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71" r:id="rId26"/>
    <p:sldId id="472" r:id="rId27"/>
    <p:sldId id="501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87" d="100"/>
          <a:sy n="87" d="100"/>
        </p:scale>
        <p:origin x="84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Sheet1!$A$58:$A$108</c:f>
              <c:strCache>
                <c:ptCount val="45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</c:strCache>
            </c:strRef>
          </c:cat>
          <c:val>
            <c:numRef>
              <c:f>Sheet1!$B$58:$B$108</c:f>
              <c:numCache>
                <c:formatCode>General</c:formatCode>
                <c:ptCount val="47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2.8</c:v>
                </c:pt>
                <c:pt idx="33">
                  <c:v>0.8</c:v>
                </c:pt>
                <c:pt idx="34">
                  <c:v>3.1</c:v>
                </c:pt>
                <c:pt idx="35">
                  <c:v>4</c:v>
                </c:pt>
                <c:pt idx="36">
                  <c:v>-1.2</c:v>
                </c:pt>
                <c:pt idx="37">
                  <c:v>4</c:v>
                </c:pt>
                <c:pt idx="38">
                  <c:v>5</c:v>
                </c:pt>
                <c:pt idx="39">
                  <c:v>2.2999999999999998</c:v>
                </c:pt>
                <c:pt idx="40">
                  <c:v>2</c:v>
                </c:pt>
                <c:pt idx="41">
                  <c:v>2.6</c:v>
                </c:pt>
                <c:pt idx="42">
                  <c:v>2</c:v>
                </c:pt>
                <c:pt idx="43">
                  <c:v>0.9</c:v>
                </c:pt>
                <c:pt idx="44">
                  <c:v>0.8</c:v>
                </c:pt>
                <c:pt idx="45">
                  <c:v>1.4</c:v>
                </c:pt>
                <c:pt idx="46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76330144"/>
        <c:axId val="376329752"/>
      </c:barChart>
      <c:catAx>
        <c:axId val="37633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76329752"/>
        <c:crosses val="autoZero"/>
        <c:auto val="1"/>
        <c:lblAlgn val="ctr"/>
        <c:lblOffset val="100"/>
        <c:tickMarkSkip val="6"/>
        <c:noMultiLvlLbl val="0"/>
      </c:catAx>
      <c:valAx>
        <c:axId val="376329752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7633014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Sheet1!$A$170:$A$262</c:f>
              <c:numCache>
                <c:formatCode>General</c:formatCode>
                <c:ptCount val="8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Sheet1!$B$170:$B$262</c:f>
              <c:numCache>
                <c:formatCode>General</c:formatCode>
                <c:ptCount val="81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  <c:pt idx="69">
                  <c:v>80</c:v>
                </c:pt>
                <c:pt idx="70">
                  <c:v>82</c:v>
                </c:pt>
                <c:pt idx="71">
                  <c:v>84</c:v>
                </c:pt>
                <c:pt idx="72">
                  <c:v>80.7</c:v>
                </c:pt>
                <c:pt idx="73">
                  <c:v>84.2</c:v>
                </c:pt>
                <c:pt idx="74">
                  <c:v>83</c:v>
                </c:pt>
                <c:pt idx="75">
                  <c:v>86.4</c:v>
                </c:pt>
                <c:pt idx="76">
                  <c:v>90.6</c:v>
                </c:pt>
                <c:pt idx="77">
                  <c:v>87.3</c:v>
                </c:pt>
                <c:pt idx="78">
                  <c:v>83.1</c:v>
                </c:pt>
                <c:pt idx="79">
                  <c:v>85</c:v>
                </c:pt>
                <c:pt idx="80">
                  <c:v>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Sheet1!$A$170:$A$262</c:f>
              <c:numCache>
                <c:formatCode>General</c:formatCode>
                <c:ptCount val="8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Sheet1!$C$170:$C$262</c:f>
              <c:numCache>
                <c:formatCode>General</c:formatCode>
                <c:ptCount val="81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  <c:pt idx="69">
                  <c:v>104</c:v>
                </c:pt>
                <c:pt idx="70">
                  <c:v>105</c:v>
                </c:pt>
                <c:pt idx="71">
                  <c:v>97</c:v>
                </c:pt>
                <c:pt idx="72">
                  <c:v>99.9</c:v>
                </c:pt>
                <c:pt idx="73">
                  <c:v>99.6</c:v>
                </c:pt>
                <c:pt idx="74">
                  <c:v>100.2</c:v>
                </c:pt>
                <c:pt idx="75">
                  <c:v>97.8</c:v>
                </c:pt>
                <c:pt idx="76">
                  <c:v>97.9</c:v>
                </c:pt>
                <c:pt idx="77">
                  <c:v>98.2</c:v>
                </c:pt>
                <c:pt idx="78">
                  <c:v>96.3</c:v>
                </c:pt>
                <c:pt idx="79">
                  <c:v>94.1</c:v>
                </c:pt>
                <c:pt idx="80">
                  <c:v>88.7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177016"/>
        <c:axId val="374171920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Sheet1!$A$170:$A$262</c15:sqref>
                        </c15:formulaRef>
                      </c:ext>
                    </c:extLst>
                    <c:numCache>
                      <c:formatCode>General</c:formatCode>
                      <c:ptCount val="81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  <c:pt idx="72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Sheet1!$D$170:$D$257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7417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171920"/>
        <c:crosses val="autoZero"/>
        <c:auto val="1"/>
        <c:lblAlgn val="ctr"/>
        <c:lblOffset val="100"/>
        <c:tickMarkSkip val="6"/>
        <c:noMultiLvlLbl val="0"/>
      </c:catAx>
      <c:valAx>
        <c:axId val="374171920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17701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103.115195</c:v>
                </c:pt>
                <c:pt idx="8">
                  <c:v>85.860257999999988</c:v>
                </c:pt>
                <c:pt idx="9">
                  <c:v>112.75389100000001</c:v>
                </c:pt>
                <c:pt idx="10">
                  <c:v>82.881937999999991</c:v>
                </c:pt>
                <c:pt idx="11">
                  <c:v>69.936829000000003</c:v>
                </c:pt>
                <c:pt idx="12">
                  <c:v>57.991799999999998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Sheet1!$C$7:$C$19</c:f>
              <c:numCache>
                <c:formatCode>General</c:formatCode>
                <c:ptCount val="13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10.804486000000001</c:v>
                </c:pt>
                <c:pt idx="12">
                  <c:v>13.485269000000001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4171136"/>
        <c:axId val="3741715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Sheet1!$A$7:$A$19</c15:sqref>
                        </c15:formulaRef>
                      </c:ext>
                    </c:extLst>
                    <c:strCache>
                      <c:ptCount val="13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741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4171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171528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17113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  <c:pt idx="282">
                  <c:v>62.52</c:v>
                </c:pt>
                <c:pt idx="283">
                  <c:v>62.71</c:v>
                </c:pt>
                <c:pt idx="284">
                  <c:v>62.4</c:v>
                </c:pt>
                <c:pt idx="285">
                  <c:v>60.55</c:v>
                </c:pt>
                <c:pt idx="286">
                  <c:v>60.79</c:v>
                </c:pt>
                <c:pt idx="287">
                  <c:v>60</c:v>
                </c:pt>
                <c:pt idx="288">
                  <c:v>59.97</c:v>
                </c:pt>
                <c:pt idx="289">
                  <c:v>60.31</c:v>
                </c:pt>
                <c:pt idx="290">
                  <c:v>60.64</c:v>
                </c:pt>
                <c:pt idx="291">
                  <c:v>60.75</c:v>
                </c:pt>
                <c:pt idx="292">
                  <c:v>61</c:v>
                </c:pt>
                <c:pt idx="293">
                  <c:v>60.44</c:v>
                </c:pt>
                <c:pt idx="294">
                  <c:v>60.6</c:v>
                </c:pt>
                <c:pt idx="295">
                  <c:v>60.14</c:v>
                </c:pt>
                <c:pt idx="296">
                  <c:v>61.87</c:v>
                </c:pt>
                <c:pt idx="297">
                  <c:v>62.08</c:v>
                </c:pt>
                <c:pt idx="298">
                  <c:v>62.05</c:v>
                </c:pt>
                <c:pt idx="299">
                  <c:v>61.72</c:v>
                </c:pt>
                <c:pt idx="300">
                  <c:v>61.61</c:v>
                </c:pt>
                <c:pt idx="301">
                  <c:v>61.69</c:v>
                </c:pt>
                <c:pt idx="302">
                  <c:v>63.86</c:v>
                </c:pt>
                <c:pt idx="303">
                  <c:v>63.76</c:v>
                </c:pt>
                <c:pt idx="304">
                  <c:v>63.44</c:v>
                </c:pt>
                <c:pt idx="305">
                  <c:v>63.85</c:v>
                </c:pt>
                <c:pt idx="306">
                  <c:v>63.24</c:v>
                </c:pt>
                <c:pt idx="307">
                  <c:v>63.78</c:v>
                </c:pt>
                <c:pt idx="308">
                  <c:v>64.23</c:v>
                </c:pt>
                <c:pt idx="309">
                  <c:v>62.52</c:v>
                </c:pt>
                <c:pt idx="310">
                  <c:v>62.76</c:v>
                </c:pt>
                <c:pt idx="311">
                  <c:v>62.13</c:v>
                </c:pt>
                <c:pt idx="312">
                  <c:v>62.34</c:v>
                </c:pt>
                <c:pt idx="313">
                  <c:v>62.67</c:v>
                </c:pt>
                <c:pt idx="314">
                  <c:v>62.32</c:v>
                </c:pt>
                <c:pt idx="315">
                  <c:v>63.32</c:v>
                </c:pt>
                <c:pt idx="316">
                  <c:v>63.29</c:v>
                </c:pt>
                <c:pt idx="317">
                  <c:v>62.57</c:v>
                </c:pt>
                <c:pt idx="318">
                  <c:v>61.94</c:v>
                </c:pt>
                <c:pt idx="319">
                  <c:v>61.95</c:v>
                </c:pt>
                <c:pt idx="320">
                  <c:v>61.66</c:v>
                </c:pt>
                <c:pt idx="321">
                  <c:v>61.9</c:v>
                </c:pt>
                <c:pt idx="322">
                  <c:v>61.93</c:v>
                </c:pt>
                <c:pt idx="323">
                  <c:v>62.18</c:v>
                </c:pt>
                <c:pt idx="324">
                  <c:v>61.84</c:v>
                </c:pt>
                <c:pt idx="325">
                  <c:v>61.68</c:v>
                </c:pt>
                <c:pt idx="326">
                  <c:v>61.74</c:v>
                </c:pt>
                <c:pt idx="327">
                  <c:v>61.53</c:v>
                </c:pt>
                <c:pt idx="328">
                  <c:v>61.52</c:v>
                </c:pt>
                <c:pt idx="329">
                  <c:v>61.58</c:v>
                </c:pt>
                <c:pt idx="330">
                  <c:v>60.04</c:v>
                </c:pt>
                <c:pt idx="331">
                  <c:v>60.16</c:v>
                </c:pt>
                <c:pt idx="332">
                  <c:v>60.6</c:v>
                </c:pt>
                <c:pt idx="333">
                  <c:v>61.98</c:v>
                </c:pt>
                <c:pt idx="334">
                  <c:v>62.63</c:v>
                </c:pt>
                <c:pt idx="335">
                  <c:v>61.3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  <c:pt idx="195">
                  <c:v>60.58</c:v>
                </c:pt>
                <c:pt idx="196">
                  <c:v>60.57</c:v>
                </c:pt>
                <c:pt idx="197">
                  <c:v>60.51</c:v>
                </c:pt>
                <c:pt idx="198">
                  <c:v>60.48</c:v>
                </c:pt>
                <c:pt idx="199">
                  <c:v>61.57</c:v>
                </c:pt>
                <c:pt idx="200">
                  <c:v>61.75</c:v>
                </c:pt>
                <c:pt idx="201">
                  <c:v>60.86</c:v>
                </c:pt>
                <c:pt idx="202">
                  <c:v>61.33</c:v>
                </c:pt>
                <c:pt idx="203">
                  <c:v>61.34</c:v>
                </c:pt>
                <c:pt idx="204">
                  <c:v>62.45</c:v>
                </c:pt>
                <c:pt idx="205">
                  <c:v>62.54</c:v>
                </c:pt>
                <c:pt idx="206">
                  <c:v>63.94</c:v>
                </c:pt>
                <c:pt idx="207">
                  <c:v>63.85</c:v>
                </c:pt>
                <c:pt idx="208">
                  <c:v>63.55</c:v>
                </c:pt>
                <c:pt idx="209">
                  <c:v>63</c:v>
                </c:pt>
                <c:pt idx="210">
                  <c:v>62.67</c:v>
                </c:pt>
                <c:pt idx="211">
                  <c:v>63.91</c:v>
                </c:pt>
                <c:pt idx="212">
                  <c:v>65.540000000000006</c:v>
                </c:pt>
                <c:pt idx="213">
                  <c:v>65.84</c:v>
                </c:pt>
                <c:pt idx="214">
                  <c:v>65.959999999999994</c:v>
                </c:pt>
                <c:pt idx="215">
                  <c:v>65.3</c:v>
                </c:pt>
                <c:pt idx="216">
                  <c:v>65.069999999999993</c:v>
                </c:pt>
                <c:pt idx="217">
                  <c:v>64.08</c:v>
                </c:pt>
                <c:pt idx="218">
                  <c:v>63.91</c:v>
                </c:pt>
                <c:pt idx="219">
                  <c:v>63.62</c:v>
                </c:pt>
                <c:pt idx="220">
                  <c:v>64.930000000000007</c:v>
                </c:pt>
                <c:pt idx="221">
                  <c:v>65.92</c:v>
                </c:pt>
                <c:pt idx="222">
                  <c:v>65.989999999999995</c:v>
                </c:pt>
                <c:pt idx="223">
                  <c:v>64.39</c:v>
                </c:pt>
                <c:pt idx="224">
                  <c:v>64.53</c:v>
                </c:pt>
                <c:pt idx="225">
                  <c:v>65.42</c:v>
                </c:pt>
                <c:pt idx="226">
                  <c:v>64.42</c:v>
                </c:pt>
                <c:pt idx="227">
                  <c:v>64.38</c:v>
                </c:pt>
                <c:pt idx="228">
                  <c:v>65.86</c:v>
                </c:pt>
                <c:pt idx="229">
                  <c:v>65.849999999999994</c:v>
                </c:pt>
                <c:pt idx="230">
                  <c:v>64.17</c:v>
                </c:pt>
                <c:pt idx="231">
                  <c:v>64.989999999999995</c:v>
                </c:pt>
                <c:pt idx="232">
                  <c:v>65.209999999999994</c:v>
                </c:pt>
                <c:pt idx="233">
                  <c:v>65.3</c:v>
                </c:pt>
                <c:pt idx="234">
                  <c:v>65.150000000000006</c:v>
                </c:pt>
                <c:pt idx="235">
                  <c:v>65.81</c:v>
                </c:pt>
                <c:pt idx="236">
                  <c:v>67.78</c:v>
                </c:pt>
                <c:pt idx="237">
                  <c:v>70.78</c:v>
                </c:pt>
                <c:pt idx="238">
                  <c:v>73.150000000000006</c:v>
                </c:pt>
                <c:pt idx="239">
                  <c:v>73.87</c:v>
                </c:pt>
                <c:pt idx="240">
                  <c:v>74.28</c:v>
                </c:pt>
                <c:pt idx="241">
                  <c:v>73.95</c:v>
                </c:pt>
                <c:pt idx="242">
                  <c:v>73.27</c:v>
                </c:pt>
                <c:pt idx="243">
                  <c:v>72.349999999999994</c:v>
                </c:pt>
                <c:pt idx="244">
                  <c:v>72.97</c:v>
                </c:pt>
                <c:pt idx="245">
                  <c:v>72.680000000000007</c:v>
                </c:pt>
                <c:pt idx="246">
                  <c:v>72.290000000000006</c:v>
                </c:pt>
                <c:pt idx="247">
                  <c:v>73.95</c:v>
                </c:pt>
                <c:pt idx="248">
                  <c:v>73.55</c:v>
                </c:pt>
                <c:pt idx="249">
                  <c:v>73.040000000000006</c:v>
                </c:pt>
                <c:pt idx="250">
                  <c:v>74.040000000000006</c:v>
                </c:pt>
                <c:pt idx="251">
                  <c:v>74.38</c:v>
                </c:pt>
                <c:pt idx="252">
                  <c:v>73.98</c:v>
                </c:pt>
                <c:pt idx="253">
                  <c:v>74.290000000000006</c:v>
                </c:pt>
                <c:pt idx="254">
                  <c:v>75.83</c:v>
                </c:pt>
                <c:pt idx="255">
                  <c:v>76.739999999999995</c:v>
                </c:pt>
                <c:pt idx="256">
                  <c:v>76.05</c:v>
                </c:pt>
                <c:pt idx="257">
                  <c:v>73.05</c:v>
                </c:pt>
                <c:pt idx="258">
                  <c:v>71.44</c:v>
                </c:pt>
                <c:pt idx="259">
                  <c:v>71.86</c:v>
                </c:pt>
                <c:pt idx="260">
                  <c:v>70.650000000000006</c:v>
                </c:pt>
                <c:pt idx="261">
                  <c:v>68.86</c:v>
                </c:pt>
                <c:pt idx="262">
                  <c:v>68.599999999999994</c:v>
                </c:pt>
                <c:pt idx="263">
                  <c:v>68.81</c:v>
                </c:pt>
                <c:pt idx="264">
                  <c:v>69.010000000000005</c:v>
                </c:pt>
                <c:pt idx="265">
                  <c:v>68.03</c:v>
                </c:pt>
                <c:pt idx="266">
                  <c:v>68.28</c:v>
                </c:pt>
                <c:pt idx="267">
                  <c:v>68.44</c:v>
                </c:pt>
                <c:pt idx="268">
                  <c:v>67.790000000000006</c:v>
                </c:pt>
                <c:pt idx="269">
                  <c:v>68.040000000000006</c:v>
                </c:pt>
                <c:pt idx="270">
                  <c:v>68.03</c:v>
                </c:pt>
                <c:pt idx="271">
                  <c:v>66.95</c:v>
                </c:pt>
                <c:pt idx="272">
                  <c:v>66.290000000000006</c:v>
                </c:pt>
                <c:pt idx="273">
                  <c:v>65.58</c:v>
                </c:pt>
                <c:pt idx="274">
                  <c:v>68.180000000000007</c:v>
                </c:pt>
                <c:pt idx="275">
                  <c:v>67.790000000000006</c:v>
                </c:pt>
                <c:pt idx="276">
                  <c:v>69.239999999999995</c:v>
                </c:pt>
                <c:pt idx="277">
                  <c:v>69.540000000000006</c:v>
                </c:pt>
                <c:pt idx="278">
                  <c:v>69.290000000000006</c:v>
                </c:pt>
                <c:pt idx="279">
                  <c:v>69.08</c:v>
                </c:pt>
                <c:pt idx="280">
                  <c:v>66.69</c:v>
                </c:pt>
                <c:pt idx="281">
                  <c:v>66.900000000000006</c:v>
                </c:pt>
                <c:pt idx="282">
                  <c:v>67.53</c:v>
                </c:pt>
                <c:pt idx="283">
                  <c:v>67.72</c:v>
                </c:pt>
                <c:pt idx="284">
                  <c:v>67.28</c:v>
                </c:pt>
                <c:pt idx="285">
                  <c:v>68.5</c:v>
                </c:pt>
                <c:pt idx="286">
                  <c:v>70.8</c:v>
                </c:pt>
                <c:pt idx="287">
                  <c:v>71.62</c:v>
                </c:pt>
                <c:pt idx="288">
                  <c:v>71.709999999999994</c:v>
                </c:pt>
                <c:pt idx="289">
                  <c:v>70.069999999999993</c:v>
                </c:pt>
                <c:pt idx="290">
                  <c:v>70.08</c:v>
                </c:pt>
                <c:pt idx="291">
                  <c:v>69.739999999999995</c:v>
                </c:pt>
                <c:pt idx="292">
                  <c:v>68.48</c:v>
                </c:pt>
                <c:pt idx="293">
                  <c:v>67.73</c:v>
                </c:pt>
                <c:pt idx="294">
                  <c:v>68.08</c:v>
                </c:pt>
                <c:pt idx="295">
                  <c:v>68.52</c:v>
                </c:pt>
                <c:pt idx="296">
                  <c:v>69.67</c:v>
                </c:pt>
                <c:pt idx="297">
                  <c:v>67.819999999999993</c:v>
                </c:pt>
                <c:pt idx="298">
                  <c:v>67.5</c:v>
                </c:pt>
                <c:pt idx="299">
                  <c:v>66.98</c:v>
                </c:pt>
                <c:pt idx="300">
                  <c:v>67.36</c:v>
                </c:pt>
                <c:pt idx="301">
                  <c:v>67.14</c:v>
                </c:pt>
                <c:pt idx="302">
                  <c:v>68.97</c:v>
                </c:pt>
                <c:pt idx="303">
                  <c:v>69.31</c:v>
                </c:pt>
                <c:pt idx="304">
                  <c:v>70.569999999999993</c:v>
                </c:pt>
                <c:pt idx="305">
                  <c:v>71.19</c:v>
                </c:pt>
                <c:pt idx="306">
                  <c:v>71.150000000000006</c:v>
                </c:pt>
                <c:pt idx="307">
                  <c:v>71.099999999999994</c:v>
                </c:pt>
                <c:pt idx="308">
                  <c:v>69.8</c:v>
                </c:pt>
                <c:pt idx="309">
                  <c:v>69.069999999999993</c:v>
                </c:pt>
                <c:pt idx="310">
                  <c:v>68.77</c:v>
                </c:pt>
                <c:pt idx="311">
                  <c:v>68.489999999999995</c:v>
                </c:pt>
                <c:pt idx="312">
                  <c:v>69.260000000000005</c:v>
                </c:pt>
                <c:pt idx="313">
                  <c:v>69.760000000000005</c:v>
                </c:pt>
                <c:pt idx="314">
                  <c:v>70.819999999999993</c:v>
                </c:pt>
                <c:pt idx="315">
                  <c:v>68.86</c:v>
                </c:pt>
                <c:pt idx="316">
                  <c:v>68.2</c:v>
                </c:pt>
                <c:pt idx="317">
                  <c:v>68.599999999999994</c:v>
                </c:pt>
                <c:pt idx="318">
                  <c:v>68.069999999999993</c:v>
                </c:pt>
                <c:pt idx="319">
                  <c:v>68.53</c:v>
                </c:pt>
                <c:pt idx="320">
                  <c:v>68.45</c:v>
                </c:pt>
                <c:pt idx="321">
                  <c:v>68.75</c:v>
                </c:pt>
                <c:pt idx="322">
                  <c:v>68.290000000000006</c:v>
                </c:pt>
                <c:pt idx="323">
                  <c:v>69.2</c:v>
                </c:pt>
                <c:pt idx="324">
                  <c:v>68.44</c:v>
                </c:pt>
                <c:pt idx="325">
                  <c:v>68.900000000000006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173880"/>
        <c:axId val="374174272"/>
      </c:lineChart>
      <c:dateAx>
        <c:axId val="37417388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7417427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7417427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173880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  <c:pt idx="282">
                  <c:v>390.5</c:v>
                </c:pt>
                <c:pt idx="283">
                  <c:v>386</c:v>
                </c:pt>
                <c:pt idx="284">
                  <c:v>379.75</c:v>
                </c:pt>
                <c:pt idx="285">
                  <c:v>377.25</c:v>
                </c:pt>
                <c:pt idx="286">
                  <c:v>384.5</c:v>
                </c:pt>
                <c:pt idx="287">
                  <c:v>380.5</c:v>
                </c:pt>
                <c:pt idx="288">
                  <c:v>383.25</c:v>
                </c:pt>
                <c:pt idx="289">
                  <c:v>381.5</c:v>
                </c:pt>
                <c:pt idx="290">
                  <c:v>389</c:v>
                </c:pt>
                <c:pt idx="291">
                  <c:v>386.75</c:v>
                </c:pt>
                <c:pt idx="292">
                  <c:v>389</c:v>
                </c:pt>
                <c:pt idx="293">
                  <c:v>387.75</c:v>
                </c:pt>
                <c:pt idx="294">
                  <c:v>388.75</c:v>
                </c:pt>
                <c:pt idx="295">
                  <c:v>389.25</c:v>
                </c:pt>
                <c:pt idx="296">
                  <c:v>393.5</c:v>
                </c:pt>
                <c:pt idx="297">
                  <c:v>398.25</c:v>
                </c:pt>
                <c:pt idx="298">
                  <c:v>395.75</c:v>
                </c:pt>
                <c:pt idx="299">
                  <c:v>391.25</c:v>
                </c:pt>
                <c:pt idx="300">
                  <c:v>382.75</c:v>
                </c:pt>
                <c:pt idx="301">
                  <c:v>380.75</c:v>
                </c:pt>
                <c:pt idx="302">
                  <c:v>384.5</c:v>
                </c:pt>
                <c:pt idx="303">
                  <c:v>379</c:v>
                </c:pt>
                <c:pt idx="304">
                  <c:v>375.5</c:v>
                </c:pt>
                <c:pt idx="305">
                  <c:v>376.75</c:v>
                </c:pt>
                <c:pt idx="306">
                  <c:v>373</c:v>
                </c:pt>
                <c:pt idx="307">
                  <c:v>376.75</c:v>
                </c:pt>
                <c:pt idx="308">
                  <c:v>380.75</c:v>
                </c:pt>
                <c:pt idx="309">
                  <c:v>378.25</c:v>
                </c:pt>
                <c:pt idx="310">
                  <c:v>379.75</c:v>
                </c:pt>
                <c:pt idx="311">
                  <c:v>384.5</c:v>
                </c:pt>
                <c:pt idx="312">
                  <c:v>380</c:v>
                </c:pt>
                <c:pt idx="313">
                  <c:v>376</c:v>
                </c:pt>
                <c:pt idx="314">
                  <c:v>380</c:v>
                </c:pt>
                <c:pt idx="315">
                  <c:v>382.25</c:v>
                </c:pt>
                <c:pt idx="316">
                  <c:v>376.5</c:v>
                </c:pt>
                <c:pt idx="317">
                  <c:v>380.5</c:v>
                </c:pt>
                <c:pt idx="318">
                  <c:v>380.5</c:v>
                </c:pt>
                <c:pt idx="319">
                  <c:v>374.5</c:v>
                </c:pt>
                <c:pt idx="320">
                  <c:v>373</c:v>
                </c:pt>
                <c:pt idx="321">
                  <c:v>366.75</c:v>
                </c:pt>
                <c:pt idx="322">
                  <c:v>359</c:v>
                </c:pt>
                <c:pt idx="323">
                  <c:v>362.25</c:v>
                </c:pt>
                <c:pt idx="324">
                  <c:v>362</c:v>
                </c:pt>
                <c:pt idx="325">
                  <c:v>358.25</c:v>
                </c:pt>
                <c:pt idx="326">
                  <c:v>360</c:v>
                </c:pt>
                <c:pt idx="327">
                  <c:v>362</c:v>
                </c:pt>
                <c:pt idx="328">
                  <c:v>361.75</c:v>
                </c:pt>
                <c:pt idx="329">
                  <c:v>364.25</c:v>
                </c:pt>
                <c:pt idx="330">
                  <c:v>363.25</c:v>
                </c:pt>
                <c:pt idx="331">
                  <c:v>367.25</c:v>
                </c:pt>
                <c:pt idx="332">
                  <c:v>364.25</c:v>
                </c:pt>
                <c:pt idx="333">
                  <c:v>366</c:v>
                </c:pt>
                <c:pt idx="334">
                  <c:v>359.25</c:v>
                </c:pt>
                <c:pt idx="335">
                  <c:v>365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  <c:pt idx="195">
                  <c:v>385.5</c:v>
                </c:pt>
                <c:pt idx="196">
                  <c:v>396.25</c:v>
                </c:pt>
                <c:pt idx="197">
                  <c:v>398.25</c:v>
                </c:pt>
                <c:pt idx="198">
                  <c:v>400</c:v>
                </c:pt>
                <c:pt idx="199">
                  <c:v>403.75</c:v>
                </c:pt>
                <c:pt idx="200">
                  <c:v>406</c:v>
                </c:pt>
                <c:pt idx="201">
                  <c:v>397.25</c:v>
                </c:pt>
                <c:pt idx="202">
                  <c:v>399.75</c:v>
                </c:pt>
                <c:pt idx="203">
                  <c:v>402.75</c:v>
                </c:pt>
                <c:pt idx="204">
                  <c:v>402.75</c:v>
                </c:pt>
                <c:pt idx="205">
                  <c:v>408.5</c:v>
                </c:pt>
                <c:pt idx="206">
                  <c:v>409.75</c:v>
                </c:pt>
                <c:pt idx="207">
                  <c:v>413.5</c:v>
                </c:pt>
                <c:pt idx="208">
                  <c:v>408.5</c:v>
                </c:pt>
                <c:pt idx="209">
                  <c:v>416.25</c:v>
                </c:pt>
                <c:pt idx="210">
                  <c:v>416.75</c:v>
                </c:pt>
                <c:pt idx="211">
                  <c:v>419.75</c:v>
                </c:pt>
                <c:pt idx="212">
                  <c:v>430</c:v>
                </c:pt>
                <c:pt idx="213">
                  <c:v>433.25</c:v>
                </c:pt>
                <c:pt idx="214">
                  <c:v>437</c:v>
                </c:pt>
                <c:pt idx="215">
                  <c:v>433.5</c:v>
                </c:pt>
                <c:pt idx="216">
                  <c:v>430.75</c:v>
                </c:pt>
                <c:pt idx="217">
                  <c:v>440</c:v>
                </c:pt>
                <c:pt idx="218">
                  <c:v>446.5</c:v>
                </c:pt>
                <c:pt idx="219">
                  <c:v>439.5</c:v>
                </c:pt>
                <c:pt idx="220">
                  <c:v>435.75</c:v>
                </c:pt>
                <c:pt idx="221">
                  <c:v>448.75</c:v>
                </c:pt>
                <c:pt idx="222">
                  <c:v>433.75</c:v>
                </c:pt>
                <c:pt idx="223">
                  <c:v>408.75</c:v>
                </c:pt>
                <c:pt idx="224">
                  <c:v>404</c:v>
                </c:pt>
                <c:pt idx="225">
                  <c:v>397.75</c:v>
                </c:pt>
                <c:pt idx="226">
                  <c:v>394.25</c:v>
                </c:pt>
                <c:pt idx="227">
                  <c:v>394.25</c:v>
                </c:pt>
                <c:pt idx="228">
                  <c:v>394.25</c:v>
                </c:pt>
                <c:pt idx="229">
                  <c:v>383</c:v>
                </c:pt>
                <c:pt idx="230">
                  <c:v>371.25</c:v>
                </c:pt>
                <c:pt idx="231">
                  <c:v>367</c:v>
                </c:pt>
                <c:pt idx="232">
                  <c:v>358</c:v>
                </c:pt>
                <c:pt idx="233">
                  <c:v>348.25</c:v>
                </c:pt>
                <c:pt idx="234">
                  <c:v>348.5</c:v>
                </c:pt>
                <c:pt idx="235">
                  <c:v>362.5</c:v>
                </c:pt>
                <c:pt idx="236">
                  <c:v>355.5</c:v>
                </c:pt>
                <c:pt idx="237">
                  <c:v>360.25</c:v>
                </c:pt>
                <c:pt idx="238">
                  <c:v>369.75</c:v>
                </c:pt>
                <c:pt idx="239">
                  <c:v>364.75</c:v>
                </c:pt>
                <c:pt idx="240">
                  <c:v>358.25</c:v>
                </c:pt>
                <c:pt idx="241">
                  <c:v>363.25</c:v>
                </c:pt>
                <c:pt idx="242">
                  <c:v>348.5</c:v>
                </c:pt>
                <c:pt idx="243">
                  <c:v>344.25</c:v>
                </c:pt>
                <c:pt idx="244">
                  <c:v>340.75</c:v>
                </c:pt>
                <c:pt idx="245">
                  <c:v>341.75</c:v>
                </c:pt>
                <c:pt idx="246">
                  <c:v>341.25</c:v>
                </c:pt>
                <c:pt idx="247">
                  <c:v>339.5</c:v>
                </c:pt>
                <c:pt idx="248">
                  <c:v>343</c:v>
                </c:pt>
                <c:pt idx="249">
                  <c:v>338.75</c:v>
                </c:pt>
                <c:pt idx="250">
                  <c:v>342.75</c:v>
                </c:pt>
                <c:pt idx="251">
                  <c:v>334.25</c:v>
                </c:pt>
                <c:pt idx="252">
                  <c:v>334</c:v>
                </c:pt>
                <c:pt idx="253">
                  <c:v>335</c:v>
                </c:pt>
                <c:pt idx="254">
                  <c:v>331</c:v>
                </c:pt>
                <c:pt idx="255">
                  <c:v>334.25</c:v>
                </c:pt>
                <c:pt idx="256">
                  <c:v>334.75</c:v>
                </c:pt>
                <c:pt idx="257">
                  <c:v>332.5</c:v>
                </c:pt>
                <c:pt idx="258">
                  <c:v>333</c:v>
                </c:pt>
                <c:pt idx="259">
                  <c:v>331.75</c:v>
                </c:pt>
                <c:pt idx="260">
                  <c:v>333</c:v>
                </c:pt>
                <c:pt idx="261">
                  <c:v>337</c:v>
                </c:pt>
                <c:pt idx="262">
                  <c:v>337.25</c:v>
                </c:pt>
                <c:pt idx="263">
                  <c:v>339.75</c:v>
                </c:pt>
                <c:pt idx="264">
                  <c:v>342</c:v>
                </c:pt>
                <c:pt idx="265">
                  <c:v>343.75</c:v>
                </c:pt>
                <c:pt idx="266">
                  <c:v>342.5</c:v>
                </c:pt>
                <c:pt idx="267">
                  <c:v>337.25</c:v>
                </c:pt>
                <c:pt idx="268">
                  <c:v>336.25</c:v>
                </c:pt>
                <c:pt idx="269">
                  <c:v>332</c:v>
                </c:pt>
                <c:pt idx="270">
                  <c:v>325</c:v>
                </c:pt>
                <c:pt idx="271">
                  <c:v>320.75</c:v>
                </c:pt>
                <c:pt idx="272">
                  <c:v>315.75</c:v>
                </c:pt>
                <c:pt idx="273">
                  <c:v>315.5</c:v>
                </c:pt>
                <c:pt idx="274">
                  <c:v>323.75</c:v>
                </c:pt>
                <c:pt idx="275">
                  <c:v>328.5</c:v>
                </c:pt>
                <c:pt idx="276">
                  <c:v>328.5</c:v>
                </c:pt>
                <c:pt idx="277">
                  <c:v>333.25</c:v>
                </c:pt>
                <c:pt idx="278">
                  <c:v>338.5</c:v>
                </c:pt>
                <c:pt idx="279">
                  <c:v>341</c:v>
                </c:pt>
                <c:pt idx="280">
                  <c:v>339.5</c:v>
                </c:pt>
                <c:pt idx="281">
                  <c:v>330</c:v>
                </c:pt>
                <c:pt idx="282">
                  <c:v>331.75</c:v>
                </c:pt>
                <c:pt idx="283">
                  <c:v>330</c:v>
                </c:pt>
                <c:pt idx="284">
                  <c:v>337</c:v>
                </c:pt>
                <c:pt idx="285">
                  <c:v>337.25</c:v>
                </c:pt>
                <c:pt idx="286">
                  <c:v>340.5</c:v>
                </c:pt>
                <c:pt idx="287">
                  <c:v>340</c:v>
                </c:pt>
                <c:pt idx="288">
                  <c:v>336.75</c:v>
                </c:pt>
                <c:pt idx="289">
                  <c:v>336.5</c:v>
                </c:pt>
                <c:pt idx="290">
                  <c:v>329</c:v>
                </c:pt>
                <c:pt idx="291">
                  <c:v>331.75</c:v>
                </c:pt>
                <c:pt idx="292">
                  <c:v>329.25</c:v>
                </c:pt>
                <c:pt idx="293">
                  <c:v>329.25</c:v>
                </c:pt>
                <c:pt idx="294">
                  <c:v>336.75</c:v>
                </c:pt>
                <c:pt idx="295">
                  <c:v>346</c:v>
                </c:pt>
                <c:pt idx="296">
                  <c:v>348.25</c:v>
                </c:pt>
                <c:pt idx="297">
                  <c:v>347.75</c:v>
                </c:pt>
                <c:pt idx="298">
                  <c:v>340.5</c:v>
                </c:pt>
                <c:pt idx="299">
                  <c:v>339.75</c:v>
                </c:pt>
                <c:pt idx="300">
                  <c:v>343.25</c:v>
                </c:pt>
                <c:pt idx="301">
                  <c:v>345.5</c:v>
                </c:pt>
                <c:pt idx="302">
                  <c:v>337</c:v>
                </c:pt>
                <c:pt idx="303">
                  <c:v>349.5</c:v>
                </c:pt>
                <c:pt idx="304">
                  <c:v>354.25</c:v>
                </c:pt>
                <c:pt idx="305">
                  <c:v>354</c:v>
                </c:pt>
                <c:pt idx="306">
                  <c:v>353.75</c:v>
                </c:pt>
                <c:pt idx="307">
                  <c:v>357.5</c:v>
                </c:pt>
                <c:pt idx="308">
                  <c:v>351</c:v>
                </c:pt>
                <c:pt idx="309">
                  <c:v>352.5</c:v>
                </c:pt>
                <c:pt idx="310">
                  <c:v>348.25</c:v>
                </c:pt>
                <c:pt idx="311">
                  <c:v>349.25</c:v>
                </c:pt>
                <c:pt idx="312">
                  <c:v>354</c:v>
                </c:pt>
                <c:pt idx="313">
                  <c:v>357.5</c:v>
                </c:pt>
                <c:pt idx="314">
                  <c:v>355</c:v>
                </c:pt>
                <c:pt idx="315">
                  <c:v>354.75</c:v>
                </c:pt>
                <c:pt idx="316">
                  <c:v>349</c:v>
                </c:pt>
                <c:pt idx="317">
                  <c:v>346.25</c:v>
                </c:pt>
                <c:pt idx="318">
                  <c:v>348</c:v>
                </c:pt>
                <c:pt idx="319">
                  <c:v>348.75</c:v>
                </c:pt>
                <c:pt idx="320">
                  <c:v>346.25</c:v>
                </c:pt>
                <c:pt idx="321">
                  <c:v>354.25</c:v>
                </c:pt>
                <c:pt idx="322">
                  <c:v>340.75</c:v>
                </c:pt>
                <c:pt idx="323">
                  <c:v>343.5</c:v>
                </c:pt>
                <c:pt idx="324">
                  <c:v>340.25</c:v>
                </c:pt>
                <c:pt idx="325">
                  <c:v>337.25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418392"/>
        <c:axId val="325417608"/>
      </c:lineChart>
      <c:dateAx>
        <c:axId val="32541839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2541760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25417608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5418392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  <c:pt idx="282">
                  <c:v>889</c:v>
                </c:pt>
                <c:pt idx="283">
                  <c:v>887.25</c:v>
                </c:pt>
                <c:pt idx="284">
                  <c:v>884.5</c:v>
                </c:pt>
                <c:pt idx="285">
                  <c:v>867.25</c:v>
                </c:pt>
                <c:pt idx="286">
                  <c:v>874.25</c:v>
                </c:pt>
                <c:pt idx="287">
                  <c:v>861.75</c:v>
                </c:pt>
                <c:pt idx="288">
                  <c:v>863.75</c:v>
                </c:pt>
                <c:pt idx="289">
                  <c:v>868</c:v>
                </c:pt>
                <c:pt idx="290">
                  <c:v>889.25</c:v>
                </c:pt>
                <c:pt idx="291">
                  <c:v>876.75</c:v>
                </c:pt>
                <c:pt idx="292">
                  <c:v>884.25</c:v>
                </c:pt>
                <c:pt idx="293">
                  <c:v>892</c:v>
                </c:pt>
                <c:pt idx="294">
                  <c:v>877.25</c:v>
                </c:pt>
                <c:pt idx="295">
                  <c:v>874.25</c:v>
                </c:pt>
                <c:pt idx="296">
                  <c:v>884.25</c:v>
                </c:pt>
                <c:pt idx="297">
                  <c:v>888</c:v>
                </c:pt>
                <c:pt idx="298">
                  <c:v>891</c:v>
                </c:pt>
                <c:pt idx="299">
                  <c:v>881.25</c:v>
                </c:pt>
                <c:pt idx="300">
                  <c:v>885.75</c:v>
                </c:pt>
                <c:pt idx="301">
                  <c:v>887.5</c:v>
                </c:pt>
                <c:pt idx="302">
                  <c:v>914</c:v>
                </c:pt>
                <c:pt idx="303">
                  <c:v>910.5</c:v>
                </c:pt>
                <c:pt idx="304">
                  <c:v>905.25</c:v>
                </c:pt>
                <c:pt idx="305">
                  <c:v>898.25</c:v>
                </c:pt>
                <c:pt idx="306">
                  <c:v>891</c:v>
                </c:pt>
                <c:pt idx="307">
                  <c:v>896</c:v>
                </c:pt>
                <c:pt idx="308">
                  <c:v>905.25</c:v>
                </c:pt>
                <c:pt idx="309">
                  <c:v>898.75</c:v>
                </c:pt>
                <c:pt idx="310">
                  <c:v>895.5</c:v>
                </c:pt>
                <c:pt idx="311">
                  <c:v>885</c:v>
                </c:pt>
                <c:pt idx="312">
                  <c:v>891.25</c:v>
                </c:pt>
                <c:pt idx="313">
                  <c:v>881.5</c:v>
                </c:pt>
                <c:pt idx="314">
                  <c:v>878.75</c:v>
                </c:pt>
                <c:pt idx="315">
                  <c:v>883.75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  <c:pt idx="195">
                  <c:v>1066</c:v>
                </c:pt>
                <c:pt idx="196">
                  <c:v>1061.25</c:v>
                </c:pt>
                <c:pt idx="197">
                  <c:v>1054.5</c:v>
                </c:pt>
                <c:pt idx="198">
                  <c:v>1055</c:v>
                </c:pt>
                <c:pt idx="199">
                  <c:v>1067.25</c:v>
                </c:pt>
                <c:pt idx="200">
                  <c:v>1057.5</c:v>
                </c:pt>
                <c:pt idx="201">
                  <c:v>1053.5</c:v>
                </c:pt>
                <c:pt idx="202">
                  <c:v>1049.5</c:v>
                </c:pt>
                <c:pt idx="203">
                  <c:v>1036.25</c:v>
                </c:pt>
                <c:pt idx="204">
                  <c:v>1029.25</c:v>
                </c:pt>
                <c:pt idx="205">
                  <c:v>1054.25</c:v>
                </c:pt>
                <c:pt idx="206">
                  <c:v>1050.5</c:v>
                </c:pt>
                <c:pt idx="207">
                  <c:v>1056.25</c:v>
                </c:pt>
                <c:pt idx="208">
                  <c:v>1055.75</c:v>
                </c:pt>
                <c:pt idx="209">
                  <c:v>1068.5</c:v>
                </c:pt>
                <c:pt idx="210">
                  <c:v>1081.75</c:v>
                </c:pt>
                <c:pt idx="211">
                  <c:v>1085.25</c:v>
                </c:pt>
                <c:pt idx="212">
                  <c:v>1105.75</c:v>
                </c:pt>
                <c:pt idx="213">
                  <c:v>1116.75</c:v>
                </c:pt>
                <c:pt idx="214">
                  <c:v>1150.25</c:v>
                </c:pt>
                <c:pt idx="215">
                  <c:v>1152.75</c:v>
                </c:pt>
                <c:pt idx="216">
                  <c:v>1162.75</c:v>
                </c:pt>
                <c:pt idx="217">
                  <c:v>1159</c:v>
                </c:pt>
                <c:pt idx="218">
                  <c:v>1149.25</c:v>
                </c:pt>
                <c:pt idx="219">
                  <c:v>1138.5</c:v>
                </c:pt>
                <c:pt idx="220">
                  <c:v>1119.25</c:v>
                </c:pt>
                <c:pt idx="221">
                  <c:v>1148.25</c:v>
                </c:pt>
                <c:pt idx="222">
                  <c:v>1132.75</c:v>
                </c:pt>
                <c:pt idx="223">
                  <c:v>1110.75</c:v>
                </c:pt>
                <c:pt idx="224">
                  <c:v>1116.75</c:v>
                </c:pt>
                <c:pt idx="225">
                  <c:v>1101.5</c:v>
                </c:pt>
                <c:pt idx="226">
                  <c:v>1078.5</c:v>
                </c:pt>
                <c:pt idx="227">
                  <c:v>1104.75</c:v>
                </c:pt>
                <c:pt idx="228">
                  <c:v>1120.25</c:v>
                </c:pt>
                <c:pt idx="229">
                  <c:v>1112.5</c:v>
                </c:pt>
                <c:pt idx="230">
                  <c:v>1153.25</c:v>
                </c:pt>
                <c:pt idx="231">
                  <c:v>1137.5</c:v>
                </c:pt>
                <c:pt idx="232">
                  <c:v>1077.25</c:v>
                </c:pt>
                <c:pt idx="233">
                  <c:v>1073.25</c:v>
                </c:pt>
                <c:pt idx="234">
                  <c:v>1024.75</c:v>
                </c:pt>
                <c:pt idx="235">
                  <c:v>1057.75</c:v>
                </c:pt>
                <c:pt idx="236">
                  <c:v>1055</c:v>
                </c:pt>
                <c:pt idx="237">
                  <c:v>1087</c:v>
                </c:pt>
                <c:pt idx="238">
                  <c:v>1105.25</c:v>
                </c:pt>
                <c:pt idx="239">
                  <c:v>1062.25</c:v>
                </c:pt>
                <c:pt idx="240">
                  <c:v>1057.25</c:v>
                </c:pt>
                <c:pt idx="241">
                  <c:v>1066.25</c:v>
                </c:pt>
                <c:pt idx="242">
                  <c:v>1027.75</c:v>
                </c:pt>
                <c:pt idx="243">
                  <c:v>1009</c:v>
                </c:pt>
                <c:pt idx="244">
                  <c:v>1012.5</c:v>
                </c:pt>
                <c:pt idx="245">
                  <c:v>988.25</c:v>
                </c:pt>
                <c:pt idx="246">
                  <c:v>966.25</c:v>
                </c:pt>
                <c:pt idx="247">
                  <c:v>973.75</c:v>
                </c:pt>
                <c:pt idx="248">
                  <c:v>986</c:v>
                </c:pt>
                <c:pt idx="249">
                  <c:v>978</c:v>
                </c:pt>
                <c:pt idx="250">
                  <c:v>1003</c:v>
                </c:pt>
                <c:pt idx="251">
                  <c:v>961.5</c:v>
                </c:pt>
                <c:pt idx="252">
                  <c:v>953</c:v>
                </c:pt>
                <c:pt idx="253">
                  <c:v>955.5</c:v>
                </c:pt>
                <c:pt idx="254">
                  <c:v>956.75</c:v>
                </c:pt>
                <c:pt idx="255">
                  <c:v>974.5</c:v>
                </c:pt>
                <c:pt idx="256">
                  <c:v>985</c:v>
                </c:pt>
                <c:pt idx="257">
                  <c:v>988</c:v>
                </c:pt>
                <c:pt idx="258">
                  <c:v>982.25</c:v>
                </c:pt>
                <c:pt idx="259">
                  <c:v>984</c:v>
                </c:pt>
                <c:pt idx="260">
                  <c:v>981.75</c:v>
                </c:pt>
                <c:pt idx="261">
                  <c:v>1009.25</c:v>
                </c:pt>
                <c:pt idx="262">
                  <c:v>1007.25</c:v>
                </c:pt>
                <c:pt idx="263">
                  <c:v>1016</c:v>
                </c:pt>
                <c:pt idx="264">
                  <c:v>1014.5</c:v>
                </c:pt>
                <c:pt idx="265">
                  <c:v>1004.5</c:v>
                </c:pt>
                <c:pt idx="266">
                  <c:v>1015.75</c:v>
                </c:pt>
                <c:pt idx="267">
                  <c:v>1013.5</c:v>
                </c:pt>
                <c:pt idx="268">
                  <c:v>1005.25</c:v>
                </c:pt>
                <c:pt idx="269">
                  <c:v>975.5</c:v>
                </c:pt>
                <c:pt idx="270">
                  <c:v>967.25</c:v>
                </c:pt>
                <c:pt idx="271">
                  <c:v>964.25</c:v>
                </c:pt>
                <c:pt idx="272">
                  <c:v>950.75</c:v>
                </c:pt>
                <c:pt idx="273">
                  <c:v>943</c:v>
                </c:pt>
                <c:pt idx="274">
                  <c:v>943.75</c:v>
                </c:pt>
                <c:pt idx="275">
                  <c:v>952.5</c:v>
                </c:pt>
                <c:pt idx="276">
                  <c:v>959.75</c:v>
                </c:pt>
                <c:pt idx="277">
                  <c:v>975.5</c:v>
                </c:pt>
                <c:pt idx="278">
                  <c:v>976.75</c:v>
                </c:pt>
                <c:pt idx="279">
                  <c:v>980.25</c:v>
                </c:pt>
                <c:pt idx="280">
                  <c:v>964.25</c:v>
                </c:pt>
                <c:pt idx="281">
                  <c:v>944</c:v>
                </c:pt>
                <c:pt idx="282">
                  <c:v>942.75</c:v>
                </c:pt>
                <c:pt idx="283">
                  <c:v>950.5</c:v>
                </c:pt>
                <c:pt idx="284">
                  <c:v>966</c:v>
                </c:pt>
                <c:pt idx="285">
                  <c:v>972.5</c:v>
                </c:pt>
                <c:pt idx="286">
                  <c:v>989.75</c:v>
                </c:pt>
                <c:pt idx="287">
                  <c:v>975.5</c:v>
                </c:pt>
                <c:pt idx="288">
                  <c:v>976.5</c:v>
                </c:pt>
                <c:pt idx="289">
                  <c:v>955</c:v>
                </c:pt>
                <c:pt idx="290">
                  <c:v>945.25</c:v>
                </c:pt>
                <c:pt idx="291">
                  <c:v>952.5</c:v>
                </c:pt>
                <c:pt idx="292">
                  <c:v>945.5</c:v>
                </c:pt>
                <c:pt idx="293">
                  <c:v>950.25</c:v>
                </c:pt>
                <c:pt idx="294">
                  <c:v>954</c:v>
                </c:pt>
                <c:pt idx="295">
                  <c:v>973</c:v>
                </c:pt>
                <c:pt idx="296">
                  <c:v>963.5</c:v>
                </c:pt>
                <c:pt idx="297">
                  <c:v>956.75</c:v>
                </c:pt>
                <c:pt idx="298">
                  <c:v>958.5</c:v>
                </c:pt>
                <c:pt idx="299">
                  <c:v>956.75</c:v>
                </c:pt>
                <c:pt idx="300">
                  <c:v>954.5</c:v>
                </c:pt>
                <c:pt idx="301">
                  <c:v>954.25</c:v>
                </c:pt>
                <c:pt idx="302">
                  <c:v>945.5</c:v>
                </c:pt>
                <c:pt idx="303">
                  <c:v>956.25</c:v>
                </c:pt>
                <c:pt idx="304">
                  <c:v>962.5</c:v>
                </c:pt>
                <c:pt idx="305">
                  <c:v>978.25</c:v>
                </c:pt>
                <c:pt idx="306">
                  <c:v>972.5</c:v>
                </c:pt>
                <c:pt idx="307">
                  <c:v>981.5</c:v>
                </c:pt>
                <c:pt idx="308">
                  <c:v>975.5</c:v>
                </c:pt>
                <c:pt idx="309">
                  <c:v>983</c:v>
                </c:pt>
                <c:pt idx="310">
                  <c:v>992</c:v>
                </c:pt>
                <c:pt idx="311">
                  <c:v>990.75</c:v>
                </c:pt>
                <c:pt idx="312">
                  <c:v>1010</c:v>
                </c:pt>
                <c:pt idx="313">
                  <c:v>1014.25</c:v>
                </c:pt>
                <c:pt idx="314">
                  <c:v>1001.25</c:v>
                </c:pt>
                <c:pt idx="315">
                  <c:v>1002.25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413296"/>
        <c:axId val="325413688"/>
      </c:lineChart>
      <c:dateAx>
        <c:axId val="3254132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2541368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25413688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5413296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Sheet1!$B$6:$B$23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16.161999999999999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5415648"/>
        <c:axId val="325410944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Sheet1!$C$6:$C$23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3.5211328976034859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6917728"/>
        <c:axId val="376912632"/>
      </c:barChart>
      <c:catAx>
        <c:axId val="3254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541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41094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5415648"/>
        <c:crosses val="autoZero"/>
        <c:crossBetween val="between"/>
        <c:majorUnit val="4"/>
        <c:minorUnit val="1"/>
      </c:valAx>
      <c:valAx>
        <c:axId val="37691263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6917728"/>
        <c:crosses val="max"/>
        <c:crossBetween val="between"/>
        <c:majorUnit val="0.87145970000000006"/>
      </c:valAx>
      <c:catAx>
        <c:axId val="37691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9126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Sheet1!$B$14:$B$31</c:f>
              <c:numCache>
                <c:formatCode>General</c:formatCode>
                <c:ptCount val="18"/>
                <c:pt idx="0">
                  <c:v>3.9390000000000001</c:v>
                </c:pt>
                <c:pt idx="1">
                  <c:v>3.915</c:v>
                </c:pt>
                <c:pt idx="2">
                  <c:v>6</c:v>
                </c:pt>
                <c:pt idx="3">
                  <c:v>7.4480000000000004</c:v>
                </c:pt>
                <c:pt idx="4">
                  <c:v>5.3849999999999998</c:v>
                </c:pt>
                <c:pt idx="5">
                  <c:v>3.45</c:v>
                </c:pt>
                <c:pt idx="6">
                  <c:v>5.4950000000000001</c:v>
                </c:pt>
                <c:pt idx="7">
                  <c:v>6.069</c:v>
                </c:pt>
                <c:pt idx="8">
                  <c:v>9.4789999999999992</c:v>
                </c:pt>
                <c:pt idx="9">
                  <c:v>10.051</c:v>
                </c:pt>
                <c:pt idx="10">
                  <c:v>6.3369999999999997</c:v>
                </c:pt>
                <c:pt idx="11">
                  <c:v>2.9470000000000001</c:v>
                </c:pt>
                <c:pt idx="12">
                  <c:v>2.6</c:v>
                </c:pt>
                <c:pt idx="13">
                  <c:v>3.35</c:v>
                </c:pt>
                <c:pt idx="14">
                  <c:v>3.8</c:v>
                </c:pt>
                <c:pt idx="15">
                  <c:v>2.35</c:v>
                </c:pt>
                <c:pt idx="16">
                  <c:v>3.65</c:v>
                </c:pt>
                <c:pt idx="17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9.7000000000000003E-2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6.7000000000000004E-2</c:v>
                </c:pt>
                <c:pt idx="4">
                  <c:v>4.4999999999999998E-2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1.2E-2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  <c:pt idx="12">
                  <c:v>1.9E-2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1.2E-2</c:v>
                </c:pt>
                <c:pt idx="16">
                  <c:v>3.3000000000000002E-2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16.161999999999999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6918512"/>
        <c:axId val="37691302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Sheet1!$E$14:$E$31</c:f>
              <c:numCache>
                <c:formatCode>General</c:formatCode>
                <c:ptCount val="18"/>
                <c:pt idx="0">
                  <c:v>0.85816993464052294</c:v>
                </c:pt>
                <c:pt idx="1">
                  <c:v>0.85294117647058831</c:v>
                </c:pt>
                <c:pt idx="2">
                  <c:v>1.3071895424836601</c:v>
                </c:pt>
                <c:pt idx="3">
                  <c:v>1.6226579520697169</c:v>
                </c:pt>
                <c:pt idx="4">
                  <c:v>1.173202614379085</c:v>
                </c:pt>
                <c:pt idx="5">
                  <c:v>0.75163398692810468</c:v>
                </c:pt>
                <c:pt idx="6">
                  <c:v>1.1971677559912854</c:v>
                </c:pt>
                <c:pt idx="7">
                  <c:v>1.3222222222222222</c:v>
                </c:pt>
                <c:pt idx="8">
                  <c:v>2.0651416122004358</c:v>
                </c:pt>
                <c:pt idx="9">
                  <c:v>2.1897603485838779</c:v>
                </c:pt>
                <c:pt idx="10">
                  <c:v>1.3806100217864923</c:v>
                </c:pt>
                <c:pt idx="11">
                  <c:v>0.64204793028322449</c:v>
                </c:pt>
                <c:pt idx="12">
                  <c:v>0.56644880174291945</c:v>
                </c:pt>
                <c:pt idx="13">
                  <c:v>0.72984749455337694</c:v>
                </c:pt>
                <c:pt idx="14">
                  <c:v>0.82788671023965144</c:v>
                </c:pt>
                <c:pt idx="15">
                  <c:v>0.51198257080610021</c:v>
                </c:pt>
                <c:pt idx="16">
                  <c:v>0.79520697167755994</c:v>
                </c:pt>
                <c:pt idx="17">
                  <c:v>0.82788671023965144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Sheet1!$F$14:$F$31</c:f>
              <c:numCache>
                <c:formatCode>General</c:formatCode>
                <c:ptCount val="18"/>
                <c:pt idx="0">
                  <c:v>2.1132897603485839E-2</c:v>
                </c:pt>
                <c:pt idx="1">
                  <c:v>3.4858387799564274E-3</c:v>
                </c:pt>
                <c:pt idx="2">
                  <c:v>4.5751633986928107E-3</c:v>
                </c:pt>
                <c:pt idx="3">
                  <c:v>1.4596949891067539E-2</c:v>
                </c:pt>
                <c:pt idx="4">
                  <c:v>9.8039215686274508E-3</c:v>
                </c:pt>
                <c:pt idx="5">
                  <c:v>6.3180827886710244E-3</c:v>
                </c:pt>
                <c:pt idx="6">
                  <c:v>6.1002178649237479E-3</c:v>
                </c:pt>
                <c:pt idx="7">
                  <c:v>4.1394335511982568E-3</c:v>
                </c:pt>
                <c:pt idx="8">
                  <c:v>2.6143790849673205E-3</c:v>
                </c:pt>
                <c:pt idx="9">
                  <c:v>0</c:v>
                </c:pt>
                <c:pt idx="10">
                  <c:v>0</c:v>
                </c:pt>
                <c:pt idx="11">
                  <c:v>1.9607843137254902E-3</c:v>
                </c:pt>
                <c:pt idx="12">
                  <c:v>4.1394335511982568E-3</c:v>
                </c:pt>
                <c:pt idx="13">
                  <c:v>2.1786492374727671E-3</c:v>
                </c:pt>
                <c:pt idx="14">
                  <c:v>2.832244008714597E-3</c:v>
                </c:pt>
                <c:pt idx="15">
                  <c:v>2.6143790849673205E-3</c:v>
                </c:pt>
                <c:pt idx="16">
                  <c:v>7.1895424836601312E-3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Sheet1!$G$14:$G$31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3.5211328976034859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6913808"/>
        <c:axId val="376918904"/>
      </c:barChart>
      <c:catAx>
        <c:axId val="37691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691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913024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918512"/>
        <c:crosses val="autoZero"/>
        <c:crossBetween val="between"/>
        <c:majorUnit val="5"/>
        <c:minorUnit val="1"/>
      </c:valAx>
      <c:valAx>
        <c:axId val="376918904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6913808"/>
        <c:crosses val="max"/>
        <c:crossBetween val="between"/>
        <c:majorUnit val="1.0893246199999997"/>
      </c:valAx>
      <c:catAx>
        <c:axId val="37691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9189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 formatCode="0.0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Sheet1!$C$19:$C$31</c:f>
              <c:numCache>
                <c:formatCode>0.00</c:formatCode>
                <c:ptCount val="13"/>
                <c:pt idx="0">
                  <c:v>28.427856250000001</c:v>
                </c:pt>
                <c:pt idx="1">
                  <c:v>29.624527083333327</c:v>
                </c:pt>
                <c:pt idx="2">
                  <c:v>29.821602083333339</c:v>
                </c:pt>
                <c:pt idx="3">
                  <c:v>29.702627083333336</c:v>
                </c:pt>
                <c:pt idx="4">
                  <c:v>26.706989583333328</c:v>
                </c:pt>
                <c:pt idx="5">
                  <c:v>24.423647756250002</c:v>
                </c:pt>
                <c:pt idx="6">
                  <c:v>27.381041666666665</c:v>
                </c:pt>
                <c:pt idx="7">
                  <c:v>26.814374999999998</c:v>
                </c:pt>
                <c:pt idx="8">
                  <c:v>27.501400850000003</c:v>
                </c:pt>
                <c:pt idx="9">
                  <c:v>29.076800645833337</c:v>
                </c:pt>
                <c:pt idx="10">
                  <c:v>30.405361583333331</c:v>
                </c:pt>
                <c:pt idx="11">
                  <c:v>32.823168958333333</c:v>
                </c:pt>
                <c:pt idx="12">
                  <c:v>34.537721134747088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8656664"/>
        <c:axId val="378660192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Sheet1!$E$19:$E$31</c:f>
              <c:numCache>
                <c:formatCode>General</c:formatCode>
                <c:ptCount val="13"/>
                <c:pt idx="0">
                  <c:v>6.1934327342047935</c:v>
                </c:pt>
                <c:pt idx="1">
                  <c:v>6.4541453340595485</c:v>
                </c:pt>
                <c:pt idx="2">
                  <c:v>6.4970810639070455</c:v>
                </c:pt>
                <c:pt idx="3">
                  <c:v>6.4711605846042133</c:v>
                </c:pt>
                <c:pt idx="4">
                  <c:v>5.8185162490922284</c:v>
                </c:pt>
                <c:pt idx="5">
                  <c:v>5.3210561560457519</c:v>
                </c:pt>
                <c:pt idx="6">
                  <c:v>5.9653685548293387</c:v>
                </c:pt>
                <c:pt idx="7">
                  <c:v>5.8419117647058822</c:v>
                </c:pt>
                <c:pt idx="8">
                  <c:v>5.991590599128541</c:v>
                </c:pt>
                <c:pt idx="9">
                  <c:v>6.3348149555192457</c:v>
                </c:pt>
                <c:pt idx="10">
                  <c:v>6.624261782861292</c:v>
                </c:pt>
                <c:pt idx="11">
                  <c:v>7.1510172022512712</c:v>
                </c:pt>
                <c:pt idx="12">
                  <c:v>7.5245579814263808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8655096"/>
        <c:axId val="378659408"/>
      </c:barChart>
      <c:catAx>
        <c:axId val="37865666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7866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660192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8656664"/>
        <c:crosses val="autoZero"/>
        <c:crossBetween val="between"/>
        <c:majorUnit val="10"/>
        <c:minorUnit val="1"/>
      </c:valAx>
      <c:valAx>
        <c:axId val="378659408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78655096"/>
        <c:crosses val="max"/>
        <c:crossBetween val="between"/>
        <c:majorUnit val="2.1786489999999996"/>
      </c:valAx>
      <c:catAx>
        <c:axId val="378655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6594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Sheet1!$A$12:$A$26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Sheet1!$B$12:$B$26</c:f>
              <c:numCache>
                <c:formatCode>0.0</c:formatCode>
                <c:ptCount val="15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35.513895259940902</c:v>
                </c:pt>
                <c:pt idx="14" formatCode="General">
                  <c:v>34.9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789808"/>
        <c:axId val="509787456"/>
      </c:lineChart>
      <c:catAx>
        <c:axId val="50978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9787456"/>
        <c:crosses val="autoZero"/>
        <c:auto val="1"/>
        <c:lblAlgn val="ctr"/>
        <c:lblOffset val="100"/>
        <c:tickMarkSkip val="6"/>
        <c:noMultiLvlLbl val="0"/>
      </c:catAx>
      <c:valAx>
        <c:axId val="509787456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978980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480 </a:t>
            </a:r>
            <a:r>
              <a:rPr lang="en-US" baseline="0" dirty="0" err="1"/>
              <a:t>Lb</a:t>
            </a:r>
            <a:r>
              <a:rPr lang="en-US" baseline="0" dirty="0"/>
              <a:t> Bale Equivalents</a:t>
            </a:r>
            <a:endParaRPr lang="en-US" dirty="0"/>
          </a:p>
        </c:rich>
      </c:tx>
      <c:layout>
        <c:manualLayout>
          <c:xMode val="edge"/>
          <c:yMode val="edge"/>
          <c:x val="0.30255555555555558"/>
          <c:y val="3.7499999999999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626202974628179E-2"/>
          <c:y val="0.12526164698162728"/>
          <c:w val="0.94937379702537184"/>
          <c:h val="0.799193569553805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1.3122040046296297</c:v>
                </c:pt>
                <c:pt idx="1">
                  <c:v>2.5917613940329218</c:v>
                </c:pt>
                <c:pt idx="2">
                  <c:v>4.1364060879629632</c:v>
                </c:pt>
                <c:pt idx="3">
                  <c:v>5.4480614891975314</c:v>
                </c:pt>
                <c:pt idx="4">
                  <c:v>6.8358434527574392</c:v>
                </c:pt>
                <c:pt idx="5">
                  <c:v>8.5058649413043756</c:v>
                </c:pt>
                <c:pt idx="6">
                  <c:v>10.230415453827616</c:v>
                </c:pt>
                <c:pt idx="7">
                  <c:v>11.954140144142931</c:v>
                </c:pt>
                <c:pt idx="8">
                  <c:v>13.676636624998787</c:v>
                </c:pt>
                <c:pt idx="9">
                  <c:v>15.285837469593382</c:v>
                </c:pt>
                <c:pt idx="10">
                  <c:v>16.667763407093382</c:v>
                </c:pt>
                <c:pt idx="11">
                  <c:v>18.076431239300589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ED-43D3-98D8-1B308C6C5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1.4085990090090093</c:v>
                </c:pt>
                <c:pt idx="1">
                  <c:v>2.9086445354729733</c:v>
                </c:pt>
                <c:pt idx="2">
                  <c:v>4.1875288231981989</c:v>
                </c:pt>
                <c:pt idx="3">
                  <c:v>5.4361990469594597</c:v>
                </c:pt>
                <c:pt idx="4">
                  <c:v>6.8208042750000004</c:v>
                </c:pt>
                <c:pt idx="5">
                  <c:v>8.4097044748873877</c:v>
                </c:pt>
                <c:pt idx="6">
                  <c:v>9.9750685514639645</c:v>
                </c:pt>
                <c:pt idx="7">
                  <c:v>11.642399801463965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ED-43D3-98D8-1B308C6C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794512"/>
        <c:axId val="509793336"/>
      </c:lineChart>
      <c:catAx>
        <c:axId val="50979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9793336"/>
        <c:crosses val="autoZero"/>
        <c:auto val="1"/>
        <c:lblAlgn val="ctr"/>
        <c:lblOffset val="100"/>
        <c:noMultiLvlLbl val="0"/>
      </c:catAx>
      <c:valAx>
        <c:axId val="50979333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9794512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Sheet1!$A$1266:$A$3763</c:f>
              <c:numCache>
                <c:formatCode>m/d/yyyy</c:formatCode>
                <c:ptCount val="249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Sheet1!$A$1266:$A$3763</c:f>
              <c:numCache>
                <c:formatCode>m/d/yyyy</c:formatCode>
                <c:ptCount val="249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</c:numCache>
            </c:numRef>
          </c:cat>
          <c:val>
            <c:numRef>
              <c:f>Sheet1!$B$1266:$B$3763</c:f>
              <c:numCache>
                <c:formatCode>General</c:formatCode>
                <c:ptCount val="2498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  <c:pt idx="2413">
                  <c:v>46.82</c:v>
                </c:pt>
                <c:pt idx="2414">
                  <c:v>44.87</c:v>
                </c:pt>
                <c:pt idx="2415">
                  <c:v>45.64</c:v>
                </c:pt>
                <c:pt idx="2416">
                  <c:v>45.93</c:v>
                </c:pt>
                <c:pt idx="2417">
                  <c:v>45.23</c:v>
                </c:pt>
                <c:pt idx="2418">
                  <c:v>44.64</c:v>
                </c:pt>
                <c:pt idx="2419">
                  <c:v>44.96</c:v>
                </c:pt>
                <c:pt idx="2420">
                  <c:v>43.96</c:v>
                </c:pt>
                <c:pt idx="2421">
                  <c:v>43.41</c:v>
                </c:pt>
                <c:pt idx="2422">
                  <c:v>42.4</c:v>
                </c:pt>
                <c:pt idx="2423">
                  <c:v>42.16</c:v>
                </c:pt>
                <c:pt idx="2424">
                  <c:v>41.9</c:v>
                </c:pt>
                <c:pt idx="2425">
                  <c:v>41.13</c:v>
                </c:pt>
                <c:pt idx="2426">
                  <c:v>41.54</c:v>
                </c:pt>
                <c:pt idx="2427">
                  <c:v>40.049999999999997</c:v>
                </c:pt>
                <c:pt idx="2428">
                  <c:v>39.5</c:v>
                </c:pt>
                <c:pt idx="2429">
                  <c:v>40.799999999999997</c:v>
                </c:pt>
                <c:pt idx="2430">
                  <c:v>41.92</c:v>
                </c:pt>
                <c:pt idx="2431">
                  <c:v>41.83</c:v>
                </c:pt>
                <c:pt idx="2432">
                  <c:v>43.06</c:v>
                </c:pt>
                <c:pt idx="2433">
                  <c:v>42.78</c:v>
                </c:pt>
                <c:pt idx="2434">
                  <c:v>41.75</c:v>
                </c:pt>
                <c:pt idx="2435">
                  <c:v>43.51</c:v>
                </c:pt>
                <c:pt idx="2436">
                  <c:v>44.47</c:v>
                </c:pt>
                <c:pt idx="2437">
                  <c:v>45.72</c:v>
                </c:pt>
                <c:pt idx="2438">
                  <c:v>46.57</c:v>
                </c:pt>
                <c:pt idx="2439">
                  <c:v>46.81</c:v>
                </c:pt>
                <c:pt idx="2440">
                  <c:v>48.2</c:v>
                </c:pt>
                <c:pt idx="2441">
                  <c:v>48.48</c:v>
                </c:pt>
                <c:pt idx="2442">
                  <c:v>46.8</c:v>
                </c:pt>
                <c:pt idx="2443">
                  <c:v>47.54</c:v>
                </c:pt>
                <c:pt idx="2444">
                  <c:v>46.29</c:v>
                </c:pt>
                <c:pt idx="2445">
                  <c:v>46.97</c:v>
                </c:pt>
                <c:pt idx="2446">
                  <c:v>47.64</c:v>
                </c:pt>
                <c:pt idx="2447">
                  <c:v>46.97</c:v>
                </c:pt>
                <c:pt idx="2448">
                  <c:v>46.32</c:v>
                </c:pt>
                <c:pt idx="2449">
                  <c:v>44.68</c:v>
                </c:pt>
                <c:pt idx="2450">
                  <c:v>43.17</c:v>
                </c:pt>
                <c:pt idx="2451">
                  <c:v>44.39</c:v>
                </c:pt>
                <c:pt idx="2453">
                  <c:v>44.85</c:v>
                </c:pt>
                <c:pt idx="2454">
                  <c:v>45.47</c:v>
                </c:pt>
                <c:pt idx="2455">
                  <c:v>47.63</c:v>
                </c:pt>
                <c:pt idx="2456">
                  <c:v>45.88</c:v>
                </c:pt>
                <c:pt idx="2457">
                  <c:v>46.28</c:v>
                </c:pt>
                <c:pt idx="2458">
                  <c:v>44.91</c:v>
                </c:pt>
                <c:pt idx="2459">
                  <c:v>43.62</c:v>
                </c:pt>
                <c:pt idx="2460">
                  <c:v>43.85</c:v>
                </c:pt>
                <c:pt idx="2461">
                  <c:v>43.04</c:v>
                </c:pt>
                <c:pt idx="2462">
                  <c:v>43.34</c:v>
                </c:pt>
                <c:pt idx="2463">
                  <c:v>43.85</c:v>
                </c:pt>
                <c:pt idx="2464">
                  <c:v>45.33</c:v>
                </c:pt>
                <c:pt idx="2465">
                  <c:v>46.1</c:v>
                </c:pt>
                <c:pt idx="2466">
                  <c:v>44.36</c:v>
                </c:pt>
                <c:pt idx="2467">
                  <c:v>45.6</c:v>
                </c:pt>
                <c:pt idx="2468">
                  <c:v>44.65</c:v>
                </c:pt>
                <c:pt idx="2469">
                  <c:v>47.07</c:v>
                </c:pt>
                <c:pt idx="2470">
                  <c:v>47.72</c:v>
                </c:pt>
                <c:pt idx="2471">
                  <c:v>47.72</c:v>
                </c:pt>
                <c:pt idx="2472">
                  <c:v>48.8</c:v>
                </c:pt>
                <c:pt idx="2473">
                  <c:v>48.67</c:v>
                </c:pt>
                <c:pt idx="2474">
                  <c:v>49.75</c:v>
                </c:pt>
                <c:pt idx="2475">
                  <c:v>50.44</c:v>
                </c:pt>
                <c:pt idx="2476">
                  <c:v>49.76</c:v>
                </c:pt>
                <c:pt idx="2477">
                  <c:v>49.76</c:v>
                </c:pt>
                <c:pt idx="2478">
                  <c:v>50.72</c:v>
                </c:pt>
                <c:pt idx="2479">
                  <c:v>50.14</c:v>
                </c:pt>
                <c:pt idx="2480">
                  <c:v>50.47</c:v>
                </c:pt>
                <c:pt idx="2481">
                  <c:v>50.35</c:v>
                </c:pt>
                <c:pt idx="2482">
                  <c:v>49.97</c:v>
                </c:pt>
                <c:pt idx="2483">
                  <c:v>50.3</c:v>
                </c:pt>
                <c:pt idx="2484">
                  <c:v>51.59</c:v>
                </c:pt>
                <c:pt idx="2485">
                  <c:v>50.31</c:v>
                </c:pt>
                <c:pt idx="2486">
                  <c:v>50.61</c:v>
                </c:pt>
                <c:pt idx="2487">
                  <c:v>50.18</c:v>
                </c:pt>
                <c:pt idx="2488">
                  <c:v>49.45</c:v>
                </c:pt>
                <c:pt idx="2489">
                  <c:v>48.75</c:v>
                </c:pt>
                <c:pt idx="2490">
                  <c:v>49.71</c:v>
                </c:pt>
                <c:pt idx="2491">
                  <c:v>48.72</c:v>
                </c:pt>
                <c:pt idx="2492">
                  <c:v>46.83</c:v>
                </c:pt>
                <c:pt idx="2493">
                  <c:v>46.66</c:v>
                </c:pt>
                <c:pt idx="2494">
                  <c:v>45.32</c:v>
                </c:pt>
                <c:pt idx="2495">
                  <c:v>44.66</c:v>
                </c:pt>
                <c:pt idx="2496">
                  <c:v>44.07</c:v>
                </c:pt>
                <c:pt idx="2497">
                  <c:v>44.88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323088"/>
        <c:axId val="376325832"/>
      </c:lineChart>
      <c:dateAx>
        <c:axId val="3763230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7632583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76325832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7632308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9792944"/>
        <c:axId val="509789024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>
                  <c:v>3.9854265159767612</c:v>
                </c:pt>
                <c:pt idx="12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9791376"/>
        <c:axId val="509794120"/>
      </c:barChart>
      <c:catAx>
        <c:axId val="50979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0978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978902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09792944"/>
        <c:crosses val="autoZero"/>
        <c:crossBetween val="between"/>
        <c:majorUnit val="4"/>
        <c:minorUnit val="1"/>
      </c:valAx>
      <c:valAx>
        <c:axId val="509794120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09791376"/>
        <c:crosses val="max"/>
        <c:crossBetween val="between"/>
        <c:majorUnit val="0.87145969500000009"/>
      </c:valAx>
      <c:catAx>
        <c:axId val="50979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7941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9787848"/>
        <c:axId val="509788240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 formatCode="0.00">
                  <c:v>3.9854265159767612</c:v>
                </c:pt>
                <c:pt idx="12" formatCode="0.00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9789416"/>
        <c:axId val="509788632"/>
      </c:barChart>
      <c:catAx>
        <c:axId val="509787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0978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978824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09787848"/>
        <c:crosses val="autoZero"/>
        <c:crossBetween val="between"/>
        <c:majorUnit val="5"/>
        <c:minorUnit val="1"/>
      </c:valAx>
      <c:valAx>
        <c:axId val="509788632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09789416"/>
        <c:crosses val="max"/>
        <c:crossBetween val="between"/>
        <c:majorUnit val="1.0893246189999997"/>
        <c:minorUnit val="0.5"/>
      </c:valAx>
      <c:catAx>
        <c:axId val="509789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7886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Sheet1!$B$13:$B$24</c:f>
              <c:numCache>
                <c:formatCode>0.00</c:formatCode>
                <c:ptCount val="12"/>
                <c:pt idx="0">
                  <c:v>11.721995476218007</c:v>
                </c:pt>
                <c:pt idx="1">
                  <c:v>13.78200977818774</c:v>
                </c:pt>
                <c:pt idx="2">
                  <c:v>14.998664177178377</c:v>
                </c:pt>
                <c:pt idx="3">
                  <c:v>15.492586747263369</c:v>
                </c:pt>
                <c:pt idx="4">
                  <c:v>14.73749135714796</c:v>
                </c:pt>
                <c:pt idx="5">
                  <c:v>13.424229285199276</c:v>
                </c:pt>
                <c:pt idx="6">
                  <c:v>15.044392741666666</c:v>
                </c:pt>
                <c:pt idx="7">
                  <c:v>12.8044235</c:v>
                </c:pt>
                <c:pt idx="8">
                  <c:v>12.21738748309496</c:v>
                </c:pt>
                <c:pt idx="9">
                  <c:v>12.742437564151558</c:v>
                </c:pt>
                <c:pt idx="10">
                  <c:v>12.652756249378658</c:v>
                </c:pt>
                <c:pt idx="11">
                  <c:v>13.347722944826355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Sheet1!$C$13:$C$24</c:f>
              <c:numCache>
                <c:formatCode>0.00</c:formatCode>
                <c:ptCount val="12"/>
                <c:pt idx="0">
                  <c:v>1.764613911830357</c:v>
                </c:pt>
                <c:pt idx="1">
                  <c:v>2.0213522311092613</c:v>
                </c:pt>
                <c:pt idx="2">
                  <c:v>2.2070226445597632</c:v>
                </c:pt>
                <c:pt idx="3">
                  <c:v>2.2527833459624729</c:v>
                </c:pt>
                <c:pt idx="4">
                  <c:v>2.1252092705314709</c:v>
                </c:pt>
                <c:pt idx="5">
                  <c:v>1.9209548396422105</c:v>
                </c:pt>
                <c:pt idx="6">
                  <c:v>2.1437877083333334</c:v>
                </c:pt>
                <c:pt idx="7">
                  <c:v>1.8156413541666667</c:v>
                </c:pt>
                <c:pt idx="8">
                  <c:v>1.7625787492708329</c:v>
                </c:pt>
                <c:pt idx="9">
                  <c:v>1.8425091206249999</c:v>
                </c:pt>
                <c:pt idx="10">
                  <c:v>1.8218777916666671</c:v>
                </c:pt>
                <c:pt idx="11">
                  <c:v>1.9177735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Sheet1!$D$13:$D$24</c:f>
              <c:numCache>
                <c:formatCode>0.00</c:formatCode>
                <c:ptCount val="12"/>
                <c:pt idx="0">
                  <c:v>2.8526873203124992</c:v>
                </c:pt>
                <c:pt idx="1">
                  <c:v>2.4729503734538532</c:v>
                </c:pt>
                <c:pt idx="2">
                  <c:v>2.1021385006272806</c:v>
                </c:pt>
                <c:pt idx="3">
                  <c:v>1.7473985110528714</c:v>
                </c:pt>
                <c:pt idx="4">
                  <c:v>1.551291476156069</c:v>
                </c:pt>
                <c:pt idx="5">
                  <c:v>1.3293310862771741</c:v>
                </c:pt>
                <c:pt idx="6">
                  <c:v>1.3791834374999998</c:v>
                </c:pt>
                <c:pt idx="7">
                  <c:v>1.2810311249999999</c:v>
                </c:pt>
                <c:pt idx="8">
                  <c:v>1.1560395000000001</c:v>
                </c:pt>
                <c:pt idx="9">
                  <c:v>1.1702810625</c:v>
                </c:pt>
                <c:pt idx="10">
                  <c:v>1.1619314437499999</c:v>
                </c:pt>
                <c:pt idx="11">
                  <c:v>1.117950075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Sheet1!$E$13:$E$24</c:f>
              <c:numCache>
                <c:formatCode>0.00</c:formatCode>
                <c:ptCount val="12"/>
                <c:pt idx="0">
                  <c:v>2.4361262083058035</c:v>
                </c:pt>
                <c:pt idx="1">
                  <c:v>2.4479709505824809</c:v>
                </c:pt>
                <c:pt idx="2">
                  <c:v>2.3046184276345802</c:v>
                </c:pt>
                <c:pt idx="3">
                  <c:v>2.1444063957212856</c:v>
                </c:pt>
                <c:pt idx="4">
                  <c:v>2.0633271211644995</c:v>
                </c:pt>
                <c:pt idx="5">
                  <c:v>1.7021737409646738</c:v>
                </c:pt>
                <c:pt idx="6">
                  <c:v>1.9776777791666669</c:v>
                </c:pt>
                <c:pt idx="7">
                  <c:v>1.9412227708333334</c:v>
                </c:pt>
                <c:pt idx="8">
                  <c:v>1.9283470405508745</c:v>
                </c:pt>
                <c:pt idx="9">
                  <c:v>1.8786788902234419</c:v>
                </c:pt>
                <c:pt idx="10">
                  <c:v>1.8545480568713393</c:v>
                </c:pt>
                <c:pt idx="11">
                  <c:v>1.9096611885069796</c:v>
                </c:pt>
              </c:numCache>
            </c:numRef>
          </c:val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Sheet1!$I$13:$I$24</c:f>
              <c:numCache>
                <c:formatCode>General</c:formatCode>
                <c:ptCount val="12"/>
                <c:pt idx="0">
                  <c:v>0.55638598052116739</c:v>
                </c:pt>
                <c:pt idx="1">
                  <c:v>0.65416481686472627</c:v>
                </c:pt>
                <c:pt idx="2">
                  <c:v>0.71191346999389493</c:v>
                </c:pt>
                <c:pt idx="3">
                  <c:v>0.73535756652300732</c:v>
                </c:pt>
                <c:pt idx="4">
                  <c:v>0.69951686944470359</c:v>
                </c:pt>
                <c:pt idx="5">
                  <c:v>0.63718272104267959</c:v>
                </c:pt>
                <c:pt idx="6">
                  <c:v>0.71408398202337497</c:v>
                </c:pt>
                <c:pt idx="7">
                  <c:v>0.60776356197284054</c:v>
                </c:pt>
                <c:pt idx="8">
                  <c:v>0.57989982405128893</c:v>
                </c:pt>
                <c:pt idx="9">
                  <c:v>0.60482139177958905</c:v>
                </c:pt>
                <c:pt idx="10">
                  <c:v>0.60056465696378214</c:v>
                </c:pt>
                <c:pt idx="11">
                  <c:v>0.63355133803363173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80184968"/>
        <c:axId val="374614280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Sheet1!$F$13:$F$24</c:f>
              <c:numCache>
                <c:formatCode>@</c:formatCode>
                <c:ptCount val="12"/>
                <c:pt idx="0">
                  <c:v>2.5538116505921584</c:v>
                </c:pt>
                <c:pt idx="1">
                  <c:v>3.0026165094090937</c:v>
                </c:pt>
                <c:pt idx="2">
                  <c:v>3.2676828272719778</c:v>
                </c:pt>
                <c:pt idx="3">
                  <c:v>3.3752912303406033</c:v>
                </c:pt>
                <c:pt idx="4">
                  <c:v>3.2107824307511894</c:v>
                </c:pt>
                <c:pt idx="5">
                  <c:v>2.9246686895858991</c:v>
                </c:pt>
                <c:pt idx="6">
                  <c:v>3.2776454774872912</c:v>
                </c:pt>
                <c:pt idx="7" formatCode="0.0000000">
                  <c:v>2.7896347494553377</c:v>
                </c:pt>
                <c:pt idx="8" formatCode="0.0000000">
                  <c:v>2.661740192395416</c:v>
                </c:pt>
                <c:pt idx="9" formatCode="0.00">
                  <c:v>2.7761301882683136</c:v>
                </c:pt>
                <c:pt idx="10" formatCode="0.00">
                  <c:v>2.7565917754637601</c:v>
                </c:pt>
                <c:pt idx="11" formatCode="0.00">
                  <c:v>2.9080006415743695</c:v>
                </c:pt>
              </c:numCache>
            </c:numRef>
          </c:val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Sheet1!$G$13:$G$24</c:f>
              <c:numCache>
                <c:formatCode>General</c:formatCode>
                <c:ptCount val="12"/>
                <c:pt idx="0">
                  <c:v>0.38444747534430435</c:v>
                </c:pt>
                <c:pt idx="1">
                  <c:v>0.44038174969700683</c:v>
                </c:pt>
                <c:pt idx="2">
                  <c:v>0.48083282016552575</c:v>
                </c:pt>
                <c:pt idx="3">
                  <c:v>0.49080247188724901</c:v>
                </c:pt>
                <c:pt idx="4">
                  <c:v>0.46300855567134441</c:v>
                </c:pt>
                <c:pt idx="5">
                  <c:v>0.41850867966061234</c:v>
                </c:pt>
                <c:pt idx="6">
                  <c:v>0.46705614560639075</c:v>
                </c:pt>
                <c:pt idx="7">
                  <c:v>0.39556456517792304</c:v>
                </c:pt>
                <c:pt idx="8">
                  <c:v>0.38400408480846032</c:v>
                </c:pt>
                <c:pt idx="9">
                  <c:v>0.40141810906862746</c:v>
                </c:pt>
                <c:pt idx="10">
                  <c:v>0.3969232661583153</c:v>
                </c:pt>
                <c:pt idx="11">
                  <c:v>0.41781557734204794</c:v>
                </c:pt>
              </c:numCache>
            </c:numRef>
          </c:val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Sheet1!$H$13:$H$24</c:f>
              <c:numCache>
                <c:formatCode>General</c:formatCode>
                <c:ptCount val="12"/>
                <c:pt idx="0">
                  <c:v>0.6215005055147057</c:v>
                </c:pt>
                <c:pt idx="1">
                  <c:v>0.53876914454332314</c:v>
                </c:pt>
                <c:pt idx="2">
                  <c:v>0.45798224414537703</c:v>
                </c:pt>
                <c:pt idx="3">
                  <c:v>0.38069684336663867</c:v>
                </c:pt>
                <c:pt idx="4">
                  <c:v>0.33797199916254228</c:v>
                </c:pt>
                <c:pt idx="5">
                  <c:v>0.28961461574666103</c:v>
                </c:pt>
                <c:pt idx="6">
                  <c:v>0.30047569444444444</c:v>
                </c:pt>
                <c:pt idx="7">
                  <c:v>0.27909174836601308</c:v>
                </c:pt>
                <c:pt idx="8">
                  <c:v>0.2518604575163399</c:v>
                </c:pt>
                <c:pt idx="9">
                  <c:v>0.25496319444444443</c:v>
                </c:pt>
                <c:pt idx="10">
                  <c:v>0.25314410539215687</c:v>
                </c:pt>
                <c:pt idx="11">
                  <c:v>0.24356210784313725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029280"/>
        <c:axId val="510030456"/>
      </c:barChart>
      <c:catAx>
        <c:axId val="28018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4614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614280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80184968"/>
        <c:crosses val="autoZero"/>
        <c:crossBetween val="between"/>
        <c:majorUnit val="3"/>
        <c:minorUnit val="1"/>
      </c:valAx>
      <c:valAx>
        <c:axId val="510030456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0029280"/>
        <c:crosses val="max"/>
        <c:crossBetween val="between"/>
        <c:majorUnit val="0.65359477100000007"/>
        <c:minorUnit val="0.5"/>
      </c:valAx>
      <c:catAx>
        <c:axId val="51002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0304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1.5860729166666667</c:v>
                </c:pt>
                <c:pt idx="1">
                  <c:v>1.4634354166666668</c:v>
                </c:pt>
                <c:pt idx="2">
                  <c:v>1.2625520833333332</c:v>
                </c:pt>
                <c:pt idx="3">
                  <c:v>1.3095708333333334</c:v>
                </c:pt>
                <c:pt idx="4">
                  <c:v>1.2115374999999999</c:v>
                </c:pt>
                <c:pt idx="5">
                  <c:v>1.0945041666666666</c:v>
                </c:pt>
                <c:pt idx="6">
                  <c:v>1.1120875000000001</c:v>
                </c:pt>
                <c:pt idx="7">
                  <c:v>1.10176875</c:v>
                </c:pt>
                <c:pt idx="8">
                  <c:v>1.0517354166666666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</c:formatCode>
                <c:ptCount val="9"/>
                <c:pt idx="0">
                  <c:v>0.87</c:v>
                </c:pt>
                <c:pt idx="1">
                  <c:v>0.77952291666666662</c:v>
                </c:pt>
                <c:pt idx="2">
                  <c:v>0.68756875000000006</c:v>
                </c:pt>
                <c:pt idx="3">
                  <c:v>0.69114583333333335</c:v>
                </c:pt>
                <c:pt idx="4">
                  <c:v>0.65817708333333336</c:v>
                </c:pt>
                <c:pt idx="5">
                  <c:v>0.62631041666666665</c:v>
                </c:pt>
                <c:pt idx="6">
                  <c:v>0.70322499999999999</c:v>
                </c:pt>
                <c:pt idx="7">
                  <c:v>0.68693958333333327</c:v>
                </c:pt>
                <c:pt idx="8">
                  <c:v>0.64939041666666675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028496"/>
        <c:axId val="5100335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0.34554965504720409</c:v>
                </c:pt>
                <c:pt idx="1">
                  <c:v>0.31883124546114744</c:v>
                </c:pt>
                <c:pt idx="2">
                  <c:v>0.27506581336238201</c:v>
                </c:pt>
                <c:pt idx="3">
                  <c:v>0.28530954974582429</c:v>
                </c:pt>
                <c:pt idx="4">
                  <c:v>0.26395152505446623</c:v>
                </c:pt>
                <c:pt idx="5">
                  <c:v>0.23845406681190995</c:v>
                </c:pt>
                <c:pt idx="6">
                  <c:v>0.24228485838779959</c:v>
                </c:pt>
                <c:pt idx="7">
                  <c:v>0.24003676470588237</c:v>
                </c:pt>
                <c:pt idx="8">
                  <c:v>0.22913625635439361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0.18954248366013071</c:v>
                </c:pt>
                <c:pt idx="1">
                  <c:v>0.16983070079883805</c:v>
                </c:pt>
                <c:pt idx="2">
                  <c:v>0.14979711328976036</c:v>
                </c:pt>
                <c:pt idx="3">
                  <c:v>0.15057643427741468</c:v>
                </c:pt>
                <c:pt idx="4">
                  <c:v>0.14339370007262164</c:v>
                </c:pt>
                <c:pt idx="5">
                  <c:v>0.13645107116920843</c:v>
                </c:pt>
                <c:pt idx="6">
                  <c:v>0.15320806100217865</c:v>
                </c:pt>
                <c:pt idx="7">
                  <c:v>0.14966003994190269</c:v>
                </c:pt>
                <c:pt idx="8">
                  <c:v>0.1414793936092956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033200"/>
        <c:axId val="510030848"/>
      </c:barChart>
      <c:catAx>
        <c:axId val="51002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0033592"/>
        <c:crosses val="autoZero"/>
        <c:auto val="1"/>
        <c:lblAlgn val="ctr"/>
        <c:lblOffset val="100"/>
        <c:noMultiLvlLbl val="0"/>
      </c:catAx>
      <c:valAx>
        <c:axId val="51003359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0028496"/>
        <c:crosses val="autoZero"/>
        <c:crossBetween val="between"/>
        <c:majorUnit val="1"/>
        <c:minorUnit val="0.5"/>
      </c:valAx>
      <c:valAx>
        <c:axId val="510030848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10033200"/>
        <c:crosses val="max"/>
        <c:crossBetween val="between"/>
        <c:majorUnit val="0.21786492400000002"/>
      </c:valAx>
      <c:catAx>
        <c:axId val="51003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0308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0.000</c:formatCode>
                <c:ptCount val="9"/>
                <c:pt idx="0">
                  <c:v>3.0153514034488005</c:v>
                </c:pt>
                <c:pt idx="1">
                  <c:v>2.9545004937379571</c:v>
                </c:pt>
                <c:pt idx="2">
                  <c:v>2.3080416666666665</c:v>
                </c:pt>
                <c:pt idx="3">
                  <c:v>2.5610124999999999</c:v>
                </c:pt>
                <c:pt idx="4">
                  <c:v>2.5378229166666664</c:v>
                </c:pt>
                <c:pt idx="5">
                  <c:v>2.2983437499999999</c:v>
                </c:pt>
                <c:pt idx="6">
                  <c:v>2.2373249999999998</c:v>
                </c:pt>
                <c:pt idx="7">
                  <c:v>2.3103668749999997</c:v>
                </c:pt>
                <c:pt idx="8">
                  <c:v>2.4458249999999997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0.000</c:formatCode>
                <c:ptCount val="9"/>
                <c:pt idx="0" formatCode="General">
                  <c:v>2.395</c:v>
                </c:pt>
                <c:pt idx="1">
                  <c:v>2.4322272542735051</c:v>
                </c:pt>
                <c:pt idx="2">
                  <c:v>1.9037500000000001</c:v>
                </c:pt>
                <c:pt idx="3">
                  <c:v>2.4227916666666665</c:v>
                </c:pt>
                <c:pt idx="4">
                  <c:v>2.5318125</c:v>
                </c:pt>
                <c:pt idx="5">
                  <c:v>2.1379770833333334</c:v>
                </c:pt>
                <c:pt idx="6">
                  <c:v>2.0959062500000001</c:v>
                </c:pt>
                <c:pt idx="7">
                  <c:v>2.2677689583333334</c:v>
                </c:pt>
                <c:pt idx="8">
                  <c:v>2.3266610416666667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031632"/>
        <c:axId val="5100269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0.65693930358361663</c:v>
                </c:pt>
                <c:pt idx="1">
                  <c:v>0.64368202477951142</c:v>
                </c:pt>
                <c:pt idx="2">
                  <c:v>0.50284132171387075</c:v>
                </c:pt>
                <c:pt idx="3">
                  <c:v>0.5579547930283224</c:v>
                </c:pt>
                <c:pt idx="4">
                  <c:v>0.55290259622367466</c:v>
                </c:pt>
                <c:pt idx="5">
                  <c:v>0.50072848583877994</c:v>
                </c:pt>
                <c:pt idx="6">
                  <c:v>0.48743464052287577</c:v>
                </c:pt>
                <c:pt idx="7">
                  <c:v>0.5033479030501089</c:v>
                </c:pt>
                <c:pt idx="8">
                  <c:v>0.53285947712418291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0.52178649237472774</c:v>
                </c:pt>
                <c:pt idx="1">
                  <c:v>0.52989700528834538</c:v>
                </c:pt>
                <c:pt idx="2">
                  <c:v>0.414760348583878</c:v>
                </c:pt>
                <c:pt idx="3">
                  <c:v>0.52784132171387066</c:v>
                </c:pt>
                <c:pt idx="4">
                  <c:v>0.551593137254902</c:v>
                </c:pt>
                <c:pt idx="5">
                  <c:v>0.4657902142338417</c:v>
                </c:pt>
                <c:pt idx="6">
                  <c:v>0.45662445533769064</c:v>
                </c:pt>
                <c:pt idx="7">
                  <c:v>0.49406731118373276</c:v>
                </c:pt>
                <c:pt idx="8">
                  <c:v>0.5068978304284677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028888"/>
        <c:axId val="510032416"/>
      </c:barChart>
      <c:catAx>
        <c:axId val="51003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0026928"/>
        <c:crosses val="autoZero"/>
        <c:auto val="1"/>
        <c:lblAlgn val="ctr"/>
        <c:lblOffset val="100"/>
        <c:noMultiLvlLbl val="0"/>
      </c:catAx>
      <c:valAx>
        <c:axId val="510026928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10031632"/>
        <c:crosses val="autoZero"/>
        <c:crossBetween val="between"/>
        <c:majorUnit val="1"/>
        <c:minorUnit val="0.5"/>
      </c:valAx>
      <c:valAx>
        <c:axId val="510032416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10028888"/>
        <c:crosses val="max"/>
        <c:crossBetween val="between"/>
        <c:majorUnit val="0.21786492400000002"/>
      </c:valAx>
      <c:catAx>
        <c:axId val="510028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0324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5.5036708333333335</c:v>
                </c:pt>
                <c:pt idx="1">
                  <c:v>5.3719666666666663</c:v>
                </c:pt>
                <c:pt idx="2">
                  <c:v>5.7617041666666662</c:v>
                </c:pt>
                <c:pt idx="3">
                  <c:v>6.8969895833333332</c:v>
                </c:pt>
                <c:pt idx="4">
                  <c:v>5.7253645833333326</c:v>
                </c:pt>
                <c:pt idx="5">
                  <c:v>5.5433020833333329</c:v>
                </c:pt>
                <c:pt idx="6">
                  <c:v>5.7932562500000007</c:v>
                </c:pt>
                <c:pt idx="7">
                  <c:v>5.5837416666666666</c:v>
                </c:pt>
                <c:pt idx="8">
                  <c:v>5.7986506249999996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8659800"/>
        <c:axId val="5112918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1.1990568264342776</c:v>
                </c:pt>
                <c:pt idx="1">
                  <c:v>1.1703631082062453</c:v>
                </c:pt>
                <c:pt idx="2">
                  <c:v>1.2552732389251997</c:v>
                </c:pt>
                <c:pt idx="3">
                  <c:v>1.5026121096586784</c:v>
                </c:pt>
                <c:pt idx="4">
                  <c:v>1.2473561183732751</c:v>
                </c:pt>
                <c:pt idx="5">
                  <c:v>1.2076910856935366</c:v>
                </c:pt>
                <c:pt idx="6">
                  <c:v>1.2621473311546842</c:v>
                </c:pt>
                <c:pt idx="7">
                  <c:v>1.216501452432825</c:v>
                </c:pt>
                <c:pt idx="8" formatCode="0.00">
                  <c:v>1.2633225762527234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1293072"/>
        <c:axId val="511292680"/>
      </c:barChart>
      <c:catAx>
        <c:axId val="37865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1291896"/>
        <c:crosses val="autoZero"/>
        <c:auto val="1"/>
        <c:lblAlgn val="ctr"/>
        <c:lblOffset val="100"/>
        <c:noMultiLvlLbl val="0"/>
      </c:catAx>
      <c:valAx>
        <c:axId val="51129189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78659800"/>
        <c:crosses val="autoZero"/>
        <c:crossBetween val="between"/>
        <c:majorUnit val="1"/>
        <c:minorUnit val="0.5"/>
      </c:valAx>
      <c:valAx>
        <c:axId val="511292680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1293072"/>
        <c:crosses val="max"/>
        <c:crossBetween val="between"/>
        <c:majorUnit val="0.21786492400000002"/>
      </c:valAx>
      <c:catAx>
        <c:axId val="51129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1292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6.4859499999999999</c:v>
                </c:pt>
                <c:pt idx="1">
                  <c:v>6.3236375000000002</c:v>
                </c:pt>
                <c:pt idx="2">
                  <c:v>5.4571020833333339</c:v>
                </c:pt>
                <c:pt idx="3">
                  <c:v>4.8086354166666663</c:v>
                </c:pt>
                <c:pt idx="4">
                  <c:v>4.341297916666667</c:v>
                </c:pt>
                <c:pt idx="5">
                  <c:v>3.2103729166666675</c:v>
                </c:pt>
                <c:pt idx="6">
                  <c:v>3.5466604166666666</c:v>
                </c:pt>
                <c:pt idx="7">
                  <c:v>3.4632547886546186</c:v>
                </c:pt>
                <c:pt idx="8">
                  <c:v>3.3887957968261926</c:v>
                </c:pt>
                <c:pt idx="9">
                  <c:v>3.5803317386655307</c:v>
                </c:pt>
                <c:pt idx="10">
                  <c:v>3.5242076990528202</c:v>
                </c:pt>
                <c:pt idx="11">
                  <c:v>3.5571306143005894</c:v>
                </c:pt>
                <c:pt idx="12">
                  <c:v>3.6296642934963081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3464"/>
        <c:axId val="51129542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1.4130610021786492</c:v>
                </c:pt>
                <c:pt idx="1">
                  <c:v>1.3776988017429195</c:v>
                </c:pt>
                <c:pt idx="2">
                  <c:v>1.1889111292665215</c:v>
                </c:pt>
                <c:pt idx="3">
                  <c:v>1.0476329883805373</c:v>
                </c:pt>
                <c:pt idx="4">
                  <c:v>0.94581653957879452</c:v>
                </c:pt>
                <c:pt idx="5">
                  <c:v>0.69942765068990576</c:v>
                </c:pt>
                <c:pt idx="6">
                  <c:v>0.77269290123456791</c:v>
                </c:pt>
                <c:pt idx="7">
                  <c:v>0.75452174044762932</c:v>
                </c:pt>
                <c:pt idx="8">
                  <c:v>0.73829973787063019</c:v>
                </c:pt>
                <c:pt idx="9">
                  <c:v>0.78002870123432044</c:v>
                </c:pt>
                <c:pt idx="10">
                  <c:v>0.76780124162370811</c:v>
                </c:pt>
                <c:pt idx="11">
                  <c:v>0.77497399004370138</c:v>
                </c:pt>
                <c:pt idx="12">
                  <c:v>0.79077653453078611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4248"/>
        <c:axId val="511293856"/>
      </c:barChart>
      <c:catAx>
        <c:axId val="51129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129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129542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1293464"/>
        <c:crosses val="autoZero"/>
        <c:crossBetween val="between"/>
        <c:majorUnit val="2"/>
        <c:minorUnit val="1"/>
      </c:valAx>
      <c:valAx>
        <c:axId val="51129385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1294248"/>
        <c:crosses val="max"/>
        <c:crossBetween val="between"/>
        <c:majorUnit val="0.43572984700000006"/>
        <c:minorUnit val="0.1"/>
      </c:valAx>
      <c:catAx>
        <c:axId val="511294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12938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6208"/>
        <c:axId val="51128876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0.76252723311546844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5032"/>
        <c:axId val="511295816"/>
      </c:barChart>
      <c:catAx>
        <c:axId val="51129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1288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128876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1296208"/>
        <c:crosses val="autoZero"/>
        <c:crossBetween val="between"/>
        <c:majorUnit val="2"/>
        <c:minorUnit val="1"/>
      </c:valAx>
      <c:valAx>
        <c:axId val="51129581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1295032"/>
        <c:crosses val="max"/>
        <c:crossBetween val="between"/>
        <c:majorUnit val="0.43572984700000006"/>
        <c:minorUnit val="0.1"/>
      </c:valAx>
      <c:catAx>
        <c:axId val="511295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1295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9.1530000000000005</c:v>
                </c:pt>
                <c:pt idx="14" formatCode="General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Sheet1!$F$13:$F$27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0.76252723311546844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89544"/>
        <c:axId val="51129150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Sheet1!$E$13:$E$27</c:f>
              <c:numCache>
                <c:formatCode>General</c:formatCode>
                <c:ptCount val="15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1.9941176470588238</c:v>
                </c:pt>
                <c:pt idx="14">
                  <c:v>2.6143790849673203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Sheet1!$G$13:$G$27</c:f>
              <c:numCache>
                <c:formatCode>General</c:formatCode>
                <c:ptCount val="15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3.5211328976034859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0328"/>
        <c:axId val="511289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Sheet1!$D$13:$D$27</c:f>
              <c:numCache>
                <c:formatCode>0.00</c:formatCode>
                <c:ptCount val="15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16.161999999999999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289544"/>
        <c:axId val="511291504"/>
      </c:lineChart>
      <c:catAx>
        <c:axId val="51128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129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129150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1289544"/>
        <c:crosses val="autoZero"/>
        <c:crossBetween val="between"/>
        <c:majorUnit val="5"/>
        <c:minorUnit val="0.5"/>
      </c:valAx>
      <c:valAx>
        <c:axId val="511289936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11290328"/>
        <c:crosses val="max"/>
        <c:crossBetween val="between"/>
        <c:majorUnit val="1.0893246189999997"/>
        <c:minorUnit val="0.2"/>
      </c:valAx>
      <c:catAx>
        <c:axId val="511290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12899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18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4.2779999999999996</c:v>
                </c:pt>
                <c:pt idx="17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1291112"/>
        <c:axId val="5125351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22</c:v>
                </c:pt>
                <c:pt idx="17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18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34</c:v>
                </c:pt>
                <c:pt idx="16">
                  <c:v>35</c:v>
                </c:pt>
                <c:pt idx="17">
                  <c:v>35.5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18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66.92</c:v>
                </c:pt>
                <c:pt idx="16">
                  <c:v>58.198</c:v>
                </c:pt>
                <c:pt idx="17">
                  <c:v>48.097999999999999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291112"/>
        <c:axId val="51253511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18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4.7930283224400876</c:v>
                </c:pt>
                <c:pt idx="17">
                  <c:v>4.5751633986928102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18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7.4074074074074074</c:v>
                </c:pt>
                <c:pt idx="16">
                  <c:v>7.6252723311546839</c:v>
                </c:pt>
                <c:pt idx="17">
                  <c:v>7.7342047930283231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18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0.93202614379084958</c:v>
                </c:pt>
                <c:pt idx="17">
                  <c:v>0.95860566448801754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18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14.579520697167757</c:v>
                </c:pt>
                <c:pt idx="16">
                  <c:v>12.679302832244009</c:v>
                </c:pt>
                <c:pt idx="17">
                  <c:v>10.478867102396514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34720"/>
        <c:axId val="512537856"/>
      </c:lineChart>
      <c:catAx>
        <c:axId val="51129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3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35112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1291112"/>
        <c:crosses val="autoZero"/>
        <c:crossBetween val="between"/>
        <c:majorUnit val="10"/>
        <c:minorUnit val="5"/>
      </c:valAx>
      <c:valAx>
        <c:axId val="512537856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2534720"/>
        <c:crosses val="max"/>
        <c:crossBetween val="between"/>
        <c:majorUnit val="2.1786492369999997"/>
      </c:valAx>
      <c:catAx>
        <c:axId val="51253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378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Sheet1!$A$1243:$A$3735</c:f>
              <c:numCache>
                <c:formatCode>m/d/yyyy</c:formatCode>
                <c:ptCount val="249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Sheet1!$A$1243:$A$3735</c:f>
              <c:numCache>
                <c:formatCode>m/d/yyyy</c:formatCode>
                <c:ptCount val="2493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</c:numCache>
            </c:numRef>
          </c:cat>
          <c:val>
            <c:numRef>
              <c:f>Sheet1!$B$1243:$B$3735</c:f>
              <c:numCache>
                <c:formatCode>General</c:formatCode>
                <c:ptCount val="2493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  <c:pt idx="2408">
                  <c:v>141.30000000000001</c:v>
                </c:pt>
                <c:pt idx="2409">
                  <c:v>134.20000000000002</c:v>
                </c:pt>
                <c:pt idx="2410">
                  <c:v>134.60000000000002</c:v>
                </c:pt>
                <c:pt idx="2411">
                  <c:v>133.80000000000001</c:v>
                </c:pt>
                <c:pt idx="2412">
                  <c:v>132.20000000000002</c:v>
                </c:pt>
                <c:pt idx="2413">
                  <c:v>132.5</c:v>
                </c:pt>
                <c:pt idx="2414">
                  <c:v>134.80000000000001</c:v>
                </c:pt>
                <c:pt idx="2415">
                  <c:v>131</c:v>
                </c:pt>
                <c:pt idx="2416">
                  <c:v>130.29999999999998</c:v>
                </c:pt>
                <c:pt idx="2417">
                  <c:v>127</c:v>
                </c:pt>
                <c:pt idx="2418">
                  <c:v>126.89999999999999</c:v>
                </c:pt>
                <c:pt idx="2419">
                  <c:v>125.1</c:v>
                </c:pt>
                <c:pt idx="2420">
                  <c:v>122.7</c:v>
                </c:pt>
                <c:pt idx="2421">
                  <c:v>123.70000000000002</c:v>
                </c:pt>
                <c:pt idx="2422">
                  <c:v>120</c:v>
                </c:pt>
                <c:pt idx="2423">
                  <c:v>120.10000000000001</c:v>
                </c:pt>
                <c:pt idx="2424">
                  <c:v>123.4</c:v>
                </c:pt>
                <c:pt idx="2425">
                  <c:v>127.49999999999999</c:v>
                </c:pt>
                <c:pt idx="2426">
                  <c:v>127.4</c:v>
                </c:pt>
                <c:pt idx="2427">
                  <c:v>129.29999999999998</c:v>
                </c:pt>
                <c:pt idx="2428">
                  <c:v>127.89999999999999</c:v>
                </c:pt>
                <c:pt idx="2429">
                  <c:v>126.69999999999999</c:v>
                </c:pt>
                <c:pt idx="2430">
                  <c:v>134.1</c:v>
                </c:pt>
                <c:pt idx="2431">
                  <c:v>137.4</c:v>
                </c:pt>
                <c:pt idx="2432">
                  <c:v>141.1</c:v>
                </c:pt>
                <c:pt idx="2433">
                  <c:v>142.5</c:v>
                </c:pt>
                <c:pt idx="2434">
                  <c:v>146.1</c:v>
                </c:pt>
                <c:pt idx="2435">
                  <c:v>149.6</c:v>
                </c:pt>
                <c:pt idx="2436">
                  <c:v>148.70000000000002</c:v>
                </c:pt>
                <c:pt idx="2437">
                  <c:v>145.9</c:v>
                </c:pt>
                <c:pt idx="2438">
                  <c:v>147.80000000000001</c:v>
                </c:pt>
                <c:pt idx="2439">
                  <c:v>147</c:v>
                </c:pt>
                <c:pt idx="2440">
                  <c:v>149.4</c:v>
                </c:pt>
                <c:pt idx="2441">
                  <c:v>147.80000000000001</c:v>
                </c:pt>
                <c:pt idx="2442">
                  <c:v>146.5</c:v>
                </c:pt>
                <c:pt idx="2443">
                  <c:v>146.19999999999999</c:v>
                </c:pt>
                <c:pt idx="2444">
                  <c:v>140.19999999999999</c:v>
                </c:pt>
                <c:pt idx="2445">
                  <c:v>134.60000000000002</c:v>
                </c:pt>
                <c:pt idx="2446">
                  <c:v>136.5</c:v>
                </c:pt>
                <c:pt idx="2448">
                  <c:v>137.79999999999998</c:v>
                </c:pt>
                <c:pt idx="2449">
                  <c:v>139.39999999999998</c:v>
                </c:pt>
                <c:pt idx="2450">
                  <c:v>144</c:v>
                </c:pt>
                <c:pt idx="2451">
                  <c:v>142.9</c:v>
                </c:pt>
                <c:pt idx="2452">
                  <c:v>140.19999999999999</c:v>
                </c:pt>
                <c:pt idx="2453">
                  <c:v>138.30000000000001</c:v>
                </c:pt>
                <c:pt idx="2454">
                  <c:v>134.60000000000002</c:v>
                </c:pt>
                <c:pt idx="2455">
                  <c:v>138.39999999999998</c:v>
                </c:pt>
                <c:pt idx="2456">
                  <c:v>137.30000000000001</c:v>
                </c:pt>
                <c:pt idx="2457">
                  <c:v>135.1</c:v>
                </c:pt>
                <c:pt idx="2458">
                  <c:v>135.30000000000001</c:v>
                </c:pt>
                <c:pt idx="2459">
                  <c:v>139.69999999999999</c:v>
                </c:pt>
                <c:pt idx="2460">
                  <c:v>141.70000000000002</c:v>
                </c:pt>
                <c:pt idx="2461">
                  <c:v>138.39999999999998</c:v>
                </c:pt>
                <c:pt idx="2462">
                  <c:v>141.79999999999998</c:v>
                </c:pt>
                <c:pt idx="2463">
                  <c:v>138.1</c:v>
                </c:pt>
                <c:pt idx="2464">
                  <c:v>145.4</c:v>
                </c:pt>
                <c:pt idx="2465">
                  <c:v>152.19999999999999</c:v>
                </c:pt>
                <c:pt idx="2466">
                  <c:v>151.5</c:v>
                </c:pt>
                <c:pt idx="2467">
                  <c:v>153.80000000000001</c:v>
                </c:pt>
                <c:pt idx="2468">
                  <c:v>155.20000000000002</c:v>
                </c:pt>
                <c:pt idx="2469">
                  <c:v>157.5</c:v>
                </c:pt>
                <c:pt idx="2470">
                  <c:v>157.69999999999999</c:v>
                </c:pt>
                <c:pt idx="2471">
                  <c:v>155.29999999999998</c:v>
                </c:pt>
                <c:pt idx="2472">
                  <c:v>155.29999999999998</c:v>
                </c:pt>
                <c:pt idx="2473">
                  <c:v>156.5</c:v>
                </c:pt>
                <c:pt idx="2474">
                  <c:v>154.29999999999998</c:v>
                </c:pt>
                <c:pt idx="2475">
                  <c:v>155.29999999999998</c:v>
                </c:pt>
                <c:pt idx="2476">
                  <c:v>154.5</c:v>
                </c:pt>
                <c:pt idx="2477">
                  <c:v>153.19999999999999</c:v>
                </c:pt>
                <c:pt idx="2478">
                  <c:v>154.4</c:v>
                </c:pt>
                <c:pt idx="2479">
                  <c:v>155.69999999999999</c:v>
                </c:pt>
                <c:pt idx="2480">
                  <c:v>153.29999999999998</c:v>
                </c:pt>
                <c:pt idx="2481">
                  <c:v>155</c:v>
                </c:pt>
                <c:pt idx="2482">
                  <c:v>156</c:v>
                </c:pt>
                <c:pt idx="2483">
                  <c:v>154</c:v>
                </c:pt>
                <c:pt idx="2484">
                  <c:v>153.19999999999999</c:v>
                </c:pt>
                <c:pt idx="2485">
                  <c:v>154.4</c:v>
                </c:pt>
                <c:pt idx="2486">
                  <c:v>151.80000000000001</c:v>
                </c:pt>
                <c:pt idx="2487">
                  <c:v>146.4</c:v>
                </c:pt>
                <c:pt idx="2488">
                  <c:v>147.5</c:v>
                </c:pt>
                <c:pt idx="2489">
                  <c:v>141.4</c:v>
                </c:pt>
                <c:pt idx="2490">
                  <c:v>141.4</c:v>
                </c:pt>
                <c:pt idx="2491">
                  <c:v>138.1</c:v>
                </c:pt>
                <c:pt idx="2492">
                  <c:v>139.5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325048"/>
        <c:axId val="376322696"/>
      </c:lineChart>
      <c:dateAx>
        <c:axId val="3763250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7632269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76322696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76325048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108.3</c:v>
                </c:pt>
                <c:pt idx="8">
                  <c:v>103.35899999999999</c:v>
                </c:pt>
                <c:pt idx="9">
                  <c:v>117.63</c:v>
                </c:pt>
                <c:pt idx="10">
                  <c:v>127.643</c:v>
                </c:pt>
                <c:pt idx="11">
                  <c:v>123.9</c:v>
                </c:pt>
                <c:pt idx="12">
                  <c:v>120.36499999999999</c:v>
                </c:pt>
                <c:pt idx="13">
                  <c:v>119.18899999999999</c:v>
                </c:pt>
                <c:pt idx="14">
                  <c:v>96.506</c:v>
                </c:pt>
                <c:pt idx="15">
                  <c:v>103.27800000000001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37464"/>
        <c:axId val="5125366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23.594771241830067</c:v>
                </c:pt>
                <c:pt idx="8">
                  <c:v>22.518300653594771</c:v>
                </c:pt>
                <c:pt idx="9">
                  <c:v>25.627450980392158</c:v>
                </c:pt>
                <c:pt idx="10">
                  <c:v>27.808932461873638</c:v>
                </c:pt>
                <c:pt idx="11">
                  <c:v>26.993464052287585</c:v>
                </c:pt>
                <c:pt idx="12">
                  <c:v>26.223311546840957</c:v>
                </c:pt>
                <c:pt idx="13">
                  <c:v>25.967102396514161</c:v>
                </c:pt>
                <c:pt idx="14">
                  <c:v>21.025272331154685</c:v>
                </c:pt>
                <c:pt idx="15">
                  <c:v>22.500653594771244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39032"/>
        <c:axId val="512529624"/>
      </c:barChart>
      <c:catAx>
        <c:axId val="51253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36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3668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2537464"/>
        <c:crosses val="autoZero"/>
        <c:crossBetween val="between"/>
        <c:majorUnit val="25"/>
        <c:minorUnit val="1"/>
      </c:valAx>
      <c:valAx>
        <c:axId val="512529624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12539032"/>
        <c:crosses val="max"/>
        <c:crossBetween val="between"/>
        <c:majorUnit val="5.4466230940000022"/>
      </c:valAx>
      <c:catAx>
        <c:axId val="512539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29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40600"/>
        <c:axId val="51253040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38248"/>
        <c:axId val="512530800"/>
      </c:barChart>
      <c:catAx>
        <c:axId val="512540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30408"/>
        <c:crosses val="autoZero"/>
        <c:auto val="1"/>
        <c:lblAlgn val="ctr"/>
        <c:lblOffset val="100"/>
        <c:tickMarkSkip val="1"/>
        <c:noMultiLvlLbl val="0"/>
      </c:catAx>
      <c:valAx>
        <c:axId val="51253040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12540600"/>
        <c:crosses val="autoZero"/>
        <c:crossBetween val="between"/>
        <c:majorUnit val="20"/>
        <c:minorUnit val="10"/>
      </c:valAx>
      <c:valAx>
        <c:axId val="512530800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2538248"/>
        <c:crosses val="max"/>
        <c:crossBetween val="between"/>
        <c:majorUnit val="4.3572984750000003"/>
        <c:minorUnit val="1"/>
      </c:valAx>
      <c:catAx>
        <c:axId val="512538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308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Sheet1!$A$2:$A$105</c:f>
              <c:numCache>
                <c:formatCode>[$-409]mmm\-yy;@</c:formatCode>
                <c:ptCount val="10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</c:numCache>
            </c:numRef>
          </c:cat>
          <c:val>
            <c:numRef>
              <c:f>Sheet1!$B$2:$B$105</c:f>
              <c:numCache>
                <c:formatCode>General</c:formatCode>
                <c:ptCount val="104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  <c:pt idx="97">
                  <c:v>69.278571428571411</c:v>
                </c:pt>
                <c:pt idx="98">
                  <c:v>70.28</c:v>
                </c:pt>
                <c:pt idx="99">
                  <c:v>74.102272727272734</c:v>
                </c:pt>
                <c:pt idx="100">
                  <c:v>81.064285714285688</c:v>
                </c:pt>
                <c:pt idx="101">
                  <c:v>80.261363639999999</c:v>
                </c:pt>
                <c:pt idx="102">
                  <c:v>77.861363639999993</c:v>
                </c:pt>
                <c:pt idx="103">
                  <c:v>78.516666666666694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Sheet1!$A$2:$A$105</c:f>
              <c:numCache>
                <c:formatCode>[$-409]mmm\-yy;@</c:formatCode>
                <c:ptCount val="10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</c:numCache>
            </c:numRef>
          </c:cat>
          <c:val>
            <c:numRef>
              <c:f>Sheet1!$C$2:$C$105</c:f>
              <c:numCache>
                <c:formatCode>0.00</c:formatCode>
                <c:ptCount val="104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51.103333333333332</c:v>
                </c:pt>
                <c:pt idx="93">
                  <c:v>48.686666666666667</c:v>
                </c:pt>
                <c:pt idx="94">
                  <c:v>47.023333333333333</c:v>
                </c:pt>
                <c:pt idx="95">
                  <c:v>47.023333333333333</c:v>
                </c:pt>
                <c:pt idx="96">
                  <c:v>49.44</c:v>
                </c:pt>
                <c:pt idx="97" formatCode="General">
                  <c:v>51.103333333333332</c:v>
                </c:pt>
                <c:pt idx="98" formatCode="General">
                  <c:v>50.95000000000001</c:v>
                </c:pt>
                <c:pt idx="99" formatCode="General">
                  <c:v>49.593333333333334</c:v>
                </c:pt>
                <c:pt idx="100" formatCode="General">
                  <c:v>49.74666666666667</c:v>
                </c:pt>
                <c:pt idx="101" formatCode="General">
                  <c:v>50.196666666666658</c:v>
                </c:pt>
                <c:pt idx="102" formatCode="0.000">
                  <c:v>49.896666666666668</c:v>
                </c:pt>
                <c:pt idx="103" formatCode="General">
                  <c:v>50.196666666666658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531584"/>
        <c:axId val="512529232"/>
      </c:lineChart>
      <c:dateAx>
        <c:axId val="51253158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512529232"/>
        <c:crosses val="autoZero"/>
        <c:auto val="1"/>
        <c:lblOffset val="100"/>
        <c:baseTimeUnit val="months"/>
        <c:majorUnit val="6"/>
        <c:majorTimeUnit val="months"/>
      </c:dateAx>
      <c:valAx>
        <c:axId val="512529232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1253158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Sheet1!$B$33:$B$48</c:f>
              <c:numCache>
                <c:formatCode>General</c:formatCode>
                <c:ptCount val="16"/>
                <c:pt idx="0">
                  <c:v>94.417000000000002</c:v>
                </c:pt>
                <c:pt idx="1">
                  <c:v>98.462000000000003</c:v>
                </c:pt>
                <c:pt idx="2">
                  <c:v>98.082999999999998</c:v>
                </c:pt>
                <c:pt idx="3">
                  <c:v>109.22</c:v>
                </c:pt>
                <c:pt idx="4">
                  <c:v>116.961</c:v>
                </c:pt>
                <c:pt idx="5">
                  <c:v>124.26300000000001</c:v>
                </c:pt>
                <c:pt idx="6">
                  <c:v>123.782</c:v>
                </c:pt>
                <c:pt idx="7">
                  <c:v>110.371</c:v>
                </c:pt>
                <c:pt idx="8">
                  <c:v>119.545</c:v>
                </c:pt>
                <c:pt idx="9">
                  <c:v>115.461</c:v>
                </c:pt>
                <c:pt idx="10">
                  <c:v>104.256</c:v>
                </c:pt>
                <c:pt idx="11">
                  <c:v>108.45</c:v>
                </c:pt>
                <c:pt idx="12">
                  <c:v>109.782</c:v>
                </c:pt>
                <c:pt idx="13">
                  <c:v>111.121</c:v>
                </c:pt>
                <c:pt idx="14">
                  <c:v>111.27200000000001</c:v>
                </c:pt>
                <c:pt idx="15">
                  <c:v>111.994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32368"/>
        <c:axId val="51253276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Sheet1!$C$33:$C$48</c:f>
              <c:numCache>
                <c:formatCode>General</c:formatCode>
                <c:ptCount val="16"/>
                <c:pt idx="0">
                  <c:v>20.570152505446625</c:v>
                </c:pt>
                <c:pt idx="1">
                  <c:v>21.45141612200436</c:v>
                </c:pt>
                <c:pt idx="2">
                  <c:v>21.368845315904139</c:v>
                </c:pt>
                <c:pt idx="3">
                  <c:v>23.795206971677562</c:v>
                </c:pt>
                <c:pt idx="4">
                  <c:v>25.481699346405229</c:v>
                </c:pt>
                <c:pt idx="5">
                  <c:v>27.072549019607845</c:v>
                </c:pt>
                <c:pt idx="6">
                  <c:v>26.967755991285404</c:v>
                </c:pt>
                <c:pt idx="7">
                  <c:v>24.045969498910676</c:v>
                </c:pt>
                <c:pt idx="8">
                  <c:v>26.044662309368192</c:v>
                </c:pt>
                <c:pt idx="9">
                  <c:v>25.154901960784315</c:v>
                </c:pt>
                <c:pt idx="10">
                  <c:v>22.713725490196079</c:v>
                </c:pt>
                <c:pt idx="11">
                  <c:v>23.627450980392158</c:v>
                </c:pt>
                <c:pt idx="12">
                  <c:v>23.91764705882353</c:v>
                </c:pt>
                <c:pt idx="13">
                  <c:v>24.209368191721133</c:v>
                </c:pt>
                <c:pt idx="14">
                  <c:v>24.242265795206972</c:v>
                </c:pt>
                <c:pt idx="15">
                  <c:v>24.399564270152506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39816"/>
        <c:axId val="512540208"/>
      </c:barChart>
      <c:catAx>
        <c:axId val="51253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32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32760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2532368"/>
        <c:crosses val="autoZero"/>
        <c:crossBetween val="between"/>
        <c:majorUnit val="20"/>
        <c:minorUnit val="10"/>
      </c:valAx>
      <c:valAx>
        <c:axId val="512540208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12539816"/>
        <c:crosses val="max"/>
        <c:crossBetween val="between"/>
        <c:majorUnit val="4.3572984750000003"/>
      </c:valAx>
      <c:catAx>
        <c:axId val="51253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40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47.234000000000002</c:v>
                </c:pt>
                <c:pt idx="1">
                  <c:v>42.497999999999998</c:v>
                </c:pt>
                <c:pt idx="2">
                  <c:v>44.975999999999999</c:v>
                </c:pt>
                <c:pt idx="3">
                  <c:v>55.509</c:v>
                </c:pt>
                <c:pt idx="4">
                  <c:v>55.871000000000002</c:v>
                </c:pt>
                <c:pt idx="5">
                  <c:v>53.83</c:v>
                </c:pt>
                <c:pt idx="6">
                  <c:v>52.716999999999999</c:v>
                </c:pt>
                <c:pt idx="7">
                  <c:v>56.267000000000003</c:v>
                </c:pt>
                <c:pt idx="8">
                  <c:v>44.784999999999997</c:v>
                </c:pt>
                <c:pt idx="9">
                  <c:v>48.771000000000001</c:v>
                </c:pt>
                <c:pt idx="10">
                  <c:v>71.272000000000006</c:v>
                </c:pt>
                <c:pt idx="11">
                  <c:v>88.322999999999993</c:v>
                </c:pt>
                <c:pt idx="12">
                  <c:v>100.962</c:v>
                </c:pt>
                <c:pt idx="13">
                  <c:v>107.96899999999999</c:v>
                </c:pt>
                <c:pt idx="14">
                  <c:v>93.106999999999999</c:v>
                </c:pt>
                <c:pt idx="15">
                  <c:v>83.805000000000007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2538640"/>
        <c:axId val="5125331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78.203999999999994</c:v>
                </c:pt>
                <c:pt idx="1">
                  <c:v>73.816999999999993</c:v>
                </c:pt>
                <c:pt idx="2">
                  <c:v>78.438999999999993</c:v>
                </c:pt>
                <c:pt idx="3">
                  <c:v>98.266000000000005</c:v>
                </c:pt>
                <c:pt idx="4">
                  <c:v>92.442999999999998</c:v>
                </c:pt>
                <c:pt idx="5">
                  <c:v>101.425</c:v>
                </c:pt>
                <c:pt idx="6">
                  <c:v>101.37</c:v>
                </c:pt>
                <c:pt idx="7">
                  <c:v>95.474999999999994</c:v>
                </c:pt>
                <c:pt idx="8">
                  <c:v>91.176000000000002</c:v>
                </c:pt>
                <c:pt idx="9">
                  <c:v>99.528000000000006</c:v>
                </c:pt>
                <c:pt idx="10">
                  <c:v>112.07</c:v>
                </c:pt>
                <c:pt idx="11">
                  <c:v>106.586</c:v>
                </c:pt>
                <c:pt idx="12">
                  <c:v>107.456</c:v>
                </c:pt>
                <c:pt idx="13">
                  <c:v>102.87</c:v>
                </c:pt>
                <c:pt idx="14">
                  <c:v>83.617999999999995</c:v>
                </c:pt>
                <c:pt idx="15">
                  <c:v>87.116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86.721000000000004</c:v>
                </c:pt>
                <c:pt idx="1">
                  <c:v>91.188999999999993</c:v>
                </c:pt>
                <c:pt idx="2">
                  <c:v>91.816999999999993</c:v>
                </c:pt>
                <c:pt idx="3">
                  <c:v>102.529</c:v>
                </c:pt>
                <c:pt idx="4">
                  <c:v>111.09</c:v>
                </c:pt>
                <c:pt idx="5">
                  <c:v>119.328</c:v>
                </c:pt>
                <c:pt idx="6">
                  <c:v>119.19799999999999</c:v>
                </c:pt>
                <c:pt idx="7">
                  <c:v>106.83</c:v>
                </c:pt>
                <c:pt idx="8">
                  <c:v>115.995</c:v>
                </c:pt>
                <c:pt idx="9">
                  <c:v>111.56100000000001</c:v>
                </c:pt>
                <c:pt idx="10">
                  <c:v>100.956</c:v>
                </c:pt>
                <c:pt idx="11">
                  <c:v>104.95</c:v>
                </c:pt>
                <c:pt idx="12">
                  <c:v>106.232</c:v>
                </c:pt>
                <c:pt idx="13">
                  <c:v>107.54600000000001</c:v>
                </c:pt>
                <c:pt idx="14">
                  <c:v>107.822</c:v>
                </c:pt>
                <c:pt idx="15">
                  <c:v>108.494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17.037908496732026</c:v>
                </c:pt>
                <c:pt idx="1">
                  <c:v>16.082135076252722</c:v>
                </c:pt>
                <c:pt idx="2">
                  <c:v>17.089106753812636</c:v>
                </c:pt>
                <c:pt idx="3">
                  <c:v>21.408714596949892</c:v>
                </c:pt>
                <c:pt idx="4">
                  <c:v>20.140087145969499</c:v>
                </c:pt>
                <c:pt idx="5">
                  <c:v>22.096949891067538</c:v>
                </c:pt>
                <c:pt idx="6">
                  <c:v>22.084967320261441</c:v>
                </c:pt>
                <c:pt idx="7">
                  <c:v>20.800653594771241</c:v>
                </c:pt>
                <c:pt idx="8">
                  <c:v>19.8640522875817</c:v>
                </c:pt>
                <c:pt idx="9">
                  <c:v>21.683660130718955</c:v>
                </c:pt>
                <c:pt idx="10">
                  <c:v>24.416122004357298</c:v>
                </c:pt>
                <c:pt idx="11">
                  <c:v>23.221350762527234</c:v>
                </c:pt>
                <c:pt idx="12">
                  <c:v>23.410893246187364</c:v>
                </c:pt>
                <c:pt idx="13">
                  <c:v>22.411764705882355</c:v>
                </c:pt>
                <c:pt idx="14">
                  <c:v>18.217429193899783</c:v>
                </c:pt>
                <c:pt idx="15">
                  <c:v>18.979520697167757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38640"/>
        <c:axId val="51253315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General</c:formatCode>
                <c:ptCount val="16"/>
                <c:pt idx="0">
                  <c:v>18.893464052287584</c:v>
                </c:pt>
                <c:pt idx="1">
                  <c:v>19.866884531590411</c:v>
                </c:pt>
                <c:pt idx="2">
                  <c:v>20.003703703703703</c:v>
                </c:pt>
                <c:pt idx="3">
                  <c:v>22.337472766884531</c:v>
                </c:pt>
                <c:pt idx="4">
                  <c:v>24.20261437908497</c:v>
                </c:pt>
                <c:pt idx="5">
                  <c:v>25.997385620915033</c:v>
                </c:pt>
                <c:pt idx="6">
                  <c:v>25.969063180827884</c:v>
                </c:pt>
                <c:pt idx="7">
                  <c:v>23.274509803921568</c:v>
                </c:pt>
                <c:pt idx="8">
                  <c:v>25.27124183006536</c:v>
                </c:pt>
                <c:pt idx="9">
                  <c:v>24.305228758169935</c:v>
                </c:pt>
                <c:pt idx="10">
                  <c:v>21.994771241830065</c:v>
                </c:pt>
                <c:pt idx="11">
                  <c:v>22.864923747276691</c:v>
                </c:pt>
                <c:pt idx="12">
                  <c:v>23.144226579520698</c:v>
                </c:pt>
                <c:pt idx="13">
                  <c:v>23.430501089324622</c:v>
                </c:pt>
                <c:pt idx="14">
                  <c:v>23.49063180827887</c:v>
                </c:pt>
                <c:pt idx="15">
                  <c:v>23.637037037037036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10.290631808278867</c:v>
                </c:pt>
                <c:pt idx="1">
                  <c:v>9.2588235294117638</c:v>
                </c:pt>
                <c:pt idx="2">
                  <c:v>9.7986928104575171</c:v>
                </c:pt>
                <c:pt idx="3">
                  <c:v>12.093464052287581</c:v>
                </c:pt>
                <c:pt idx="4">
                  <c:v>12.172331154684096</c:v>
                </c:pt>
                <c:pt idx="5">
                  <c:v>11.727668845315904</c:v>
                </c:pt>
                <c:pt idx="6">
                  <c:v>11.485185185185186</c:v>
                </c:pt>
                <c:pt idx="7">
                  <c:v>12.258605664488018</c:v>
                </c:pt>
                <c:pt idx="8">
                  <c:v>9.7570806100217862</c:v>
                </c:pt>
                <c:pt idx="9">
                  <c:v>10.625490196078433</c:v>
                </c:pt>
                <c:pt idx="10">
                  <c:v>15.527668845315906</c:v>
                </c:pt>
                <c:pt idx="11">
                  <c:v>19.242483660130716</c:v>
                </c:pt>
                <c:pt idx="12">
                  <c:v>21.996078431372549</c:v>
                </c:pt>
                <c:pt idx="13">
                  <c:v>23.522657952069718</c:v>
                </c:pt>
                <c:pt idx="14">
                  <c:v>20.284749455337693</c:v>
                </c:pt>
                <c:pt idx="15">
                  <c:v>18.258169934640524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33936"/>
        <c:axId val="512533544"/>
      </c:lineChart>
      <c:catAx>
        <c:axId val="51253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33152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2538640"/>
        <c:crosses val="autoZero"/>
        <c:crossBetween val="between"/>
        <c:majorUnit val="10"/>
        <c:minorUnit val="5"/>
      </c:valAx>
      <c:valAx>
        <c:axId val="512533544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2533936"/>
        <c:crosses val="max"/>
        <c:crossBetween val="between"/>
        <c:majorUnit val="2.1786492369999997"/>
      </c:valAx>
      <c:catAx>
        <c:axId val="51253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3354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9.1530000000000005</c:v>
                </c:pt>
                <c:pt idx="1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41776"/>
        <c:axId val="51254412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1.9941176470588238</c:v>
                </c:pt>
                <c:pt idx="15">
                  <c:v>2.6143790849673203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2542168"/>
        <c:axId val="512542560"/>
      </c:barChart>
      <c:catAx>
        <c:axId val="51254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4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44128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12541776"/>
        <c:crosses val="autoZero"/>
        <c:crossBetween val="between"/>
        <c:majorUnit val="2"/>
        <c:minorUnit val="1"/>
      </c:valAx>
      <c:valAx>
        <c:axId val="512542560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2542168"/>
        <c:crosses val="max"/>
        <c:crossBetween val="between"/>
        <c:majorUnit val="0.43572984700000006"/>
      </c:valAx>
      <c:catAx>
        <c:axId val="512542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42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3.65</c:v>
                </c:pt>
                <c:pt idx="14">
                  <c:v>3.8</c:v>
                </c:pt>
                <c:pt idx="15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28.386000000000003</c:v>
                </c:pt>
                <c:pt idx="1">
                  <c:v>25.024000000000001</c:v>
                </c:pt>
                <c:pt idx="2">
                  <c:v>25.993000000000002</c:v>
                </c:pt>
                <c:pt idx="3">
                  <c:v>37.120999999999995</c:v>
                </c:pt>
                <c:pt idx="4">
                  <c:v>33.334999999999994</c:v>
                </c:pt>
                <c:pt idx="5">
                  <c:v>33.293999999999997</c:v>
                </c:pt>
                <c:pt idx="6">
                  <c:v>32.213000000000001</c:v>
                </c:pt>
                <c:pt idx="7">
                  <c:v>34.900999999999996</c:v>
                </c:pt>
                <c:pt idx="8">
                  <c:v>30.538999999999998</c:v>
                </c:pt>
                <c:pt idx="9">
                  <c:v>38.168000000000006</c:v>
                </c:pt>
                <c:pt idx="10">
                  <c:v>40.191000000000003</c:v>
                </c:pt>
                <c:pt idx="11">
                  <c:v>37.96200000000001</c:v>
                </c:pt>
                <c:pt idx="12">
                  <c:v>38.254999999999995</c:v>
                </c:pt>
                <c:pt idx="13">
                  <c:v>41.048999999999992</c:v>
                </c:pt>
                <c:pt idx="14">
                  <c:v>34.908999999999999</c:v>
                </c:pt>
                <c:pt idx="15">
                  <c:v>35.707000000000008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66.92</c:v>
                </c:pt>
                <c:pt idx="14">
                  <c:v>58.198</c:v>
                </c:pt>
                <c:pt idx="15">
                  <c:v>48.097999999999999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2543736"/>
        <c:axId val="51254334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0.79520697167755994</c:v>
                </c:pt>
                <c:pt idx="14">
                  <c:v>0.82788671023965144</c:v>
                </c:pt>
                <c:pt idx="15">
                  <c:v>0.98039215686274517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#,##0.000</c:formatCode>
                <c:ptCount val="16"/>
                <c:pt idx="0">
                  <c:v>6.1843137254901972</c:v>
                </c:pt>
                <c:pt idx="1">
                  <c:v>5.4518518518518526</c:v>
                </c:pt>
                <c:pt idx="2">
                  <c:v>5.6629629629629639</c:v>
                </c:pt>
                <c:pt idx="3">
                  <c:v>8.087363834422657</c:v>
                </c:pt>
                <c:pt idx="4">
                  <c:v>7.2625272331154669</c:v>
                </c:pt>
                <c:pt idx="5">
                  <c:v>7.2535947712418301</c:v>
                </c:pt>
                <c:pt idx="6">
                  <c:v>7.0180827886710242</c:v>
                </c:pt>
                <c:pt idx="7">
                  <c:v>7.6037037037037027</c:v>
                </c:pt>
                <c:pt idx="8">
                  <c:v>6.6533769063180825</c:v>
                </c:pt>
                <c:pt idx="9">
                  <c:v>8.3154684095860585</c:v>
                </c:pt>
                <c:pt idx="10">
                  <c:v>8.7562091503267983</c:v>
                </c:pt>
                <c:pt idx="11">
                  <c:v>8.2705882352941202</c:v>
                </c:pt>
                <c:pt idx="12">
                  <c:v>8.3344226579520697</c:v>
                </c:pt>
                <c:pt idx="13">
                  <c:v>8.9431372549019592</c:v>
                </c:pt>
                <c:pt idx="14">
                  <c:v>7.6054466230936821</c:v>
                </c:pt>
                <c:pt idx="15">
                  <c:v>7.779302832244011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14.579520697167757</c:v>
                </c:pt>
                <c:pt idx="14">
                  <c:v>12.679302832244009</c:v>
                </c:pt>
                <c:pt idx="15">
                  <c:v>10.478867102396514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2541384"/>
        <c:axId val="512540992"/>
      </c:barChart>
      <c:catAx>
        <c:axId val="51254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254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4334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12543736"/>
        <c:crosses val="autoZero"/>
        <c:crossBetween val="between"/>
        <c:majorUnit val="10"/>
        <c:minorUnit val="5"/>
      </c:valAx>
      <c:valAx>
        <c:axId val="512540992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12541384"/>
        <c:crosses val="max"/>
        <c:crossBetween val="between"/>
        <c:majorUnit val="2.1786492369999997"/>
      </c:valAx>
      <c:catAx>
        <c:axId val="512541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540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1.0101010101010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-2.5252525252525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29629629629573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3"/>
                  <c:y val="7.5757575757575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237E-3"/>
                  <c:y val="-1.010120893979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297511422184467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716049382716049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57575757575757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52.567958102894366</c:v>
                </c:pt>
                <c:pt idx="1">
                  <c:v>44.352556809894686</c:v>
                </c:pt>
                <c:pt idx="2">
                  <c:v>44.554575306811131</c:v>
                </c:pt>
                <c:pt idx="3">
                  <c:v>60.26018099547511</c:v>
                </c:pt>
                <c:pt idx="4">
                  <c:v>54.757438056725171</c:v>
                </c:pt>
                <c:pt idx="5">
                  <c:v>57.596649744825811</c:v>
                </c:pt>
                <c:pt idx="6">
                  <c:v>58.069302849605663</c:v>
                </c:pt>
                <c:pt idx="7">
                  <c:v>62.132557894261055</c:v>
                </c:pt>
                <c:pt idx="8">
                  <c:v>48.150118628226323</c:v>
                </c:pt>
                <c:pt idx="9">
                  <c:v>58.691927844401889</c:v>
                </c:pt>
                <c:pt idx="10">
                  <c:v>65.716312484907021</c:v>
                </c:pt>
                <c:pt idx="11">
                  <c:v>57.642512077294697</c:v>
                </c:pt>
                <c:pt idx="12">
                  <c:v>53.937196142504185</c:v>
                </c:pt>
                <c:pt idx="13">
                  <c:v>57.959570026322268</c:v>
                </c:pt>
                <c:pt idx="14">
                  <c:v>50.751258653241024</c:v>
                </c:pt>
                <c:pt idx="15">
                  <c:v>52.562292467383074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9792160"/>
        <c:axId val="378657840"/>
      </c:barChart>
      <c:catAx>
        <c:axId val="5097921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78657840"/>
        <c:crosses val="autoZero"/>
        <c:auto val="1"/>
        <c:lblAlgn val="ctr"/>
        <c:lblOffset val="100"/>
        <c:tickMarkSkip val="2"/>
        <c:noMultiLvlLbl val="0"/>
      </c:catAx>
      <c:valAx>
        <c:axId val="37865784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979216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Sheet1!$A$158:$A$323</c:f>
              <c:strCache>
                <c:ptCount val="157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</c:strCache>
            </c:strRef>
          </c:cat>
          <c:val>
            <c:numRef>
              <c:f>Sheet1!$B$158:$B$323</c:f>
              <c:numCache>
                <c:formatCode>General</c:formatCode>
                <c:ptCount val="166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7.3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6.2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6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  <c:pt idx="152">
                  <c:v>5.0999999999999996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5</c:v>
                </c:pt>
                <c:pt idx="160">
                  <c:v>4.7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5</c:v>
                </c:pt>
                <c:pt idx="165">
                  <c:v>4.9000000000000004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323480"/>
        <c:axId val="376325440"/>
      </c:lineChart>
      <c:catAx>
        <c:axId val="37632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76325440"/>
        <c:crosses val="autoZero"/>
        <c:auto val="1"/>
        <c:lblAlgn val="ctr"/>
        <c:lblOffset val="100"/>
        <c:tickMarkSkip val="6"/>
        <c:noMultiLvlLbl val="0"/>
      </c:catAx>
      <c:valAx>
        <c:axId val="376325440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632348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Sheet1!$B$25:$B$31</c:f>
              <c:numCache>
                <c:formatCode>0</c:formatCode>
                <c:ptCount val="7"/>
                <c:pt idx="0">
                  <c:v>-426</c:v>
                </c:pt>
                <c:pt idx="1">
                  <c:v>-414</c:v>
                </c:pt>
                <c:pt idx="2">
                  <c:v>-416</c:v>
                </c:pt>
                <c:pt idx="3">
                  <c:v>-454</c:v>
                </c:pt>
                <c:pt idx="4">
                  <c:v>-596</c:v>
                </c:pt>
                <c:pt idx="5">
                  <c:v>-687</c:v>
                </c:pt>
                <c:pt idx="6" formatCode="General">
                  <c:v>-767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-438</c:v>
                </c:pt>
                <c:pt idx="1">
                  <c:v>-590</c:v>
                </c:pt>
                <c:pt idx="2">
                  <c:v>-594</c:v>
                </c:pt>
                <c:pt idx="3">
                  <c:v>-520</c:v>
                </c:pt>
                <c:pt idx="4">
                  <c:v>-625</c:v>
                </c:pt>
                <c:pt idx="5">
                  <c:v>-714</c:v>
                </c:pt>
                <c:pt idx="6">
                  <c:v>-806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4618592"/>
        <c:axId val="374618984"/>
      </c:barChart>
      <c:catAx>
        <c:axId val="3746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4618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618984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7461859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4619768"/>
        <c:axId val="374615064"/>
      </c:barChart>
      <c:catAx>
        <c:axId val="37461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461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615064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61976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7.2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3.2</c:v>
                </c:pt>
                <c:pt idx="1">
                  <c:v>2.6</c:v>
                </c:pt>
                <c:pt idx="2">
                  <c:v>7.6</c:v>
                </c:pt>
                <c:pt idx="3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3.1</c:v>
                </c:pt>
                <c:pt idx="1">
                  <c:v>1.6</c:v>
                </c:pt>
                <c:pt idx="2">
                  <c:v>7.6</c:v>
                </c:pt>
                <c:pt idx="3">
                  <c:v>6.6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3.4</c:v>
                </c:pt>
                <c:pt idx="1">
                  <c:v>2.2000000000000002</c:v>
                </c:pt>
                <c:pt idx="2">
                  <c:v>7.6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4615848"/>
        <c:axId val="374616240"/>
      </c:barChart>
      <c:catAx>
        <c:axId val="37461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7461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61624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61584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Sheet1!$A$2:$A$240</c:f>
              <c:strCache>
                <c:ptCount val="239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  <c:pt idx="232">
                  <c:v>May</c:v>
                </c:pt>
                <c:pt idx="233">
                  <c:v>Jun</c:v>
                </c:pt>
                <c:pt idx="234">
                  <c:v>Jul</c:v>
                </c:pt>
                <c:pt idx="235">
                  <c:v>Aug</c:v>
                </c:pt>
                <c:pt idx="236">
                  <c:v>Sep</c:v>
                </c:pt>
                <c:pt idx="237">
                  <c:v>Oct</c:v>
                </c:pt>
                <c:pt idx="238">
                  <c:v>Nov</c:v>
                </c:pt>
              </c:strCache>
            </c:strRef>
          </c:cat>
          <c:val>
            <c:numRef>
              <c:f>Sheet1!$B$2:$B$240</c:f>
              <c:numCache>
                <c:formatCode>General</c:formatCode>
                <c:ptCount val="239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0.88176399999999999</c:v>
                </c:pt>
                <c:pt idx="232">
                  <c:v>0.88480700000000001</c:v>
                </c:pt>
                <c:pt idx="233">
                  <c:v>0.889567</c:v>
                </c:pt>
                <c:pt idx="234">
                  <c:v>0.90340600000000004</c:v>
                </c:pt>
                <c:pt idx="235">
                  <c:v>0.89249400000000001</c:v>
                </c:pt>
                <c:pt idx="236">
                  <c:v>0.89223200000000003</c:v>
                </c:pt>
                <c:pt idx="237">
                  <c:v>0.90596900000000002</c:v>
                </c:pt>
                <c:pt idx="238">
                  <c:v>0.90895000000000004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20944"/>
        <c:axId val="374613888"/>
      </c:lineChart>
      <c:catAx>
        <c:axId val="37462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61388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74613888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62094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Sheet1!$A$50:$A$239</c:f>
              <c:strCache>
                <c:ptCount val="190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</c:strCache>
            </c:strRef>
          </c:cat>
          <c:val>
            <c:numRef>
              <c:f>Sheet1!$B$50:$B$239</c:f>
              <c:numCache>
                <c:formatCode>General</c:formatCode>
                <c:ptCount val="190"/>
                <c:pt idx="0">
                  <c:v>116.27760000000001</c:v>
                </c:pt>
                <c:pt idx="1">
                  <c:v>116.2641</c:v>
                </c:pt>
                <c:pt idx="2">
                  <c:v>116.66070000000001</c:v>
                </c:pt>
                <c:pt idx="3">
                  <c:v>116.7676</c:v>
                </c:pt>
                <c:pt idx="4">
                  <c:v>116.6876</c:v>
                </c:pt>
                <c:pt idx="5">
                  <c:v>117.0247</c:v>
                </c:pt>
                <c:pt idx="6">
                  <c:v>117.2923</c:v>
                </c:pt>
                <c:pt idx="7">
                  <c:v>116.1157</c:v>
                </c:pt>
                <c:pt idx="8">
                  <c:v>117.7162</c:v>
                </c:pt>
                <c:pt idx="9">
                  <c:v>117.5313</c:v>
                </c:pt>
                <c:pt idx="10">
                  <c:v>116.6631</c:v>
                </c:pt>
                <c:pt idx="11">
                  <c:v>116.14570000000001</c:v>
                </c:pt>
                <c:pt idx="12">
                  <c:v>117.0064</c:v>
                </c:pt>
                <c:pt idx="13">
                  <c:v>117.3781</c:v>
                </c:pt>
                <c:pt idx="14">
                  <c:v>117.2677</c:v>
                </c:pt>
                <c:pt idx="15">
                  <c:v>117.6263</c:v>
                </c:pt>
                <c:pt idx="16">
                  <c:v>118.1373</c:v>
                </c:pt>
                <c:pt idx="17">
                  <c:v>118.65049999999999</c:v>
                </c:pt>
                <c:pt idx="18">
                  <c:v>118.4157</c:v>
                </c:pt>
                <c:pt idx="19">
                  <c:v>119.5046</c:v>
                </c:pt>
                <c:pt idx="20">
                  <c:v>121.0939</c:v>
                </c:pt>
                <c:pt idx="21">
                  <c:v>122.2992</c:v>
                </c:pt>
                <c:pt idx="22">
                  <c:v>121.5013</c:v>
                </c:pt>
                <c:pt idx="23">
                  <c:v>121.3605</c:v>
                </c:pt>
                <c:pt idx="24">
                  <c:v>121.9134</c:v>
                </c:pt>
                <c:pt idx="25">
                  <c:v>123.5137</c:v>
                </c:pt>
                <c:pt idx="26">
                  <c:v>123.2474</c:v>
                </c:pt>
                <c:pt idx="27">
                  <c:v>120.93819999999999</c:v>
                </c:pt>
                <c:pt idx="28">
                  <c:v>118.97499999999999</c:v>
                </c:pt>
                <c:pt idx="29">
                  <c:v>119.37350000000001</c:v>
                </c:pt>
                <c:pt idx="30">
                  <c:v>119.3965</c:v>
                </c:pt>
                <c:pt idx="31">
                  <c:v>120.8083</c:v>
                </c:pt>
                <c:pt idx="32">
                  <c:v>120.6267</c:v>
                </c:pt>
                <c:pt idx="33">
                  <c:v>120.2512</c:v>
                </c:pt>
                <c:pt idx="34">
                  <c:v>119.93680000000001</c:v>
                </c:pt>
                <c:pt idx="35">
                  <c:v>119.9629</c:v>
                </c:pt>
                <c:pt idx="36">
                  <c:v>118.60850000000001</c:v>
                </c:pt>
                <c:pt idx="37">
                  <c:v>119.1525</c:v>
                </c:pt>
                <c:pt idx="38">
                  <c:v>118.9421</c:v>
                </c:pt>
                <c:pt idx="39">
                  <c:v>118.8811</c:v>
                </c:pt>
                <c:pt idx="40">
                  <c:v>120.8472</c:v>
                </c:pt>
                <c:pt idx="41">
                  <c:v>120.6174</c:v>
                </c:pt>
                <c:pt idx="42">
                  <c:v>120.24939999999999</c:v>
                </c:pt>
                <c:pt idx="43">
                  <c:v>119.8079</c:v>
                </c:pt>
                <c:pt idx="44">
                  <c:v>119.5398</c:v>
                </c:pt>
                <c:pt idx="45">
                  <c:v>119.3566</c:v>
                </c:pt>
                <c:pt idx="46">
                  <c:v>118.6071</c:v>
                </c:pt>
                <c:pt idx="47">
                  <c:v>117.0964</c:v>
                </c:pt>
                <c:pt idx="48">
                  <c:v>116.62439999999999</c:v>
                </c:pt>
                <c:pt idx="49">
                  <c:v>115.8133</c:v>
                </c:pt>
                <c:pt idx="50">
                  <c:v>116.08410000000001</c:v>
                </c:pt>
                <c:pt idx="51">
                  <c:v>116.0808</c:v>
                </c:pt>
                <c:pt idx="52">
                  <c:v>115.11409999999999</c:v>
                </c:pt>
                <c:pt idx="53">
                  <c:v>115.0397</c:v>
                </c:pt>
                <c:pt idx="54">
                  <c:v>115.0384</c:v>
                </c:pt>
                <c:pt idx="55">
                  <c:v>114.7256</c:v>
                </c:pt>
                <c:pt idx="56">
                  <c:v>116.4678</c:v>
                </c:pt>
                <c:pt idx="57">
                  <c:v>116.5688</c:v>
                </c:pt>
                <c:pt idx="58">
                  <c:v>115.3961</c:v>
                </c:pt>
                <c:pt idx="59">
                  <c:v>114.6879</c:v>
                </c:pt>
                <c:pt idx="60">
                  <c:v>113.6159</c:v>
                </c:pt>
                <c:pt idx="61">
                  <c:v>112.995</c:v>
                </c:pt>
                <c:pt idx="62">
                  <c:v>113.3721</c:v>
                </c:pt>
                <c:pt idx="63">
                  <c:v>113.5042</c:v>
                </c:pt>
                <c:pt idx="64">
                  <c:v>113.33410000000001</c:v>
                </c:pt>
                <c:pt idx="65">
                  <c:v>114.85169999999999</c:v>
                </c:pt>
                <c:pt idx="66">
                  <c:v>114.1866</c:v>
                </c:pt>
                <c:pt idx="67">
                  <c:v>113.9298</c:v>
                </c:pt>
                <c:pt idx="68">
                  <c:v>113.0026</c:v>
                </c:pt>
                <c:pt idx="69">
                  <c:v>111.8066</c:v>
                </c:pt>
                <c:pt idx="70">
                  <c:v>110.91379999999999</c:v>
                </c:pt>
                <c:pt idx="71">
                  <c:v>109.979</c:v>
                </c:pt>
                <c:pt idx="72">
                  <c:v>110.1589</c:v>
                </c:pt>
                <c:pt idx="73">
                  <c:v>109.9615</c:v>
                </c:pt>
                <c:pt idx="74">
                  <c:v>110.1872</c:v>
                </c:pt>
                <c:pt idx="75">
                  <c:v>109.3036</c:v>
                </c:pt>
                <c:pt idx="76">
                  <c:v>108.3235</c:v>
                </c:pt>
                <c:pt idx="77">
                  <c:v>107.77030000000001</c:v>
                </c:pt>
                <c:pt idx="78">
                  <c:v>106.4718</c:v>
                </c:pt>
                <c:pt idx="79">
                  <c:v>106.90779999999999</c:v>
                </c:pt>
                <c:pt idx="80">
                  <c:v>106.401</c:v>
                </c:pt>
                <c:pt idx="81">
                  <c:v>104.57510000000001</c:v>
                </c:pt>
                <c:pt idx="82">
                  <c:v>104.21939999999999</c:v>
                </c:pt>
                <c:pt idx="83">
                  <c:v>103.66589999999999</c:v>
                </c:pt>
                <c:pt idx="84">
                  <c:v>102.7745</c:v>
                </c:pt>
                <c:pt idx="85">
                  <c:v>100.94459999999999</c:v>
                </c:pt>
                <c:pt idx="86">
                  <c:v>100.0583</c:v>
                </c:pt>
                <c:pt idx="87">
                  <c:v>98.829099999999997</c:v>
                </c:pt>
                <c:pt idx="88">
                  <c:v>99.260499999999993</c:v>
                </c:pt>
                <c:pt idx="89">
                  <c:v>99.040400000000005</c:v>
                </c:pt>
                <c:pt idx="90">
                  <c:v>98.554400000000001</c:v>
                </c:pt>
                <c:pt idx="91">
                  <c:v>99.193600000000004</c:v>
                </c:pt>
                <c:pt idx="92">
                  <c:v>102.01819999999999</c:v>
                </c:pt>
                <c:pt idx="93">
                  <c:v>107.5364</c:v>
                </c:pt>
                <c:pt idx="94">
                  <c:v>107.8677</c:v>
                </c:pt>
                <c:pt idx="95">
                  <c:v>107.7175</c:v>
                </c:pt>
                <c:pt idx="96">
                  <c:v>108.55800000000001</c:v>
                </c:pt>
                <c:pt idx="97">
                  <c:v>111.596</c:v>
                </c:pt>
                <c:pt idx="98">
                  <c:v>111.34220000000001</c:v>
                </c:pt>
                <c:pt idx="99">
                  <c:v>107.78749999999999</c:v>
                </c:pt>
                <c:pt idx="100">
                  <c:v>105.7929</c:v>
                </c:pt>
                <c:pt idx="101">
                  <c:v>106.1648</c:v>
                </c:pt>
                <c:pt idx="102">
                  <c:v>105.8837</c:v>
                </c:pt>
                <c:pt idx="103">
                  <c:v>104.9845</c:v>
                </c:pt>
                <c:pt idx="104">
                  <c:v>104.9528</c:v>
                </c:pt>
                <c:pt idx="105">
                  <c:v>103.68429999999999</c:v>
                </c:pt>
                <c:pt idx="106">
                  <c:v>103.2377</c:v>
                </c:pt>
                <c:pt idx="107">
                  <c:v>102.66630000000001</c:v>
                </c:pt>
                <c:pt idx="108">
                  <c:v>102.235</c:v>
                </c:pt>
                <c:pt idx="109">
                  <c:v>102.5707</c:v>
                </c:pt>
                <c:pt idx="110">
                  <c:v>101.06359999999999</c:v>
                </c:pt>
                <c:pt idx="111">
                  <c:v>99.639099999999999</c:v>
                </c:pt>
                <c:pt idx="112">
                  <c:v>100.9996</c:v>
                </c:pt>
                <c:pt idx="113">
                  <c:v>101.2504</c:v>
                </c:pt>
                <c:pt idx="114">
                  <c:v>100.6764</c:v>
                </c:pt>
                <c:pt idx="115">
                  <c:v>99.907899999999998</c:v>
                </c:pt>
                <c:pt idx="116">
                  <c:v>98.943899999999999</c:v>
                </c:pt>
                <c:pt idx="117">
                  <c:v>96.86</c:v>
                </c:pt>
                <c:pt idx="118">
                  <c:v>96.377899999999997</c:v>
                </c:pt>
                <c:pt idx="119">
                  <c:v>96.578500000000005</c:v>
                </c:pt>
                <c:pt idx="120">
                  <c:v>95.294399999999996</c:v>
                </c:pt>
                <c:pt idx="121">
                  <c:v>94.900199999999998</c:v>
                </c:pt>
                <c:pt idx="122">
                  <c:v>94.640199999999993</c:v>
                </c:pt>
                <c:pt idx="123">
                  <c:v>93.229900000000001</c:v>
                </c:pt>
                <c:pt idx="124">
                  <c:v>93.016000000000005</c:v>
                </c:pt>
                <c:pt idx="125">
                  <c:v>92.633399999999995</c:v>
                </c:pt>
                <c:pt idx="126">
                  <c:v>91.833399999999997</c:v>
                </c:pt>
                <c:pt idx="127">
                  <c:v>92.881100000000004</c:v>
                </c:pt>
                <c:pt idx="128">
                  <c:v>95.595799999999997</c:v>
                </c:pt>
                <c:pt idx="129">
                  <c:v>96.383200000000002</c:v>
                </c:pt>
                <c:pt idx="130">
                  <c:v>96.694199999999995</c:v>
                </c:pt>
                <c:pt idx="131">
                  <c:v>97.011099999999999</c:v>
                </c:pt>
                <c:pt idx="132">
                  <c:v>95.587699999999998</c:v>
                </c:pt>
                <c:pt idx="133">
                  <c:v>94.064599999999999</c:v>
                </c:pt>
                <c:pt idx="134">
                  <c:v>94.112300000000005</c:v>
                </c:pt>
                <c:pt idx="135">
                  <c:v>94.7119</c:v>
                </c:pt>
                <c:pt idx="136">
                  <c:v>96.012500000000003</c:v>
                </c:pt>
                <c:pt idx="137">
                  <c:v>97.042400000000001</c:v>
                </c:pt>
                <c:pt idx="138">
                  <c:v>95.806200000000004</c:v>
                </c:pt>
                <c:pt idx="139">
                  <c:v>95.471299999999999</c:v>
                </c:pt>
                <c:pt idx="140">
                  <c:v>94.691100000000006</c:v>
                </c:pt>
                <c:pt idx="141">
                  <c:v>94.057400000000001</c:v>
                </c:pt>
                <c:pt idx="142">
                  <c:v>93.866500000000002</c:v>
                </c:pt>
                <c:pt idx="143">
                  <c:v>93.011600000000001</c:v>
                </c:pt>
                <c:pt idx="144">
                  <c:v>92.293800000000005</c:v>
                </c:pt>
                <c:pt idx="145">
                  <c:v>92.833600000000004</c:v>
                </c:pt>
                <c:pt idx="146">
                  <c:v>92.2804</c:v>
                </c:pt>
                <c:pt idx="147">
                  <c:v>91.209699999999998</c:v>
                </c:pt>
                <c:pt idx="148">
                  <c:v>91.130099999999999</c:v>
                </c:pt>
                <c:pt idx="149">
                  <c:v>92.959199999999996</c:v>
                </c:pt>
                <c:pt idx="150">
                  <c:v>92.871700000000004</c:v>
                </c:pt>
                <c:pt idx="151">
                  <c:v>93.476500000000001</c:v>
                </c:pt>
                <c:pt idx="152">
                  <c:v>93.191599999999994</c:v>
                </c:pt>
                <c:pt idx="153">
                  <c:v>92.171899999999994</c:v>
                </c:pt>
                <c:pt idx="154">
                  <c:v>92.529399999999995</c:v>
                </c:pt>
                <c:pt idx="155">
                  <c:v>92.699399999999997</c:v>
                </c:pt>
                <c:pt idx="156">
                  <c:v>93.293899999999994</c:v>
                </c:pt>
                <c:pt idx="157">
                  <c:v>93.701999999999998</c:v>
                </c:pt>
                <c:pt idx="158">
                  <c:v>93.688999999999993</c:v>
                </c:pt>
                <c:pt idx="159">
                  <c:v>93.342600000000004</c:v>
                </c:pt>
                <c:pt idx="160">
                  <c:v>92.641300000000001</c:v>
                </c:pt>
                <c:pt idx="161">
                  <c:v>92.555999999999997</c:v>
                </c:pt>
                <c:pt idx="162">
                  <c:v>92.112200000000001</c:v>
                </c:pt>
                <c:pt idx="163">
                  <c:v>92.264899999999997</c:v>
                </c:pt>
                <c:pt idx="164">
                  <c:v>92.797300000000007</c:v>
                </c:pt>
                <c:pt idx="165">
                  <c:v>93.596400000000003</c:v>
                </c:pt>
                <c:pt idx="166">
                  <c:v>94.412800000000004</c:v>
                </c:pt>
                <c:pt idx="167">
                  <c:v>96.6113</c:v>
                </c:pt>
                <c:pt idx="168">
                  <c:v>96.898200000000003</c:v>
                </c:pt>
                <c:pt idx="169">
                  <c:v>97.555599999999998</c:v>
                </c:pt>
                <c:pt idx="170">
                  <c:v>98.363500000000002</c:v>
                </c:pt>
                <c:pt idx="171">
                  <c:v>97.276799999999994</c:v>
                </c:pt>
                <c:pt idx="172">
                  <c:v>97.391400000000004</c:v>
                </c:pt>
                <c:pt idx="173">
                  <c:v>98.194299999999998</c:v>
                </c:pt>
                <c:pt idx="174">
                  <c:v>99.370500000000007</c:v>
                </c:pt>
                <c:pt idx="175">
                  <c:v>102.1854</c:v>
                </c:pt>
                <c:pt idx="176">
                  <c:v>103.5694</c:v>
                </c:pt>
                <c:pt idx="177">
                  <c:v>102.3116</c:v>
                </c:pt>
                <c:pt idx="178">
                  <c:v>102.6968</c:v>
                </c:pt>
                <c:pt idx="179">
                  <c:v>103.9588</c:v>
                </c:pt>
                <c:pt idx="180">
                  <c:v>107.035</c:v>
                </c:pt>
                <c:pt idx="181">
                  <c:v>106.2427</c:v>
                </c:pt>
                <c:pt idx="182">
                  <c:v>103.8062</c:v>
                </c:pt>
                <c:pt idx="183">
                  <c:v>102.873</c:v>
                </c:pt>
                <c:pt idx="184">
                  <c:v>104.4804</c:v>
                </c:pt>
                <c:pt idx="185">
                  <c:v>105.1985</c:v>
                </c:pt>
                <c:pt idx="186">
                  <c:v>104.9264</c:v>
                </c:pt>
                <c:pt idx="187">
                  <c:v>104.25069999999999</c:v>
                </c:pt>
                <c:pt idx="188">
                  <c:v>105.452</c:v>
                </c:pt>
                <c:pt idx="189">
                  <c:v>105.3954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172704"/>
        <c:axId val="374173096"/>
      </c:lineChart>
      <c:catAx>
        <c:axId val="3741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7417309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74173096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7417270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0.06763</cdr:x>
      <cdr:y>0.6927</cdr:y>
    </cdr:from>
    <cdr:to>
      <cdr:x>0.13828</cdr:x>
      <cdr:y>0.75033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09" y="3905997"/>
          <a:ext cx="646058" cy="324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2016</a:t>
          </a:r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0.59868</cdr:x>
      <cdr:y>0.65079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0842" y="3296950"/>
          <a:ext cx="663488" cy="3727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2015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7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6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7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7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7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1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05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34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20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3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1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7" indent="0">
              <a:buNone/>
              <a:defRPr sz="886"/>
            </a:lvl2pPr>
            <a:lvl3pPr marL="289316" indent="0">
              <a:buNone/>
              <a:defRPr sz="760"/>
            </a:lvl3pPr>
            <a:lvl4pPr marL="433973" indent="0">
              <a:buNone/>
              <a:defRPr sz="633"/>
            </a:lvl4pPr>
            <a:lvl5pPr marL="578630" indent="0">
              <a:buNone/>
              <a:defRPr sz="633"/>
            </a:lvl5pPr>
            <a:lvl6pPr marL="723287" indent="0">
              <a:buNone/>
              <a:defRPr sz="633"/>
            </a:lvl6pPr>
            <a:lvl7pPr marL="867944" indent="0">
              <a:buNone/>
              <a:defRPr sz="633"/>
            </a:lvl7pPr>
            <a:lvl8pPr marL="1012601" indent="0">
              <a:buNone/>
              <a:defRPr sz="633"/>
            </a:lvl8pPr>
            <a:lvl9pPr marL="1157259" indent="0">
              <a:buNone/>
              <a:defRPr sz="6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9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8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11/16/2016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289316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494" indent="-108494" algn="l" defTabSz="289316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69" indent="-90411" algn="l" defTabSz="28931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4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6" rtl="0" eaLnBrk="1" latinLnBrk="0" hangingPunct="1">
        <a:spcBef>
          <a:spcPct val="20000"/>
        </a:spcBef>
        <a:buFont typeface="Arial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6" rtl="0" eaLnBrk="1" latinLnBrk="0" hangingPunct="1">
        <a:spcBef>
          <a:spcPct val="20000"/>
        </a:spcBef>
        <a:buFont typeface="Arial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7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6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November 2016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72184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580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91683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627692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3236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05564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181931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37885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1,505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52.8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5,031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6,037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33.3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8,422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9,950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10,145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June Acreage Report-Revised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1904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882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609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52.8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2,443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33.3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4,027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3,473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67100" y="650716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Report-Revised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634733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0143908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Cotton’s Share of Fiber Consumption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84106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48869"/>
              </p:ext>
            </p:extLst>
          </p:nvPr>
        </p:nvGraphicFramePr>
        <p:xfrm>
          <a:off x="0" y="762001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017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9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30435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986184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24357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82843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09263937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620868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553369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02433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866530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104413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282006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603069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65857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3.65	3.80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12.89	16.16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0.03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16.57	19.97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3.45	3.50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9.15	12.00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12.60	15.50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3.80	4.50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30.2%	29.0%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0.80	0.83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2.81	3.52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0.01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3.61	4.35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0.75	0.76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1.99	2.61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2.75	3.38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0.83	0.98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30.2%	29.0%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111.62	96.91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96.51	103.28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35.28	35.21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111.27	111.99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35.14	35.21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96.91	88.31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87.1%	78.9%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24.32	21.11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21.03	22.50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7.69	7.67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24.24	24.40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7.66	7.67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21.11	19.24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87.1%	78.9%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47775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219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92322115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4832288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35347</TotalTime>
  <Words>548</Words>
  <Application>Microsoft Office PowerPoint</Application>
  <PresentationFormat>On-screen Show (4:3)</PresentationFormat>
  <Paragraphs>294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1583</cp:revision>
  <cp:lastPrinted>2016-11-15T15:23:33Z</cp:lastPrinted>
  <dcterms:created xsi:type="dcterms:W3CDTF">2011-02-17T15:18:39Z</dcterms:created>
  <dcterms:modified xsi:type="dcterms:W3CDTF">2016-11-16T20:26:48Z</dcterms:modified>
</cp:coreProperties>
</file>