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3"/>
  </p:notesMasterIdLst>
  <p:handoutMasterIdLst>
    <p:handoutMasterId r:id="rId54"/>
  </p:handoutMasterIdLst>
  <p:sldIdLst>
    <p:sldId id="378" r:id="rId4"/>
    <p:sldId id="379" r:id="rId5"/>
    <p:sldId id="257" r:id="rId6"/>
    <p:sldId id="394" r:id="rId7"/>
    <p:sldId id="395" r:id="rId8"/>
    <p:sldId id="262" r:id="rId9"/>
    <p:sldId id="267" r:id="rId10"/>
    <p:sldId id="396" r:id="rId11"/>
    <p:sldId id="397" r:id="rId12"/>
    <p:sldId id="276" r:id="rId13"/>
    <p:sldId id="284" r:id="rId14"/>
    <p:sldId id="467" r:id="rId15"/>
    <p:sldId id="288" r:id="rId16"/>
    <p:sldId id="380" r:id="rId17"/>
    <p:sldId id="320" r:id="rId18"/>
    <p:sldId id="381" r:id="rId19"/>
    <p:sldId id="382" r:id="rId20"/>
    <p:sldId id="384" r:id="rId21"/>
    <p:sldId id="426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128" d="100"/>
          <a:sy n="128" d="100"/>
        </p:scale>
        <p:origin x="18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Sheet1!$A$58:$A$106</c:f>
              <c:strCache>
                <c:ptCount val="45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</c:strCache>
            </c:strRef>
          </c:cat>
          <c:val>
            <c:numRef>
              <c:f>Sheet1!$B$58:$B$106</c:f>
              <c:numCache>
                <c:formatCode>General</c:formatCode>
                <c:ptCount val="45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1.9</c:v>
                </c:pt>
                <c:pt idx="33">
                  <c:v>1.1000000000000001</c:v>
                </c:pt>
                <c:pt idx="34">
                  <c:v>3</c:v>
                </c:pt>
                <c:pt idx="35">
                  <c:v>3.8</c:v>
                </c:pt>
                <c:pt idx="36">
                  <c:v>-0.9</c:v>
                </c:pt>
                <c:pt idx="37">
                  <c:v>4.5999999999999996</c:v>
                </c:pt>
                <c:pt idx="38">
                  <c:v>4.3</c:v>
                </c:pt>
                <c:pt idx="39">
                  <c:v>2.1</c:v>
                </c:pt>
                <c:pt idx="40">
                  <c:v>0.6</c:v>
                </c:pt>
                <c:pt idx="41">
                  <c:v>3.9</c:v>
                </c:pt>
                <c:pt idx="42">
                  <c:v>2</c:v>
                </c:pt>
                <c:pt idx="43">
                  <c:v>1.4</c:v>
                </c:pt>
                <c:pt idx="4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313118920"/>
        <c:axId val="313120096"/>
      </c:barChart>
      <c:catAx>
        <c:axId val="313118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313120096"/>
        <c:crosses val="autoZero"/>
        <c:auto val="1"/>
        <c:lblAlgn val="ctr"/>
        <c:lblOffset val="100"/>
        <c:tickMarkSkip val="6"/>
        <c:noMultiLvlLbl val="0"/>
      </c:catAx>
      <c:valAx>
        <c:axId val="313120096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13118920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Sheet1!$A$170:$A$256</c:f>
              <c:numCache>
                <c:formatCode>General</c:formatCode>
                <c:ptCount val="75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Sheet1!$B$170:$B$256</c:f>
              <c:numCache>
                <c:formatCode>General</c:formatCode>
                <c:ptCount val="75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  <c:pt idx="61">
                  <c:v>85</c:v>
                </c:pt>
                <c:pt idx="62">
                  <c:v>86</c:v>
                </c:pt>
                <c:pt idx="63">
                  <c:v>89</c:v>
                </c:pt>
                <c:pt idx="64">
                  <c:v>90</c:v>
                </c:pt>
                <c:pt idx="65">
                  <c:v>88</c:v>
                </c:pt>
                <c:pt idx="66">
                  <c:v>86</c:v>
                </c:pt>
                <c:pt idx="67">
                  <c:v>88</c:v>
                </c:pt>
                <c:pt idx="68">
                  <c:v>87</c:v>
                </c:pt>
                <c:pt idx="69">
                  <c:v>80</c:v>
                </c:pt>
                <c:pt idx="70">
                  <c:v>82</c:v>
                </c:pt>
                <c:pt idx="71">
                  <c:v>84</c:v>
                </c:pt>
                <c:pt idx="72">
                  <c:v>80.7</c:v>
                </c:pt>
                <c:pt idx="73">
                  <c:v>84.2</c:v>
                </c:pt>
                <c:pt idx="74">
                  <c:v>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Sheet1!$A$170:$A$256</c:f>
              <c:numCache>
                <c:formatCode>General</c:formatCode>
                <c:ptCount val="75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Sheet1!$C$170:$C$256</c:f>
              <c:numCache>
                <c:formatCode>General</c:formatCode>
                <c:ptCount val="75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120</c:v>
                </c:pt>
                <c:pt idx="61">
                  <c:v>114</c:v>
                </c:pt>
                <c:pt idx="62">
                  <c:v>117</c:v>
                </c:pt>
                <c:pt idx="63">
                  <c:v>116</c:v>
                </c:pt>
                <c:pt idx="64">
                  <c:v>122</c:v>
                </c:pt>
                <c:pt idx="65">
                  <c:v>121</c:v>
                </c:pt>
                <c:pt idx="66">
                  <c:v>115</c:v>
                </c:pt>
                <c:pt idx="67">
                  <c:v>117</c:v>
                </c:pt>
                <c:pt idx="68">
                  <c:v>109</c:v>
                </c:pt>
                <c:pt idx="69">
                  <c:v>104</c:v>
                </c:pt>
                <c:pt idx="70">
                  <c:v>105</c:v>
                </c:pt>
                <c:pt idx="71">
                  <c:v>97</c:v>
                </c:pt>
                <c:pt idx="72">
                  <c:v>99.9</c:v>
                </c:pt>
                <c:pt idx="73">
                  <c:v>99.6</c:v>
                </c:pt>
                <c:pt idx="74">
                  <c:v>100.2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850016"/>
        <c:axId val="364852368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Sheet1!$A$170:$A$256</c15:sqref>
                        </c15:formulaRef>
                      </c:ext>
                    </c:extLst>
                    <c:numCache>
                      <c:formatCode>General</c:formatCode>
                      <c:ptCount val="75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  <c:pt idx="72">
                        <c:v>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Sheet1!$D$170:$D$250</c15:sqref>
                        </c15:formulaRef>
                      </c:ext>
                    </c:extLst>
                    <c:numCache>
                      <c:formatCode>0</c:formatCode>
                      <c:ptCount val="69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6485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4852368"/>
        <c:crosses val="autoZero"/>
        <c:auto val="1"/>
        <c:lblAlgn val="ctr"/>
        <c:lblOffset val="100"/>
        <c:tickMarkSkip val="6"/>
        <c:noMultiLvlLbl val="0"/>
      </c:catAx>
      <c:valAx>
        <c:axId val="364852368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485001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Sheet1!$B$7:$B$19</c:f>
              <c:numCache>
                <c:formatCode>General</c:formatCode>
                <c:ptCount val="13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103.49261</c:v>
                </c:pt>
                <c:pt idx="8">
                  <c:v>85.858447999999996</c:v>
                </c:pt>
                <c:pt idx="9">
                  <c:v>112.28768400000001</c:v>
                </c:pt>
                <c:pt idx="10">
                  <c:v>80.768799999999999</c:v>
                </c:pt>
                <c:pt idx="11">
                  <c:v>45.861136000000002</c:v>
                </c:pt>
                <c:pt idx="12">
                  <c:v>40.863782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Sheet1!$C$7:$C$19</c:f>
              <c:numCache>
                <c:formatCode>General</c:formatCode>
                <c:ptCount val="13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10.420529999999999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9.766845</c:v>
                </c:pt>
                <c:pt idx="11">
                  <c:v>10.573843</c:v>
                </c:pt>
                <c:pt idx="12">
                  <c:v>13.898891000000001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4846488"/>
        <c:axId val="3648531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Sheet1!$A$7:$A$19</c15:sqref>
                        </c15:formulaRef>
                      </c:ext>
                    </c:extLst>
                    <c:strCache>
                      <c:ptCount val="13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36484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485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853152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84648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68.27</c:v>
                </c:pt>
                <c:pt idx="1">
                  <c:v>69.209999999999994</c:v>
                </c:pt>
                <c:pt idx="2">
                  <c:v>68.67</c:v>
                </c:pt>
                <c:pt idx="3">
                  <c:v>69.12</c:v>
                </c:pt>
                <c:pt idx="4">
                  <c:v>69.010000000000005</c:v>
                </c:pt>
                <c:pt idx="5">
                  <c:v>69.17</c:v>
                </c:pt>
                <c:pt idx="6">
                  <c:v>69.39</c:v>
                </c:pt>
                <c:pt idx="7">
                  <c:v>68.41</c:v>
                </c:pt>
                <c:pt idx="8">
                  <c:v>69.61</c:v>
                </c:pt>
                <c:pt idx="9">
                  <c:v>69.5</c:v>
                </c:pt>
                <c:pt idx="10">
                  <c:v>69.45</c:v>
                </c:pt>
                <c:pt idx="11">
                  <c:v>69</c:v>
                </c:pt>
                <c:pt idx="12">
                  <c:v>69.16</c:v>
                </c:pt>
                <c:pt idx="13">
                  <c:v>70.400000000000006</c:v>
                </c:pt>
                <c:pt idx="14">
                  <c:v>70.23</c:v>
                </c:pt>
                <c:pt idx="15">
                  <c:v>70.3</c:v>
                </c:pt>
                <c:pt idx="16">
                  <c:v>70.349999999999994</c:v>
                </c:pt>
                <c:pt idx="17">
                  <c:v>70.959999999999994</c:v>
                </c:pt>
                <c:pt idx="18">
                  <c:v>71.41</c:v>
                </c:pt>
                <c:pt idx="19">
                  <c:v>70.709999999999994</c:v>
                </c:pt>
                <c:pt idx="20">
                  <c:v>70.62</c:v>
                </c:pt>
                <c:pt idx="21">
                  <c:v>69.22</c:v>
                </c:pt>
                <c:pt idx="22">
                  <c:v>69.3</c:v>
                </c:pt>
                <c:pt idx="23">
                  <c:v>68.760000000000005</c:v>
                </c:pt>
                <c:pt idx="24">
                  <c:v>68.13</c:v>
                </c:pt>
                <c:pt idx="25">
                  <c:v>68</c:v>
                </c:pt>
                <c:pt idx="26">
                  <c:v>68.44</c:v>
                </c:pt>
                <c:pt idx="27">
                  <c:v>69.260000000000005</c:v>
                </c:pt>
                <c:pt idx="28">
                  <c:v>69.53</c:v>
                </c:pt>
                <c:pt idx="29">
                  <c:v>69.8</c:v>
                </c:pt>
                <c:pt idx="30">
                  <c:v>68.75</c:v>
                </c:pt>
                <c:pt idx="31">
                  <c:v>68.41</c:v>
                </c:pt>
                <c:pt idx="32">
                  <c:v>68.48</c:v>
                </c:pt>
                <c:pt idx="33">
                  <c:v>67.900000000000006</c:v>
                </c:pt>
                <c:pt idx="34">
                  <c:v>67.22</c:v>
                </c:pt>
                <c:pt idx="35">
                  <c:v>65.03</c:v>
                </c:pt>
                <c:pt idx="36">
                  <c:v>65.5</c:v>
                </c:pt>
                <c:pt idx="37">
                  <c:v>64.11</c:v>
                </c:pt>
                <c:pt idx="38">
                  <c:v>63.92</c:v>
                </c:pt>
                <c:pt idx="39">
                  <c:v>64.459999999999994</c:v>
                </c:pt>
                <c:pt idx="40">
                  <c:v>64.099999999999994</c:v>
                </c:pt>
                <c:pt idx="41">
                  <c:v>63.66</c:v>
                </c:pt>
                <c:pt idx="42">
                  <c:v>64.010000000000005</c:v>
                </c:pt>
                <c:pt idx="43">
                  <c:v>63.39</c:v>
                </c:pt>
                <c:pt idx="44">
                  <c:v>63.7</c:v>
                </c:pt>
                <c:pt idx="45">
                  <c:v>64.900000000000006</c:v>
                </c:pt>
                <c:pt idx="46">
                  <c:v>65.349999999999994</c:v>
                </c:pt>
                <c:pt idx="47">
                  <c:v>65.45</c:v>
                </c:pt>
                <c:pt idx="48">
                  <c:v>65.22</c:v>
                </c:pt>
                <c:pt idx="49">
                  <c:v>65.45</c:v>
                </c:pt>
                <c:pt idx="50">
                  <c:v>66.19</c:v>
                </c:pt>
                <c:pt idx="51">
                  <c:v>65.63</c:v>
                </c:pt>
                <c:pt idx="52">
                  <c:v>65.069999999999993</c:v>
                </c:pt>
                <c:pt idx="53">
                  <c:v>64.819999999999993</c:v>
                </c:pt>
                <c:pt idx="54">
                  <c:v>65.11</c:v>
                </c:pt>
                <c:pt idx="55">
                  <c:v>65.27</c:v>
                </c:pt>
                <c:pt idx="56">
                  <c:v>65.42</c:v>
                </c:pt>
                <c:pt idx="57">
                  <c:v>65.55</c:v>
                </c:pt>
                <c:pt idx="58">
                  <c:v>65.47</c:v>
                </c:pt>
                <c:pt idx="59">
                  <c:v>65.760000000000005</c:v>
                </c:pt>
                <c:pt idx="60">
                  <c:v>65.900000000000006</c:v>
                </c:pt>
                <c:pt idx="61">
                  <c:v>66.180000000000007</c:v>
                </c:pt>
                <c:pt idx="62">
                  <c:v>66.39</c:v>
                </c:pt>
                <c:pt idx="63">
                  <c:v>66.5</c:v>
                </c:pt>
                <c:pt idx="64">
                  <c:v>66.61</c:v>
                </c:pt>
                <c:pt idx="65">
                  <c:v>66.81</c:v>
                </c:pt>
                <c:pt idx="66">
                  <c:v>65.75</c:v>
                </c:pt>
                <c:pt idx="67">
                  <c:v>65.52</c:v>
                </c:pt>
                <c:pt idx="68">
                  <c:v>65.84</c:v>
                </c:pt>
                <c:pt idx="69">
                  <c:v>66.31</c:v>
                </c:pt>
                <c:pt idx="70">
                  <c:v>65.81</c:v>
                </c:pt>
                <c:pt idx="71">
                  <c:v>65.930000000000007</c:v>
                </c:pt>
                <c:pt idx="72">
                  <c:v>64.81</c:v>
                </c:pt>
                <c:pt idx="73">
                  <c:v>63.15</c:v>
                </c:pt>
                <c:pt idx="74">
                  <c:v>63.98</c:v>
                </c:pt>
                <c:pt idx="75">
                  <c:v>63.45</c:v>
                </c:pt>
                <c:pt idx="76">
                  <c:v>64.17</c:v>
                </c:pt>
                <c:pt idx="77">
                  <c:v>63.37</c:v>
                </c:pt>
                <c:pt idx="78">
                  <c:v>62.98</c:v>
                </c:pt>
                <c:pt idx="79">
                  <c:v>63.83</c:v>
                </c:pt>
                <c:pt idx="80">
                  <c:v>63.11</c:v>
                </c:pt>
                <c:pt idx="81">
                  <c:v>63.63</c:v>
                </c:pt>
                <c:pt idx="82">
                  <c:v>64.23</c:v>
                </c:pt>
                <c:pt idx="83">
                  <c:v>64.36</c:v>
                </c:pt>
                <c:pt idx="84">
                  <c:v>63.53</c:v>
                </c:pt>
                <c:pt idx="85">
                  <c:v>63.79</c:v>
                </c:pt>
                <c:pt idx="86">
                  <c:v>63.92</c:v>
                </c:pt>
                <c:pt idx="87">
                  <c:v>64.599999999999994</c:v>
                </c:pt>
                <c:pt idx="88">
                  <c:v>63.89</c:v>
                </c:pt>
                <c:pt idx="89">
                  <c:v>63.55</c:v>
                </c:pt>
                <c:pt idx="90">
                  <c:v>64.11</c:v>
                </c:pt>
                <c:pt idx="91">
                  <c:v>63.65</c:v>
                </c:pt>
                <c:pt idx="92">
                  <c:v>64.400000000000006</c:v>
                </c:pt>
                <c:pt idx="93">
                  <c:v>64.5</c:v>
                </c:pt>
                <c:pt idx="94">
                  <c:v>64.31</c:v>
                </c:pt>
                <c:pt idx="95">
                  <c:v>63.51</c:v>
                </c:pt>
                <c:pt idx="96">
                  <c:v>64.430000000000007</c:v>
                </c:pt>
                <c:pt idx="97">
                  <c:v>64.56</c:v>
                </c:pt>
                <c:pt idx="98">
                  <c:v>64.540000000000006</c:v>
                </c:pt>
                <c:pt idx="99">
                  <c:v>65.38</c:v>
                </c:pt>
                <c:pt idx="100">
                  <c:v>65.489999999999995</c:v>
                </c:pt>
                <c:pt idx="101">
                  <c:v>65.33</c:v>
                </c:pt>
                <c:pt idx="102">
                  <c:v>65.38</c:v>
                </c:pt>
                <c:pt idx="103">
                  <c:v>65.72</c:v>
                </c:pt>
                <c:pt idx="104">
                  <c:v>65.94</c:v>
                </c:pt>
                <c:pt idx="105">
                  <c:v>64.42</c:v>
                </c:pt>
                <c:pt idx="106">
                  <c:v>63.91</c:v>
                </c:pt>
                <c:pt idx="107">
                  <c:v>64.94</c:v>
                </c:pt>
                <c:pt idx="108">
                  <c:v>64.400000000000006</c:v>
                </c:pt>
                <c:pt idx="109">
                  <c:v>64.47</c:v>
                </c:pt>
                <c:pt idx="110">
                  <c:v>64.48</c:v>
                </c:pt>
                <c:pt idx="111">
                  <c:v>64.45</c:v>
                </c:pt>
                <c:pt idx="112">
                  <c:v>63.48</c:v>
                </c:pt>
                <c:pt idx="113">
                  <c:v>63.9</c:v>
                </c:pt>
                <c:pt idx="114">
                  <c:v>63.01</c:v>
                </c:pt>
                <c:pt idx="115">
                  <c:v>63.42</c:v>
                </c:pt>
                <c:pt idx="116">
                  <c:v>63.04</c:v>
                </c:pt>
                <c:pt idx="117">
                  <c:v>62</c:v>
                </c:pt>
                <c:pt idx="118">
                  <c:v>61.97</c:v>
                </c:pt>
                <c:pt idx="119">
                  <c:v>61.71</c:v>
                </c:pt>
                <c:pt idx="120">
                  <c:v>61.5</c:v>
                </c:pt>
                <c:pt idx="121">
                  <c:v>62.42</c:v>
                </c:pt>
                <c:pt idx="122">
                  <c:v>62.47</c:v>
                </c:pt>
                <c:pt idx="123">
                  <c:v>62.99</c:v>
                </c:pt>
                <c:pt idx="124">
                  <c:v>63.13</c:v>
                </c:pt>
                <c:pt idx="125">
                  <c:v>62.79</c:v>
                </c:pt>
                <c:pt idx="126">
                  <c:v>62.67</c:v>
                </c:pt>
                <c:pt idx="127">
                  <c:v>63.45</c:v>
                </c:pt>
                <c:pt idx="128">
                  <c:v>63.29</c:v>
                </c:pt>
                <c:pt idx="129">
                  <c:v>63.52</c:v>
                </c:pt>
                <c:pt idx="130">
                  <c:v>63.2</c:v>
                </c:pt>
                <c:pt idx="131">
                  <c:v>63.95</c:v>
                </c:pt>
                <c:pt idx="132">
                  <c:v>63.88</c:v>
                </c:pt>
                <c:pt idx="133">
                  <c:v>63.32</c:v>
                </c:pt>
                <c:pt idx="134">
                  <c:v>63.64</c:v>
                </c:pt>
                <c:pt idx="135">
                  <c:v>64.069999999999993</c:v>
                </c:pt>
                <c:pt idx="136">
                  <c:v>64.91</c:v>
                </c:pt>
                <c:pt idx="137">
                  <c:v>65.47</c:v>
                </c:pt>
                <c:pt idx="138">
                  <c:v>64.84</c:v>
                </c:pt>
                <c:pt idx="139">
                  <c:v>65.48</c:v>
                </c:pt>
                <c:pt idx="140">
                  <c:v>65.290000000000006</c:v>
                </c:pt>
                <c:pt idx="141">
                  <c:v>65.819999999999993</c:v>
                </c:pt>
                <c:pt idx="142">
                  <c:v>66.3</c:v>
                </c:pt>
                <c:pt idx="143">
                  <c:v>65.8</c:v>
                </c:pt>
                <c:pt idx="144">
                  <c:v>65.849999999999994</c:v>
                </c:pt>
                <c:pt idx="145">
                  <c:v>66.08</c:v>
                </c:pt>
                <c:pt idx="146">
                  <c:v>65.12</c:v>
                </c:pt>
                <c:pt idx="147">
                  <c:v>65.03</c:v>
                </c:pt>
                <c:pt idx="148">
                  <c:v>64.739999999999995</c:v>
                </c:pt>
                <c:pt idx="149">
                  <c:v>64.569999999999993</c:v>
                </c:pt>
                <c:pt idx="150">
                  <c:v>63.95</c:v>
                </c:pt>
                <c:pt idx="151">
                  <c:v>62.78</c:v>
                </c:pt>
                <c:pt idx="152">
                  <c:v>62.39</c:v>
                </c:pt>
                <c:pt idx="153">
                  <c:v>63.23</c:v>
                </c:pt>
                <c:pt idx="154">
                  <c:v>62.59</c:v>
                </c:pt>
                <c:pt idx="155">
                  <c:v>62.56</c:v>
                </c:pt>
                <c:pt idx="156">
                  <c:v>62.25</c:v>
                </c:pt>
                <c:pt idx="157">
                  <c:v>63.67</c:v>
                </c:pt>
                <c:pt idx="158">
                  <c:v>64.11</c:v>
                </c:pt>
                <c:pt idx="159">
                  <c:v>64.06</c:v>
                </c:pt>
                <c:pt idx="160">
                  <c:v>64.55</c:v>
                </c:pt>
                <c:pt idx="161">
                  <c:v>64.7</c:v>
                </c:pt>
                <c:pt idx="162">
                  <c:v>64.290000000000006</c:v>
                </c:pt>
                <c:pt idx="163">
                  <c:v>64.33</c:v>
                </c:pt>
                <c:pt idx="164">
                  <c:v>64.680000000000007</c:v>
                </c:pt>
                <c:pt idx="165">
                  <c:v>63.78</c:v>
                </c:pt>
                <c:pt idx="166">
                  <c:v>64.34</c:v>
                </c:pt>
                <c:pt idx="167">
                  <c:v>63.91</c:v>
                </c:pt>
                <c:pt idx="168">
                  <c:v>64.540000000000006</c:v>
                </c:pt>
                <c:pt idx="169">
                  <c:v>64.92</c:v>
                </c:pt>
                <c:pt idx="170">
                  <c:v>65.64</c:v>
                </c:pt>
                <c:pt idx="171">
                  <c:v>65.97</c:v>
                </c:pt>
                <c:pt idx="172">
                  <c:v>65.959999999999994</c:v>
                </c:pt>
                <c:pt idx="173">
                  <c:v>65.61</c:v>
                </c:pt>
                <c:pt idx="174">
                  <c:v>65.77</c:v>
                </c:pt>
                <c:pt idx="175">
                  <c:v>65.27</c:v>
                </c:pt>
                <c:pt idx="176">
                  <c:v>65.06</c:v>
                </c:pt>
                <c:pt idx="177">
                  <c:v>64.62</c:v>
                </c:pt>
                <c:pt idx="178">
                  <c:v>63.64</c:v>
                </c:pt>
                <c:pt idx="179">
                  <c:v>63.51</c:v>
                </c:pt>
                <c:pt idx="180">
                  <c:v>63.45</c:v>
                </c:pt>
                <c:pt idx="181">
                  <c:v>63.63</c:v>
                </c:pt>
                <c:pt idx="182">
                  <c:v>65.14</c:v>
                </c:pt>
                <c:pt idx="183">
                  <c:v>65.62</c:v>
                </c:pt>
                <c:pt idx="184">
                  <c:v>65.63</c:v>
                </c:pt>
                <c:pt idx="185">
                  <c:v>65.849999999999994</c:v>
                </c:pt>
                <c:pt idx="186">
                  <c:v>66.27</c:v>
                </c:pt>
                <c:pt idx="187">
                  <c:v>66.64</c:v>
                </c:pt>
                <c:pt idx="188">
                  <c:v>66.45</c:v>
                </c:pt>
                <c:pt idx="189">
                  <c:v>66.66</c:v>
                </c:pt>
                <c:pt idx="190">
                  <c:v>66.489999999999995</c:v>
                </c:pt>
                <c:pt idx="191">
                  <c:v>65.77</c:v>
                </c:pt>
                <c:pt idx="192">
                  <c:v>65.430000000000007</c:v>
                </c:pt>
                <c:pt idx="193">
                  <c:v>65.94</c:v>
                </c:pt>
                <c:pt idx="194">
                  <c:v>65.28</c:v>
                </c:pt>
                <c:pt idx="195">
                  <c:v>64.83</c:v>
                </c:pt>
                <c:pt idx="196">
                  <c:v>65.790000000000006</c:v>
                </c:pt>
                <c:pt idx="197">
                  <c:v>66.5</c:v>
                </c:pt>
                <c:pt idx="198">
                  <c:v>66.819999999999993</c:v>
                </c:pt>
                <c:pt idx="199">
                  <c:v>65.180000000000007</c:v>
                </c:pt>
                <c:pt idx="200">
                  <c:v>64.83</c:v>
                </c:pt>
                <c:pt idx="201">
                  <c:v>64.97</c:v>
                </c:pt>
                <c:pt idx="202">
                  <c:v>64.7</c:v>
                </c:pt>
                <c:pt idx="203">
                  <c:v>64.38</c:v>
                </c:pt>
                <c:pt idx="204">
                  <c:v>64.08</c:v>
                </c:pt>
                <c:pt idx="205">
                  <c:v>64.03</c:v>
                </c:pt>
                <c:pt idx="206">
                  <c:v>65.06</c:v>
                </c:pt>
                <c:pt idx="207">
                  <c:v>64.64</c:v>
                </c:pt>
                <c:pt idx="208">
                  <c:v>64.069999999999993</c:v>
                </c:pt>
                <c:pt idx="209">
                  <c:v>64.06</c:v>
                </c:pt>
                <c:pt idx="210">
                  <c:v>65.28</c:v>
                </c:pt>
                <c:pt idx="211">
                  <c:v>65.28</c:v>
                </c:pt>
                <c:pt idx="212">
                  <c:v>64.55</c:v>
                </c:pt>
                <c:pt idx="213">
                  <c:v>65.34</c:v>
                </c:pt>
                <c:pt idx="214">
                  <c:v>65.37</c:v>
                </c:pt>
                <c:pt idx="215">
                  <c:v>65.790000000000006</c:v>
                </c:pt>
                <c:pt idx="216">
                  <c:v>64.38</c:v>
                </c:pt>
                <c:pt idx="217">
                  <c:v>64.66</c:v>
                </c:pt>
                <c:pt idx="218">
                  <c:v>63.63</c:v>
                </c:pt>
                <c:pt idx="219">
                  <c:v>64.97</c:v>
                </c:pt>
                <c:pt idx="220">
                  <c:v>64.52</c:v>
                </c:pt>
                <c:pt idx="221">
                  <c:v>64.72</c:v>
                </c:pt>
                <c:pt idx="222">
                  <c:v>63.9</c:v>
                </c:pt>
                <c:pt idx="223">
                  <c:v>64.8</c:v>
                </c:pt>
                <c:pt idx="224">
                  <c:v>64.55</c:v>
                </c:pt>
                <c:pt idx="225">
                  <c:v>64.59</c:v>
                </c:pt>
                <c:pt idx="226">
                  <c:v>65.38</c:v>
                </c:pt>
                <c:pt idx="227">
                  <c:v>67.510000000000005</c:v>
                </c:pt>
                <c:pt idx="228">
                  <c:v>67.23</c:v>
                </c:pt>
                <c:pt idx="229">
                  <c:v>67.91</c:v>
                </c:pt>
                <c:pt idx="230">
                  <c:v>67.540000000000006</c:v>
                </c:pt>
                <c:pt idx="231">
                  <c:v>67.39</c:v>
                </c:pt>
                <c:pt idx="232">
                  <c:v>66.95</c:v>
                </c:pt>
                <c:pt idx="233">
                  <c:v>65.959999999999994</c:v>
                </c:pt>
                <c:pt idx="234">
                  <c:v>65.3</c:v>
                </c:pt>
                <c:pt idx="235">
                  <c:v>65.86</c:v>
                </c:pt>
                <c:pt idx="236">
                  <c:v>65.52</c:v>
                </c:pt>
                <c:pt idx="237">
                  <c:v>65.52</c:v>
                </c:pt>
                <c:pt idx="238">
                  <c:v>66.13</c:v>
                </c:pt>
                <c:pt idx="239">
                  <c:v>64.87</c:v>
                </c:pt>
                <c:pt idx="240">
                  <c:v>65.239999999999995</c:v>
                </c:pt>
                <c:pt idx="241">
                  <c:v>65.22</c:v>
                </c:pt>
                <c:pt idx="242">
                  <c:v>64.67</c:v>
                </c:pt>
                <c:pt idx="243">
                  <c:v>64.239999999999995</c:v>
                </c:pt>
                <c:pt idx="244">
                  <c:v>64.540000000000006</c:v>
                </c:pt>
                <c:pt idx="245">
                  <c:v>64.739999999999995</c:v>
                </c:pt>
                <c:pt idx="246">
                  <c:v>64.64</c:v>
                </c:pt>
                <c:pt idx="247">
                  <c:v>63.8</c:v>
                </c:pt>
                <c:pt idx="248">
                  <c:v>64.599999999999994</c:v>
                </c:pt>
                <c:pt idx="249">
                  <c:v>63.89</c:v>
                </c:pt>
                <c:pt idx="250">
                  <c:v>63.55</c:v>
                </c:pt>
                <c:pt idx="251">
                  <c:v>64.209999999999994</c:v>
                </c:pt>
                <c:pt idx="252">
                  <c:v>64</c:v>
                </c:pt>
                <c:pt idx="253">
                  <c:v>63.64</c:v>
                </c:pt>
                <c:pt idx="254">
                  <c:v>63.52</c:v>
                </c:pt>
                <c:pt idx="255">
                  <c:v>62.26</c:v>
                </c:pt>
                <c:pt idx="256">
                  <c:v>61.79</c:v>
                </c:pt>
                <c:pt idx="257">
                  <c:v>61.96</c:v>
                </c:pt>
                <c:pt idx="258">
                  <c:v>61.82</c:v>
                </c:pt>
                <c:pt idx="259">
                  <c:v>64.69</c:v>
                </c:pt>
                <c:pt idx="260">
                  <c:v>65.790000000000006</c:v>
                </c:pt>
                <c:pt idx="261">
                  <c:v>65.95</c:v>
                </c:pt>
                <c:pt idx="262">
                  <c:v>66.52</c:v>
                </c:pt>
                <c:pt idx="263">
                  <c:v>66.63</c:v>
                </c:pt>
                <c:pt idx="264">
                  <c:v>66.53</c:v>
                </c:pt>
                <c:pt idx="265">
                  <c:v>66.930000000000007</c:v>
                </c:pt>
                <c:pt idx="266">
                  <c:v>66.91</c:v>
                </c:pt>
                <c:pt idx="267">
                  <c:v>64.05</c:v>
                </c:pt>
                <c:pt idx="268">
                  <c:v>63.16</c:v>
                </c:pt>
                <c:pt idx="269">
                  <c:v>62.51</c:v>
                </c:pt>
                <c:pt idx="270">
                  <c:v>63.35</c:v>
                </c:pt>
                <c:pt idx="271">
                  <c:v>63</c:v>
                </c:pt>
                <c:pt idx="272">
                  <c:v>63</c:v>
                </c:pt>
                <c:pt idx="273">
                  <c:v>62.7</c:v>
                </c:pt>
                <c:pt idx="274">
                  <c:v>62.49</c:v>
                </c:pt>
                <c:pt idx="275">
                  <c:v>62.76</c:v>
                </c:pt>
                <c:pt idx="276">
                  <c:v>62.62</c:v>
                </c:pt>
                <c:pt idx="277">
                  <c:v>63.28</c:v>
                </c:pt>
                <c:pt idx="278">
                  <c:v>62.92</c:v>
                </c:pt>
                <c:pt idx="279">
                  <c:v>63.05</c:v>
                </c:pt>
                <c:pt idx="280">
                  <c:v>63.13</c:v>
                </c:pt>
                <c:pt idx="281">
                  <c:v>62.55</c:v>
                </c:pt>
                <c:pt idx="282">
                  <c:v>62.52</c:v>
                </c:pt>
                <c:pt idx="283">
                  <c:v>62.71</c:v>
                </c:pt>
                <c:pt idx="284">
                  <c:v>62.4</c:v>
                </c:pt>
                <c:pt idx="285">
                  <c:v>60.55</c:v>
                </c:pt>
                <c:pt idx="286">
                  <c:v>60.79</c:v>
                </c:pt>
                <c:pt idx="287">
                  <c:v>60</c:v>
                </c:pt>
                <c:pt idx="288">
                  <c:v>59.97</c:v>
                </c:pt>
                <c:pt idx="289">
                  <c:v>60.31</c:v>
                </c:pt>
                <c:pt idx="290">
                  <c:v>60.64</c:v>
                </c:pt>
                <c:pt idx="291">
                  <c:v>60.75</c:v>
                </c:pt>
                <c:pt idx="292">
                  <c:v>61</c:v>
                </c:pt>
                <c:pt idx="293">
                  <c:v>60.44</c:v>
                </c:pt>
                <c:pt idx="294">
                  <c:v>60.6</c:v>
                </c:pt>
                <c:pt idx="295">
                  <c:v>60.14</c:v>
                </c:pt>
                <c:pt idx="296">
                  <c:v>61.87</c:v>
                </c:pt>
                <c:pt idx="297">
                  <c:v>62.08</c:v>
                </c:pt>
                <c:pt idx="298">
                  <c:v>62.05</c:v>
                </c:pt>
                <c:pt idx="299">
                  <c:v>61.72</c:v>
                </c:pt>
                <c:pt idx="300">
                  <c:v>61.61</c:v>
                </c:pt>
                <c:pt idx="301">
                  <c:v>61.69</c:v>
                </c:pt>
                <c:pt idx="302">
                  <c:v>63.86</c:v>
                </c:pt>
                <c:pt idx="303">
                  <c:v>63.76</c:v>
                </c:pt>
                <c:pt idx="304">
                  <c:v>63.44</c:v>
                </c:pt>
                <c:pt idx="305">
                  <c:v>63.85</c:v>
                </c:pt>
                <c:pt idx="306">
                  <c:v>63.24</c:v>
                </c:pt>
                <c:pt idx="307">
                  <c:v>63.78</c:v>
                </c:pt>
                <c:pt idx="308">
                  <c:v>64.23</c:v>
                </c:pt>
                <c:pt idx="309">
                  <c:v>62.52</c:v>
                </c:pt>
                <c:pt idx="310">
                  <c:v>62.76</c:v>
                </c:pt>
                <c:pt idx="311">
                  <c:v>62.13</c:v>
                </c:pt>
                <c:pt idx="312">
                  <c:v>62.34</c:v>
                </c:pt>
                <c:pt idx="313">
                  <c:v>62.67</c:v>
                </c:pt>
                <c:pt idx="314">
                  <c:v>62.32</c:v>
                </c:pt>
                <c:pt idx="315">
                  <c:v>63.32</c:v>
                </c:pt>
                <c:pt idx="316">
                  <c:v>63.29</c:v>
                </c:pt>
                <c:pt idx="317">
                  <c:v>62.57</c:v>
                </c:pt>
                <c:pt idx="318">
                  <c:v>61.94</c:v>
                </c:pt>
                <c:pt idx="319">
                  <c:v>61.95</c:v>
                </c:pt>
                <c:pt idx="320">
                  <c:v>61.66</c:v>
                </c:pt>
                <c:pt idx="321">
                  <c:v>61.9</c:v>
                </c:pt>
                <c:pt idx="322">
                  <c:v>61.93</c:v>
                </c:pt>
                <c:pt idx="323">
                  <c:v>62.18</c:v>
                </c:pt>
                <c:pt idx="324">
                  <c:v>61.84</c:v>
                </c:pt>
                <c:pt idx="325">
                  <c:v>61.68</c:v>
                </c:pt>
                <c:pt idx="326">
                  <c:v>61.74</c:v>
                </c:pt>
                <c:pt idx="327">
                  <c:v>61.53</c:v>
                </c:pt>
                <c:pt idx="328">
                  <c:v>61.52</c:v>
                </c:pt>
                <c:pt idx="329">
                  <c:v>61.58</c:v>
                </c:pt>
                <c:pt idx="330">
                  <c:v>60.04</c:v>
                </c:pt>
                <c:pt idx="331">
                  <c:v>60.16</c:v>
                </c:pt>
                <c:pt idx="332">
                  <c:v>60.6</c:v>
                </c:pt>
                <c:pt idx="333">
                  <c:v>61.98</c:v>
                </c:pt>
                <c:pt idx="334">
                  <c:v>62.63</c:v>
                </c:pt>
                <c:pt idx="335">
                  <c:v>61.3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64.02</c:v>
                </c:pt>
                <c:pt idx="1">
                  <c:v>63.64</c:v>
                </c:pt>
                <c:pt idx="2">
                  <c:v>63.64</c:v>
                </c:pt>
                <c:pt idx="3">
                  <c:v>63.02</c:v>
                </c:pt>
                <c:pt idx="4">
                  <c:v>63.21</c:v>
                </c:pt>
                <c:pt idx="5">
                  <c:v>62.83</c:v>
                </c:pt>
                <c:pt idx="6">
                  <c:v>62.66</c:v>
                </c:pt>
                <c:pt idx="7">
                  <c:v>63.97</c:v>
                </c:pt>
                <c:pt idx="8">
                  <c:v>63.98</c:v>
                </c:pt>
                <c:pt idx="9">
                  <c:v>64.239999999999995</c:v>
                </c:pt>
                <c:pt idx="10">
                  <c:v>64.650000000000006</c:v>
                </c:pt>
                <c:pt idx="11">
                  <c:v>64.680000000000007</c:v>
                </c:pt>
                <c:pt idx="12">
                  <c:v>64.89</c:v>
                </c:pt>
                <c:pt idx="13">
                  <c:v>65.36</c:v>
                </c:pt>
                <c:pt idx="14">
                  <c:v>65.31</c:v>
                </c:pt>
                <c:pt idx="15">
                  <c:v>63.73</c:v>
                </c:pt>
                <c:pt idx="16">
                  <c:v>62.67</c:v>
                </c:pt>
                <c:pt idx="17">
                  <c:v>62.65</c:v>
                </c:pt>
                <c:pt idx="18">
                  <c:v>63.54</c:v>
                </c:pt>
                <c:pt idx="19">
                  <c:v>63.1</c:v>
                </c:pt>
                <c:pt idx="20">
                  <c:v>62.82</c:v>
                </c:pt>
                <c:pt idx="21">
                  <c:v>62.02</c:v>
                </c:pt>
                <c:pt idx="22">
                  <c:v>61.89</c:v>
                </c:pt>
                <c:pt idx="23">
                  <c:v>61.89</c:v>
                </c:pt>
                <c:pt idx="24">
                  <c:v>61.84</c:v>
                </c:pt>
                <c:pt idx="25">
                  <c:v>62.16</c:v>
                </c:pt>
                <c:pt idx="26">
                  <c:v>62.18</c:v>
                </c:pt>
                <c:pt idx="27">
                  <c:v>62.58</c:v>
                </c:pt>
                <c:pt idx="28">
                  <c:v>62.8</c:v>
                </c:pt>
                <c:pt idx="29">
                  <c:v>62.23</c:v>
                </c:pt>
                <c:pt idx="30">
                  <c:v>62.26</c:v>
                </c:pt>
                <c:pt idx="31">
                  <c:v>62.15</c:v>
                </c:pt>
                <c:pt idx="32">
                  <c:v>62.07</c:v>
                </c:pt>
                <c:pt idx="33">
                  <c:v>61.17</c:v>
                </c:pt>
                <c:pt idx="34">
                  <c:v>61.09</c:v>
                </c:pt>
                <c:pt idx="35">
                  <c:v>60.72</c:v>
                </c:pt>
                <c:pt idx="36">
                  <c:v>60.38</c:v>
                </c:pt>
                <c:pt idx="37">
                  <c:v>60.76</c:v>
                </c:pt>
                <c:pt idx="38">
                  <c:v>60.76</c:v>
                </c:pt>
                <c:pt idx="39">
                  <c:v>60.96</c:v>
                </c:pt>
                <c:pt idx="40">
                  <c:v>61.24</c:v>
                </c:pt>
                <c:pt idx="41">
                  <c:v>61.45</c:v>
                </c:pt>
                <c:pt idx="42">
                  <c:v>61.47</c:v>
                </c:pt>
                <c:pt idx="43">
                  <c:v>60.78</c:v>
                </c:pt>
                <c:pt idx="44">
                  <c:v>62.37</c:v>
                </c:pt>
                <c:pt idx="45">
                  <c:v>62.42</c:v>
                </c:pt>
                <c:pt idx="46">
                  <c:v>62.55</c:v>
                </c:pt>
                <c:pt idx="47">
                  <c:v>62.27</c:v>
                </c:pt>
                <c:pt idx="48">
                  <c:v>62.45</c:v>
                </c:pt>
                <c:pt idx="49">
                  <c:v>62.32</c:v>
                </c:pt>
                <c:pt idx="50">
                  <c:v>63.81</c:v>
                </c:pt>
                <c:pt idx="51">
                  <c:v>63.76</c:v>
                </c:pt>
                <c:pt idx="52">
                  <c:v>63.42</c:v>
                </c:pt>
                <c:pt idx="53">
                  <c:v>63.76</c:v>
                </c:pt>
                <c:pt idx="54">
                  <c:v>63.37</c:v>
                </c:pt>
                <c:pt idx="55">
                  <c:v>63.88</c:v>
                </c:pt>
                <c:pt idx="56">
                  <c:v>64.099999999999994</c:v>
                </c:pt>
                <c:pt idx="57">
                  <c:v>63.1</c:v>
                </c:pt>
                <c:pt idx="58">
                  <c:v>63.27</c:v>
                </c:pt>
                <c:pt idx="59">
                  <c:v>62.67</c:v>
                </c:pt>
                <c:pt idx="60">
                  <c:v>62.82</c:v>
                </c:pt>
                <c:pt idx="61">
                  <c:v>62.96</c:v>
                </c:pt>
                <c:pt idx="62">
                  <c:v>62.81</c:v>
                </c:pt>
                <c:pt idx="63">
                  <c:v>63.44</c:v>
                </c:pt>
                <c:pt idx="64">
                  <c:v>63.42</c:v>
                </c:pt>
                <c:pt idx="65">
                  <c:v>63.02</c:v>
                </c:pt>
                <c:pt idx="66">
                  <c:v>62.88</c:v>
                </c:pt>
                <c:pt idx="67">
                  <c:v>63.24</c:v>
                </c:pt>
                <c:pt idx="68">
                  <c:v>62.93</c:v>
                </c:pt>
                <c:pt idx="69">
                  <c:v>63.23</c:v>
                </c:pt>
                <c:pt idx="70">
                  <c:v>63.17</c:v>
                </c:pt>
                <c:pt idx="71">
                  <c:v>63.25</c:v>
                </c:pt>
                <c:pt idx="72">
                  <c:v>63.4</c:v>
                </c:pt>
                <c:pt idx="73">
                  <c:v>63.29</c:v>
                </c:pt>
                <c:pt idx="74">
                  <c:v>63.61</c:v>
                </c:pt>
                <c:pt idx="75">
                  <c:v>63.77</c:v>
                </c:pt>
                <c:pt idx="76">
                  <c:v>64.040000000000006</c:v>
                </c:pt>
                <c:pt idx="77">
                  <c:v>64.14</c:v>
                </c:pt>
                <c:pt idx="78">
                  <c:v>64.290000000000006</c:v>
                </c:pt>
                <c:pt idx="79">
                  <c:v>63.58</c:v>
                </c:pt>
                <c:pt idx="80">
                  <c:v>63.69</c:v>
                </c:pt>
                <c:pt idx="81">
                  <c:v>64.56</c:v>
                </c:pt>
                <c:pt idx="82">
                  <c:v>64.78</c:v>
                </c:pt>
                <c:pt idx="83">
                  <c:v>64.34</c:v>
                </c:pt>
                <c:pt idx="84">
                  <c:v>64.8</c:v>
                </c:pt>
                <c:pt idx="85">
                  <c:v>65.010000000000005</c:v>
                </c:pt>
                <c:pt idx="86">
                  <c:v>65.2</c:v>
                </c:pt>
                <c:pt idx="87">
                  <c:v>65.5</c:v>
                </c:pt>
                <c:pt idx="88">
                  <c:v>65.59</c:v>
                </c:pt>
                <c:pt idx="89">
                  <c:v>65.709999999999994</c:v>
                </c:pt>
                <c:pt idx="90">
                  <c:v>65.900000000000006</c:v>
                </c:pt>
                <c:pt idx="91">
                  <c:v>65.23</c:v>
                </c:pt>
                <c:pt idx="92">
                  <c:v>65.16</c:v>
                </c:pt>
                <c:pt idx="93">
                  <c:v>64.69</c:v>
                </c:pt>
                <c:pt idx="94">
                  <c:v>64.72</c:v>
                </c:pt>
                <c:pt idx="95">
                  <c:v>64.790000000000006</c:v>
                </c:pt>
                <c:pt idx="96">
                  <c:v>64.59</c:v>
                </c:pt>
                <c:pt idx="97">
                  <c:v>64.959999999999994</c:v>
                </c:pt>
                <c:pt idx="98">
                  <c:v>64.64</c:v>
                </c:pt>
                <c:pt idx="99">
                  <c:v>64.47</c:v>
                </c:pt>
                <c:pt idx="100">
                  <c:v>64.13</c:v>
                </c:pt>
                <c:pt idx="101">
                  <c:v>64.849999999999994</c:v>
                </c:pt>
                <c:pt idx="102">
                  <c:v>65.09</c:v>
                </c:pt>
                <c:pt idx="103">
                  <c:v>65</c:v>
                </c:pt>
                <c:pt idx="104">
                  <c:v>65.099999999999994</c:v>
                </c:pt>
                <c:pt idx="105">
                  <c:v>64.72</c:v>
                </c:pt>
                <c:pt idx="106">
                  <c:v>64.3</c:v>
                </c:pt>
                <c:pt idx="107">
                  <c:v>64.260000000000005</c:v>
                </c:pt>
                <c:pt idx="108">
                  <c:v>63.63</c:v>
                </c:pt>
                <c:pt idx="109">
                  <c:v>62.97</c:v>
                </c:pt>
                <c:pt idx="110">
                  <c:v>62.95</c:v>
                </c:pt>
                <c:pt idx="111">
                  <c:v>62.76</c:v>
                </c:pt>
                <c:pt idx="112">
                  <c:v>62.86</c:v>
                </c:pt>
                <c:pt idx="113">
                  <c:v>63.09</c:v>
                </c:pt>
                <c:pt idx="114">
                  <c:v>62.71</c:v>
                </c:pt>
                <c:pt idx="115">
                  <c:v>62.47</c:v>
                </c:pt>
                <c:pt idx="116">
                  <c:v>62.69</c:v>
                </c:pt>
                <c:pt idx="117">
                  <c:v>62.2</c:v>
                </c:pt>
                <c:pt idx="118">
                  <c:v>62.36</c:v>
                </c:pt>
                <c:pt idx="119">
                  <c:v>62.75</c:v>
                </c:pt>
                <c:pt idx="120">
                  <c:v>61.97</c:v>
                </c:pt>
                <c:pt idx="121">
                  <c:v>61.88</c:v>
                </c:pt>
                <c:pt idx="122">
                  <c:v>61.5</c:v>
                </c:pt>
                <c:pt idx="123">
                  <c:v>61.88</c:v>
                </c:pt>
                <c:pt idx="124">
                  <c:v>61.39</c:v>
                </c:pt>
                <c:pt idx="125">
                  <c:v>61.84</c:v>
                </c:pt>
                <c:pt idx="126">
                  <c:v>62.41</c:v>
                </c:pt>
                <c:pt idx="127">
                  <c:v>62.62</c:v>
                </c:pt>
                <c:pt idx="128">
                  <c:v>61.26</c:v>
                </c:pt>
                <c:pt idx="129">
                  <c:v>61.38</c:v>
                </c:pt>
                <c:pt idx="130">
                  <c:v>61.18</c:v>
                </c:pt>
                <c:pt idx="131">
                  <c:v>60.11</c:v>
                </c:pt>
                <c:pt idx="132">
                  <c:v>60.12</c:v>
                </c:pt>
                <c:pt idx="133">
                  <c:v>59.58</c:v>
                </c:pt>
                <c:pt idx="134">
                  <c:v>58.93</c:v>
                </c:pt>
                <c:pt idx="135">
                  <c:v>59.77</c:v>
                </c:pt>
                <c:pt idx="136">
                  <c:v>59.7</c:v>
                </c:pt>
                <c:pt idx="137">
                  <c:v>59.72</c:v>
                </c:pt>
                <c:pt idx="138">
                  <c:v>59.56</c:v>
                </c:pt>
                <c:pt idx="139">
                  <c:v>58.92</c:v>
                </c:pt>
                <c:pt idx="140">
                  <c:v>58.28</c:v>
                </c:pt>
                <c:pt idx="141">
                  <c:v>57.2</c:v>
                </c:pt>
                <c:pt idx="142">
                  <c:v>57.4</c:v>
                </c:pt>
                <c:pt idx="143">
                  <c:v>57.09</c:v>
                </c:pt>
                <c:pt idx="144">
                  <c:v>56.19</c:v>
                </c:pt>
                <c:pt idx="145">
                  <c:v>55.93</c:v>
                </c:pt>
                <c:pt idx="146">
                  <c:v>55.65</c:v>
                </c:pt>
                <c:pt idx="147">
                  <c:v>56</c:v>
                </c:pt>
                <c:pt idx="148">
                  <c:v>56.45</c:v>
                </c:pt>
                <c:pt idx="149">
                  <c:v>57.26</c:v>
                </c:pt>
                <c:pt idx="150">
                  <c:v>56.78</c:v>
                </c:pt>
                <c:pt idx="151">
                  <c:v>56.59</c:v>
                </c:pt>
                <c:pt idx="152">
                  <c:v>56.7</c:v>
                </c:pt>
                <c:pt idx="153">
                  <c:v>56.82</c:v>
                </c:pt>
                <c:pt idx="154">
                  <c:v>57.45</c:v>
                </c:pt>
                <c:pt idx="155">
                  <c:v>57.69</c:v>
                </c:pt>
                <c:pt idx="156">
                  <c:v>57.94</c:v>
                </c:pt>
                <c:pt idx="157">
                  <c:v>58.04</c:v>
                </c:pt>
                <c:pt idx="158">
                  <c:v>56.9</c:v>
                </c:pt>
                <c:pt idx="159">
                  <c:v>57.91</c:v>
                </c:pt>
                <c:pt idx="160">
                  <c:v>57.76</c:v>
                </c:pt>
                <c:pt idx="161">
                  <c:v>57.64</c:v>
                </c:pt>
                <c:pt idx="162">
                  <c:v>57.35</c:v>
                </c:pt>
                <c:pt idx="163">
                  <c:v>57.47</c:v>
                </c:pt>
                <c:pt idx="164">
                  <c:v>57.03</c:v>
                </c:pt>
                <c:pt idx="165">
                  <c:v>57.45</c:v>
                </c:pt>
                <c:pt idx="166">
                  <c:v>57.77</c:v>
                </c:pt>
                <c:pt idx="167">
                  <c:v>58.26</c:v>
                </c:pt>
                <c:pt idx="168">
                  <c:v>58.3</c:v>
                </c:pt>
                <c:pt idx="169">
                  <c:v>58.33</c:v>
                </c:pt>
                <c:pt idx="170">
                  <c:v>58.12</c:v>
                </c:pt>
                <c:pt idx="171">
                  <c:v>58.21</c:v>
                </c:pt>
                <c:pt idx="172">
                  <c:v>58.84</c:v>
                </c:pt>
                <c:pt idx="173">
                  <c:v>59.48</c:v>
                </c:pt>
                <c:pt idx="174">
                  <c:v>59.77</c:v>
                </c:pt>
                <c:pt idx="175">
                  <c:v>60.3</c:v>
                </c:pt>
                <c:pt idx="176">
                  <c:v>60.02</c:v>
                </c:pt>
                <c:pt idx="177">
                  <c:v>59.21</c:v>
                </c:pt>
                <c:pt idx="178">
                  <c:v>61</c:v>
                </c:pt>
                <c:pt idx="179">
                  <c:v>61.59</c:v>
                </c:pt>
                <c:pt idx="180">
                  <c:v>62.29</c:v>
                </c:pt>
                <c:pt idx="181">
                  <c:v>62.7</c:v>
                </c:pt>
                <c:pt idx="182">
                  <c:v>62.52</c:v>
                </c:pt>
                <c:pt idx="183">
                  <c:v>62.72</c:v>
                </c:pt>
                <c:pt idx="184">
                  <c:v>62.79</c:v>
                </c:pt>
                <c:pt idx="185">
                  <c:v>63</c:v>
                </c:pt>
                <c:pt idx="186">
                  <c:v>62.54</c:v>
                </c:pt>
                <c:pt idx="187">
                  <c:v>62.72</c:v>
                </c:pt>
                <c:pt idx="188">
                  <c:v>63.42</c:v>
                </c:pt>
                <c:pt idx="189">
                  <c:v>62.35</c:v>
                </c:pt>
                <c:pt idx="190">
                  <c:v>62</c:v>
                </c:pt>
                <c:pt idx="191">
                  <c:v>61.01</c:v>
                </c:pt>
                <c:pt idx="192">
                  <c:v>61.37</c:v>
                </c:pt>
                <c:pt idx="193">
                  <c:v>61.04</c:v>
                </c:pt>
                <c:pt idx="194">
                  <c:v>60.91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847664"/>
        <c:axId val="364853936"/>
      </c:lineChart>
      <c:dateAx>
        <c:axId val="36484766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6485393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64853936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4847664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406</c:v>
                </c:pt>
                <c:pt idx="1">
                  <c:v>413.25</c:v>
                </c:pt>
                <c:pt idx="2">
                  <c:v>410</c:v>
                </c:pt>
                <c:pt idx="3">
                  <c:v>415.5</c:v>
                </c:pt>
                <c:pt idx="4">
                  <c:v>412.5</c:v>
                </c:pt>
                <c:pt idx="5">
                  <c:v>406.25</c:v>
                </c:pt>
                <c:pt idx="6">
                  <c:v>408.75</c:v>
                </c:pt>
                <c:pt idx="7">
                  <c:v>408.75</c:v>
                </c:pt>
                <c:pt idx="8">
                  <c:v>410.25</c:v>
                </c:pt>
                <c:pt idx="9">
                  <c:v>414.75</c:v>
                </c:pt>
                <c:pt idx="10">
                  <c:v>418.25</c:v>
                </c:pt>
                <c:pt idx="11">
                  <c:v>413.5</c:v>
                </c:pt>
                <c:pt idx="12">
                  <c:v>413.25</c:v>
                </c:pt>
                <c:pt idx="13">
                  <c:v>408.5</c:v>
                </c:pt>
                <c:pt idx="14">
                  <c:v>409.75</c:v>
                </c:pt>
                <c:pt idx="15">
                  <c:v>411.25</c:v>
                </c:pt>
                <c:pt idx="16">
                  <c:v>409.25</c:v>
                </c:pt>
                <c:pt idx="17">
                  <c:v>408</c:v>
                </c:pt>
                <c:pt idx="18">
                  <c:v>407.5</c:v>
                </c:pt>
                <c:pt idx="19">
                  <c:v>409.25</c:v>
                </c:pt>
                <c:pt idx="20">
                  <c:v>406</c:v>
                </c:pt>
                <c:pt idx="21">
                  <c:v>405.75</c:v>
                </c:pt>
                <c:pt idx="22">
                  <c:v>395.75</c:v>
                </c:pt>
                <c:pt idx="23">
                  <c:v>392</c:v>
                </c:pt>
                <c:pt idx="24">
                  <c:v>400.5</c:v>
                </c:pt>
                <c:pt idx="25">
                  <c:v>393.5</c:v>
                </c:pt>
                <c:pt idx="26">
                  <c:v>389.5</c:v>
                </c:pt>
                <c:pt idx="27">
                  <c:v>390.5</c:v>
                </c:pt>
                <c:pt idx="28">
                  <c:v>387.5</c:v>
                </c:pt>
                <c:pt idx="29">
                  <c:v>385.25</c:v>
                </c:pt>
                <c:pt idx="30">
                  <c:v>389</c:v>
                </c:pt>
                <c:pt idx="31">
                  <c:v>390</c:v>
                </c:pt>
                <c:pt idx="32">
                  <c:v>388.25</c:v>
                </c:pt>
                <c:pt idx="33">
                  <c:v>384.25</c:v>
                </c:pt>
                <c:pt idx="34">
                  <c:v>378.5</c:v>
                </c:pt>
                <c:pt idx="35">
                  <c:v>376.25</c:v>
                </c:pt>
                <c:pt idx="36">
                  <c:v>372.25</c:v>
                </c:pt>
                <c:pt idx="37">
                  <c:v>375.5</c:v>
                </c:pt>
                <c:pt idx="38">
                  <c:v>372.5</c:v>
                </c:pt>
                <c:pt idx="39">
                  <c:v>368.5</c:v>
                </c:pt>
                <c:pt idx="40">
                  <c:v>370.75</c:v>
                </c:pt>
                <c:pt idx="41">
                  <c:v>366.75</c:v>
                </c:pt>
                <c:pt idx="42">
                  <c:v>367.75</c:v>
                </c:pt>
                <c:pt idx="43">
                  <c:v>370</c:v>
                </c:pt>
                <c:pt idx="44">
                  <c:v>371.5</c:v>
                </c:pt>
                <c:pt idx="45">
                  <c:v>380.5</c:v>
                </c:pt>
                <c:pt idx="46">
                  <c:v>388</c:v>
                </c:pt>
                <c:pt idx="47">
                  <c:v>390</c:v>
                </c:pt>
                <c:pt idx="48">
                  <c:v>390</c:v>
                </c:pt>
                <c:pt idx="49">
                  <c:v>381.75</c:v>
                </c:pt>
                <c:pt idx="50">
                  <c:v>392</c:v>
                </c:pt>
                <c:pt idx="51">
                  <c:v>401.75</c:v>
                </c:pt>
                <c:pt idx="52">
                  <c:v>392.75</c:v>
                </c:pt>
                <c:pt idx="53">
                  <c:v>397</c:v>
                </c:pt>
                <c:pt idx="54">
                  <c:v>393.75</c:v>
                </c:pt>
                <c:pt idx="55">
                  <c:v>395</c:v>
                </c:pt>
                <c:pt idx="56">
                  <c:v>401.5</c:v>
                </c:pt>
                <c:pt idx="57">
                  <c:v>399</c:v>
                </c:pt>
                <c:pt idx="58">
                  <c:v>405.25</c:v>
                </c:pt>
                <c:pt idx="59">
                  <c:v>399.5</c:v>
                </c:pt>
                <c:pt idx="60">
                  <c:v>408</c:v>
                </c:pt>
                <c:pt idx="61">
                  <c:v>408.5</c:v>
                </c:pt>
                <c:pt idx="62">
                  <c:v>416.25</c:v>
                </c:pt>
                <c:pt idx="63">
                  <c:v>416.5</c:v>
                </c:pt>
                <c:pt idx="64">
                  <c:v>418.5</c:v>
                </c:pt>
                <c:pt idx="65">
                  <c:v>415</c:v>
                </c:pt>
                <c:pt idx="66">
                  <c:v>407.75</c:v>
                </c:pt>
                <c:pt idx="67">
                  <c:v>414</c:v>
                </c:pt>
                <c:pt idx="68">
                  <c:v>416.5</c:v>
                </c:pt>
                <c:pt idx="69">
                  <c:v>413</c:v>
                </c:pt>
                <c:pt idx="70">
                  <c:v>415</c:v>
                </c:pt>
                <c:pt idx="71">
                  <c:v>419.25</c:v>
                </c:pt>
                <c:pt idx="72">
                  <c:v>422.5</c:v>
                </c:pt>
                <c:pt idx="73">
                  <c:v>429</c:v>
                </c:pt>
                <c:pt idx="74">
                  <c:v>424</c:v>
                </c:pt>
                <c:pt idx="75">
                  <c:v>421.5</c:v>
                </c:pt>
                <c:pt idx="76">
                  <c:v>416</c:v>
                </c:pt>
                <c:pt idx="77">
                  <c:v>407</c:v>
                </c:pt>
                <c:pt idx="78">
                  <c:v>416.25</c:v>
                </c:pt>
                <c:pt idx="79">
                  <c:v>415.75</c:v>
                </c:pt>
                <c:pt idx="80">
                  <c:v>411</c:v>
                </c:pt>
                <c:pt idx="81">
                  <c:v>417.25</c:v>
                </c:pt>
                <c:pt idx="82">
                  <c:v>420.5</c:v>
                </c:pt>
                <c:pt idx="83">
                  <c:v>416.75</c:v>
                </c:pt>
                <c:pt idx="84">
                  <c:v>418.25</c:v>
                </c:pt>
                <c:pt idx="85">
                  <c:v>410</c:v>
                </c:pt>
                <c:pt idx="86">
                  <c:v>411.75</c:v>
                </c:pt>
                <c:pt idx="87">
                  <c:v>417.75</c:v>
                </c:pt>
                <c:pt idx="88">
                  <c:v>422.75</c:v>
                </c:pt>
                <c:pt idx="89">
                  <c:v>418.25</c:v>
                </c:pt>
                <c:pt idx="90">
                  <c:v>423.5</c:v>
                </c:pt>
                <c:pt idx="91">
                  <c:v>421</c:v>
                </c:pt>
                <c:pt idx="92">
                  <c:v>424.75</c:v>
                </c:pt>
                <c:pt idx="93">
                  <c:v>431.75</c:v>
                </c:pt>
                <c:pt idx="94">
                  <c:v>432.75</c:v>
                </c:pt>
                <c:pt idx="95">
                  <c:v>430.75</c:v>
                </c:pt>
                <c:pt idx="96">
                  <c:v>432</c:v>
                </c:pt>
                <c:pt idx="97">
                  <c:v>434.75</c:v>
                </c:pt>
                <c:pt idx="98">
                  <c:v>435</c:v>
                </c:pt>
                <c:pt idx="99">
                  <c:v>434.75</c:v>
                </c:pt>
                <c:pt idx="100">
                  <c:v>437</c:v>
                </c:pt>
                <c:pt idx="101">
                  <c:v>432.25</c:v>
                </c:pt>
                <c:pt idx="102">
                  <c:v>439</c:v>
                </c:pt>
                <c:pt idx="103">
                  <c:v>436.75</c:v>
                </c:pt>
                <c:pt idx="104">
                  <c:v>430.75</c:v>
                </c:pt>
                <c:pt idx="105">
                  <c:v>421</c:v>
                </c:pt>
                <c:pt idx="106">
                  <c:v>419.5</c:v>
                </c:pt>
                <c:pt idx="107">
                  <c:v>429</c:v>
                </c:pt>
                <c:pt idx="108">
                  <c:v>428.25</c:v>
                </c:pt>
                <c:pt idx="109">
                  <c:v>420.25</c:v>
                </c:pt>
                <c:pt idx="110">
                  <c:v>417.25</c:v>
                </c:pt>
                <c:pt idx="111">
                  <c:v>421.5</c:v>
                </c:pt>
                <c:pt idx="112">
                  <c:v>426</c:v>
                </c:pt>
                <c:pt idx="113">
                  <c:v>412</c:v>
                </c:pt>
                <c:pt idx="114">
                  <c:v>408.5</c:v>
                </c:pt>
                <c:pt idx="115">
                  <c:v>407.5</c:v>
                </c:pt>
                <c:pt idx="116">
                  <c:v>414.75</c:v>
                </c:pt>
                <c:pt idx="117">
                  <c:v>417</c:v>
                </c:pt>
                <c:pt idx="118">
                  <c:v>415.5</c:v>
                </c:pt>
                <c:pt idx="119">
                  <c:v>413.25</c:v>
                </c:pt>
                <c:pt idx="120">
                  <c:v>417.25</c:v>
                </c:pt>
                <c:pt idx="121">
                  <c:v>414.25</c:v>
                </c:pt>
                <c:pt idx="122">
                  <c:v>411.25</c:v>
                </c:pt>
                <c:pt idx="123">
                  <c:v>404.25</c:v>
                </c:pt>
                <c:pt idx="124">
                  <c:v>402.75</c:v>
                </c:pt>
                <c:pt idx="125">
                  <c:v>400.75</c:v>
                </c:pt>
                <c:pt idx="126">
                  <c:v>401</c:v>
                </c:pt>
                <c:pt idx="127">
                  <c:v>416.25</c:v>
                </c:pt>
                <c:pt idx="128">
                  <c:v>414.25</c:v>
                </c:pt>
                <c:pt idx="129">
                  <c:v>416</c:v>
                </c:pt>
                <c:pt idx="130">
                  <c:v>416.75</c:v>
                </c:pt>
                <c:pt idx="131">
                  <c:v>421.25</c:v>
                </c:pt>
                <c:pt idx="132">
                  <c:v>418.5</c:v>
                </c:pt>
                <c:pt idx="133">
                  <c:v>415.25</c:v>
                </c:pt>
                <c:pt idx="134">
                  <c:v>413</c:v>
                </c:pt>
                <c:pt idx="135">
                  <c:v>417.5</c:v>
                </c:pt>
                <c:pt idx="136">
                  <c:v>420.5</c:v>
                </c:pt>
                <c:pt idx="137">
                  <c:v>414.5</c:v>
                </c:pt>
                <c:pt idx="138">
                  <c:v>419.75</c:v>
                </c:pt>
                <c:pt idx="139">
                  <c:v>416.25</c:v>
                </c:pt>
                <c:pt idx="140">
                  <c:v>410.5</c:v>
                </c:pt>
                <c:pt idx="141">
                  <c:v>409.75</c:v>
                </c:pt>
                <c:pt idx="142">
                  <c:v>409</c:v>
                </c:pt>
                <c:pt idx="143">
                  <c:v>413.75</c:v>
                </c:pt>
                <c:pt idx="144">
                  <c:v>417.5</c:v>
                </c:pt>
                <c:pt idx="145">
                  <c:v>413.25</c:v>
                </c:pt>
                <c:pt idx="146">
                  <c:v>416.5</c:v>
                </c:pt>
                <c:pt idx="147">
                  <c:v>413.75</c:v>
                </c:pt>
                <c:pt idx="148">
                  <c:v>414</c:v>
                </c:pt>
                <c:pt idx="149">
                  <c:v>410.75</c:v>
                </c:pt>
                <c:pt idx="150">
                  <c:v>412.75</c:v>
                </c:pt>
                <c:pt idx="151">
                  <c:v>412.25</c:v>
                </c:pt>
                <c:pt idx="152">
                  <c:v>414.25</c:v>
                </c:pt>
                <c:pt idx="153">
                  <c:v>411.75</c:v>
                </c:pt>
                <c:pt idx="154">
                  <c:v>404.75</c:v>
                </c:pt>
                <c:pt idx="155">
                  <c:v>404.25</c:v>
                </c:pt>
                <c:pt idx="156">
                  <c:v>396.75</c:v>
                </c:pt>
                <c:pt idx="157">
                  <c:v>400</c:v>
                </c:pt>
                <c:pt idx="158">
                  <c:v>399</c:v>
                </c:pt>
                <c:pt idx="159">
                  <c:v>409.25</c:v>
                </c:pt>
                <c:pt idx="160">
                  <c:v>414.25</c:v>
                </c:pt>
                <c:pt idx="161">
                  <c:v>417.25</c:v>
                </c:pt>
                <c:pt idx="162">
                  <c:v>418</c:v>
                </c:pt>
                <c:pt idx="163">
                  <c:v>414.75</c:v>
                </c:pt>
                <c:pt idx="164">
                  <c:v>414.75</c:v>
                </c:pt>
                <c:pt idx="165">
                  <c:v>418.25</c:v>
                </c:pt>
                <c:pt idx="166">
                  <c:v>400.75</c:v>
                </c:pt>
                <c:pt idx="167">
                  <c:v>406.75</c:v>
                </c:pt>
                <c:pt idx="168">
                  <c:v>410.5</c:v>
                </c:pt>
                <c:pt idx="169">
                  <c:v>409.75</c:v>
                </c:pt>
                <c:pt idx="170">
                  <c:v>407.75</c:v>
                </c:pt>
                <c:pt idx="171">
                  <c:v>404.75</c:v>
                </c:pt>
                <c:pt idx="172">
                  <c:v>403.5</c:v>
                </c:pt>
                <c:pt idx="173">
                  <c:v>402.5</c:v>
                </c:pt>
                <c:pt idx="174">
                  <c:v>396</c:v>
                </c:pt>
                <c:pt idx="175">
                  <c:v>399</c:v>
                </c:pt>
                <c:pt idx="176">
                  <c:v>400.5</c:v>
                </c:pt>
                <c:pt idx="177">
                  <c:v>400.25</c:v>
                </c:pt>
                <c:pt idx="178">
                  <c:v>403.25</c:v>
                </c:pt>
                <c:pt idx="179">
                  <c:v>401.25</c:v>
                </c:pt>
                <c:pt idx="180">
                  <c:v>397.5</c:v>
                </c:pt>
                <c:pt idx="181">
                  <c:v>397.5</c:v>
                </c:pt>
                <c:pt idx="182">
                  <c:v>394.5</c:v>
                </c:pt>
                <c:pt idx="183">
                  <c:v>388.25</c:v>
                </c:pt>
                <c:pt idx="184">
                  <c:v>383.25</c:v>
                </c:pt>
                <c:pt idx="185">
                  <c:v>382.5</c:v>
                </c:pt>
                <c:pt idx="186">
                  <c:v>385.5</c:v>
                </c:pt>
                <c:pt idx="187">
                  <c:v>383.5</c:v>
                </c:pt>
                <c:pt idx="188">
                  <c:v>380.25</c:v>
                </c:pt>
                <c:pt idx="189">
                  <c:v>377.75</c:v>
                </c:pt>
                <c:pt idx="190">
                  <c:v>379</c:v>
                </c:pt>
                <c:pt idx="191">
                  <c:v>382.5</c:v>
                </c:pt>
                <c:pt idx="192">
                  <c:v>377</c:v>
                </c:pt>
                <c:pt idx="193">
                  <c:v>378.25</c:v>
                </c:pt>
                <c:pt idx="194">
                  <c:v>375.5</c:v>
                </c:pt>
                <c:pt idx="195">
                  <c:v>376</c:v>
                </c:pt>
                <c:pt idx="196">
                  <c:v>378.5</c:v>
                </c:pt>
                <c:pt idx="197">
                  <c:v>384.75</c:v>
                </c:pt>
                <c:pt idx="198">
                  <c:v>382.75</c:v>
                </c:pt>
                <c:pt idx="199">
                  <c:v>385.75</c:v>
                </c:pt>
                <c:pt idx="200">
                  <c:v>380.25</c:v>
                </c:pt>
                <c:pt idx="201">
                  <c:v>377.25</c:v>
                </c:pt>
                <c:pt idx="202">
                  <c:v>382.25</c:v>
                </c:pt>
                <c:pt idx="203">
                  <c:v>377.75</c:v>
                </c:pt>
                <c:pt idx="204">
                  <c:v>373.25</c:v>
                </c:pt>
                <c:pt idx="205">
                  <c:v>366.75</c:v>
                </c:pt>
                <c:pt idx="206">
                  <c:v>370</c:v>
                </c:pt>
                <c:pt idx="207">
                  <c:v>368</c:v>
                </c:pt>
                <c:pt idx="208">
                  <c:v>369</c:v>
                </c:pt>
                <c:pt idx="209">
                  <c:v>376</c:v>
                </c:pt>
                <c:pt idx="210">
                  <c:v>376.75</c:v>
                </c:pt>
                <c:pt idx="211">
                  <c:v>381</c:v>
                </c:pt>
                <c:pt idx="212">
                  <c:v>378</c:v>
                </c:pt>
                <c:pt idx="213">
                  <c:v>383.5</c:v>
                </c:pt>
                <c:pt idx="214">
                  <c:v>383</c:v>
                </c:pt>
                <c:pt idx="215">
                  <c:v>375.25</c:v>
                </c:pt>
                <c:pt idx="216">
                  <c:v>374.25</c:v>
                </c:pt>
                <c:pt idx="217">
                  <c:v>369.5</c:v>
                </c:pt>
                <c:pt idx="218">
                  <c:v>363.5</c:v>
                </c:pt>
                <c:pt idx="219">
                  <c:v>370</c:v>
                </c:pt>
                <c:pt idx="220">
                  <c:v>375</c:v>
                </c:pt>
                <c:pt idx="221">
                  <c:v>373.25</c:v>
                </c:pt>
                <c:pt idx="222">
                  <c:v>368.75</c:v>
                </c:pt>
                <c:pt idx="223">
                  <c:v>373.5</c:v>
                </c:pt>
                <c:pt idx="224">
                  <c:v>381.25</c:v>
                </c:pt>
                <c:pt idx="225">
                  <c:v>380.5</c:v>
                </c:pt>
                <c:pt idx="226">
                  <c:v>392.25</c:v>
                </c:pt>
                <c:pt idx="227">
                  <c:v>402</c:v>
                </c:pt>
                <c:pt idx="228">
                  <c:v>402.25</c:v>
                </c:pt>
                <c:pt idx="229">
                  <c:v>431.5</c:v>
                </c:pt>
                <c:pt idx="230">
                  <c:v>431.75</c:v>
                </c:pt>
                <c:pt idx="231">
                  <c:v>437.25</c:v>
                </c:pt>
                <c:pt idx="232">
                  <c:v>435</c:v>
                </c:pt>
                <c:pt idx="233">
                  <c:v>433</c:v>
                </c:pt>
                <c:pt idx="234">
                  <c:v>434.25</c:v>
                </c:pt>
                <c:pt idx="235">
                  <c:v>439</c:v>
                </c:pt>
                <c:pt idx="236">
                  <c:v>445</c:v>
                </c:pt>
                <c:pt idx="237">
                  <c:v>451.75</c:v>
                </c:pt>
                <c:pt idx="238">
                  <c:v>438.75</c:v>
                </c:pt>
                <c:pt idx="239">
                  <c:v>440.25</c:v>
                </c:pt>
                <c:pt idx="240">
                  <c:v>441</c:v>
                </c:pt>
                <c:pt idx="241">
                  <c:v>431.25</c:v>
                </c:pt>
                <c:pt idx="242">
                  <c:v>416</c:v>
                </c:pt>
                <c:pt idx="243">
                  <c:v>417.5</c:v>
                </c:pt>
                <c:pt idx="244">
                  <c:v>413.5</c:v>
                </c:pt>
                <c:pt idx="245">
                  <c:v>413.75</c:v>
                </c:pt>
                <c:pt idx="246">
                  <c:v>402.75</c:v>
                </c:pt>
                <c:pt idx="247">
                  <c:v>383.5</c:v>
                </c:pt>
                <c:pt idx="248">
                  <c:v>385.5</c:v>
                </c:pt>
                <c:pt idx="249">
                  <c:v>378.25</c:v>
                </c:pt>
                <c:pt idx="250">
                  <c:v>383.75</c:v>
                </c:pt>
                <c:pt idx="251">
                  <c:v>381.25</c:v>
                </c:pt>
                <c:pt idx="252">
                  <c:v>376.5</c:v>
                </c:pt>
                <c:pt idx="253">
                  <c:v>378.75</c:v>
                </c:pt>
                <c:pt idx="254">
                  <c:v>383.25</c:v>
                </c:pt>
                <c:pt idx="255">
                  <c:v>380.5</c:v>
                </c:pt>
                <c:pt idx="256">
                  <c:v>383.75</c:v>
                </c:pt>
                <c:pt idx="257">
                  <c:v>401</c:v>
                </c:pt>
                <c:pt idx="258">
                  <c:v>387.5</c:v>
                </c:pt>
                <c:pt idx="259">
                  <c:v>368</c:v>
                </c:pt>
                <c:pt idx="260">
                  <c:v>375.25</c:v>
                </c:pt>
                <c:pt idx="261">
                  <c:v>375.5</c:v>
                </c:pt>
                <c:pt idx="262">
                  <c:v>374.5</c:v>
                </c:pt>
                <c:pt idx="263">
                  <c:v>377.25</c:v>
                </c:pt>
                <c:pt idx="264">
                  <c:v>378.5</c:v>
                </c:pt>
                <c:pt idx="265">
                  <c:v>382.5</c:v>
                </c:pt>
                <c:pt idx="266">
                  <c:v>377.25</c:v>
                </c:pt>
                <c:pt idx="267">
                  <c:v>380.5</c:v>
                </c:pt>
                <c:pt idx="268">
                  <c:v>377</c:v>
                </c:pt>
                <c:pt idx="269">
                  <c:v>373.25</c:v>
                </c:pt>
                <c:pt idx="270">
                  <c:v>375</c:v>
                </c:pt>
                <c:pt idx="271">
                  <c:v>375</c:v>
                </c:pt>
                <c:pt idx="272">
                  <c:v>375.25</c:v>
                </c:pt>
                <c:pt idx="273">
                  <c:v>369</c:v>
                </c:pt>
                <c:pt idx="274">
                  <c:v>367.5</c:v>
                </c:pt>
                <c:pt idx="275">
                  <c:v>361.5</c:v>
                </c:pt>
                <c:pt idx="276">
                  <c:v>363</c:v>
                </c:pt>
                <c:pt idx="277">
                  <c:v>368.25</c:v>
                </c:pt>
                <c:pt idx="278">
                  <c:v>369</c:v>
                </c:pt>
                <c:pt idx="279">
                  <c:v>374.25</c:v>
                </c:pt>
                <c:pt idx="280">
                  <c:v>387</c:v>
                </c:pt>
                <c:pt idx="281">
                  <c:v>393.5</c:v>
                </c:pt>
                <c:pt idx="282">
                  <c:v>390.5</c:v>
                </c:pt>
                <c:pt idx="283">
                  <c:v>386</c:v>
                </c:pt>
                <c:pt idx="284">
                  <c:v>379.75</c:v>
                </c:pt>
                <c:pt idx="285">
                  <c:v>377.25</c:v>
                </c:pt>
                <c:pt idx="286">
                  <c:v>384.5</c:v>
                </c:pt>
                <c:pt idx="287">
                  <c:v>380.5</c:v>
                </c:pt>
                <c:pt idx="288">
                  <c:v>383.25</c:v>
                </c:pt>
                <c:pt idx="289">
                  <c:v>381.5</c:v>
                </c:pt>
                <c:pt idx="290">
                  <c:v>389</c:v>
                </c:pt>
                <c:pt idx="291">
                  <c:v>386.75</c:v>
                </c:pt>
                <c:pt idx="292">
                  <c:v>389</c:v>
                </c:pt>
                <c:pt idx="293">
                  <c:v>387.75</c:v>
                </c:pt>
                <c:pt idx="294">
                  <c:v>388.75</c:v>
                </c:pt>
                <c:pt idx="295">
                  <c:v>389.25</c:v>
                </c:pt>
                <c:pt idx="296">
                  <c:v>393.5</c:v>
                </c:pt>
                <c:pt idx="297">
                  <c:v>398.25</c:v>
                </c:pt>
                <c:pt idx="298">
                  <c:v>395.75</c:v>
                </c:pt>
                <c:pt idx="299">
                  <c:v>391.25</c:v>
                </c:pt>
                <c:pt idx="300">
                  <c:v>382.75</c:v>
                </c:pt>
                <c:pt idx="301">
                  <c:v>380.75</c:v>
                </c:pt>
                <c:pt idx="302">
                  <c:v>384.5</c:v>
                </c:pt>
                <c:pt idx="303">
                  <c:v>379</c:v>
                </c:pt>
                <c:pt idx="304">
                  <c:v>375.5</c:v>
                </c:pt>
                <c:pt idx="305">
                  <c:v>376.75</c:v>
                </c:pt>
                <c:pt idx="306">
                  <c:v>373</c:v>
                </c:pt>
                <c:pt idx="307">
                  <c:v>376.75</c:v>
                </c:pt>
                <c:pt idx="308">
                  <c:v>380.75</c:v>
                </c:pt>
                <c:pt idx="309">
                  <c:v>378.25</c:v>
                </c:pt>
                <c:pt idx="310">
                  <c:v>379.75</c:v>
                </c:pt>
                <c:pt idx="311">
                  <c:v>384.5</c:v>
                </c:pt>
                <c:pt idx="312">
                  <c:v>380</c:v>
                </c:pt>
                <c:pt idx="313">
                  <c:v>376</c:v>
                </c:pt>
                <c:pt idx="314">
                  <c:v>380</c:v>
                </c:pt>
                <c:pt idx="315">
                  <c:v>382.25</c:v>
                </c:pt>
                <c:pt idx="316">
                  <c:v>376.5</c:v>
                </c:pt>
                <c:pt idx="317">
                  <c:v>380.5</c:v>
                </c:pt>
                <c:pt idx="318">
                  <c:v>380.5</c:v>
                </c:pt>
                <c:pt idx="319">
                  <c:v>374.5</c:v>
                </c:pt>
                <c:pt idx="320">
                  <c:v>373</c:v>
                </c:pt>
                <c:pt idx="321">
                  <c:v>366.75</c:v>
                </c:pt>
                <c:pt idx="322">
                  <c:v>359</c:v>
                </c:pt>
                <c:pt idx="323">
                  <c:v>362.25</c:v>
                </c:pt>
                <c:pt idx="324">
                  <c:v>362</c:v>
                </c:pt>
                <c:pt idx="325">
                  <c:v>358.25</c:v>
                </c:pt>
                <c:pt idx="326">
                  <c:v>360</c:v>
                </c:pt>
                <c:pt idx="327">
                  <c:v>362</c:v>
                </c:pt>
                <c:pt idx="328">
                  <c:v>361.75</c:v>
                </c:pt>
                <c:pt idx="329">
                  <c:v>364.25</c:v>
                </c:pt>
                <c:pt idx="330">
                  <c:v>363.25</c:v>
                </c:pt>
                <c:pt idx="331">
                  <c:v>367.25</c:v>
                </c:pt>
                <c:pt idx="332">
                  <c:v>364.25</c:v>
                </c:pt>
                <c:pt idx="333">
                  <c:v>366</c:v>
                </c:pt>
                <c:pt idx="334">
                  <c:v>359.25</c:v>
                </c:pt>
                <c:pt idx="335">
                  <c:v>365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392</c:v>
                </c:pt>
                <c:pt idx="1">
                  <c:v>395.5</c:v>
                </c:pt>
                <c:pt idx="2">
                  <c:v>398.75</c:v>
                </c:pt>
                <c:pt idx="3">
                  <c:v>396.5</c:v>
                </c:pt>
                <c:pt idx="4">
                  <c:v>399</c:v>
                </c:pt>
                <c:pt idx="5">
                  <c:v>410.5</c:v>
                </c:pt>
                <c:pt idx="6">
                  <c:v>399</c:v>
                </c:pt>
                <c:pt idx="7">
                  <c:v>389.75</c:v>
                </c:pt>
                <c:pt idx="8">
                  <c:v>399.25</c:v>
                </c:pt>
                <c:pt idx="9">
                  <c:v>398.75</c:v>
                </c:pt>
                <c:pt idx="10">
                  <c:v>398.75</c:v>
                </c:pt>
                <c:pt idx="11">
                  <c:v>399.5</c:v>
                </c:pt>
                <c:pt idx="12">
                  <c:v>398.25</c:v>
                </c:pt>
                <c:pt idx="13">
                  <c:v>403</c:v>
                </c:pt>
                <c:pt idx="14">
                  <c:v>400.25</c:v>
                </c:pt>
                <c:pt idx="15">
                  <c:v>401.25</c:v>
                </c:pt>
                <c:pt idx="16">
                  <c:v>397</c:v>
                </c:pt>
                <c:pt idx="17">
                  <c:v>395.5</c:v>
                </c:pt>
                <c:pt idx="18">
                  <c:v>399.25</c:v>
                </c:pt>
                <c:pt idx="19">
                  <c:v>399</c:v>
                </c:pt>
                <c:pt idx="20">
                  <c:v>399.5</c:v>
                </c:pt>
                <c:pt idx="21">
                  <c:v>393.25</c:v>
                </c:pt>
                <c:pt idx="22">
                  <c:v>391.75</c:v>
                </c:pt>
                <c:pt idx="23">
                  <c:v>388</c:v>
                </c:pt>
                <c:pt idx="24">
                  <c:v>388.25</c:v>
                </c:pt>
                <c:pt idx="25">
                  <c:v>393.25</c:v>
                </c:pt>
                <c:pt idx="26">
                  <c:v>394.5</c:v>
                </c:pt>
                <c:pt idx="27">
                  <c:v>398</c:v>
                </c:pt>
                <c:pt idx="28">
                  <c:v>409.75</c:v>
                </c:pt>
                <c:pt idx="29">
                  <c:v>414.25</c:v>
                </c:pt>
                <c:pt idx="30">
                  <c:v>411</c:v>
                </c:pt>
                <c:pt idx="31">
                  <c:v>408.25</c:v>
                </c:pt>
                <c:pt idx="32">
                  <c:v>402.75</c:v>
                </c:pt>
                <c:pt idx="33">
                  <c:v>402.75</c:v>
                </c:pt>
                <c:pt idx="34">
                  <c:v>409.5</c:v>
                </c:pt>
                <c:pt idx="35">
                  <c:v>404.75</c:v>
                </c:pt>
                <c:pt idx="36">
                  <c:v>407.25</c:v>
                </c:pt>
                <c:pt idx="37">
                  <c:v>404.5</c:v>
                </c:pt>
                <c:pt idx="38">
                  <c:v>411</c:v>
                </c:pt>
                <c:pt idx="39">
                  <c:v>408.75</c:v>
                </c:pt>
                <c:pt idx="40">
                  <c:v>409.75</c:v>
                </c:pt>
                <c:pt idx="41">
                  <c:v>411</c:v>
                </c:pt>
                <c:pt idx="42">
                  <c:v>410.75</c:v>
                </c:pt>
                <c:pt idx="43">
                  <c:v>410</c:v>
                </c:pt>
                <c:pt idx="44">
                  <c:v>414.5</c:v>
                </c:pt>
                <c:pt idx="45">
                  <c:v>419.25</c:v>
                </c:pt>
                <c:pt idx="46">
                  <c:v>417.5</c:v>
                </c:pt>
                <c:pt idx="47">
                  <c:v>412.75</c:v>
                </c:pt>
                <c:pt idx="48">
                  <c:v>407.75</c:v>
                </c:pt>
                <c:pt idx="49">
                  <c:v>406.5</c:v>
                </c:pt>
                <c:pt idx="50">
                  <c:v>410</c:v>
                </c:pt>
                <c:pt idx="51">
                  <c:v>406.25</c:v>
                </c:pt>
                <c:pt idx="52">
                  <c:v>403.75</c:v>
                </c:pt>
                <c:pt idx="53">
                  <c:v>404.5</c:v>
                </c:pt>
                <c:pt idx="54">
                  <c:v>401</c:v>
                </c:pt>
                <c:pt idx="55">
                  <c:v>403.25</c:v>
                </c:pt>
                <c:pt idx="56">
                  <c:v>404</c:v>
                </c:pt>
                <c:pt idx="57">
                  <c:v>402.25</c:v>
                </c:pt>
                <c:pt idx="58">
                  <c:v>403</c:v>
                </c:pt>
                <c:pt idx="59">
                  <c:v>408</c:v>
                </c:pt>
                <c:pt idx="60">
                  <c:v>405.75</c:v>
                </c:pt>
                <c:pt idx="61">
                  <c:v>402</c:v>
                </c:pt>
                <c:pt idx="62">
                  <c:v>406.5</c:v>
                </c:pt>
                <c:pt idx="63">
                  <c:v>408</c:v>
                </c:pt>
                <c:pt idx="64">
                  <c:v>402</c:v>
                </c:pt>
                <c:pt idx="65">
                  <c:v>405.75</c:v>
                </c:pt>
                <c:pt idx="66">
                  <c:v>406.25</c:v>
                </c:pt>
                <c:pt idx="67">
                  <c:v>402.25</c:v>
                </c:pt>
                <c:pt idx="68">
                  <c:v>401.5</c:v>
                </c:pt>
                <c:pt idx="69">
                  <c:v>395</c:v>
                </c:pt>
                <c:pt idx="70">
                  <c:v>390.5</c:v>
                </c:pt>
                <c:pt idx="71">
                  <c:v>391.25</c:v>
                </c:pt>
                <c:pt idx="72">
                  <c:v>391.75</c:v>
                </c:pt>
                <c:pt idx="73">
                  <c:v>387.75</c:v>
                </c:pt>
                <c:pt idx="74">
                  <c:v>389.5</c:v>
                </c:pt>
                <c:pt idx="75">
                  <c:v>390</c:v>
                </c:pt>
                <c:pt idx="76">
                  <c:v>389.5</c:v>
                </c:pt>
                <c:pt idx="77">
                  <c:v>391.75</c:v>
                </c:pt>
                <c:pt idx="78">
                  <c:v>391.25</c:v>
                </c:pt>
                <c:pt idx="79">
                  <c:v>394.5</c:v>
                </c:pt>
                <c:pt idx="80">
                  <c:v>391.75</c:v>
                </c:pt>
                <c:pt idx="81">
                  <c:v>394.5</c:v>
                </c:pt>
                <c:pt idx="82">
                  <c:v>390.25</c:v>
                </c:pt>
                <c:pt idx="83">
                  <c:v>394.75</c:v>
                </c:pt>
                <c:pt idx="84">
                  <c:v>395.75</c:v>
                </c:pt>
                <c:pt idx="85">
                  <c:v>393.25</c:v>
                </c:pt>
                <c:pt idx="86">
                  <c:v>399.5</c:v>
                </c:pt>
                <c:pt idx="87">
                  <c:v>403.25</c:v>
                </c:pt>
                <c:pt idx="88">
                  <c:v>395.5</c:v>
                </c:pt>
                <c:pt idx="89">
                  <c:v>395.5</c:v>
                </c:pt>
                <c:pt idx="90">
                  <c:v>395.5</c:v>
                </c:pt>
                <c:pt idx="91">
                  <c:v>399.25</c:v>
                </c:pt>
                <c:pt idx="92">
                  <c:v>396</c:v>
                </c:pt>
                <c:pt idx="93">
                  <c:v>399</c:v>
                </c:pt>
                <c:pt idx="94">
                  <c:v>397.75</c:v>
                </c:pt>
                <c:pt idx="95">
                  <c:v>391.25</c:v>
                </c:pt>
                <c:pt idx="96">
                  <c:v>396.5</c:v>
                </c:pt>
                <c:pt idx="97">
                  <c:v>397</c:v>
                </c:pt>
                <c:pt idx="98">
                  <c:v>395</c:v>
                </c:pt>
                <c:pt idx="99">
                  <c:v>390.5</c:v>
                </c:pt>
                <c:pt idx="100">
                  <c:v>390</c:v>
                </c:pt>
                <c:pt idx="101">
                  <c:v>389</c:v>
                </c:pt>
                <c:pt idx="102">
                  <c:v>385.75</c:v>
                </c:pt>
                <c:pt idx="103">
                  <c:v>386.75</c:v>
                </c:pt>
                <c:pt idx="104">
                  <c:v>383.25</c:v>
                </c:pt>
                <c:pt idx="105">
                  <c:v>383</c:v>
                </c:pt>
                <c:pt idx="106">
                  <c:v>377</c:v>
                </c:pt>
                <c:pt idx="107">
                  <c:v>377.75</c:v>
                </c:pt>
                <c:pt idx="108">
                  <c:v>378.25</c:v>
                </c:pt>
                <c:pt idx="109">
                  <c:v>378.75</c:v>
                </c:pt>
                <c:pt idx="110">
                  <c:v>383</c:v>
                </c:pt>
                <c:pt idx="111">
                  <c:v>378.5</c:v>
                </c:pt>
                <c:pt idx="112">
                  <c:v>382.75</c:v>
                </c:pt>
                <c:pt idx="113">
                  <c:v>383</c:v>
                </c:pt>
                <c:pt idx="114">
                  <c:v>382</c:v>
                </c:pt>
                <c:pt idx="115">
                  <c:v>385.25</c:v>
                </c:pt>
                <c:pt idx="116">
                  <c:v>389.5</c:v>
                </c:pt>
                <c:pt idx="117">
                  <c:v>390.5</c:v>
                </c:pt>
                <c:pt idx="118">
                  <c:v>389.25</c:v>
                </c:pt>
                <c:pt idx="119">
                  <c:v>392</c:v>
                </c:pt>
                <c:pt idx="120">
                  <c:v>392.5</c:v>
                </c:pt>
                <c:pt idx="121">
                  <c:v>391.5</c:v>
                </c:pt>
                <c:pt idx="122">
                  <c:v>390.5</c:v>
                </c:pt>
                <c:pt idx="123">
                  <c:v>387.5</c:v>
                </c:pt>
                <c:pt idx="124">
                  <c:v>393.25</c:v>
                </c:pt>
                <c:pt idx="125">
                  <c:v>392</c:v>
                </c:pt>
                <c:pt idx="126">
                  <c:v>394</c:v>
                </c:pt>
                <c:pt idx="127">
                  <c:v>393</c:v>
                </c:pt>
                <c:pt idx="128">
                  <c:v>391.25</c:v>
                </c:pt>
                <c:pt idx="129">
                  <c:v>389.25</c:v>
                </c:pt>
                <c:pt idx="130">
                  <c:v>385.5</c:v>
                </c:pt>
                <c:pt idx="131">
                  <c:v>384</c:v>
                </c:pt>
                <c:pt idx="132">
                  <c:v>383.5</c:v>
                </c:pt>
                <c:pt idx="133">
                  <c:v>382.75</c:v>
                </c:pt>
                <c:pt idx="134">
                  <c:v>381.75</c:v>
                </c:pt>
                <c:pt idx="135">
                  <c:v>385.75</c:v>
                </c:pt>
                <c:pt idx="136">
                  <c:v>389</c:v>
                </c:pt>
                <c:pt idx="137">
                  <c:v>386.5</c:v>
                </c:pt>
                <c:pt idx="138">
                  <c:v>386.5</c:v>
                </c:pt>
                <c:pt idx="139">
                  <c:v>390.25</c:v>
                </c:pt>
                <c:pt idx="140">
                  <c:v>386</c:v>
                </c:pt>
                <c:pt idx="141">
                  <c:v>383.75</c:v>
                </c:pt>
                <c:pt idx="142">
                  <c:v>379.75</c:v>
                </c:pt>
                <c:pt idx="143">
                  <c:v>378.25</c:v>
                </c:pt>
                <c:pt idx="144">
                  <c:v>375.75</c:v>
                </c:pt>
                <c:pt idx="145">
                  <c:v>373.75</c:v>
                </c:pt>
                <c:pt idx="146">
                  <c:v>374.5</c:v>
                </c:pt>
                <c:pt idx="147">
                  <c:v>375.5</c:v>
                </c:pt>
                <c:pt idx="148">
                  <c:v>378</c:v>
                </c:pt>
                <c:pt idx="149">
                  <c:v>379.5</c:v>
                </c:pt>
                <c:pt idx="150">
                  <c:v>380.5</c:v>
                </c:pt>
                <c:pt idx="151">
                  <c:v>379.25</c:v>
                </c:pt>
                <c:pt idx="152">
                  <c:v>381</c:v>
                </c:pt>
                <c:pt idx="153">
                  <c:v>382.75</c:v>
                </c:pt>
                <c:pt idx="154">
                  <c:v>387</c:v>
                </c:pt>
                <c:pt idx="155">
                  <c:v>387.25</c:v>
                </c:pt>
                <c:pt idx="156">
                  <c:v>386.5</c:v>
                </c:pt>
                <c:pt idx="157">
                  <c:v>387.25</c:v>
                </c:pt>
                <c:pt idx="158">
                  <c:v>385.5</c:v>
                </c:pt>
                <c:pt idx="159">
                  <c:v>387.75</c:v>
                </c:pt>
                <c:pt idx="160">
                  <c:v>387.75</c:v>
                </c:pt>
                <c:pt idx="161">
                  <c:v>386</c:v>
                </c:pt>
                <c:pt idx="162">
                  <c:v>387.25</c:v>
                </c:pt>
                <c:pt idx="163">
                  <c:v>387.5</c:v>
                </c:pt>
                <c:pt idx="164">
                  <c:v>389.5</c:v>
                </c:pt>
                <c:pt idx="165">
                  <c:v>384</c:v>
                </c:pt>
                <c:pt idx="166">
                  <c:v>368.75</c:v>
                </c:pt>
                <c:pt idx="167">
                  <c:v>369.75</c:v>
                </c:pt>
                <c:pt idx="168">
                  <c:v>369</c:v>
                </c:pt>
                <c:pt idx="169">
                  <c:v>371</c:v>
                </c:pt>
                <c:pt idx="170">
                  <c:v>371.5</c:v>
                </c:pt>
                <c:pt idx="171">
                  <c:v>374.25</c:v>
                </c:pt>
                <c:pt idx="172">
                  <c:v>375</c:v>
                </c:pt>
                <c:pt idx="173">
                  <c:v>368.75</c:v>
                </c:pt>
                <c:pt idx="174">
                  <c:v>374.25</c:v>
                </c:pt>
                <c:pt idx="175">
                  <c:v>384</c:v>
                </c:pt>
                <c:pt idx="176">
                  <c:v>385.5</c:v>
                </c:pt>
                <c:pt idx="177">
                  <c:v>388.25</c:v>
                </c:pt>
                <c:pt idx="178">
                  <c:v>390.25</c:v>
                </c:pt>
                <c:pt idx="179">
                  <c:v>396.5</c:v>
                </c:pt>
                <c:pt idx="180">
                  <c:v>402.75</c:v>
                </c:pt>
                <c:pt idx="181">
                  <c:v>393.5</c:v>
                </c:pt>
                <c:pt idx="182">
                  <c:v>381</c:v>
                </c:pt>
                <c:pt idx="183">
                  <c:v>387.75</c:v>
                </c:pt>
                <c:pt idx="184">
                  <c:v>394.5</c:v>
                </c:pt>
                <c:pt idx="185">
                  <c:v>390.5</c:v>
                </c:pt>
                <c:pt idx="186">
                  <c:v>394.5</c:v>
                </c:pt>
                <c:pt idx="187">
                  <c:v>395.25</c:v>
                </c:pt>
                <c:pt idx="188">
                  <c:v>396.5</c:v>
                </c:pt>
                <c:pt idx="189">
                  <c:v>387</c:v>
                </c:pt>
                <c:pt idx="190">
                  <c:v>385</c:v>
                </c:pt>
                <c:pt idx="191">
                  <c:v>381.5</c:v>
                </c:pt>
                <c:pt idx="192">
                  <c:v>384.75</c:v>
                </c:pt>
                <c:pt idx="193">
                  <c:v>377</c:v>
                </c:pt>
                <c:pt idx="194">
                  <c:v>387.75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215152"/>
        <c:axId val="312216720"/>
      </c:lineChart>
      <c:dateAx>
        <c:axId val="31221515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1221672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12216720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12215152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1065.25</c:v>
                </c:pt>
                <c:pt idx="1">
                  <c:v>1084.75</c:v>
                </c:pt>
                <c:pt idx="2">
                  <c:v>1072.75</c:v>
                </c:pt>
                <c:pt idx="3">
                  <c:v>1085.75</c:v>
                </c:pt>
                <c:pt idx="4">
                  <c:v>1083.5</c:v>
                </c:pt>
                <c:pt idx="5">
                  <c:v>1084.25</c:v>
                </c:pt>
                <c:pt idx="6">
                  <c:v>1074.25</c:v>
                </c:pt>
                <c:pt idx="7">
                  <c:v>1062.75</c:v>
                </c:pt>
                <c:pt idx="8">
                  <c:v>1051</c:v>
                </c:pt>
                <c:pt idx="9">
                  <c:v>1061</c:v>
                </c:pt>
                <c:pt idx="10">
                  <c:v>1060.25</c:v>
                </c:pt>
                <c:pt idx="11">
                  <c:v>1064</c:v>
                </c:pt>
                <c:pt idx="12">
                  <c:v>1058.75</c:v>
                </c:pt>
                <c:pt idx="13">
                  <c:v>1046.5</c:v>
                </c:pt>
                <c:pt idx="14">
                  <c:v>1045.75</c:v>
                </c:pt>
                <c:pt idx="15">
                  <c:v>1048</c:v>
                </c:pt>
                <c:pt idx="16">
                  <c:v>1039.5</c:v>
                </c:pt>
                <c:pt idx="17">
                  <c:v>1040.25</c:v>
                </c:pt>
                <c:pt idx="18">
                  <c:v>1036.25</c:v>
                </c:pt>
                <c:pt idx="19">
                  <c:v>1039.5</c:v>
                </c:pt>
                <c:pt idx="20">
                  <c:v>1036.75</c:v>
                </c:pt>
                <c:pt idx="21">
                  <c:v>1041.75</c:v>
                </c:pt>
                <c:pt idx="22">
                  <c:v>1031.25</c:v>
                </c:pt>
                <c:pt idx="23">
                  <c:v>1019.5</c:v>
                </c:pt>
                <c:pt idx="24">
                  <c:v>1036.75</c:v>
                </c:pt>
                <c:pt idx="25">
                  <c:v>1020.25</c:v>
                </c:pt>
                <c:pt idx="26">
                  <c:v>1006.25</c:v>
                </c:pt>
                <c:pt idx="27">
                  <c:v>1005.5</c:v>
                </c:pt>
                <c:pt idx="28">
                  <c:v>992.25</c:v>
                </c:pt>
                <c:pt idx="29">
                  <c:v>994.75</c:v>
                </c:pt>
                <c:pt idx="30">
                  <c:v>997.75</c:v>
                </c:pt>
                <c:pt idx="31">
                  <c:v>993.5</c:v>
                </c:pt>
                <c:pt idx="32">
                  <c:v>996.75</c:v>
                </c:pt>
                <c:pt idx="33">
                  <c:v>985.25</c:v>
                </c:pt>
                <c:pt idx="34">
                  <c:v>970.5</c:v>
                </c:pt>
                <c:pt idx="35">
                  <c:v>951.5</c:v>
                </c:pt>
                <c:pt idx="36">
                  <c:v>952.25</c:v>
                </c:pt>
                <c:pt idx="37">
                  <c:v>954.25</c:v>
                </c:pt>
                <c:pt idx="38">
                  <c:v>943.25</c:v>
                </c:pt>
                <c:pt idx="39">
                  <c:v>931.75</c:v>
                </c:pt>
                <c:pt idx="40">
                  <c:v>944.5</c:v>
                </c:pt>
                <c:pt idx="41">
                  <c:v>937.5</c:v>
                </c:pt>
                <c:pt idx="42">
                  <c:v>942.25</c:v>
                </c:pt>
                <c:pt idx="43">
                  <c:v>949.5</c:v>
                </c:pt>
                <c:pt idx="44">
                  <c:v>934</c:v>
                </c:pt>
                <c:pt idx="45">
                  <c:v>960.25</c:v>
                </c:pt>
                <c:pt idx="46">
                  <c:v>963.25</c:v>
                </c:pt>
                <c:pt idx="47">
                  <c:v>959.5</c:v>
                </c:pt>
                <c:pt idx="48">
                  <c:v>964</c:v>
                </c:pt>
                <c:pt idx="49">
                  <c:v>944</c:v>
                </c:pt>
                <c:pt idx="50">
                  <c:v>962.25</c:v>
                </c:pt>
                <c:pt idx="51">
                  <c:v>981.25</c:v>
                </c:pt>
                <c:pt idx="52">
                  <c:v>969.25</c:v>
                </c:pt>
                <c:pt idx="53">
                  <c:v>979.75</c:v>
                </c:pt>
                <c:pt idx="54">
                  <c:v>967.5</c:v>
                </c:pt>
                <c:pt idx="55">
                  <c:v>961.25</c:v>
                </c:pt>
                <c:pt idx="56">
                  <c:v>975.75</c:v>
                </c:pt>
                <c:pt idx="57">
                  <c:v>974.25</c:v>
                </c:pt>
                <c:pt idx="58">
                  <c:v>989.75</c:v>
                </c:pt>
                <c:pt idx="59">
                  <c:v>977.25</c:v>
                </c:pt>
                <c:pt idx="60">
                  <c:v>998.25</c:v>
                </c:pt>
                <c:pt idx="61">
                  <c:v>990.5</c:v>
                </c:pt>
                <c:pt idx="62">
                  <c:v>1020.75</c:v>
                </c:pt>
                <c:pt idx="63">
                  <c:v>1012</c:v>
                </c:pt>
                <c:pt idx="64">
                  <c:v>1027.25</c:v>
                </c:pt>
                <c:pt idx="65">
                  <c:v>1014.25</c:v>
                </c:pt>
                <c:pt idx="66">
                  <c:v>998.25</c:v>
                </c:pt>
                <c:pt idx="67">
                  <c:v>1004</c:v>
                </c:pt>
                <c:pt idx="68">
                  <c:v>1006.75</c:v>
                </c:pt>
                <c:pt idx="69">
                  <c:v>1018.75</c:v>
                </c:pt>
                <c:pt idx="70">
                  <c:v>1010.5</c:v>
                </c:pt>
                <c:pt idx="71">
                  <c:v>1037.5</c:v>
                </c:pt>
                <c:pt idx="72">
                  <c:v>1026</c:v>
                </c:pt>
                <c:pt idx="73">
                  <c:v>1035.25</c:v>
                </c:pt>
                <c:pt idx="74">
                  <c:v>1014.5</c:v>
                </c:pt>
                <c:pt idx="75">
                  <c:v>1025</c:v>
                </c:pt>
                <c:pt idx="76">
                  <c:v>1011</c:v>
                </c:pt>
                <c:pt idx="77">
                  <c:v>992.5</c:v>
                </c:pt>
                <c:pt idx="78">
                  <c:v>1004.5</c:v>
                </c:pt>
                <c:pt idx="79">
                  <c:v>1017.75</c:v>
                </c:pt>
                <c:pt idx="80">
                  <c:v>1009.75</c:v>
                </c:pt>
                <c:pt idx="81">
                  <c:v>1023.75</c:v>
                </c:pt>
                <c:pt idx="82">
                  <c:v>1021.5</c:v>
                </c:pt>
                <c:pt idx="83">
                  <c:v>997</c:v>
                </c:pt>
                <c:pt idx="84">
                  <c:v>997.25</c:v>
                </c:pt>
                <c:pt idx="85">
                  <c:v>980.75</c:v>
                </c:pt>
                <c:pt idx="86">
                  <c:v>981.75</c:v>
                </c:pt>
                <c:pt idx="87">
                  <c:v>991</c:v>
                </c:pt>
                <c:pt idx="88">
                  <c:v>1013.75</c:v>
                </c:pt>
                <c:pt idx="89">
                  <c:v>1016.5</c:v>
                </c:pt>
                <c:pt idx="90">
                  <c:v>1020.25</c:v>
                </c:pt>
                <c:pt idx="91">
                  <c:v>1009.5</c:v>
                </c:pt>
                <c:pt idx="92">
                  <c:v>1018</c:v>
                </c:pt>
                <c:pt idx="93">
                  <c:v>1019.75</c:v>
                </c:pt>
                <c:pt idx="94">
                  <c:v>1011.5</c:v>
                </c:pt>
                <c:pt idx="95">
                  <c:v>1002</c:v>
                </c:pt>
                <c:pt idx="96">
                  <c:v>1009.5</c:v>
                </c:pt>
                <c:pt idx="97">
                  <c:v>1019.75</c:v>
                </c:pt>
                <c:pt idx="98">
                  <c:v>1017.5</c:v>
                </c:pt>
                <c:pt idx="99">
                  <c:v>1024</c:v>
                </c:pt>
                <c:pt idx="100">
                  <c:v>1023.25</c:v>
                </c:pt>
                <c:pt idx="101">
                  <c:v>1014.25</c:v>
                </c:pt>
                <c:pt idx="102">
                  <c:v>1029</c:v>
                </c:pt>
                <c:pt idx="103">
                  <c:v>1024.5</c:v>
                </c:pt>
                <c:pt idx="104">
                  <c:v>1021.25</c:v>
                </c:pt>
                <c:pt idx="105">
                  <c:v>1005.5</c:v>
                </c:pt>
                <c:pt idx="106">
                  <c:v>993.25</c:v>
                </c:pt>
                <c:pt idx="107">
                  <c:v>1025</c:v>
                </c:pt>
                <c:pt idx="108">
                  <c:v>1028.75</c:v>
                </c:pt>
                <c:pt idx="109">
                  <c:v>1025</c:v>
                </c:pt>
                <c:pt idx="110">
                  <c:v>1017</c:v>
                </c:pt>
                <c:pt idx="111">
                  <c:v>1019.5</c:v>
                </c:pt>
                <c:pt idx="112">
                  <c:v>993.75</c:v>
                </c:pt>
                <c:pt idx="113">
                  <c:v>986.75</c:v>
                </c:pt>
                <c:pt idx="114">
                  <c:v>991.25</c:v>
                </c:pt>
                <c:pt idx="115">
                  <c:v>976.5</c:v>
                </c:pt>
                <c:pt idx="116">
                  <c:v>975.25</c:v>
                </c:pt>
                <c:pt idx="117">
                  <c:v>966.75</c:v>
                </c:pt>
                <c:pt idx="118">
                  <c:v>965.75</c:v>
                </c:pt>
                <c:pt idx="119">
                  <c:v>961</c:v>
                </c:pt>
                <c:pt idx="120">
                  <c:v>959.75</c:v>
                </c:pt>
                <c:pt idx="121">
                  <c:v>971.75</c:v>
                </c:pt>
                <c:pt idx="122">
                  <c:v>962.75</c:v>
                </c:pt>
                <c:pt idx="123">
                  <c:v>958.25</c:v>
                </c:pt>
                <c:pt idx="124">
                  <c:v>951.25</c:v>
                </c:pt>
                <c:pt idx="125">
                  <c:v>945.75</c:v>
                </c:pt>
                <c:pt idx="126">
                  <c:v>945.25</c:v>
                </c:pt>
                <c:pt idx="127">
                  <c:v>966.25</c:v>
                </c:pt>
                <c:pt idx="128">
                  <c:v>955</c:v>
                </c:pt>
                <c:pt idx="129">
                  <c:v>964.75</c:v>
                </c:pt>
                <c:pt idx="130">
                  <c:v>960</c:v>
                </c:pt>
                <c:pt idx="131">
                  <c:v>964.5</c:v>
                </c:pt>
                <c:pt idx="132">
                  <c:v>953.75</c:v>
                </c:pt>
                <c:pt idx="133">
                  <c:v>959.75</c:v>
                </c:pt>
                <c:pt idx="134">
                  <c:v>964.25</c:v>
                </c:pt>
                <c:pt idx="135">
                  <c:v>971</c:v>
                </c:pt>
                <c:pt idx="136">
                  <c:v>986.25</c:v>
                </c:pt>
                <c:pt idx="137">
                  <c:v>976.5</c:v>
                </c:pt>
                <c:pt idx="138">
                  <c:v>986.25</c:v>
                </c:pt>
                <c:pt idx="139">
                  <c:v>980</c:v>
                </c:pt>
                <c:pt idx="140">
                  <c:v>979.75</c:v>
                </c:pt>
                <c:pt idx="141">
                  <c:v>992.75</c:v>
                </c:pt>
                <c:pt idx="142">
                  <c:v>987.25</c:v>
                </c:pt>
                <c:pt idx="143">
                  <c:v>997.5</c:v>
                </c:pt>
                <c:pt idx="144">
                  <c:v>997.5</c:v>
                </c:pt>
                <c:pt idx="145">
                  <c:v>985.25</c:v>
                </c:pt>
                <c:pt idx="146">
                  <c:v>987.75</c:v>
                </c:pt>
                <c:pt idx="147">
                  <c:v>972.75</c:v>
                </c:pt>
                <c:pt idx="148">
                  <c:v>966</c:v>
                </c:pt>
                <c:pt idx="149">
                  <c:v>965.25</c:v>
                </c:pt>
                <c:pt idx="150">
                  <c:v>972</c:v>
                </c:pt>
                <c:pt idx="151">
                  <c:v>965.25</c:v>
                </c:pt>
                <c:pt idx="152">
                  <c:v>971.5</c:v>
                </c:pt>
                <c:pt idx="153">
                  <c:v>967.5</c:v>
                </c:pt>
                <c:pt idx="154">
                  <c:v>953.25</c:v>
                </c:pt>
                <c:pt idx="155">
                  <c:v>951.5</c:v>
                </c:pt>
                <c:pt idx="156">
                  <c:v>940</c:v>
                </c:pt>
                <c:pt idx="157">
                  <c:v>950.75</c:v>
                </c:pt>
                <c:pt idx="158">
                  <c:v>946.25</c:v>
                </c:pt>
                <c:pt idx="159">
                  <c:v>956.25</c:v>
                </c:pt>
                <c:pt idx="160">
                  <c:v>965</c:v>
                </c:pt>
                <c:pt idx="161">
                  <c:v>962.5</c:v>
                </c:pt>
                <c:pt idx="162">
                  <c:v>957.25</c:v>
                </c:pt>
                <c:pt idx="163">
                  <c:v>955.25</c:v>
                </c:pt>
                <c:pt idx="164">
                  <c:v>948.75</c:v>
                </c:pt>
                <c:pt idx="165">
                  <c:v>949.25</c:v>
                </c:pt>
                <c:pt idx="166">
                  <c:v>955.25</c:v>
                </c:pt>
                <c:pt idx="167">
                  <c:v>972.75</c:v>
                </c:pt>
                <c:pt idx="168">
                  <c:v>974.25</c:v>
                </c:pt>
                <c:pt idx="169">
                  <c:v>968.25</c:v>
                </c:pt>
                <c:pt idx="170">
                  <c:v>963.25</c:v>
                </c:pt>
                <c:pt idx="171">
                  <c:v>960.5</c:v>
                </c:pt>
                <c:pt idx="172">
                  <c:v>945.25</c:v>
                </c:pt>
                <c:pt idx="173">
                  <c:v>942.5</c:v>
                </c:pt>
                <c:pt idx="174">
                  <c:v>939.25</c:v>
                </c:pt>
                <c:pt idx="175">
                  <c:v>948.25</c:v>
                </c:pt>
                <c:pt idx="176">
                  <c:v>952.5</c:v>
                </c:pt>
                <c:pt idx="177">
                  <c:v>952.75</c:v>
                </c:pt>
                <c:pt idx="178">
                  <c:v>952.75</c:v>
                </c:pt>
                <c:pt idx="179">
                  <c:v>958.25</c:v>
                </c:pt>
                <c:pt idx="180">
                  <c:v>956.75</c:v>
                </c:pt>
                <c:pt idx="181">
                  <c:v>953.75</c:v>
                </c:pt>
                <c:pt idx="182">
                  <c:v>961.5</c:v>
                </c:pt>
                <c:pt idx="183">
                  <c:v>952.5</c:v>
                </c:pt>
                <c:pt idx="184">
                  <c:v>952</c:v>
                </c:pt>
                <c:pt idx="185">
                  <c:v>953</c:v>
                </c:pt>
                <c:pt idx="186">
                  <c:v>961.75</c:v>
                </c:pt>
                <c:pt idx="187">
                  <c:v>952.25</c:v>
                </c:pt>
                <c:pt idx="188">
                  <c:v>940.75</c:v>
                </c:pt>
                <c:pt idx="189">
                  <c:v>949</c:v>
                </c:pt>
                <c:pt idx="190">
                  <c:v>954.5</c:v>
                </c:pt>
                <c:pt idx="191">
                  <c:v>956</c:v>
                </c:pt>
                <c:pt idx="192">
                  <c:v>951</c:v>
                </c:pt>
                <c:pt idx="193">
                  <c:v>952</c:v>
                </c:pt>
                <c:pt idx="194">
                  <c:v>949.5</c:v>
                </c:pt>
                <c:pt idx="195">
                  <c:v>930.75</c:v>
                </c:pt>
                <c:pt idx="196">
                  <c:v>934.5</c:v>
                </c:pt>
                <c:pt idx="197">
                  <c:v>937</c:v>
                </c:pt>
                <c:pt idx="198">
                  <c:v>934.5</c:v>
                </c:pt>
                <c:pt idx="199">
                  <c:v>935</c:v>
                </c:pt>
                <c:pt idx="200">
                  <c:v>923.5</c:v>
                </c:pt>
                <c:pt idx="201">
                  <c:v>919.75</c:v>
                </c:pt>
                <c:pt idx="202">
                  <c:v>918.5</c:v>
                </c:pt>
                <c:pt idx="203">
                  <c:v>907</c:v>
                </c:pt>
                <c:pt idx="204">
                  <c:v>904.75</c:v>
                </c:pt>
                <c:pt idx="205">
                  <c:v>906.5</c:v>
                </c:pt>
                <c:pt idx="206">
                  <c:v>902</c:v>
                </c:pt>
                <c:pt idx="207">
                  <c:v>905.75</c:v>
                </c:pt>
                <c:pt idx="208">
                  <c:v>901.25</c:v>
                </c:pt>
                <c:pt idx="209">
                  <c:v>917</c:v>
                </c:pt>
                <c:pt idx="210">
                  <c:v>915</c:v>
                </c:pt>
                <c:pt idx="211">
                  <c:v>924</c:v>
                </c:pt>
                <c:pt idx="212">
                  <c:v>914.25</c:v>
                </c:pt>
                <c:pt idx="213">
                  <c:v>920.25</c:v>
                </c:pt>
                <c:pt idx="214">
                  <c:v>925</c:v>
                </c:pt>
                <c:pt idx="215">
                  <c:v>921.75</c:v>
                </c:pt>
                <c:pt idx="216">
                  <c:v>908.75</c:v>
                </c:pt>
                <c:pt idx="217">
                  <c:v>904.25</c:v>
                </c:pt>
                <c:pt idx="218">
                  <c:v>904.25</c:v>
                </c:pt>
                <c:pt idx="219">
                  <c:v>927.5</c:v>
                </c:pt>
                <c:pt idx="220">
                  <c:v>939.75</c:v>
                </c:pt>
                <c:pt idx="221">
                  <c:v>942.25</c:v>
                </c:pt>
                <c:pt idx="222">
                  <c:v>939.75</c:v>
                </c:pt>
                <c:pt idx="223">
                  <c:v>959.25</c:v>
                </c:pt>
                <c:pt idx="224">
                  <c:v>960.75</c:v>
                </c:pt>
                <c:pt idx="225">
                  <c:v>956</c:v>
                </c:pt>
                <c:pt idx="226">
                  <c:v>977.75</c:v>
                </c:pt>
                <c:pt idx="227">
                  <c:v>986</c:v>
                </c:pt>
                <c:pt idx="228">
                  <c:v>980</c:v>
                </c:pt>
                <c:pt idx="229">
                  <c:v>1037.25</c:v>
                </c:pt>
                <c:pt idx="230">
                  <c:v>1029.5</c:v>
                </c:pt>
                <c:pt idx="231">
                  <c:v>1030.25</c:v>
                </c:pt>
                <c:pt idx="232">
                  <c:v>1014.75</c:v>
                </c:pt>
                <c:pt idx="233">
                  <c:v>985.75</c:v>
                </c:pt>
                <c:pt idx="234">
                  <c:v>988.25</c:v>
                </c:pt>
                <c:pt idx="235">
                  <c:v>1015.75</c:v>
                </c:pt>
                <c:pt idx="236">
                  <c:v>1022.25</c:v>
                </c:pt>
                <c:pt idx="237">
                  <c:v>1028.5</c:v>
                </c:pt>
                <c:pt idx="238">
                  <c:v>1025</c:v>
                </c:pt>
                <c:pt idx="239">
                  <c:v>1016</c:v>
                </c:pt>
                <c:pt idx="240">
                  <c:v>1011</c:v>
                </c:pt>
                <c:pt idx="241">
                  <c:v>1006.75</c:v>
                </c:pt>
                <c:pt idx="242">
                  <c:v>999.5</c:v>
                </c:pt>
                <c:pt idx="243">
                  <c:v>1004.75</c:v>
                </c:pt>
                <c:pt idx="244">
                  <c:v>995.5</c:v>
                </c:pt>
                <c:pt idx="245">
                  <c:v>980.5</c:v>
                </c:pt>
                <c:pt idx="246">
                  <c:v>965</c:v>
                </c:pt>
                <c:pt idx="247">
                  <c:v>933.25</c:v>
                </c:pt>
                <c:pt idx="248">
                  <c:v>944.75</c:v>
                </c:pt>
                <c:pt idx="249">
                  <c:v>943.25</c:v>
                </c:pt>
                <c:pt idx="250">
                  <c:v>950</c:v>
                </c:pt>
                <c:pt idx="251">
                  <c:v>940.25</c:v>
                </c:pt>
                <c:pt idx="252">
                  <c:v>935.5</c:v>
                </c:pt>
                <c:pt idx="253">
                  <c:v>942.25</c:v>
                </c:pt>
                <c:pt idx="254">
                  <c:v>953.25</c:v>
                </c:pt>
                <c:pt idx="255">
                  <c:v>943.25</c:v>
                </c:pt>
                <c:pt idx="256">
                  <c:v>963.25</c:v>
                </c:pt>
                <c:pt idx="257">
                  <c:v>994.5</c:v>
                </c:pt>
                <c:pt idx="258">
                  <c:v>971.5</c:v>
                </c:pt>
                <c:pt idx="259">
                  <c:v>910</c:v>
                </c:pt>
                <c:pt idx="260">
                  <c:v>927</c:v>
                </c:pt>
                <c:pt idx="261">
                  <c:v>916.5</c:v>
                </c:pt>
                <c:pt idx="262">
                  <c:v>917</c:v>
                </c:pt>
                <c:pt idx="263">
                  <c:v>904.25</c:v>
                </c:pt>
                <c:pt idx="264">
                  <c:v>893.5</c:v>
                </c:pt>
                <c:pt idx="265">
                  <c:v>907.25</c:v>
                </c:pt>
                <c:pt idx="266">
                  <c:v>889.5</c:v>
                </c:pt>
                <c:pt idx="267">
                  <c:v>874</c:v>
                </c:pt>
                <c:pt idx="268">
                  <c:v>877.75</c:v>
                </c:pt>
                <c:pt idx="269">
                  <c:v>865</c:v>
                </c:pt>
                <c:pt idx="270">
                  <c:v>879</c:v>
                </c:pt>
                <c:pt idx="271">
                  <c:v>885.5</c:v>
                </c:pt>
                <c:pt idx="272">
                  <c:v>887.5</c:v>
                </c:pt>
                <c:pt idx="273">
                  <c:v>874</c:v>
                </c:pt>
                <c:pt idx="274">
                  <c:v>874</c:v>
                </c:pt>
                <c:pt idx="275">
                  <c:v>869.5</c:v>
                </c:pt>
                <c:pt idx="276">
                  <c:v>866.5</c:v>
                </c:pt>
                <c:pt idx="277">
                  <c:v>879.25</c:v>
                </c:pt>
                <c:pt idx="278">
                  <c:v>872.25</c:v>
                </c:pt>
                <c:pt idx="279">
                  <c:v>874</c:v>
                </c:pt>
                <c:pt idx="280">
                  <c:v>874.25</c:v>
                </c:pt>
                <c:pt idx="281">
                  <c:v>884.25</c:v>
                </c:pt>
                <c:pt idx="282">
                  <c:v>889</c:v>
                </c:pt>
                <c:pt idx="283">
                  <c:v>887.25</c:v>
                </c:pt>
                <c:pt idx="284">
                  <c:v>884.5</c:v>
                </c:pt>
                <c:pt idx="285">
                  <c:v>867.25</c:v>
                </c:pt>
                <c:pt idx="286">
                  <c:v>874.25</c:v>
                </c:pt>
                <c:pt idx="287">
                  <c:v>861.75</c:v>
                </c:pt>
                <c:pt idx="288">
                  <c:v>863.75</c:v>
                </c:pt>
                <c:pt idx="289">
                  <c:v>868</c:v>
                </c:pt>
                <c:pt idx="290">
                  <c:v>889.25</c:v>
                </c:pt>
                <c:pt idx="291">
                  <c:v>876.75</c:v>
                </c:pt>
                <c:pt idx="292">
                  <c:v>884.25</c:v>
                </c:pt>
                <c:pt idx="293">
                  <c:v>892</c:v>
                </c:pt>
                <c:pt idx="294">
                  <c:v>877.25</c:v>
                </c:pt>
                <c:pt idx="295">
                  <c:v>874.25</c:v>
                </c:pt>
                <c:pt idx="296">
                  <c:v>884.25</c:v>
                </c:pt>
                <c:pt idx="297">
                  <c:v>888</c:v>
                </c:pt>
                <c:pt idx="298">
                  <c:v>891</c:v>
                </c:pt>
                <c:pt idx="299">
                  <c:v>881.25</c:v>
                </c:pt>
                <c:pt idx="300">
                  <c:v>885.75</c:v>
                </c:pt>
                <c:pt idx="301">
                  <c:v>887.5</c:v>
                </c:pt>
                <c:pt idx="302">
                  <c:v>914</c:v>
                </c:pt>
                <c:pt idx="303">
                  <c:v>910.5</c:v>
                </c:pt>
                <c:pt idx="304">
                  <c:v>905.25</c:v>
                </c:pt>
                <c:pt idx="305">
                  <c:v>898.25</c:v>
                </c:pt>
                <c:pt idx="306">
                  <c:v>891</c:v>
                </c:pt>
                <c:pt idx="307">
                  <c:v>896</c:v>
                </c:pt>
                <c:pt idx="308">
                  <c:v>905.25</c:v>
                </c:pt>
                <c:pt idx="309">
                  <c:v>898.75</c:v>
                </c:pt>
                <c:pt idx="310">
                  <c:v>895.5</c:v>
                </c:pt>
                <c:pt idx="311">
                  <c:v>885</c:v>
                </c:pt>
                <c:pt idx="312">
                  <c:v>891.25</c:v>
                </c:pt>
                <c:pt idx="313">
                  <c:v>881.5</c:v>
                </c:pt>
                <c:pt idx="314">
                  <c:v>878.75</c:v>
                </c:pt>
                <c:pt idx="315">
                  <c:v>883.75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Nov-16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904.5</c:v>
                </c:pt>
                <c:pt idx="1">
                  <c:v>909.75</c:v>
                </c:pt>
                <c:pt idx="2">
                  <c:v>910.75</c:v>
                </c:pt>
                <c:pt idx="3">
                  <c:v>901.25</c:v>
                </c:pt>
                <c:pt idx="4">
                  <c:v>916.5</c:v>
                </c:pt>
                <c:pt idx="5">
                  <c:v>941.25</c:v>
                </c:pt>
                <c:pt idx="6">
                  <c:v>925.5</c:v>
                </c:pt>
                <c:pt idx="7">
                  <c:v>885.75</c:v>
                </c:pt>
                <c:pt idx="8">
                  <c:v>907</c:v>
                </c:pt>
                <c:pt idx="9">
                  <c:v>898.5</c:v>
                </c:pt>
                <c:pt idx="10">
                  <c:v>901.25</c:v>
                </c:pt>
                <c:pt idx="11">
                  <c:v>890.5</c:v>
                </c:pt>
                <c:pt idx="12">
                  <c:v>884.25</c:v>
                </c:pt>
                <c:pt idx="13">
                  <c:v>895.75</c:v>
                </c:pt>
                <c:pt idx="14">
                  <c:v>880.75</c:v>
                </c:pt>
                <c:pt idx="15">
                  <c:v>866.75</c:v>
                </c:pt>
                <c:pt idx="16">
                  <c:v>872.25</c:v>
                </c:pt>
                <c:pt idx="17">
                  <c:v>860.75</c:v>
                </c:pt>
                <c:pt idx="18">
                  <c:v>873</c:v>
                </c:pt>
                <c:pt idx="19">
                  <c:v>879.75</c:v>
                </c:pt>
                <c:pt idx="20">
                  <c:v>883.75</c:v>
                </c:pt>
                <c:pt idx="21">
                  <c:v>870.25</c:v>
                </c:pt>
                <c:pt idx="22">
                  <c:v>867.25</c:v>
                </c:pt>
                <c:pt idx="23">
                  <c:v>863.25</c:v>
                </c:pt>
                <c:pt idx="24">
                  <c:v>859.75</c:v>
                </c:pt>
                <c:pt idx="25">
                  <c:v>869.75</c:v>
                </c:pt>
                <c:pt idx="26">
                  <c:v>864.75</c:v>
                </c:pt>
                <c:pt idx="27">
                  <c:v>865.25</c:v>
                </c:pt>
                <c:pt idx="28">
                  <c:v>866.25</c:v>
                </c:pt>
                <c:pt idx="29">
                  <c:v>876.25</c:v>
                </c:pt>
                <c:pt idx="30">
                  <c:v>882.25</c:v>
                </c:pt>
                <c:pt idx="31">
                  <c:v>884.25</c:v>
                </c:pt>
                <c:pt idx="32">
                  <c:v>883</c:v>
                </c:pt>
                <c:pt idx="33">
                  <c:v>869.75</c:v>
                </c:pt>
                <c:pt idx="34">
                  <c:v>878</c:v>
                </c:pt>
                <c:pt idx="35">
                  <c:v>868.25</c:v>
                </c:pt>
                <c:pt idx="36">
                  <c:v>870</c:v>
                </c:pt>
                <c:pt idx="37">
                  <c:v>875.5</c:v>
                </c:pt>
                <c:pt idx="38">
                  <c:v>893</c:v>
                </c:pt>
                <c:pt idx="39">
                  <c:v>884</c:v>
                </c:pt>
                <c:pt idx="40">
                  <c:v>887.25</c:v>
                </c:pt>
                <c:pt idx="41">
                  <c:v>893.25</c:v>
                </c:pt>
                <c:pt idx="42">
                  <c:v>883.5</c:v>
                </c:pt>
                <c:pt idx="43">
                  <c:v>882.75</c:v>
                </c:pt>
                <c:pt idx="44">
                  <c:v>891.75</c:v>
                </c:pt>
                <c:pt idx="45">
                  <c:v>895.75</c:v>
                </c:pt>
                <c:pt idx="46">
                  <c:v>899.25</c:v>
                </c:pt>
                <c:pt idx="47">
                  <c:v>892.5</c:v>
                </c:pt>
                <c:pt idx="48">
                  <c:v>895</c:v>
                </c:pt>
                <c:pt idx="49">
                  <c:v>895</c:v>
                </c:pt>
                <c:pt idx="50">
                  <c:v>915</c:v>
                </c:pt>
                <c:pt idx="51">
                  <c:v>910.75</c:v>
                </c:pt>
                <c:pt idx="52">
                  <c:v>908.25</c:v>
                </c:pt>
                <c:pt idx="53">
                  <c:v>902.5</c:v>
                </c:pt>
                <c:pt idx="54">
                  <c:v>898.25</c:v>
                </c:pt>
                <c:pt idx="55">
                  <c:v>903</c:v>
                </c:pt>
                <c:pt idx="56">
                  <c:v>907</c:v>
                </c:pt>
                <c:pt idx="57">
                  <c:v>898.75</c:v>
                </c:pt>
                <c:pt idx="58">
                  <c:v>897</c:v>
                </c:pt>
                <c:pt idx="59">
                  <c:v>886.5</c:v>
                </c:pt>
                <c:pt idx="60">
                  <c:v>891.75</c:v>
                </c:pt>
                <c:pt idx="61">
                  <c:v>887.25</c:v>
                </c:pt>
                <c:pt idx="62">
                  <c:v>884.5</c:v>
                </c:pt>
                <c:pt idx="63">
                  <c:v>890</c:v>
                </c:pt>
                <c:pt idx="64">
                  <c:v>882.75</c:v>
                </c:pt>
                <c:pt idx="65">
                  <c:v>882.5</c:v>
                </c:pt>
                <c:pt idx="66">
                  <c:v>889</c:v>
                </c:pt>
                <c:pt idx="67">
                  <c:v>874</c:v>
                </c:pt>
                <c:pt idx="68">
                  <c:v>879.25</c:v>
                </c:pt>
                <c:pt idx="69">
                  <c:v>874</c:v>
                </c:pt>
                <c:pt idx="70">
                  <c:v>866.25</c:v>
                </c:pt>
                <c:pt idx="71">
                  <c:v>874.5</c:v>
                </c:pt>
                <c:pt idx="72">
                  <c:v>879</c:v>
                </c:pt>
                <c:pt idx="73">
                  <c:v>874</c:v>
                </c:pt>
                <c:pt idx="74">
                  <c:v>879.5</c:v>
                </c:pt>
                <c:pt idx="75">
                  <c:v>881.75</c:v>
                </c:pt>
                <c:pt idx="76">
                  <c:v>877</c:v>
                </c:pt>
                <c:pt idx="77">
                  <c:v>879.5</c:v>
                </c:pt>
                <c:pt idx="78">
                  <c:v>878.5</c:v>
                </c:pt>
                <c:pt idx="79">
                  <c:v>885</c:v>
                </c:pt>
                <c:pt idx="80">
                  <c:v>883.5</c:v>
                </c:pt>
                <c:pt idx="81">
                  <c:v>894.25</c:v>
                </c:pt>
                <c:pt idx="82">
                  <c:v>892.75</c:v>
                </c:pt>
                <c:pt idx="83">
                  <c:v>899</c:v>
                </c:pt>
                <c:pt idx="84">
                  <c:v>907</c:v>
                </c:pt>
                <c:pt idx="85">
                  <c:v>911.5</c:v>
                </c:pt>
                <c:pt idx="86">
                  <c:v>916.75</c:v>
                </c:pt>
                <c:pt idx="87">
                  <c:v>924</c:v>
                </c:pt>
                <c:pt idx="88">
                  <c:v>901.25</c:v>
                </c:pt>
                <c:pt idx="89">
                  <c:v>895.25</c:v>
                </c:pt>
                <c:pt idx="90">
                  <c:v>895.5</c:v>
                </c:pt>
                <c:pt idx="91">
                  <c:v>898.75</c:v>
                </c:pt>
                <c:pt idx="92">
                  <c:v>890.25</c:v>
                </c:pt>
                <c:pt idx="93">
                  <c:v>890.75</c:v>
                </c:pt>
                <c:pt idx="94">
                  <c:v>884</c:v>
                </c:pt>
                <c:pt idx="95">
                  <c:v>879.25</c:v>
                </c:pt>
                <c:pt idx="96">
                  <c:v>894</c:v>
                </c:pt>
                <c:pt idx="97">
                  <c:v>907.25</c:v>
                </c:pt>
                <c:pt idx="98">
                  <c:v>905.5</c:v>
                </c:pt>
                <c:pt idx="99">
                  <c:v>901.25</c:v>
                </c:pt>
                <c:pt idx="100">
                  <c:v>895.25</c:v>
                </c:pt>
                <c:pt idx="101">
                  <c:v>890</c:v>
                </c:pt>
                <c:pt idx="102">
                  <c:v>879.5</c:v>
                </c:pt>
                <c:pt idx="103">
                  <c:v>885.25</c:v>
                </c:pt>
                <c:pt idx="104">
                  <c:v>888.25</c:v>
                </c:pt>
                <c:pt idx="105">
                  <c:v>882.75</c:v>
                </c:pt>
                <c:pt idx="106">
                  <c:v>872.75</c:v>
                </c:pt>
                <c:pt idx="107">
                  <c:v>875</c:v>
                </c:pt>
                <c:pt idx="108">
                  <c:v>878.75</c:v>
                </c:pt>
                <c:pt idx="109">
                  <c:v>877.75</c:v>
                </c:pt>
                <c:pt idx="110">
                  <c:v>878.5</c:v>
                </c:pt>
                <c:pt idx="111">
                  <c:v>873.75</c:v>
                </c:pt>
                <c:pt idx="112">
                  <c:v>886.25</c:v>
                </c:pt>
                <c:pt idx="113">
                  <c:v>889.25</c:v>
                </c:pt>
                <c:pt idx="114">
                  <c:v>890.25</c:v>
                </c:pt>
                <c:pt idx="115">
                  <c:v>885.25</c:v>
                </c:pt>
                <c:pt idx="116">
                  <c:v>888.5</c:v>
                </c:pt>
                <c:pt idx="117">
                  <c:v>882.25</c:v>
                </c:pt>
                <c:pt idx="118">
                  <c:v>887.25</c:v>
                </c:pt>
                <c:pt idx="119">
                  <c:v>883.75</c:v>
                </c:pt>
                <c:pt idx="120">
                  <c:v>889.75</c:v>
                </c:pt>
                <c:pt idx="121">
                  <c:v>887.5</c:v>
                </c:pt>
                <c:pt idx="122">
                  <c:v>894.25</c:v>
                </c:pt>
                <c:pt idx="123">
                  <c:v>880</c:v>
                </c:pt>
                <c:pt idx="124">
                  <c:v>893</c:v>
                </c:pt>
                <c:pt idx="125">
                  <c:v>890.25</c:v>
                </c:pt>
                <c:pt idx="126">
                  <c:v>897</c:v>
                </c:pt>
                <c:pt idx="127">
                  <c:v>889</c:v>
                </c:pt>
                <c:pt idx="128">
                  <c:v>888.25</c:v>
                </c:pt>
                <c:pt idx="129">
                  <c:v>883.25</c:v>
                </c:pt>
                <c:pt idx="130">
                  <c:v>877.25</c:v>
                </c:pt>
                <c:pt idx="131">
                  <c:v>878</c:v>
                </c:pt>
                <c:pt idx="132">
                  <c:v>877.75</c:v>
                </c:pt>
                <c:pt idx="133">
                  <c:v>887.75</c:v>
                </c:pt>
                <c:pt idx="134">
                  <c:v>886</c:v>
                </c:pt>
                <c:pt idx="135">
                  <c:v>891</c:v>
                </c:pt>
                <c:pt idx="136">
                  <c:v>892.75</c:v>
                </c:pt>
                <c:pt idx="137">
                  <c:v>890.5</c:v>
                </c:pt>
                <c:pt idx="138">
                  <c:v>888.5</c:v>
                </c:pt>
                <c:pt idx="139">
                  <c:v>891.5</c:v>
                </c:pt>
                <c:pt idx="140">
                  <c:v>882.25</c:v>
                </c:pt>
                <c:pt idx="141">
                  <c:v>882.75</c:v>
                </c:pt>
                <c:pt idx="142">
                  <c:v>876.75</c:v>
                </c:pt>
                <c:pt idx="143">
                  <c:v>876</c:v>
                </c:pt>
                <c:pt idx="144">
                  <c:v>873.5</c:v>
                </c:pt>
                <c:pt idx="145">
                  <c:v>870</c:v>
                </c:pt>
                <c:pt idx="146">
                  <c:v>875</c:v>
                </c:pt>
                <c:pt idx="147">
                  <c:v>878</c:v>
                </c:pt>
                <c:pt idx="148">
                  <c:v>891</c:v>
                </c:pt>
                <c:pt idx="149">
                  <c:v>893</c:v>
                </c:pt>
                <c:pt idx="150">
                  <c:v>896</c:v>
                </c:pt>
                <c:pt idx="151">
                  <c:v>897.25</c:v>
                </c:pt>
                <c:pt idx="152">
                  <c:v>900.75</c:v>
                </c:pt>
                <c:pt idx="153">
                  <c:v>906.75</c:v>
                </c:pt>
                <c:pt idx="154">
                  <c:v>907</c:v>
                </c:pt>
                <c:pt idx="155">
                  <c:v>902.75</c:v>
                </c:pt>
                <c:pt idx="156">
                  <c:v>905</c:v>
                </c:pt>
                <c:pt idx="157">
                  <c:v>909.25</c:v>
                </c:pt>
                <c:pt idx="158">
                  <c:v>909.75</c:v>
                </c:pt>
                <c:pt idx="159">
                  <c:v>913.5</c:v>
                </c:pt>
                <c:pt idx="160">
                  <c:v>921.5</c:v>
                </c:pt>
                <c:pt idx="161">
                  <c:v>917.25</c:v>
                </c:pt>
                <c:pt idx="162">
                  <c:v>922.75</c:v>
                </c:pt>
                <c:pt idx="163">
                  <c:v>922</c:v>
                </c:pt>
                <c:pt idx="164">
                  <c:v>928.5</c:v>
                </c:pt>
                <c:pt idx="165">
                  <c:v>923</c:v>
                </c:pt>
                <c:pt idx="166">
                  <c:v>924.75</c:v>
                </c:pt>
                <c:pt idx="167">
                  <c:v>932.25</c:v>
                </c:pt>
                <c:pt idx="168">
                  <c:v>928.5</c:v>
                </c:pt>
                <c:pt idx="169">
                  <c:v>919.5</c:v>
                </c:pt>
                <c:pt idx="170">
                  <c:v>922.25</c:v>
                </c:pt>
                <c:pt idx="171">
                  <c:v>919.5</c:v>
                </c:pt>
                <c:pt idx="172">
                  <c:v>930.75</c:v>
                </c:pt>
                <c:pt idx="173">
                  <c:v>940.75</c:v>
                </c:pt>
                <c:pt idx="174">
                  <c:v>947.75</c:v>
                </c:pt>
                <c:pt idx="175">
                  <c:v>966</c:v>
                </c:pt>
                <c:pt idx="176">
                  <c:v>959.25</c:v>
                </c:pt>
                <c:pt idx="177">
                  <c:v>966.5</c:v>
                </c:pt>
                <c:pt idx="178">
                  <c:v>967.25</c:v>
                </c:pt>
                <c:pt idx="179">
                  <c:v>996</c:v>
                </c:pt>
                <c:pt idx="180">
                  <c:v>999.75</c:v>
                </c:pt>
                <c:pt idx="181">
                  <c:v>998.5</c:v>
                </c:pt>
                <c:pt idx="182">
                  <c:v>983</c:v>
                </c:pt>
                <c:pt idx="183">
                  <c:v>997.75</c:v>
                </c:pt>
                <c:pt idx="184">
                  <c:v>1009</c:v>
                </c:pt>
                <c:pt idx="185">
                  <c:v>1003.5</c:v>
                </c:pt>
                <c:pt idx="186">
                  <c:v>1008.5</c:v>
                </c:pt>
                <c:pt idx="187">
                  <c:v>1007.75</c:v>
                </c:pt>
                <c:pt idx="188">
                  <c:v>1017.75</c:v>
                </c:pt>
                <c:pt idx="189">
                  <c:v>1010.25</c:v>
                </c:pt>
                <c:pt idx="190">
                  <c:v>1015.5</c:v>
                </c:pt>
                <c:pt idx="191">
                  <c:v>1001.5</c:v>
                </c:pt>
                <c:pt idx="192">
                  <c:v>1022</c:v>
                </c:pt>
                <c:pt idx="193">
                  <c:v>1015.75</c:v>
                </c:pt>
                <c:pt idx="194">
                  <c:v>1067.5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902288"/>
        <c:axId val="262218616"/>
      </c:lineChart>
      <c:dateAx>
        <c:axId val="36490228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6221861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62218616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4902288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Sheet1!$B$6:$B$23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4851584"/>
        <c:axId val="312215936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noFill/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Sheet1!$C$6:$C$23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3.2244008714596952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8228280"/>
        <c:axId val="488230632"/>
      </c:barChart>
      <c:catAx>
        <c:axId val="36485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1221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2215936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4851584"/>
        <c:crosses val="autoZero"/>
        <c:crossBetween val="between"/>
        <c:majorUnit val="4"/>
        <c:minorUnit val="1"/>
      </c:valAx>
      <c:valAx>
        <c:axId val="488230632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88228280"/>
        <c:crosses val="max"/>
        <c:crossBetween val="between"/>
        <c:majorUnit val="0.87145970000000006"/>
      </c:valAx>
      <c:catAx>
        <c:axId val="488228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82306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Sheet1!$B$14:$B$31</c:f>
              <c:numCache>
                <c:formatCode>General</c:formatCode>
                <c:ptCount val="18"/>
                <c:pt idx="0">
                  <c:v>3.9390000000000001</c:v>
                </c:pt>
                <c:pt idx="1">
                  <c:v>3.915</c:v>
                </c:pt>
                <c:pt idx="2">
                  <c:v>6</c:v>
                </c:pt>
                <c:pt idx="3">
                  <c:v>7.4480000000000004</c:v>
                </c:pt>
                <c:pt idx="4">
                  <c:v>5.3849999999999998</c:v>
                </c:pt>
                <c:pt idx="5">
                  <c:v>3.45</c:v>
                </c:pt>
                <c:pt idx="6">
                  <c:v>5.4950000000000001</c:v>
                </c:pt>
                <c:pt idx="7">
                  <c:v>6.069</c:v>
                </c:pt>
                <c:pt idx="8">
                  <c:v>9.4789999999999992</c:v>
                </c:pt>
                <c:pt idx="9">
                  <c:v>10.051</c:v>
                </c:pt>
                <c:pt idx="10">
                  <c:v>6.3369999999999997</c:v>
                </c:pt>
                <c:pt idx="11">
                  <c:v>2.9470000000000001</c:v>
                </c:pt>
                <c:pt idx="12">
                  <c:v>2.6</c:v>
                </c:pt>
                <c:pt idx="13">
                  <c:v>3.35</c:v>
                </c:pt>
                <c:pt idx="14">
                  <c:v>3.8</c:v>
                </c:pt>
                <c:pt idx="15">
                  <c:v>2.35</c:v>
                </c:pt>
                <c:pt idx="16">
                  <c:v>3.7</c:v>
                </c:pt>
                <c:pt idx="1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Sheet1!$C$14:$C$31</c:f>
              <c:numCache>
                <c:formatCode>General</c:formatCode>
                <c:ptCount val="18"/>
                <c:pt idx="0">
                  <c:v>9.7000000000000003E-2</c:v>
                </c:pt>
                <c:pt idx="1">
                  <c:v>1.6E-2</c:v>
                </c:pt>
                <c:pt idx="2">
                  <c:v>2.1000000000000001E-2</c:v>
                </c:pt>
                <c:pt idx="3">
                  <c:v>6.7000000000000004E-2</c:v>
                </c:pt>
                <c:pt idx="4">
                  <c:v>4.4999999999999998E-2</c:v>
                </c:pt>
                <c:pt idx="5">
                  <c:v>2.9000000000000001E-2</c:v>
                </c:pt>
                <c:pt idx="6">
                  <c:v>2.8000000000000001E-2</c:v>
                </c:pt>
                <c:pt idx="7">
                  <c:v>1.9E-2</c:v>
                </c:pt>
                <c:pt idx="8">
                  <c:v>1.2E-2</c:v>
                </c:pt>
                <c:pt idx="9">
                  <c:v>0</c:v>
                </c:pt>
                <c:pt idx="10">
                  <c:v>0</c:v>
                </c:pt>
                <c:pt idx="11">
                  <c:v>8.9999999999999993E-3</c:v>
                </c:pt>
                <c:pt idx="12">
                  <c:v>1.9E-2</c:v>
                </c:pt>
                <c:pt idx="13">
                  <c:v>0.01</c:v>
                </c:pt>
                <c:pt idx="14">
                  <c:v>1.2999999999999999E-2</c:v>
                </c:pt>
                <c:pt idx="15">
                  <c:v>1.2E-2</c:v>
                </c:pt>
                <c:pt idx="16">
                  <c:v>0.04</c:v>
                </c:pt>
                <c:pt idx="17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Sheet1!$D$14:$D$31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8225928"/>
        <c:axId val="48822632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Sheet1!$E$14:$E$31</c:f>
              <c:numCache>
                <c:formatCode>General</c:formatCode>
                <c:ptCount val="18"/>
                <c:pt idx="0">
                  <c:v>0.85816993464052294</c:v>
                </c:pt>
                <c:pt idx="1">
                  <c:v>0.85294117647058831</c:v>
                </c:pt>
                <c:pt idx="2">
                  <c:v>1.3071895424836601</c:v>
                </c:pt>
                <c:pt idx="3">
                  <c:v>1.6226579520697169</c:v>
                </c:pt>
                <c:pt idx="4">
                  <c:v>1.173202614379085</c:v>
                </c:pt>
                <c:pt idx="5">
                  <c:v>0.75163398692810468</c:v>
                </c:pt>
                <c:pt idx="6">
                  <c:v>1.1971677559912854</c:v>
                </c:pt>
                <c:pt idx="7">
                  <c:v>1.3222222222222222</c:v>
                </c:pt>
                <c:pt idx="8">
                  <c:v>2.0651416122004358</c:v>
                </c:pt>
                <c:pt idx="9">
                  <c:v>2.1897603485838779</c:v>
                </c:pt>
                <c:pt idx="10">
                  <c:v>1.3806100217864923</c:v>
                </c:pt>
                <c:pt idx="11">
                  <c:v>0.64204793028322449</c:v>
                </c:pt>
                <c:pt idx="12">
                  <c:v>0.56644880174291945</c:v>
                </c:pt>
                <c:pt idx="13">
                  <c:v>0.72984749455337694</c:v>
                </c:pt>
                <c:pt idx="14">
                  <c:v>0.82788671023965144</c:v>
                </c:pt>
                <c:pt idx="15">
                  <c:v>0.51198257080610021</c:v>
                </c:pt>
                <c:pt idx="16">
                  <c:v>0.80610021786492381</c:v>
                </c:pt>
                <c:pt idx="17">
                  <c:v>0.8714596949891068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Sheet1!$F$14:$F$31</c:f>
              <c:numCache>
                <c:formatCode>General</c:formatCode>
                <c:ptCount val="18"/>
                <c:pt idx="0">
                  <c:v>2.1132897603485839E-2</c:v>
                </c:pt>
                <c:pt idx="1">
                  <c:v>3.4858387799564274E-3</c:v>
                </c:pt>
                <c:pt idx="2">
                  <c:v>4.5751633986928107E-3</c:v>
                </c:pt>
                <c:pt idx="3">
                  <c:v>1.4596949891067539E-2</c:v>
                </c:pt>
                <c:pt idx="4">
                  <c:v>9.8039215686274508E-3</c:v>
                </c:pt>
                <c:pt idx="5">
                  <c:v>6.3180827886710244E-3</c:v>
                </c:pt>
                <c:pt idx="6">
                  <c:v>6.1002178649237479E-3</c:v>
                </c:pt>
                <c:pt idx="7">
                  <c:v>4.1394335511982568E-3</c:v>
                </c:pt>
                <c:pt idx="8">
                  <c:v>2.6143790849673205E-3</c:v>
                </c:pt>
                <c:pt idx="9">
                  <c:v>0</c:v>
                </c:pt>
                <c:pt idx="10">
                  <c:v>0</c:v>
                </c:pt>
                <c:pt idx="11">
                  <c:v>1.9607843137254902E-3</c:v>
                </c:pt>
                <c:pt idx="12">
                  <c:v>4.1394335511982568E-3</c:v>
                </c:pt>
                <c:pt idx="13">
                  <c:v>2.1786492374727671E-3</c:v>
                </c:pt>
                <c:pt idx="14">
                  <c:v>2.832244008714597E-3</c:v>
                </c:pt>
                <c:pt idx="15">
                  <c:v>2.6143790849673205E-3</c:v>
                </c:pt>
                <c:pt idx="16">
                  <c:v>8.7145969498910684E-3</c:v>
                </c:pt>
                <c:pt idx="17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Sheet1!$G$14:$G$31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3.2244008714596952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8223576"/>
        <c:axId val="488224360"/>
      </c:barChart>
      <c:catAx>
        <c:axId val="488225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8226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822632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8225928"/>
        <c:crosses val="autoZero"/>
        <c:crossBetween val="between"/>
        <c:majorUnit val="5"/>
        <c:minorUnit val="1"/>
      </c:valAx>
      <c:valAx>
        <c:axId val="488224360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88223576"/>
        <c:crosses val="max"/>
        <c:crossBetween val="between"/>
        <c:majorUnit val="1.0893246199999997"/>
      </c:valAx>
      <c:catAx>
        <c:axId val="488223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82243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 formatCode="0.0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Sheet1!$C$19:$C$31</c:f>
              <c:numCache>
                <c:formatCode>0.00</c:formatCode>
                <c:ptCount val="13"/>
                <c:pt idx="0">
                  <c:v>28.427856250000001</c:v>
                </c:pt>
                <c:pt idx="1">
                  <c:v>29.624527083333327</c:v>
                </c:pt>
                <c:pt idx="2">
                  <c:v>29.821602083333339</c:v>
                </c:pt>
                <c:pt idx="3">
                  <c:v>29.702627083333336</c:v>
                </c:pt>
                <c:pt idx="4">
                  <c:v>26.706989583333328</c:v>
                </c:pt>
                <c:pt idx="5">
                  <c:v>24.423647756250002</c:v>
                </c:pt>
                <c:pt idx="6">
                  <c:v>27.381041666666665</c:v>
                </c:pt>
                <c:pt idx="7">
                  <c:v>26.814374999999998</c:v>
                </c:pt>
                <c:pt idx="8">
                  <c:v>27.501400850000003</c:v>
                </c:pt>
                <c:pt idx="9">
                  <c:v>29.076800645833337</c:v>
                </c:pt>
                <c:pt idx="10">
                  <c:v>30.405361583333331</c:v>
                </c:pt>
                <c:pt idx="11">
                  <c:v>32.823168958333333</c:v>
                </c:pt>
                <c:pt idx="12">
                  <c:v>34.537721134747088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8225536"/>
        <c:axId val="488228672"/>
      </c:barChart>
      <c:barChart>
        <c:barDir val="col"/>
        <c:grouping val="stack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Sheet1!$D$19:$D$31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Sheet1!$E$19:$E$31</c:f>
              <c:numCache>
                <c:formatCode>General</c:formatCode>
                <c:ptCount val="13"/>
                <c:pt idx="0">
                  <c:v>6.1934327342047935</c:v>
                </c:pt>
                <c:pt idx="1">
                  <c:v>6.4541453340595485</c:v>
                </c:pt>
                <c:pt idx="2">
                  <c:v>6.4970810639070455</c:v>
                </c:pt>
                <c:pt idx="3">
                  <c:v>6.4711605846042133</c:v>
                </c:pt>
                <c:pt idx="4">
                  <c:v>5.8185162490922284</c:v>
                </c:pt>
                <c:pt idx="5">
                  <c:v>5.3210561560457519</c:v>
                </c:pt>
                <c:pt idx="6">
                  <c:v>5.9653685548293387</c:v>
                </c:pt>
                <c:pt idx="7">
                  <c:v>5.8419117647058822</c:v>
                </c:pt>
                <c:pt idx="8">
                  <c:v>5.991590599128541</c:v>
                </c:pt>
                <c:pt idx="9">
                  <c:v>6.3348149555192457</c:v>
                </c:pt>
                <c:pt idx="10">
                  <c:v>6.624261782861292</c:v>
                </c:pt>
                <c:pt idx="11">
                  <c:v>7.1510172022512712</c:v>
                </c:pt>
                <c:pt idx="12">
                  <c:v>7.5245579814263808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8224752"/>
        <c:axId val="488229456"/>
      </c:barChart>
      <c:catAx>
        <c:axId val="48822553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488228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8228672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88225536"/>
        <c:crosses val="autoZero"/>
        <c:crossBetween val="between"/>
        <c:majorUnit val="10"/>
        <c:minorUnit val="1"/>
      </c:valAx>
      <c:valAx>
        <c:axId val="488229456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88224752"/>
        <c:crosses val="max"/>
        <c:crossBetween val="between"/>
        <c:majorUnit val="2.1786489999999996"/>
      </c:valAx>
      <c:catAx>
        <c:axId val="48822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82294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Sheet1!$A$12:$A$25</c:f>
              <c:strCache>
                <c:ptCount val="14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strCache>
            </c:strRef>
          </c:cat>
          <c:val>
            <c:numRef>
              <c:f>Sheet1!$B$12:$B$25</c:f>
              <c:numCache>
                <c:formatCode>0.0</c:formatCode>
                <c:ptCount val="14"/>
                <c:pt idx="0">
                  <c:v>43.219205296895026</c:v>
                </c:pt>
                <c:pt idx="1">
                  <c:v>42.639226763049109</c:v>
                </c:pt>
                <c:pt idx="2">
                  <c:v>42.044514548831039</c:v>
                </c:pt>
                <c:pt idx="3">
                  <c:v>43.100947812492628</c:v>
                </c:pt>
                <c:pt idx="4">
                  <c:v>43.131219837658399</c:v>
                </c:pt>
                <c:pt idx="5">
                  <c:v>43.102439434759006</c:v>
                </c:pt>
                <c:pt idx="6">
                  <c:v>43.992334398573426</c:v>
                </c:pt>
                <c:pt idx="7">
                  <c:v>43.054295567485021</c:v>
                </c:pt>
                <c:pt idx="8">
                  <c:v>42.677032187289775</c:v>
                </c:pt>
                <c:pt idx="9">
                  <c:v>39.459828363656818</c:v>
                </c:pt>
                <c:pt idx="10">
                  <c:v>38.251759822567763</c:v>
                </c:pt>
                <c:pt idx="11">
                  <c:v>37.68594507181195</c:v>
                </c:pt>
                <c:pt idx="12">
                  <c:v>36.331343253543011</c:v>
                </c:pt>
                <c:pt idx="13">
                  <c:v>35.513895259940902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229064"/>
        <c:axId val="488223968"/>
      </c:lineChart>
      <c:catAx>
        <c:axId val="48822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88223968"/>
        <c:crosses val="autoZero"/>
        <c:auto val="1"/>
        <c:lblAlgn val="ctr"/>
        <c:lblOffset val="100"/>
        <c:tickMarkSkip val="6"/>
        <c:noMultiLvlLbl val="0"/>
      </c:catAx>
      <c:valAx>
        <c:axId val="488223968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8822906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792869641294838E-2"/>
          <c:y val="8.8631801092431017E-2"/>
          <c:w val="0.89242935258092737"/>
          <c:h val="0.74717528552174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1.3122040046296297</c:v>
                </c:pt>
                <c:pt idx="1">
                  <c:v>2.5917613940329218</c:v>
                </c:pt>
                <c:pt idx="2">
                  <c:v>4.136405462962963</c:v>
                </c:pt>
                <c:pt idx="3">
                  <c:v>5.448060239197531</c:v>
                </c:pt>
                <c:pt idx="4">
                  <c:v>6.8358422027574388</c:v>
                </c:pt>
                <c:pt idx="5">
                  <c:v>8.5058634829710424</c:v>
                </c:pt>
                <c:pt idx="6">
                  <c:v>10.23041378716095</c:v>
                </c:pt>
                <c:pt idx="7">
                  <c:v>11.954139310809598</c:v>
                </c:pt>
                <c:pt idx="8">
                  <c:v>13.676635791665454</c:v>
                </c:pt>
                <c:pt idx="9">
                  <c:v>15.285836636260049</c:v>
                </c:pt>
                <c:pt idx="10">
                  <c:v>16.667762573760047</c:v>
                </c:pt>
                <c:pt idx="11">
                  <c:v>18.076430405967255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1.4085990090090093</c:v>
                </c:pt>
                <c:pt idx="1">
                  <c:v>2.9086441188063064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227104"/>
        <c:axId val="488227496"/>
      </c:lineChart>
      <c:catAx>
        <c:axId val="48822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88227496"/>
        <c:crosses val="autoZero"/>
        <c:auto val="1"/>
        <c:lblAlgn val="ctr"/>
        <c:lblOffset val="100"/>
        <c:noMultiLvlLbl val="0"/>
      </c:catAx>
      <c:valAx>
        <c:axId val="48822749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88227104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Sheet1!$A$1266:$A$3629</c:f>
              <c:numCache>
                <c:formatCode>m/d/yyyy</c:formatCode>
                <c:ptCount val="2364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Sheet1!$A$1266:$A$3629</c:f>
              <c:numCache>
                <c:formatCode>m/d/yyyy</c:formatCode>
                <c:ptCount val="2364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</c:numCache>
            </c:numRef>
          </c:cat>
          <c:val>
            <c:numRef>
              <c:f>Sheet1!$B$1266:$B$3629</c:f>
              <c:numCache>
                <c:formatCode>General</c:formatCode>
                <c:ptCount val="2364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  <c:pt idx="2244">
                  <c:v>42.95</c:v>
                </c:pt>
                <c:pt idx="2245">
                  <c:v>41.74</c:v>
                </c:pt>
                <c:pt idx="2246">
                  <c:v>40.69</c:v>
                </c:pt>
                <c:pt idx="2247">
                  <c:v>41.68</c:v>
                </c:pt>
                <c:pt idx="2248">
                  <c:v>40.729999999999997</c:v>
                </c:pt>
                <c:pt idx="2249">
                  <c:v>40.75</c:v>
                </c:pt>
                <c:pt idx="2250">
                  <c:v>40.549999999999997</c:v>
                </c:pt>
                <c:pt idx="2251">
                  <c:v>39.39</c:v>
                </c:pt>
                <c:pt idx="2252">
                  <c:v>39.270000000000003</c:v>
                </c:pt>
                <c:pt idx="2253">
                  <c:v>40.89</c:v>
                </c:pt>
                <c:pt idx="2254">
                  <c:v>41.22</c:v>
                </c:pt>
                <c:pt idx="2256">
                  <c:v>40.57</c:v>
                </c:pt>
                <c:pt idx="2257">
                  <c:v>40.43</c:v>
                </c:pt>
                <c:pt idx="2258">
                  <c:v>40.58</c:v>
                </c:pt>
                <c:pt idx="2259">
                  <c:v>39.93</c:v>
                </c:pt>
                <c:pt idx="2260">
                  <c:v>41.08</c:v>
                </c:pt>
                <c:pt idx="2261">
                  <c:v>40</c:v>
                </c:pt>
                <c:pt idx="2262">
                  <c:v>37.64</c:v>
                </c:pt>
                <c:pt idx="2263">
                  <c:v>37.46</c:v>
                </c:pt>
                <c:pt idx="2264">
                  <c:v>37.159999999999997</c:v>
                </c:pt>
                <c:pt idx="2265">
                  <c:v>36.76</c:v>
                </c:pt>
                <c:pt idx="2266">
                  <c:v>35.65</c:v>
                </c:pt>
                <c:pt idx="2267">
                  <c:v>36.31</c:v>
                </c:pt>
                <c:pt idx="2268">
                  <c:v>37.32</c:v>
                </c:pt>
                <c:pt idx="2269">
                  <c:v>35.549999999999997</c:v>
                </c:pt>
                <c:pt idx="2270">
                  <c:v>34.979999999999997</c:v>
                </c:pt>
                <c:pt idx="2271">
                  <c:v>34.72</c:v>
                </c:pt>
                <c:pt idx="2272">
                  <c:v>34.549999999999997</c:v>
                </c:pt>
                <c:pt idx="2273">
                  <c:v>36.119999999999997</c:v>
                </c:pt>
                <c:pt idx="2274">
                  <c:v>36.76</c:v>
                </c:pt>
                <c:pt idx="2275">
                  <c:v>37.619999999999997</c:v>
                </c:pt>
                <c:pt idx="2276">
                  <c:v>36.36</c:v>
                </c:pt>
                <c:pt idx="2277">
                  <c:v>37.880000000000003</c:v>
                </c:pt>
                <c:pt idx="2278">
                  <c:v>36.590000000000003</c:v>
                </c:pt>
                <c:pt idx="2279">
                  <c:v>37.130000000000003</c:v>
                </c:pt>
                <c:pt idx="2280">
                  <c:v>36.81</c:v>
                </c:pt>
                <c:pt idx="2281">
                  <c:v>35.97</c:v>
                </c:pt>
                <c:pt idx="2282">
                  <c:v>33.97</c:v>
                </c:pt>
                <c:pt idx="2283">
                  <c:v>33.29</c:v>
                </c:pt>
                <c:pt idx="2284">
                  <c:v>33.200000000000003</c:v>
                </c:pt>
                <c:pt idx="2285">
                  <c:v>31.42</c:v>
                </c:pt>
                <c:pt idx="2286">
                  <c:v>30.42</c:v>
                </c:pt>
                <c:pt idx="2287">
                  <c:v>30.42</c:v>
                </c:pt>
                <c:pt idx="2288">
                  <c:v>31.22</c:v>
                </c:pt>
                <c:pt idx="2289">
                  <c:v>29.45</c:v>
                </c:pt>
                <c:pt idx="2291">
                  <c:v>28.47</c:v>
                </c:pt>
                <c:pt idx="2292">
                  <c:v>26.68</c:v>
                </c:pt>
                <c:pt idx="2293">
                  <c:v>29.55</c:v>
                </c:pt>
                <c:pt idx="2294">
                  <c:v>32.07</c:v>
                </c:pt>
                <c:pt idx="2295">
                  <c:v>30.31</c:v>
                </c:pt>
                <c:pt idx="2296">
                  <c:v>29.54</c:v>
                </c:pt>
                <c:pt idx="2297">
                  <c:v>32.32</c:v>
                </c:pt>
                <c:pt idx="2298">
                  <c:v>33.21</c:v>
                </c:pt>
                <c:pt idx="2299">
                  <c:v>33.659999999999997</c:v>
                </c:pt>
                <c:pt idx="2300">
                  <c:v>31.62</c:v>
                </c:pt>
                <c:pt idx="2301">
                  <c:v>29.9</c:v>
                </c:pt>
                <c:pt idx="2302">
                  <c:v>32.29</c:v>
                </c:pt>
                <c:pt idx="2303">
                  <c:v>31.63</c:v>
                </c:pt>
                <c:pt idx="2304">
                  <c:v>30.86</c:v>
                </c:pt>
                <c:pt idx="2305">
                  <c:v>29.71</c:v>
                </c:pt>
                <c:pt idx="2306">
                  <c:v>27.96</c:v>
                </c:pt>
                <c:pt idx="2307">
                  <c:v>27.54</c:v>
                </c:pt>
                <c:pt idx="2308">
                  <c:v>26.19</c:v>
                </c:pt>
                <c:pt idx="2309">
                  <c:v>29.32</c:v>
                </c:pt>
                <c:pt idx="2310">
                  <c:v>29.05</c:v>
                </c:pt>
                <c:pt idx="2311">
                  <c:v>30.68</c:v>
                </c:pt>
                <c:pt idx="2312">
                  <c:v>30.77</c:v>
                </c:pt>
                <c:pt idx="2313">
                  <c:v>29.59</c:v>
                </c:pt>
                <c:pt idx="2314">
                  <c:v>31.37</c:v>
                </c:pt>
                <c:pt idx="2315">
                  <c:v>31.84</c:v>
                </c:pt>
                <c:pt idx="2316">
                  <c:v>30.35</c:v>
                </c:pt>
                <c:pt idx="2317">
                  <c:v>31.4</c:v>
                </c:pt>
                <c:pt idx="2318">
                  <c:v>31.65</c:v>
                </c:pt>
                <c:pt idx="2319">
                  <c:v>32.74</c:v>
                </c:pt>
                <c:pt idx="2320">
                  <c:v>34.39</c:v>
                </c:pt>
                <c:pt idx="2321">
                  <c:v>34.57</c:v>
                </c:pt>
                <c:pt idx="2322">
                  <c:v>34.56</c:v>
                </c:pt>
                <c:pt idx="2323">
                  <c:v>35.909999999999997</c:v>
                </c:pt>
                <c:pt idx="2324">
                  <c:v>37.9</c:v>
                </c:pt>
                <c:pt idx="2325">
                  <c:v>36.67</c:v>
                </c:pt>
                <c:pt idx="2326">
                  <c:v>37.619999999999997</c:v>
                </c:pt>
                <c:pt idx="2327">
                  <c:v>37.770000000000003</c:v>
                </c:pt>
                <c:pt idx="2328">
                  <c:v>38.51</c:v>
                </c:pt>
                <c:pt idx="2329">
                  <c:v>37.200000000000003</c:v>
                </c:pt>
                <c:pt idx="2330">
                  <c:v>36.32</c:v>
                </c:pt>
                <c:pt idx="2331">
                  <c:v>38.43</c:v>
                </c:pt>
                <c:pt idx="2332">
                  <c:v>40.17</c:v>
                </c:pt>
                <c:pt idx="2333">
                  <c:v>39.47</c:v>
                </c:pt>
                <c:pt idx="2334">
                  <c:v>39.909999999999997</c:v>
                </c:pt>
                <c:pt idx="2335">
                  <c:v>41.45</c:v>
                </c:pt>
                <c:pt idx="2336">
                  <c:v>38.28</c:v>
                </c:pt>
                <c:pt idx="2337">
                  <c:v>38.14</c:v>
                </c:pt>
                <c:pt idx="2338">
                  <c:v>37.99</c:v>
                </c:pt>
                <c:pt idx="2339">
                  <c:v>36.909999999999997</c:v>
                </c:pt>
                <c:pt idx="2340">
                  <c:v>36.909999999999997</c:v>
                </c:pt>
                <c:pt idx="2341">
                  <c:v>36.94</c:v>
                </c:pt>
                <c:pt idx="2342">
                  <c:v>35.36</c:v>
                </c:pt>
                <c:pt idx="2343">
                  <c:v>34.299999999999997</c:v>
                </c:pt>
                <c:pt idx="2344">
                  <c:v>34.520000000000003</c:v>
                </c:pt>
                <c:pt idx="2345">
                  <c:v>37.74</c:v>
                </c:pt>
                <c:pt idx="2346">
                  <c:v>37.299999999999997</c:v>
                </c:pt>
                <c:pt idx="2347">
                  <c:v>39.74</c:v>
                </c:pt>
                <c:pt idx="2348">
                  <c:v>40.46</c:v>
                </c:pt>
                <c:pt idx="2349">
                  <c:v>42.12</c:v>
                </c:pt>
                <c:pt idx="2350">
                  <c:v>41.7</c:v>
                </c:pt>
                <c:pt idx="2351">
                  <c:v>41.45</c:v>
                </c:pt>
                <c:pt idx="2352">
                  <c:v>40.4</c:v>
                </c:pt>
                <c:pt idx="2353">
                  <c:v>39.74</c:v>
                </c:pt>
                <c:pt idx="2354">
                  <c:v>40.880000000000003</c:v>
                </c:pt>
                <c:pt idx="2355">
                  <c:v>42.72</c:v>
                </c:pt>
                <c:pt idx="2356">
                  <c:v>43.18</c:v>
                </c:pt>
                <c:pt idx="2357">
                  <c:v>42.76</c:v>
                </c:pt>
                <c:pt idx="2358">
                  <c:v>41.67</c:v>
                </c:pt>
                <c:pt idx="2359">
                  <c:v>42.52</c:v>
                </c:pt>
                <c:pt idx="2360">
                  <c:v>45.29</c:v>
                </c:pt>
                <c:pt idx="2361">
                  <c:v>46.03</c:v>
                </c:pt>
                <c:pt idx="2362">
                  <c:v>45.98</c:v>
                </c:pt>
                <c:pt idx="2363">
                  <c:v>44.75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119704"/>
        <c:axId val="313112648"/>
      </c:lineChart>
      <c:dateAx>
        <c:axId val="31311970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1311264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13112648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1311970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Sheet1!$B$15:$B$27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Sheet1!$C$15:$C$27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8227888"/>
        <c:axId val="368681744"/>
      </c:barChart>
      <c:barChart>
        <c:barDir val="col"/>
        <c:grouping val="cluster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Sheet1!$D$15:$D$27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Sheet1!$E$15:$E$27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>
                  <c:v>3.9854265159767612</c:v>
                </c:pt>
                <c:pt idx="12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679000"/>
        <c:axId val="368677824"/>
      </c:barChart>
      <c:catAx>
        <c:axId val="48822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868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174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88227888"/>
        <c:crosses val="autoZero"/>
        <c:crossBetween val="between"/>
        <c:majorUnit val="4"/>
        <c:minorUnit val="1"/>
      </c:valAx>
      <c:valAx>
        <c:axId val="368677824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8679000"/>
        <c:crosses val="max"/>
        <c:crossBetween val="between"/>
        <c:majorUnit val="0.87145969500000009"/>
      </c:valAx>
      <c:catAx>
        <c:axId val="368679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6778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682528"/>
        <c:axId val="368678216"/>
      </c:barChart>
      <c:barChart>
        <c:barDir val="col"/>
        <c:grouping val="clustered"/>
        <c:varyColors val="0"/>
        <c:ser>
          <c:idx val="0"/>
          <c:order val="1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 formatCode="0.00">
                  <c:v>3.9854265159767612</c:v>
                </c:pt>
                <c:pt idx="12" formatCode="0.00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680960"/>
        <c:axId val="368680176"/>
      </c:barChart>
      <c:catAx>
        <c:axId val="3686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8678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78216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8682528"/>
        <c:crosses val="autoZero"/>
        <c:crossBetween val="between"/>
        <c:majorUnit val="5"/>
        <c:minorUnit val="1"/>
      </c:valAx>
      <c:valAx>
        <c:axId val="368680176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8680960"/>
        <c:crosses val="max"/>
        <c:crossBetween val="between"/>
        <c:majorUnit val="1.0893246189999997"/>
        <c:minorUnit val="0.5"/>
      </c:valAx>
      <c:catAx>
        <c:axId val="36868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6801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Sheet1!$B$13:$B$24</c:f>
              <c:numCache>
                <c:formatCode>0.00</c:formatCode>
                <c:ptCount val="12"/>
                <c:pt idx="0">
                  <c:v>11.721995476218007</c:v>
                </c:pt>
                <c:pt idx="1">
                  <c:v>13.78200977818774</c:v>
                </c:pt>
                <c:pt idx="2">
                  <c:v>14.998664177178377</c:v>
                </c:pt>
                <c:pt idx="3">
                  <c:v>15.492586747263369</c:v>
                </c:pt>
                <c:pt idx="4">
                  <c:v>14.73749135714796</c:v>
                </c:pt>
                <c:pt idx="5">
                  <c:v>13.424229285199276</c:v>
                </c:pt>
                <c:pt idx="6">
                  <c:v>15.044392741666666</c:v>
                </c:pt>
                <c:pt idx="7">
                  <c:v>12.8044235</c:v>
                </c:pt>
                <c:pt idx="8">
                  <c:v>12.21738748309496</c:v>
                </c:pt>
                <c:pt idx="9">
                  <c:v>12.742437564151558</c:v>
                </c:pt>
                <c:pt idx="10">
                  <c:v>12.652756249378658</c:v>
                </c:pt>
                <c:pt idx="11">
                  <c:v>13.347722944826355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Sheet1!$C$13:$C$24</c:f>
              <c:numCache>
                <c:formatCode>0.00</c:formatCode>
                <c:ptCount val="12"/>
                <c:pt idx="0">
                  <c:v>1.764613911830357</c:v>
                </c:pt>
                <c:pt idx="1">
                  <c:v>2.0213522311092613</c:v>
                </c:pt>
                <c:pt idx="2">
                  <c:v>2.2070226445597632</c:v>
                </c:pt>
                <c:pt idx="3">
                  <c:v>2.2527833459624729</c:v>
                </c:pt>
                <c:pt idx="4">
                  <c:v>2.1252092705314709</c:v>
                </c:pt>
                <c:pt idx="5">
                  <c:v>1.9209548396422105</c:v>
                </c:pt>
                <c:pt idx="6">
                  <c:v>2.1437877083333334</c:v>
                </c:pt>
                <c:pt idx="7">
                  <c:v>1.8156413541666667</c:v>
                </c:pt>
                <c:pt idx="8">
                  <c:v>1.7625787492708329</c:v>
                </c:pt>
                <c:pt idx="9">
                  <c:v>1.8425091206249999</c:v>
                </c:pt>
                <c:pt idx="10">
                  <c:v>1.8218777916666671</c:v>
                </c:pt>
                <c:pt idx="11">
                  <c:v>1.9177735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Sheet1!$D$13:$D$24</c:f>
              <c:numCache>
                <c:formatCode>0.00</c:formatCode>
                <c:ptCount val="12"/>
                <c:pt idx="0">
                  <c:v>2.8526873203124992</c:v>
                </c:pt>
                <c:pt idx="1">
                  <c:v>2.4729503734538532</c:v>
                </c:pt>
                <c:pt idx="2">
                  <c:v>2.1021385006272806</c:v>
                </c:pt>
                <c:pt idx="3">
                  <c:v>1.7473985110528714</c:v>
                </c:pt>
                <c:pt idx="4">
                  <c:v>1.551291476156069</c:v>
                </c:pt>
                <c:pt idx="5">
                  <c:v>1.3293310862771741</c:v>
                </c:pt>
                <c:pt idx="6">
                  <c:v>1.3791834374999998</c:v>
                </c:pt>
                <c:pt idx="7">
                  <c:v>1.2810311249999999</c:v>
                </c:pt>
                <c:pt idx="8">
                  <c:v>1.1560395000000001</c:v>
                </c:pt>
                <c:pt idx="9">
                  <c:v>1.1702810625</c:v>
                </c:pt>
                <c:pt idx="10">
                  <c:v>1.1619314437499999</c:v>
                </c:pt>
                <c:pt idx="11">
                  <c:v>1.117950075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Sheet1!$E$13:$E$24</c:f>
              <c:numCache>
                <c:formatCode>0.00</c:formatCode>
                <c:ptCount val="12"/>
                <c:pt idx="0">
                  <c:v>2.4361262083058035</c:v>
                </c:pt>
                <c:pt idx="1">
                  <c:v>2.4479709505824809</c:v>
                </c:pt>
                <c:pt idx="2">
                  <c:v>2.3046184276345802</c:v>
                </c:pt>
                <c:pt idx="3">
                  <c:v>2.1444063957212856</c:v>
                </c:pt>
                <c:pt idx="4">
                  <c:v>2.0633271211644995</c:v>
                </c:pt>
                <c:pt idx="5">
                  <c:v>1.7021737409646738</c:v>
                </c:pt>
                <c:pt idx="6">
                  <c:v>1.9776777791666669</c:v>
                </c:pt>
                <c:pt idx="7">
                  <c:v>1.9412227708333334</c:v>
                </c:pt>
                <c:pt idx="8">
                  <c:v>1.9283470405508745</c:v>
                </c:pt>
                <c:pt idx="9">
                  <c:v>1.8786788902234419</c:v>
                </c:pt>
                <c:pt idx="10">
                  <c:v>1.8545480568713393</c:v>
                </c:pt>
                <c:pt idx="11">
                  <c:v>1.9096611885069796</c:v>
                </c:pt>
              </c:numCache>
            </c:numRef>
          </c:val>
        </c:ser>
        <c:ser>
          <c:idx val="7"/>
          <c:order val="7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Sheet1!$I$13:$I$24</c:f>
              <c:numCache>
                <c:formatCode>General</c:formatCode>
                <c:ptCount val="12"/>
                <c:pt idx="0">
                  <c:v>0.55638598052116739</c:v>
                </c:pt>
                <c:pt idx="1">
                  <c:v>0.65416481686472627</c:v>
                </c:pt>
                <c:pt idx="2">
                  <c:v>0.71191346999389493</c:v>
                </c:pt>
                <c:pt idx="3">
                  <c:v>0.73535756652300732</c:v>
                </c:pt>
                <c:pt idx="4">
                  <c:v>0.69951686944470359</c:v>
                </c:pt>
                <c:pt idx="5">
                  <c:v>0.63718272104267959</c:v>
                </c:pt>
                <c:pt idx="6">
                  <c:v>0.71408398202337497</c:v>
                </c:pt>
                <c:pt idx="7">
                  <c:v>0.60776356197284054</c:v>
                </c:pt>
                <c:pt idx="8">
                  <c:v>0.57989982405128893</c:v>
                </c:pt>
                <c:pt idx="9">
                  <c:v>0.60482139177958905</c:v>
                </c:pt>
                <c:pt idx="10">
                  <c:v>0.60056465696378214</c:v>
                </c:pt>
                <c:pt idx="11">
                  <c:v>0.63355133803363173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8679784"/>
        <c:axId val="368680568"/>
      </c:barChart>
      <c:barChart>
        <c:barDir val="col"/>
        <c:grouping val="stacked"/>
        <c:varyColors val="0"/>
        <c:ser>
          <c:idx val="4"/>
          <c:order val="4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Sheet1!$F$13:$F$24</c:f>
              <c:numCache>
                <c:formatCode>@</c:formatCode>
                <c:ptCount val="12"/>
                <c:pt idx="0">
                  <c:v>2.5538116505921584</c:v>
                </c:pt>
                <c:pt idx="1">
                  <c:v>3.0026165094090937</c:v>
                </c:pt>
                <c:pt idx="2">
                  <c:v>3.2676828272719778</c:v>
                </c:pt>
                <c:pt idx="3">
                  <c:v>3.3752912303406033</c:v>
                </c:pt>
                <c:pt idx="4">
                  <c:v>3.2107824307511894</c:v>
                </c:pt>
                <c:pt idx="5">
                  <c:v>2.9246686895858991</c:v>
                </c:pt>
                <c:pt idx="6">
                  <c:v>3.2776454774872912</c:v>
                </c:pt>
                <c:pt idx="7" formatCode="0.0000000">
                  <c:v>2.7896347494553377</c:v>
                </c:pt>
                <c:pt idx="8" formatCode="0.0000000">
                  <c:v>2.661740192395416</c:v>
                </c:pt>
                <c:pt idx="9" formatCode="0.00">
                  <c:v>2.7761301882683136</c:v>
                </c:pt>
                <c:pt idx="10" formatCode="0.00">
                  <c:v>2.7565917754637601</c:v>
                </c:pt>
                <c:pt idx="11" formatCode="0.00">
                  <c:v>2.9080006415743695</c:v>
                </c:pt>
              </c:numCache>
            </c:numRef>
          </c:val>
        </c:ser>
        <c:ser>
          <c:idx val="5"/>
          <c:order val="5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Sheet1!$G$13:$G$24</c:f>
              <c:numCache>
                <c:formatCode>General</c:formatCode>
                <c:ptCount val="12"/>
                <c:pt idx="0">
                  <c:v>0.38444747534430435</c:v>
                </c:pt>
                <c:pt idx="1">
                  <c:v>0.44038174969700683</c:v>
                </c:pt>
                <c:pt idx="2">
                  <c:v>0.48083282016552575</c:v>
                </c:pt>
                <c:pt idx="3">
                  <c:v>0.49080247188724901</c:v>
                </c:pt>
                <c:pt idx="4">
                  <c:v>0.46300855567134441</c:v>
                </c:pt>
                <c:pt idx="5">
                  <c:v>0.41850867966061234</c:v>
                </c:pt>
                <c:pt idx="6">
                  <c:v>0.46705614560639075</c:v>
                </c:pt>
                <c:pt idx="7">
                  <c:v>0.39556456517792304</c:v>
                </c:pt>
                <c:pt idx="8">
                  <c:v>0.38400408480846032</c:v>
                </c:pt>
                <c:pt idx="9">
                  <c:v>0.40141810906862746</c:v>
                </c:pt>
                <c:pt idx="10">
                  <c:v>0.3969232661583153</c:v>
                </c:pt>
                <c:pt idx="11">
                  <c:v>0.41781557734204794</c:v>
                </c:pt>
              </c:numCache>
            </c:numRef>
          </c:val>
        </c:ser>
        <c:ser>
          <c:idx val="6"/>
          <c:order val="6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Sheet1!$H$13:$H$24</c:f>
              <c:numCache>
                <c:formatCode>General</c:formatCode>
                <c:ptCount val="12"/>
                <c:pt idx="0">
                  <c:v>0.6215005055147057</c:v>
                </c:pt>
                <c:pt idx="1">
                  <c:v>0.53876914454332314</c:v>
                </c:pt>
                <c:pt idx="2">
                  <c:v>0.45798224414537703</c:v>
                </c:pt>
                <c:pt idx="3">
                  <c:v>0.38069684336663867</c:v>
                </c:pt>
                <c:pt idx="4">
                  <c:v>0.33797199916254228</c:v>
                </c:pt>
                <c:pt idx="5">
                  <c:v>0.28961461574666103</c:v>
                </c:pt>
                <c:pt idx="6">
                  <c:v>0.30047569444444444</c:v>
                </c:pt>
                <c:pt idx="7">
                  <c:v>0.27909174836601308</c:v>
                </c:pt>
                <c:pt idx="8">
                  <c:v>0.2518604575163399</c:v>
                </c:pt>
                <c:pt idx="9">
                  <c:v>0.25496319444444443</c:v>
                </c:pt>
                <c:pt idx="10">
                  <c:v>0.25314410539215687</c:v>
                </c:pt>
                <c:pt idx="11">
                  <c:v>0.24356210784313725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8682136"/>
        <c:axId val="368678608"/>
      </c:barChart>
      <c:catAx>
        <c:axId val="36867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8680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0568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8679784"/>
        <c:crosses val="autoZero"/>
        <c:crossBetween val="between"/>
        <c:majorUnit val="3"/>
        <c:minorUnit val="1"/>
      </c:valAx>
      <c:valAx>
        <c:axId val="368678608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8682136"/>
        <c:crosses val="max"/>
        <c:crossBetween val="between"/>
        <c:majorUnit val="0.65359477100000007"/>
        <c:minorUnit val="0.5"/>
      </c:valAx>
      <c:catAx>
        <c:axId val="368682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6786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1.5860729166666667</c:v>
                </c:pt>
                <c:pt idx="1">
                  <c:v>1.4634354166666668</c:v>
                </c:pt>
                <c:pt idx="2">
                  <c:v>1.2625520833333332</c:v>
                </c:pt>
                <c:pt idx="3">
                  <c:v>1.3095708333333334</c:v>
                </c:pt>
                <c:pt idx="4">
                  <c:v>1.2115374999999999</c:v>
                </c:pt>
                <c:pt idx="5">
                  <c:v>1.0945041666666666</c:v>
                </c:pt>
                <c:pt idx="6">
                  <c:v>1.1120875000000001</c:v>
                </c:pt>
                <c:pt idx="7">
                  <c:v>1.10176875</c:v>
                </c:pt>
                <c:pt idx="8">
                  <c:v>1.0517354166666666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</c:formatCode>
                <c:ptCount val="9"/>
                <c:pt idx="0">
                  <c:v>0.87</c:v>
                </c:pt>
                <c:pt idx="1">
                  <c:v>0.77952291666666662</c:v>
                </c:pt>
                <c:pt idx="2">
                  <c:v>0.68756875000000006</c:v>
                </c:pt>
                <c:pt idx="3">
                  <c:v>0.69114583333333335</c:v>
                </c:pt>
                <c:pt idx="4">
                  <c:v>0.65817708333333336</c:v>
                </c:pt>
                <c:pt idx="5">
                  <c:v>0.62631041666666665</c:v>
                </c:pt>
                <c:pt idx="6">
                  <c:v>0.70322499999999999</c:v>
                </c:pt>
                <c:pt idx="7">
                  <c:v>0.68693958333333327</c:v>
                </c:pt>
                <c:pt idx="8">
                  <c:v>0.64939041666666675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683704"/>
        <c:axId val="36868135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0.34554965504720409</c:v>
                </c:pt>
                <c:pt idx="1">
                  <c:v>0.31883124546114744</c:v>
                </c:pt>
                <c:pt idx="2">
                  <c:v>0.27506581336238201</c:v>
                </c:pt>
                <c:pt idx="3">
                  <c:v>0.28530954974582429</c:v>
                </c:pt>
                <c:pt idx="4">
                  <c:v>0.26395152505446623</c:v>
                </c:pt>
                <c:pt idx="5">
                  <c:v>0.23845406681190995</c:v>
                </c:pt>
                <c:pt idx="6">
                  <c:v>0.24228485838779959</c:v>
                </c:pt>
                <c:pt idx="7">
                  <c:v>0.24003676470588237</c:v>
                </c:pt>
                <c:pt idx="8">
                  <c:v>0.22913625635439361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0.18954248366013071</c:v>
                </c:pt>
                <c:pt idx="1">
                  <c:v>0.16983070079883805</c:v>
                </c:pt>
                <c:pt idx="2">
                  <c:v>0.14979711328976036</c:v>
                </c:pt>
                <c:pt idx="3">
                  <c:v>0.15057643427741468</c:v>
                </c:pt>
                <c:pt idx="4">
                  <c:v>0.14339370007262164</c:v>
                </c:pt>
                <c:pt idx="5">
                  <c:v>0.13645107116920843</c:v>
                </c:pt>
                <c:pt idx="6">
                  <c:v>0.15320806100217865</c:v>
                </c:pt>
                <c:pt idx="7">
                  <c:v>0.14966003994190269</c:v>
                </c:pt>
                <c:pt idx="8">
                  <c:v>0.1414793936092956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683312"/>
        <c:axId val="368679392"/>
      </c:barChart>
      <c:catAx>
        <c:axId val="368683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8681352"/>
        <c:crosses val="autoZero"/>
        <c:auto val="1"/>
        <c:lblAlgn val="ctr"/>
        <c:lblOffset val="100"/>
        <c:noMultiLvlLbl val="0"/>
      </c:catAx>
      <c:valAx>
        <c:axId val="368681352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8683704"/>
        <c:crosses val="autoZero"/>
        <c:crossBetween val="between"/>
        <c:majorUnit val="1"/>
        <c:minorUnit val="0.5"/>
      </c:valAx>
      <c:valAx>
        <c:axId val="368679392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68683312"/>
        <c:crosses val="max"/>
        <c:crossBetween val="between"/>
        <c:majorUnit val="0.21786492400000002"/>
      </c:valAx>
      <c:catAx>
        <c:axId val="36868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6793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0.000</c:formatCode>
                <c:ptCount val="9"/>
                <c:pt idx="0">
                  <c:v>3.0153514034488005</c:v>
                </c:pt>
                <c:pt idx="1">
                  <c:v>2.9545004937379571</c:v>
                </c:pt>
                <c:pt idx="2">
                  <c:v>2.3080416666666665</c:v>
                </c:pt>
                <c:pt idx="3">
                  <c:v>2.5610124999999999</c:v>
                </c:pt>
                <c:pt idx="4">
                  <c:v>2.5378229166666664</c:v>
                </c:pt>
                <c:pt idx="5">
                  <c:v>2.2983437499999999</c:v>
                </c:pt>
                <c:pt idx="6">
                  <c:v>2.2373249999999998</c:v>
                </c:pt>
                <c:pt idx="7">
                  <c:v>2.3103668749999997</c:v>
                </c:pt>
                <c:pt idx="8">
                  <c:v>2.4458249999999997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0.000</c:formatCode>
                <c:ptCount val="9"/>
                <c:pt idx="0" formatCode="General">
                  <c:v>2.395</c:v>
                </c:pt>
                <c:pt idx="1">
                  <c:v>2.4322272542735051</c:v>
                </c:pt>
                <c:pt idx="2">
                  <c:v>1.9037500000000001</c:v>
                </c:pt>
                <c:pt idx="3">
                  <c:v>2.4227916666666665</c:v>
                </c:pt>
                <c:pt idx="4">
                  <c:v>2.5318125</c:v>
                </c:pt>
                <c:pt idx="5">
                  <c:v>2.1379770833333334</c:v>
                </c:pt>
                <c:pt idx="6">
                  <c:v>2.0959062500000001</c:v>
                </c:pt>
                <c:pt idx="7">
                  <c:v>2.2677689583333334</c:v>
                </c:pt>
                <c:pt idx="8">
                  <c:v>2.3266610416666667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684488"/>
        <c:axId val="4907726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0.65693930358361663</c:v>
                </c:pt>
                <c:pt idx="1">
                  <c:v>0.64368202477951142</c:v>
                </c:pt>
                <c:pt idx="2">
                  <c:v>0.50284132171387075</c:v>
                </c:pt>
                <c:pt idx="3">
                  <c:v>0.5579547930283224</c:v>
                </c:pt>
                <c:pt idx="4">
                  <c:v>0.55290259622367466</c:v>
                </c:pt>
                <c:pt idx="5">
                  <c:v>0.50072848583877994</c:v>
                </c:pt>
                <c:pt idx="6">
                  <c:v>0.48743464052287577</c:v>
                </c:pt>
                <c:pt idx="7">
                  <c:v>0.5033479030501089</c:v>
                </c:pt>
                <c:pt idx="8">
                  <c:v>0.53285947712418291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0.52178649237472774</c:v>
                </c:pt>
                <c:pt idx="1">
                  <c:v>0.52989700528834538</c:v>
                </c:pt>
                <c:pt idx="2">
                  <c:v>0.414760348583878</c:v>
                </c:pt>
                <c:pt idx="3">
                  <c:v>0.52784132171387066</c:v>
                </c:pt>
                <c:pt idx="4">
                  <c:v>0.551593137254902</c:v>
                </c:pt>
                <c:pt idx="5">
                  <c:v>0.4657902142338417</c:v>
                </c:pt>
                <c:pt idx="6">
                  <c:v>0.45662445533769064</c:v>
                </c:pt>
                <c:pt idx="7">
                  <c:v>0.49406731118373276</c:v>
                </c:pt>
                <c:pt idx="8">
                  <c:v>0.5068978304284677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0770280"/>
        <c:axId val="490770672"/>
      </c:barChart>
      <c:catAx>
        <c:axId val="368684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0772632"/>
        <c:crosses val="autoZero"/>
        <c:auto val="1"/>
        <c:lblAlgn val="ctr"/>
        <c:lblOffset val="100"/>
        <c:noMultiLvlLbl val="0"/>
      </c:catAx>
      <c:valAx>
        <c:axId val="490772632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68684488"/>
        <c:crosses val="autoZero"/>
        <c:crossBetween val="between"/>
        <c:majorUnit val="1"/>
        <c:minorUnit val="0.5"/>
      </c:valAx>
      <c:valAx>
        <c:axId val="490770672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90770280"/>
        <c:crosses val="max"/>
        <c:crossBetween val="between"/>
        <c:majorUnit val="0.21786492400000002"/>
      </c:valAx>
      <c:catAx>
        <c:axId val="490770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7706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5.5036708333333335</c:v>
                </c:pt>
                <c:pt idx="1">
                  <c:v>5.3719666666666663</c:v>
                </c:pt>
                <c:pt idx="2">
                  <c:v>5.7617041666666662</c:v>
                </c:pt>
                <c:pt idx="3">
                  <c:v>6.8969895833333332</c:v>
                </c:pt>
                <c:pt idx="4">
                  <c:v>5.7253645833333326</c:v>
                </c:pt>
                <c:pt idx="5">
                  <c:v>5.5433020833333329</c:v>
                </c:pt>
                <c:pt idx="6">
                  <c:v>5.7932562500000007</c:v>
                </c:pt>
                <c:pt idx="7">
                  <c:v>5.5837416666666666</c:v>
                </c:pt>
                <c:pt idx="8">
                  <c:v>5.7986506249999996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0774984"/>
        <c:axId val="49077655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General</c:formatCode>
                <c:ptCount val="9"/>
                <c:pt idx="0">
                  <c:v>1.1990568264342776</c:v>
                </c:pt>
                <c:pt idx="1">
                  <c:v>1.1703631082062453</c:v>
                </c:pt>
                <c:pt idx="2">
                  <c:v>1.2552732389251997</c:v>
                </c:pt>
                <c:pt idx="3">
                  <c:v>1.5026121096586784</c:v>
                </c:pt>
                <c:pt idx="4">
                  <c:v>1.2473561183732751</c:v>
                </c:pt>
                <c:pt idx="5">
                  <c:v>1.2076910856935366</c:v>
                </c:pt>
                <c:pt idx="6">
                  <c:v>1.2621473311546842</c:v>
                </c:pt>
                <c:pt idx="7">
                  <c:v>1.216501452432825</c:v>
                </c:pt>
                <c:pt idx="8" formatCode="0.00">
                  <c:v>1.2633225762527234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0773416"/>
        <c:axId val="490774200"/>
      </c:barChart>
      <c:catAx>
        <c:axId val="49077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0776552"/>
        <c:crosses val="autoZero"/>
        <c:auto val="1"/>
        <c:lblAlgn val="ctr"/>
        <c:lblOffset val="100"/>
        <c:noMultiLvlLbl val="0"/>
      </c:catAx>
      <c:valAx>
        <c:axId val="490776552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90774984"/>
        <c:crosses val="autoZero"/>
        <c:crossBetween val="between"/>
        <c:majorUnit val="1"/>
        <c:minorUnit val="0.5"/>
      </c:valAx>
      <c:valAx>
        <c:axId val="490774200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0773416"/>
        <c:crosses val="max"/>
        <c:crossBetween val="between"/>
        <c:majorUnit val="0.21786492400000002"/>
      </c:valAx>
      <c:catAx>
        <c:axId val="490773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7742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48E-2"/>
          <c:w val="0.79111140769487354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Sheet1!$B$21:$B$33</c:f>
              <c:numCache>
                <c:formatCode>0.00</c:formatCode>
                <c:ptCount val="13"/>
                <c:pt idx="0">
                  <c:v>6.4859499999999999</c:v>
                </c:pt>
                <c:pt idx="1">
                  <c:v>6.3236375000000002</c:v>
                </c:pt>
                <c:pt idx="2">
                  <c:v>5.4571020833333339</c:v>
                </c:pt>
                <c:pt idx="3">
                  <c:v>4.8086354166666663</c:v>
                </c:pt>
                <c:pt idx="4">
                  <c:v>4.341297916666667</c:v>
                </c:pt>
                <c:pt idx="5">
                  <c:v>3.2103729166666675</c:v>
                </c:pt>
                <c:pt idx="6">
                  <c:v>3.5466604166666666</c:v>
                </c:pt>
                <c:pt idx="7">
                  <c:v>3.4632547886546186</c:v>
                </c:pt>
                <c:pt idx="8">
                  <c:v>3.3887957968261926</c:v>
                </c:pt>
                <c:pt idx="9">
                  <c:v>3.5803317386655307</c:v>
                </c:pt>
                <c:pt idx="10">
                  <c:v>3.5242076990528202</c:v>
                </c:pt>
                <c:pt idx="11">
                  <c:v>3.5571306143005894</c:v>
                </c:pt>
                <c:pt idx="12">
                  <c:v>3.6296642934963081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0771064"/>
        <c:axId val="49077694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Sheet1!$C$21:$C$33</c:f>
              <c:numCache>
                <c:formatCode>General</c:formatCode>
                <c:ptCount val="13"/>
                <c:pt idx="0">
                  <c:v>1.4130610021786492</c:v>
                </c:pt>
                <c:pt idx="1">
                  <c:v>1.3776988017429195</c:v>
                </c:pt>
                <c:pt idx="2">
                  <c:v>1.1889111292665215</c:v>
                </c:pt>
                <c:pt idx="3">
                  <c:v>1.0476329883805373</c:v>
                </c:pt>
                <c:pt idx="4">
                  <c:v>0.94581653957879452</c:v>
                </c:pt>
                <c:pt idx="5">
                  <c:v>0.69942765068990576</c:v>
                </c:pt>
                <c:pt idx="6">
                  <c:v>0.77269290123456791</c:v>
                </c:pt>
                <c:pt idx="7">
                  <c:v>0.75452174044762932</c:v>
                </c:pt>
                <c:pt idx="8">
                  <c:v>0.73829973787063019</c:v>
                </c:pt>
                <c:pt idx="9">
                  <c:v>0.78002870123432044</c:v>
                </c:pt>
                <c:pt idx="10">
                  <c:v>0.76780124162370811</c:v>
                </c:pt>
                <c:pt idx="11">
                  <c:v>0.77497399004370138</c:v>
                </c:pt>
                <c:pt idx="12">
                  <c:v>0.79077653453078611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0777336"/>
        <c:axId val="490775376"/>
      </c:barChart>
      <c:catAx>
        <c:axId val="490771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0776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077694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90771064"/>
        <c:crosses val="autoZero"/>
        <c:crossBetween val="between"/>
        <c:majorUnit val="2"/>
        <c:minorUnit val="1"/>
      </c:valAx>
      <c:valAx>
        <c:axId val="49077537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0777336"/>
        <c:crosses val="max"/>
        <c:crossBetween val="between"/>
        <c:majorUnit val="0.43572984700000006"/>
        <c:minorUnit val="0.1"/>
      </c:valAx>
      <c:catAx>
        <c:axId val="490777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7753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3.6</c:v>
                </c:pt>
                <c:pt idx="14" formatCode="General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0774592"/>
        <c:axId val="31221554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0.78431372549019607</c:v>
                </c:pt>
                <c:pt idx="14">
                  <c:v>0.78431372549019607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1320288"/>
        <c:axId val="312221816"/>
      </c:barChart>
      <c:catAx>
        <c:axId val="4907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12215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221554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90774592"/>
        <c:crosses val="autoZero"/>
        <c:crossBetween val="between"/>
        <c:majorUnit val="2"/>
        <c:minorUnit val="1"/>
      </c:valAx>
      <c:valAx>
        <c:axId val="31222181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1320288"/>
        <c:crosses val="max"/>
        <c:crossBetween val="between"/>
        <c:majorUnit val="0.43572984700000006"/>
        <c:minorUnit val="0.1"/>
      </c:valAx>
      <c:catAx>
        <c:axId val="49132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2221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11.9</c:v>
                </c:pt>
                <c:pt idx="1">
                  <c:v>13.757999999999999</c:v>
                </c:pt>
                <c:pt idx="2">
                  <c:v>14.436</c:v>
                </c:pt>
                <c:pt idx="3">
                  <c:v>17.672999999999998</c:v>
                </c:pt>
                <c:pt idx="4">
                  <c:v>12.959</c:v>
                </c:pt>
                <c:pt idx="5">
                  <c:v>13.634</c:v>
                </c:pt>
                <c:pt idx="6">
                  <c:v>13.260999999999999</c:v>
                </c:pt>
                <c:pt idx="7">
                  <c:v>12.037000000000001</c:v>
                </c:pt>
                <c:pt idx="8">
                  <c:v>14.375999999999999</c:v>
                </c:pt>
                <c:pt idx="9">
                  <c:v>11.714</c:v>
                </c:pt>
                <c:pt idx="10">
                  <c:v>13.026</c:v>
                </c:pt>
                <c:pt idx="11" formatCode="General">
                  <c:v>10.53</c:v>
                </c:pt>
                <c:pt idx="12" formatCode="General">
                  <c:v>11.246</c:v>
                </c:pt>
                <c:pt idx="13" formatCode="General">
                  <c:v>9</c:v>
                </c:pt>
                <c:pt idx="14" formatCode="General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3.6</c:v>
                </c:pt>
                <c:pt idx="14" formatCode="General">
                  <c:v>3.6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Sheet1!$F$13:$F$27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0.78431372549019607</c:v>
                </c:pt>
                <c:pt idx="14">
                  <c:v>0.78431372549019607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1317936"/>
        <c:axId val="49131832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Sheet1!$E$13:$E$27</c:f>
              <c:numCache>
                <c:formatCode>General</c:formatCode>
                <c:ptCount val="15"/>
                <c:pt idx="0">
                  <c:v>2.5925925925925926</c:v>
                </c:pt>
                <c:pt idx="1">
                  <c:v>2.9973856209150327</c:v>
                </c:pt>
                <c:pt idx="2">
                  <c:v>3.1450980392156862</c:v>
                </c:pt>
                <c:pt idx="3">
                  <c:v>3.8503267973856206</c:v>
                </c:pt>
                <c:pt idx="4">
                  <c:v>2.8233115468409586</c:v>
                </c:pt>
                <c:pt idx="5">
                  <c:v>2.9703703703703703</c:v>
                </c:pt>
                <c:pt idx="6">
                  <c:v>2.8891067538126363</c:v>
                </c:pt>
                <c:pt idx="7">
                  <c:v>2.6224400871459697</c:v>
                </c:pt>
                <c:pt idx="8">
                  <c:v>3.1320261437908496</c:v>
                </c:pt>
                <c:pt idx="9">
                  <c:v>2.5520697167755992</c:v>
                </c:pt>
                <c:pt idx="10">
                  <c:v>2.8379084967320263</c:v>
                </c:pt>
                <c:pt idx="11">
                  <c:v>2.2941176470588234</c:v>
                </c:pt>
                <c:pt idx="12">
                  <c:v>2.4501089324618737</c:v>
                </c:pt>
                <c:pt idx="13">
                  <c:v>1.9607843137254903</c:v>
                </c:pt>
                <c:pt idx="14">
                  <c:v>2.2875816993464051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Sheet1!$G$13:$G$27</c:f>
              <c:numCache>
                <c:formatCode>General</c:formatCode>
                <c:ptCount val="15"/>
                <c:pt idx="0">
                  <c:v>3.7492374727668847</c:v>
                </c:pt>
                <c:pt idx="1">
                  <c:v>3.977124183006536</c:v>
                </c:pt>
                <c:pt idx="2">
                  <c:v>5.0655773420479306</c:v>
                </c:pt>
                <c:pt idx="3">
                  <c:v>5.20479302832244</c:v>
                </c:pt>
                <c:pt idx="4">
                  <c:v>4.7032679738562093</c:v>
                </c:pt>
                <c:pt idx="5">
                  <c:v>4.1845315904139433</c:v>
                </c:pt>
                <c:pt idx="6">
                  <c:v>2.7941176470588234</c:v>
                </c:pt>
                <c:pt idx="7">
                  <c:v>2.6542483660130718</c:v>
                </c:pt>
                <c:pt idx="8">
                  <c:v>3.9437908496732028</c:v>
                </c:pt>
                <c:pt idx="9">
                  <c:v>3.3928104575163403</c:v>
                </c:pt>
                <c:pt idx="10">
                  <c:v>3.7721132897603487</c:v>
                </c:pt>
                <c:pt idx="11">
                  <c:v>2.812418300653595</c:v>
                </c:pt>
                <c:pt idx="12">
                  <c:v>3.5553376906318084</c:v>
                </c:pt>
                <c:pt idx="13">
                  <c:v>2.8078431372549022</c:v>
                </c:pt>
                <c:pt idx="14">
                  <c:v>3.2244008714596952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1324600"/>
        <c:axId val="49131558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Sheet1!$D$13:$D$27</c:f>
              <c:numCache>
                <c:formatCode>0.00</c:formatCode>
                <c:ptCount val="15"/>
                <c:pt idx="0">
                  <c:v>17.209</c:v>
                </c:pt>
                <c:pt idx="1">
                  <c:v>18.254999999999999</c:v>
                </c:pt>
                <c:pt idx="2">
                  <c:v>23.251000000000001</c:v>
                </c:pt>
                <c:pt idx="3">
                  <c:v>23.89</c:v>
                </c:pt>
                <c:pt idx="4">
                  <c:v>21.588000000000001</c:v>
                </c:pt>
                <c:pt idx="5">
                  <c:v>19.207000000000001</c:v>
                </c:pt>
                <c:pt idx="6">
                  <c:v>12.824999999999999</c:v>
                </c:pt>
                <c:pt idx="7">
                  <c:v>12.183</c:v>
                </c:pt>
                <c:pt idx="8">
                  <c:v>18.102</c:v>
                </c:pt>
                <c:pt idx="9">
                  <c:v>15.573</c:v>
                </c:pt>
                <c:pt idx="10">
                  <c:v>17.314</c:v>
                </c:pt>
                <c:pt idx="11" formatCode="General">
                  <c:v>12.909000000000001</c:v>
                </c:pt>
                <c:pt idx="12" formatCode="General">
                  <c:v>16.318999999999999</c:v>
                </c:pt>
                <c:pt idx="13" formatCode="General">
                  <c:v>12.888</c:v>
                </c:pt>
                <c:pt idx="14" formatCode="General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317936"/>
        <c:axId val="491318328"/>
      </c:lineChart>
      <c:catAx>
        <c:axId val="49131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1318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131832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91317936"/>
        <c:crosses val="autoZero"/>
        <c:crossBetween val="between"/>
        <c:majorUnit val="5"/>
        <c:minorUnit val="0.5"/>
      </c:valAx>
      <c:valAx>
        <c:axId val="491315584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91324600"/>
        <c:crosses val="max"/>
        <c:crossBetween val="between"/>
        <c:majorUnit val="1.0893246189999997"/>
        <c:minorUnit val="0.2"/>
      </c:valAx>
      <c:catAx>
        <c:axId val="491324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31558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18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8.213000000000001</c:v>
                </c:pt>
                <c:pt idx="16">
                  <c:v>4.0999999999999996</c:v>
                </c:pt>
                <c:pt idx="17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1320680"/>
        <c:axId val="49131950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18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23.8</c:v>
                </c:pt>
                <c:pt idx="17">
                  <c:v>22.5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18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33</c:v>
                </c:pt>
                <c:pt idx="16">
                  <c:v>32.5</c:v>
                </c:pt>
                <c:pt idx="17">
                  <c:v>33.5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18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67.92</c:v>
                </c:pt>
                <c:pt idx="16">
                  <c:v>63.32</c:v>
                </c:pt>
                <c:pt idx="17">
                  <c:v>56.72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320680"/>
        <c:axId val="49131950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18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5.1851851851851851</c:v>
                </c:pt>
                <c:pt idx="17">
                  <c:v>4.9019607843137258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18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7.1895424836601309</c:v>
                </c:pt>
                <c:pt idx="16">
                  <c:v>7.0806100217864927</c:v>
                </c:pt>
                <c:pt idx="17">
                  <c:v>7.2984749455337692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18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1.7893246187363836</c:v>
                </c:pt>
                <c:pt idx="16">
                  <c:v>0.89324618736383432</c:v>
                </c:pt>
                <c:pt idx="17">
                  <c:v>0.95860566448801754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18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14.797385620915033</c:v>
                </c:pt>
                <c:pt idx="16">
                  <c:v>13.79520697167756</c:v>
                </c:pt>
                <c:pt idx="17">
                  <c:v>12.357298474945534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319112"/>
        <c:axId val="491321072"/>
      </c:lineChart>
      <c:catAx>
        <c:axId val="49132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131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1319504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1320680"/>
        <c:crosses val="autoZero"/>
        <c:crossBetween val="between"/>
        <c:majorUnit val="10"/>
        <c:minorUnit val="5"/>
      </c:valAx>
      <c:valAx>
        <c:axId val="491321072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1319112"/>
        <c:crosses val="max"/>
        <c:crossBetween val="between"/>
        <c:majorUnit val="2.1786492369999997"/>
      </c:valAx>
      <c:catAx>
        <c:axId val="491319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3210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Sheet1!$A$1243:$A$3602</c:f>
              <c:numCache>
                <c:formatCode>m/d/yyyy</c:formatCode>
                <c:ptCount val="2360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Sheet1!$A$1243:$A$3602</c:f>
              <c:numCache>
                <c:formatCode>m/d/yyyy</c:formatCode>
                <c:ptCount val="2360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</c:numCache>
            </c:numRef>
          </c:cat>
          <c:val>
            <c:numRef>
              <c:f>Sheet1!$B$1243:$B$3602</c:f>
              <c:numCache>
                <c:formatCode>General</c:formatCode>
                <c:ptCount val="2360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  <c:pt idx="2241">
                  <c:v>139.5</c:v>
                </c:pt>
                <c:pt idx="2242">
                  <c:v>134.1</c:v>
                </c:pt>
                <c:pt idx="2243">
                  <c:v>131.20000000000002</c:v>
                </c:pt>
                <c:pt idx="2244">
                  <c:v>129.80000000000001</c:v>
                </c:pt>
                <c:pt idx="2245">
                  <c:v>127.69999999999999</c:v>
                </c:pt>
                <c:pt idx="2246">
                  <c:v>128.19999999999999</c:v>
                </c:pt>
                <c:pt idx="2247">
                  <c:v>127.60000000000001</c:v>
                </c:pt>
                <c:pt idx="2248">
                  <c:v>127.3</c:v>
                </c:pt>
                <c:pt idx="2249">
                  <c:v>129.4</c:v>
                </c:pt>
                <c:pt idx="2250">
                  <c:v>131.9</c:v>
                </c:pt>
                <c:pt idx="2251">
                  <c:v>132.80000000000001</c:v>
                </c:pt>
                <c:pt idx="2252">
                  <c:v>128.29999999999998</c:v>
                </c:pt>
                <c:pt idx="2253">
                  <c:v>126.2</c:v>
                </c:pt>
                <c:pt idx="2254">
                  <c:v>126.4</c:v>
                </c:pt>
                <c:pt idx="2255">
                  <c:v>120</c:v>
                </c:pt>
                <c:pt idx="2256">
                  <c:v>124.6</c:v>
                </c:pt>
                <c:pt idx="2257">
                  <c:v>123.4</c:v>
                </c:pt>
                <c:pt idx="2258">
                  <c:v>116.8</c:v>
                </c:pt>
                <c:pt idx="2259">
                  <c:v>115.39999999999999</c:v>
                </c:pt>
                <c:pt idx="2260">
                  <c:v>115.3</c:v>
                </c:pt>
                <c:pt idx="2261">
                  <c:v>112.3</c:v>
                </c:pt>
                <c:pt idx="2262">
                  <c:v>103.2</c:v>
                </c:pt>
                <c:pt idx="2263">
                  <c:v>98.1</c:v>
                </c:pt>
                <c:pt idx="2264">
                  <c:v>99.8</c:v>
                </c:pt>
                <c:pt idx="2265">
                  <c:v>99</c:v>
                </c:pt>
                <c:pt idx="2266">
                  <c:v>99.7</c:v>
                </c:pt>
                <c:pt idx="2267">
                  <c:v>100</c:v>
                </c:pt>
                <c:pt idx="2268">
                  <c:v>103.1</c:v>
                </c:pt>
                <c:pt idx="2269">
                  <c:v>103.3</c:v>
                </c:pt>
                <c:pt idx="2270">
                  <c:v>108.2</c:v>
                </c:pt>
                <c:pt idx="2271">
                  <c:v>106.2</c:v>
                </c:pt>
                <c:pt idx="2272">
                  <c:v>104.1</c:v>
                </c:pt>
                <c:pt idx="2273">
                  <c:v>108.2</c:v>
                </c:pt>
                <c:pt idx="2274">
                  <c:v>104.89999999999999</c:v>
                </c:pt>
                <c:pt idx="2275">
                  <c:v>105.60000000000001</c:v>
                </c:pt>
                <c:pt idx="2276">
                  <c:v>106.60000000000001</c:v>
                </c:pt>
                <c:pt idx="2277">
                  <c:v>106.69999999999999</c:v>
                </c:pt>
                <c:pt idx="2278">
                  <c:v>102.69999999999999</c:v>
                </c:pt>
                <c:pt idx="2279">
                  <c:v>101.2</c:v>
                </c:pt>
                <c:pt idx="2280">
                  <c:v>98.4</c:v>
                </c:pt>
                <c:pt idx="2281">
                  <c:v>95.5</c:v>
                </c:pt>
                <c:pt idx="2282">
                  <c:v>94.199999999999989</c:v>
                </c:pt>
                <c:pt idx="2283">
                  <c:v>92</c:v>
                </c:pt>
                <c:pt idx="2284">
                  <c:v>93.899999999999991</c:v>
                </c:pt>
                <c:pt idx="2285">
                  <c:v>89.600000000000009</c:v>
                </c:pt>
                <c:pt idx="2287">
                  <c:v>86.3</c:v>
                </c:pt>
                <c:pt idx="2288">
                  <c:v>82.699999999999989</c:v>
                </c:pt>
                <c:pt idx="2289">
                  <c:v>86</c:v>
                </c:pt>
                <c:pt idx="2290">
                  <c:v>95.399999999999991</c:v>
                </c:pt>
                <c:pt idx="2291">
                  <c:v>89.5</c:v>
                </c:pt>
                <c:pt idx="2292">
                  <c:v>93.4</c:v>
                </c:pt>
                <c:pt idx="2293">
                  <c:v>98.5</c:v>
                </c:pt>
                <c:pt idx="2294">
                  <c:v>101.2</c:v>
                </c:pt>
                <c:pt idx="2295">
                  <c:v>102.49999999999999</c:v>
                </c:pt>
                <c:pt idx="2296">
                  <c:v>99.4</c:v>
                </c:pt>
                <c:pt idx="2297">
                  <c:v>97.1</c:v>
                </c:pt>
                <c:pt idx="2298">
                  <c:v>105.69999999999999</c:v>
                </c:pt>
                <c:pt idx="2299">
                  <c:v>104.89999999999999</c:v>
                </c:pt>
                <c:pt idx="2300">
                  <c:v>102.4</c:v>
                </c:pt>
                <c:pt idx="2301">
                  <c:v>101</c:v>
                </c:pt>
                <c:pt idx="2302">
                  <c:v>94.399999999999991</c:v>
                </c:pt>
                <c:pt idx="2303">
                  <c:v>93.5</c:v>
                </c:pt>
                <c:pt idx="2304">
                  <c:v>95.5</c:v>
                </c:pt>
                <c:pt idx="2305">
                  <c:v>101.69999999999999</c:v>
                </c:pt>
                <c:pt idx="2306">
                  <c:v>97.7</c:v>
                </c:pt>
                <c:pt idx="2307">
                  <c:v>103</c:v>
                </c:pt>
                <c:pt idx="2308">
                  <c:v>102.60000000000001</c:v>
                </c:pt>
                <c:pt idx="2309">
                  <c:v>98.2</c:v>
                </c:pt>
                <c:pt idx="2310">
                  <c:v>100.4</c:v>
                </c:pt>
                <c:pt idx="2311">
                  <c:v>95.7</c:v>
                </c:pt>
                <c:pt idx="2312">
                  <c:v>98.9</c:v>
                </c:pt>
                <c:pt idx="2313">
                  <c:v>100.1</c:v>
                </c:pt>
                <c:pt idx="2314">
                  <c:v>99.2</c:v>
                </c:pt>
                <c:pt idx="2315">
                  <c:v>104.60000000000001</c:v>
                </c:pt>
                <c:pt idx="2316">
                  <c:v>103.89999999999999</c:v>
                </c:pt>
                <c:pt idx="2317">
                  <c:v>105.80000000000001</c:v>
                </c:pt>
                <c:pt idx="2318">
                  <c:v>107.2</c:v>
                </c:pt>
                <c:pt idx="2319">
                  <c:v>110.00000000000001</c:v>
                </c:pt>
                <c:pt idx="2320">
                  <c:v>115.10000000000001</c:v>
                </c:pt>
                <c:pt idx="2321">
                  <c:v>115.19999999999999</c:v>
                </c:pt>
                <c:pt idx="2322">
                  <c:v>118.6</c:v>
                </c:pt>
                <c:pt idx="2323">
                  <c:v>117.5</c:v>
                </c:pt>
                <c:pt idx="2324">
                  <c:v>116.9</c:v>
                </c:pt>
                <c:pt idx="2325">
                  <c:v>114.6</c:v>
                </c:pt>
                <c:pt idx="2326">
                  <c:v>110.60000000000001</c:v>
                </c:pt>
                <c:pt idx="2327">
                  <c:v>117.5</c:v>
                </c:pt>
                <c:pt idx="2328">
                  <c:v>119.6</c:v>
                </c:pt>
                <c:pt idx="2329">
                  <c:v>117.30000000000001</c:v>
                </c:pt>
                <c:pt idx="2330">
                  <c:v>116.3</c:v>
                </c:pt>
                <c:pt idx="2331">
                  <c:v>119</c:v>
                </c:pt>
                <c:pt idx="2332">
                  <c:v>113.5</c:v>
                </c:pt>
                <c:pt idx="2333">
                  <c:v>111.9</c:v>
                </c:pt>
                <c:pt idx="2334">
                  <c:v>108.89999999999999</c:v>
                </c:pt>
                <c:pt idx="2335">
                  <c:v>104.69999999999999</c:v>
                </c:pt>
                <c:pt idx="2336">
                  <c:v>107</c:v>
                </c:pt>
                <c:pt idx="2337">
                  <c:v>110.00000000000001</c:v>
                </c:pt>
                <c:pt idx="2338">
                  <c:v>106.3</c:v>
                </c:pt>
                <c:pt idx="2339">
                  <c:v>101.89999999999999</c:v>
                </c:pt>
                <c:pt idx="2340">
                  <c:v>100.1</c:v>
                </c:pt>
                <c:pt idx="2341">
                  <c:v>107</c:v>
                </c:pt>
                <c:pt idx="2342">
                  <c:v>106.1</c:v>
                </c:pt>
                <c:pt idx="2343">
                  <c:v>113.79999999999998</c:v>
                </c:pt>
                <c:pt idx="2344">
                  <c:v>116.5</c:v>
                </c:pt>
                <c:pt idx="2345">
                  <c:v>122</c:v>
                </c:pt>
                <c:pt idx="2346">
                  <c:v>121.10000000000001</c:v>
                </c:pt>
                <c:pt idx="2347">
                  <c:v>120.30000000000001</c:v>
                </c:pt>
                <c:pt idx="2348">
                  <c:v>119.5</c:v>
                </c:pt>
                <c:pt idx="2349">
                  <c:v>120.10000000000001</c:v>
                </c:pt>
                <c:pt idx="2350">
                  <c:v>122.2</c:v>
                </c:pt>
                <c:pt idx="2351">
                  <c:v>128.69999999999999</c:v>
                </c:pt>
                <c:pt idx="2352">
                  <c:v>126.69999999999999</c:v>
                </c:pt>
                <c:pt idx="2353">
                  <c:v>126.89999999999999</c:v>
                </c:pt>
                <c:pt idx="2354">
                  <c:v>125.8</c:v>
                </c:pt>
                <c:pt idx="2355">
                  <c:v>129</c:v>
                </c:pt>
                <c:pt idx="2356">
                  <c:v>133.6</c:v>
                </c:pt>
                <c:pt idx="2357">
                  <c:v>135.69999999999999</c:v>
                </c:pt>
                <c:pt idx="2358">
                  <c:v>134</c:v>
                </c:pt>
                <c:pt idx="2359">
                  <c:v>130.80000000000001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115784"/>
        <c:axId val="313113824"/>
      </c:lineChart>
      <c:dateAx>
        <c:axId val="3131157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13113824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13113824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13115784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98.507000000000005</c:v>
                </c:pt>
                <c:pt idx="1">
                  <c:v>91.025999999999996</c:v>
                </c:pt>
                <c:pt idx="2">
                  <c:v>96.694000000000003</c:v>
                </c:pt>
                <c:pt idx="3">
                  <c:v>121.517</c:v>
                </c:pt>
                <c:pt idx="4">
                  <c:v>116.333</c:v>
                </c:pt>
                <c:pt idx="5">
                  <c:v>123.01300000000001</c:v>
                </c:pt>
                <c:pt idx="6">
                  <c:v>120.577</c:v>
                </c:pt>
                <c:pt idx="7">
                  <c:v>108.3</c:v>
                </c:pt>
                <c:pt idx="8">
                  <c:v>103.35899999999999</c:v>
                </c:pt>
                <c:pt idx="9">
                  <c:v>117.63</c:v>
                </c:pt>
                <c:pt idx="10">
                  <c:v>127.61</c:v>
                </c:pt>
                <c:pt idx="11">
                  <c:v>123.944</c:v>
                </c:pt>
                <c:pt idx="12">
                  <c:v>120.366</c:v>
                </c:pt>
                <c:pt idx="13">
                  <c:v>119.07299999999999</c:v>
                </c:pt>
                <c:pt idx="14">
                  <c:v>99.546999999999997</c:v>
                </c:pt>
                <c:pt idx="15">
                  <c:v>104.355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318720"/>
        <c:axId val="4913136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21.461220043572986</c:v>
                </c:pt>
                <c:pt idx="1">
                  <c:v>19.831372549019608</c:v>
                </c:pt>
                <c:pt idx="2">
                  <c:v>21.066230936819174</c:v>
                </c:pt>
                <c:pt idx="3">
                  <c:v>26.474291938997823</c:v>
                </c:pt>
                <c:pt idx="4">
                  <c:v>25.344880174291941</c:v>
                </c:pt>
                <c:pt idx="5">
                  <c:v>26.800217864923749</c:v>
                </c:pt>
                <c:pt idx="6">
                  <c:v>26.269498910675381</c:v>
                </c:pt>
                <c:pt idx="7">
                  <c:v>23.594771241830067</c:v>
                </c:pt>
                <c:pt idx="8">
                  <c:v>22.518300653594771</c:v>
                </c:pt>
                <c:pt idx="9">
                  <c:v>25.627450980392158</c:v>
                </c:pt>
                <c:pt idx="10">
                  <c:v>27.80174291938998</c:v>
                </c:pt>
                <c:pt idx="11">
                  <c:v>27.003050108932463</c:v>
                </c:pt>
                <c:pt idx="12">
                  <c:v>26.223529411764705</c:v>
                </c:pt>
                <c:pt idx="13">
                  <c:v>25.941830065359476</c:v>
                </c:pt>
                <c:pt idx="14">
                  <c:v>21.687799564270154</c:v>
                </c:pt>
                <c:pt idx="15">
                  <c:v>22.735294117647062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313232"/>
        <c:axId val="491323032"/>
      </c:barChart>
      <c:catAx>
        <c:axId val="4913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1313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1313624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1318720"/>
        <c:crosses val="autoZero"/>
        <c:crossBetween val="between"/>
        <c:majorUnit val="25"/>
        <c:minorUnit val="1"/>
      </c:valAx>
      <c:valAx>
        <c:axId val="491323032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91313232"/>
        <c:crosses val="max"/>
        <c:crossBetween val="between"/>
        <c:majorUnit val="5.4466230940000022"/>
      </c:valAx>
      <c:catAx>
        <c:axId val="491313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3230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321464"/>
        <c:axId val="49132224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319896"/>
        <c:axId val="491316368"/>
      </c:barChart>
      <c:catAx>
        <c:axId val="49132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1322248"/>
        <c:crosses val="autoZero"/>
        <c:auto val="1"/>
        <c:lblAlgn val="ctr"/>
        <c:lblOffset val="100"/>
        <c:tickMarkSkip val="1"/>
        <c:noMultiLvlLbl val="0"/>
      </c:catAx>
      <c:valAx>
        <c:axId val="491322248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91321464"/>
        <c:crosses val="autoZero"/>
        <c:crossBetween val="between"/>
        <c:majorUnit val="20"/>
        <c:minorUnit val="10"/>
      </c:valAx>
      <c:valAx>
        <c:axId val="491316368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1319896"/>
        <c:crosses val="max"/>
        <c:crossBetween val="between"/>
        <c:majorUnit val="4.3572984750000003"/>
        <c:minorUnit val="1"/>
      </c:valAx>
      <c:catAx>
        <c:axId val="49131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3163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24356514259248E-2"/>
          <c:y val="7.3323633458861115E-2"/>
          <c:w val="0.8770170272833544"/>
          <c:h val="0.76701262885617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Sheet1!$A$2:$A$99</c:f>
              <c:numCache>
                <c:formatCode>[$-409]mmm\-yy;@</c:formatCode>
                <c:ptCount val="98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</c:numCache>
            </c:numRef>
          </c:cat>
          <c:val>
            <c:numRef>
              <c:f>Sheet1!$B$2:$B$99</c:f>
              <c:numCache>
                <c:formatCode>General</c:formatCode>
                <c:ptCount val="98"/>
                <c:pt idx="0">
                  <c:v>81.540000000000006</c:v>
                </c:pt>
                <c:pt idx="1">
                  <c:v>77.48</c:v>
                </c:pt>
                <c:pt idx="2">
                  <c:v>75.87</c:v>
                </c:pt>
                <c:pt idx="3">
                  <c:v>78.5</c:v>
                </c:pt>
                <c:pt idx="4">
                  <c:v>78.44</c:v>
                </c:pt>
                <c:pt idx="5">
                  <c:v>78.040000000000006</c:v>
                </c:pt>
                <c:pt idx="6">
                  <c:v>73.59</c:v>
                </c:pt>
                <c:pt idx="7">
                  <c:v>62.3</c:v>
                </c:pt>
                <c:pt idx="8">
                  <c:v>54.96</c:v>
                </c:pt>
                <c:pt idx="9">
                  <c:v>55.47</c:v>
                </c:pt>
                <c:pt idx="10">
                  <c:v>57.69</c:v>
                </c:pt>
                <c:pt idx="11">
                  <c:v>55.21</c:v>
                </c:pt>
                <c:pt idx="12">
                  <c:v>51.5</c:v>
                </c:pt>
                <c:pt idx="13">
                  <c:v>56.78</c:v>
                </c:pt>
                <c:pt idx="14">
                  <c:v>61.95</c:v>
                </c:pt>
                <c:pt idx="15">
                  <c:v>61.39</c:v>
                </c:pt>
                <c:pt idx="16">
                  <c:v>64.8</c:v>
                </c:pt>
                <c:pt idx="17">
                  <c:v>64.260000000000005</c:v>
                </c:pt>
                <c:pt idx="18">
                  <c:v>64.069999999999993</c:v>
                </c:pt>
                <c:pt idx="19">
                  <c:v>66.819999999999993</c:v>
                </c:pt>
                <c:pt idx="20">
                  <c:v>71.78</c:v>
                </c:pt>
                <c:pt idx="21">
                  <c:v>76.78</c:v>
                </c:pt>
                <c:pt idx="22">
                  <c:v>77.39</c:v>
                </c:pt>
                <c:pt idx="23">
                  <c:v>80.05</c:v>
                </c:pt>
                <c:pt idx="24">
                  <c:v>85.8</c:v>
                </c:pt>
                <c:pt idx="25">
                  <c:v>88.08</c:v>
                </c:pt>
                <c:pt idx="26">
                  <c:v>90.07</c:v>
                </c:pt>
                <c:pt idx="27">
                  <c:v>93.04</c:v>
                </c:pt>
                <c:pt idx="29">
                  <c:v>90.35</c:v>
                </c:pt>
                <c:pt idx="30">
                  <c:v>104.7</c:v>
                </c:pt>
                <c:pt idx="31">
                  <c:v>126.5</c:v>
                </c:pt>
                <c:pt idx="32">
                  <c:v>155.4</c:v>
                </c:pt>
                <c:pt idx="33">
                  <c:v>168.2</c:v>
                </c:pt>
                <c:pt idx="34">
                  <c:v>178.9</c:v>
                </c:pt>
                <c:pt idx="35">
                  <c:v>213.1</c:v>
                </c:pt>
                <c:pt idx="36">
                  <c:v>229.6</c:v>
                </c:pt>
                <c:pt idx="37">
                  <c:v>216.6</c:v>
                </c:pt>
                <c:pt idx="38">
                  <c:v>165.5</c:v>
                </c:pt>
                <c:pt idx="39">
                  <c:v>167.1</c:v>
                </c:pt>
                <c:pt idx="41">
                  <c:v>114.1</c:v>
                </c:pt>
                <c:pt idx="42">
                  <c:v>116.8</c:v>
                </c:pt>
                <c:pt idx="43">
                  <c:v>110.6</c:v>
                </c:pt>
                <c:pt idx="44">
                  <c:v>104.6</c:v>
                </c:pt>
                <c:pt idx="45">
                  <c:v>95.45</c:v>
                </c:pt>
                <c:pt idx="46">
                  <c:v>101.1</c:v>
                </c:pt>
                <c:pt idx="47">
                  <c:v>100.7</c:v>
                </c:pt>
                <c:pt idx="48">
                  <c:v>99.5</c:v>
                </c:pt>
                <c:pt idx="49">
                  <c:v>100.1</c:v>
                </c:pt>
                <c:pt idx="50">
                  <c:v>88.53</c:v>
                </c:pt>
                <c:pt idx="51">
                  <c:v>82.18</c:v>
                </c:pt>
                <c:pt idx="52">
                  <c:v>83.97</c:v>
                </c:pt>
                <c:pt idx="53">
                  <c:v>84.4</c:v>
                </c:pt>
                <c:pt idx="54">
                  <c:v>84.15</c:v>
                </c:pt>
                <c:pt idx="55">
                  <c:v>81.95</c:v>
                </c:pt>
                <c:pt idx="56">
                  <c:v>80.87</c:v>
                </c:pt>
                <c:pt idx="57">
                  <c:v>83.37</c:v>
                </c:pt>
                <c:pt idx="58">
                  <c:v>85.51</c:v>
                </c:pt>
                <c:pt idx="59">
                  <c:v>89.71</c:v>
                </c:pt>
                <c:pt idx="60">
                  <c:v>94.45</c:v>
                </c:pt>
                <c:pt idx="61">
                  <c:v>92.68</c:v>
                </c:pt>
                <c:pt idx="62">
                  <c:v>92.74</c:v>
                </c:pt>
                <c:pt idx="63">
                  <c:v>93.08</c:v>
                </c:pt>
                <c:pt idx="64">
                  <c:v>92.62</c:v>
                </c:pt>
                <c:pt idx="65">
                  <c:v>92.71</c:v>
                </c:pt>
                <c:pt idx="66">
                  <c:v>90.09</c:v>
                </c:pt>
                <c:pt idx="67">
                  <c:v>89.35</c:v>
                </c:pt>
                <c:pt idx="68">
                  <c:v>84.65</c:v>
                </c:pt>
                <c:pt idx="69">
                  <c:v>87.49</c:v>
                </c:pt>
                <c:pt idx="70">
                  <c:v>90.96</c:v>
                </c:pt>
                <c:pt idx="71">
                  <c:v>94.05</c:v>
                </c:pt>
                <c:pt idx="72">
                  <c:v>96.95</c:v>
                </c:pt>
                <c:pt idx="73">
                  <c:v>94.2</c:v>
                </c:pt>
                <c:pt idx="74">
                  <c:v>92.71</c:v>
                </c:pt>
                <c:pt idx="75">
                  <c:v>90.9</c:v>
                </c:pt>
                <c:pt idx="76">
                  <c:v>83.84</c:v>
                </c:pt>
                <c:pt idx="77">
                  <c:v>74</c:v>
                </c:pt>
                <c:pt idx="78">
                  <c:v>73.38</c:v>
                </c:pt>
                <c:pt idx="79">
                  <c:v>70.34</c:v>
                </c:pt>
                <c:pt idx="80">
                  <c:v>67.56</c:v>
                </c:pt>
                <c:pt idx="81">
                  <c:v>68.3</c:v>
                </c:pt>
                <c:pt idx="82">
                  <c:v>67.349999999999994</c:v>
                </c:pt>
                <c:pt idx="83">
                  <c:v>69.84</c:v>
                </c:pt>
                <c:pt idx="84">
                  <c:v>69.349999999999994</c:v>
                </c:pt>
                <c:pt idx="85">
                  <c:v>71.7</c:v>
                </c:pt>
                <c:pt idx="86">
                  <c:v>72.86</c:v>
                </c:pt>
                <c:pt idx="87">
                  <c:v>72.349999999999994</c:v>
                </c:pt>
                <c:pt idx="88">
                  <c:v>72.349999999999994</c:v>
                </c:pt>
                <c:pt idx="89">
                  <c:v>71.819999999999993</c:v>
                </c:pt>
                <c:pt idx="90">
                  <c:v>68.739999999999995</c:v>
                </c:pt>
                <c:pt idx="91">
                  <c:v>69.03</c:v>
                </c:pt>
                <c:pt idx="92">
                  <c:v>69.22</c:v>
                </c:pt>
                <c:pt idx="93">
                  <c:v>70.39</c:v>
                </c:pt>
                <c:pt idx="94">
                  <c:v>68.75</c:v>
                </c:pt>
                <c:pt idx="95">
                  <c:v>66.569999999999993</c:v>
                </c:pt>
                <c:pt idx="96">
                  <c:v>65.459999999999994</c:v>
                </c:pt>
                <c:pt idx="97">
                  <c:v>69.278571428571411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Sheet1!$A$2:$A$99</c:f>
              <c:numCache>
                <c:formatCode>[$-409]mmm\-yy;@</c:formatCode>
                <c:ptCount val="98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</c:numCache>
            </c:numRef>
          </c:cat>
          <c:val>
            <c:numRef>
              <c:f>Sheet1!$C$2:$C$99</c:f>
              <c:numCache>
                <c:formatCode>0.00</c:formatCode>
                <c:ptCount val="98"/>
                <c:pt idx="0">
                  <c:v>73.029999999999987</c:v>
                </c:pt>
                <c:pt idx="1">
                  <c:v>71.213333333333324</c:v>
                </c:pt>
                <c:pt idx="2">
                  <c:v>76.053333333333327</c:v>
                </c:pt>
                <c:pt idx="3">
                  <c:v>79.226666666666674</c:v>
                </c:pt>
                <c:pt idx="4">
                  <c:v>76.053333333333342</c:v>
                </c:pt>
                <c:pt idx="5">
                  <c:v>71.366666666666674</c:v>
                </c:pt>
                <c:pt idx="6">
                  <c:v>62.596666666666664</c:v>
                </c:pt>
                <c:pt idx="7">
                  <c:v>52.616666666666667</c:v>
                </c:pt>
                <c:pt idx="8">
                  <c:v>48.836666666666666</c:v>
                </c:pt>
                <c:pt idx="9">
                  <c:v>49.743333333333332</c:v>
                </c:pt>
                <c:pt idx="10">
                  <c:v>53.826666666666675</c:v>
                </c:pt>
                <c:pt idx="11">
                  <c:v>53.073333333333331</c:v>
                </c:pt>
                <c:pt idx="12">
                  <c:v>56.396666666666668</c:v>
                </c:pt>
                <c:pt idx="13">
                  <c:v>59.569999999999993</c:v>
                </c:pt>
                <c:pt idx="14">
                  <c:v>57.606666666666662</c:v>
                </c:pt>
                <c:pt idx="15">
                  <c:v>58.513333333333328</c:v>
                </c:pt>
                <c:pt idx="16">
                  <c:v>63.653333333333329</c:v>
                </c:pt>
                <c:pt idx="17">
                  <c:v>60.176666666666669</c:v>
                </c:pt>
                <c:pt idx="18">
                  <c:v>59.266666666666673</c:v>
                </c:pt>
                <c:pt idx="19">
                  <c:v>63.50333333333333</c:v>
                </c:pt>
                <c:pt idx="20">
                  <c:v>65.166666666666671</c:v>
                </c:pt>
                <c:pt idx="21">
                  <c:v>67.586666666666659</c:v>
                </c:pt>
                <c:pt idx="22">
                  <c:v>69.246666666666655</c:v>
                </c:pt>
                <c:pt idx="23">
                  <c:v>69.699999999999989</c:v>
                </c:pt>
                <c:pt idx="24">
                  <c:v>69.699999999999989</c:v>
                </c:pt>
                <c:pt idx="25">
                  <c:v>71.820000000000007</c:v>
                </c:pt>
                <c:pt idx="26">
                  <c:v>72.12</c:v>
                </c:pt>
                <c:pt idx="27">
                  <c:v>68.036666666666676</c:v>
                </c:pt>
                <c:pt idx="28">
                  <c:v>66.680000000000007</c:v>
                </c:pt>
                <c:pt idx="29">
                  <c:v>67.13</c:v>
                </c:pt>
                <c:pt idx="30">
                  <c:v>69.55</c:v>
                </c:pt>
                <c:pt idx="31">
                  <c:v>81.646666666666661</c:v>
                </c:pt>
                <c:pt idx="32">
                  <c:v>97.07</c:v>
                </c:pt>
                <c:pt idx="33">
                  <c:v>89.206666666666663</c:v>
                </c:pt>
                <c:pt idx="34">
                  <c:v>95.40666666666668</c:v>
                </c:pt>
                <c:pt idx="35">
                  <c:v>104.17666666666666</c:v>
                </c:pt>
                <c:pt idx="36">
                  <c:v>106.89333333333333</c:v>
                </c:pt>
                <c:pt idx="37">
                  <c:v>105.38666666666666</c:v>
                </c:pt>
                <c:pt idx="38">
                  <c:v>92.38000000000001</c:v>
                </c:pt>
                <c:pt idx="39">
                  <c:v>91.773333333333355</c:v>
                </c:pt>
                <c:pt idx="40">
                  <c:v>91.926666666666662</c:v>
                </c:pt>
                <c:pt idx="41">
                  <c:v>91.626666666666665</c:v>
                </c:pt>
                <c:pt idx="42">
                  <c:v>94.953333333333333</c:v>
                </c:pt>
                <c:pt idx="43">
                  <c:v>91.02</c:v>
                </c:pt>
                <c:pt idx="44">
                  <c:v>83.61</c:v>
                </c:pt>
                <c:pt idx="45">
                  <c:v>81.34333333333332</c:v>
                </c:pt>
                <c:pt idx="46">
                  <c:v>83.46</c:v>
                </c:pt>
                <c:pt idx="47">
                  <c:v>85.88</c:v>
                </c:pt>
                <c:pt idx="48">
                  <c:v>84.976666666666674</c:v>
                </c:pt>
                <c:pt idx="49">
                  <c:v>82.25</c:v>
                </c:pt>
                <c:pt idx="50">
                  <c:v>80.436666666666667</c:v>
                </c:pt>
                <c:pt idx="51">
                  <c:v>73.483333333333334</c:v>
                </c:pt>
                <c:pt idx="52">
                  <c:v>74.693333333333342</c:v>
                </c:pt>
                <c:pt idx="53">
                  <c:v>78.469999999999985</c:v>
                </c:pt>
                <c:pt idx="54">
                  <c:v>80.586666666666659</c:v>
                </c:pt>
                <c:pt idx="55">
                  <c:v>81.343333333333334</c:v>
                </c:pt>
                <c:pt idx="56">
                  <c:v>80.736666666666665</c:v>
                </c:pt>
                <c:pt idx="57">
                  <c:v>80.740000000000009</c:v>
                </c:pt>
                <c:pt idx="58">
                  <c:v>85.426666666666662</c:v>
                </c:pt>
                <c:pt idx="59">
                  <c:v>86.483333333333348</c:v>
                </c:pt>
                <c:pt idx="60">
                  <c:v>81.040000000000006</c:v>
                </c:pt>
                <c:pt idx="61">
                  <c:v>78.320000000000007</c:v>
                </c:pt>
                <c:pt idx="62">
                  <c:v>78.623333333333335</c:v>
                </c:pt>
                <c:pt idx="63">
                  <c:v>77.259999999999991</c:v>
                </c:pt>
                <c:pt idx="64">
                  <c:v>75.599999999999994</c:v>
                </c:pt>
                <c:pt idx="65">
                  <c:v>78.02</c:v>
                </c:pt>
                <c:pt idx="66">
                  <c:v>75.296666666666667</c:v>
                </c:pt>
                <c:pt idx="67">
                  <c:v>75.146666666666661</c:v>
                </c:pt>
                <c:pt idx="68">
                  <c:v>73.33</c:v>
                </c:pt>
                <c:pt idx="69">
                  <c:v>73.483333333333334</c:v>
                </c:pt>
                <c:pt idx="70">
                  <c:v>73.48</c:v>
                </c:pt>
                <c:pt idx="71">
                  <c:v>72.27</c:v>
                </c:pt>
                <c:pt idx="72">
                  <c:v>70.759999999999991</c:v>
                </c:pt>
                <c:pt idx="73">
                  <c:v>70.760000000000005</c:v>
                </c:pt>
                <c:pt idx="74">
                  <c:v>68.946666666666673</c:v>
                </c:pt>
                <c:pt idx="75">
                  <c:v>72.423333333333346</c:v>
                </c:pt>
                <c:pt idx="76">
                  <c:v>74.086666666666659</c:v>
                </c:pt>
                <c:pt idx="77">
                  <c:v>73.48</c:v>
                </c:pt>
                <c:pt idx="78">
                  <c:v>72.123333333333335</c:v>
                </c:pt>
                <c:pt idx="79">
                  <c:v>67.133333333333326</c:v>
                </c:pt>
                <c:pt idx="80">
                  <c:v>64.713333333333324</c:v>
                </c:pt>
                <c:pt idx="81">
                  <c:v>62.143333333333338</c:v>
                </c:pt>
                <c:pt idx="82">
                  <c:v>55.49</c:v>
                </c:pt>
                <c:pt idx="83">
                  <c:v>54.583333333333336</c:v>
                </c:pt>
                <c:pt idx="84">
                  <c:v>55.94</c:v>
                </c:pt>
                <c:pt idx="85">
                  <c:v>56.4</c:v>
                </c:pt>
                <c:pt idx="86">
                  <c:v>61.686666666666667</c:v>
                </c:pt>
                <c:pt idx="87">
                  <c:v>59.873333333333335</c:v>
                </c:pt>
                <c:pt idx="88">
                  <c:v>55.943333333333328</c:v>
                </c:pt>
                <c:pt idx="89">
                  <c:v>51.56</c:v>
                </c:pt>
                <c:pt idx="90">
                  <c:v>51.41</c:v>
                </c:pt>
                <c:pt idx="91">
                  <c:v>51.406666666666666</c:v>
                </c:pt>
                <c:pt idx="92">
                  <c:v>50.95333333333334</c:v>
                </c:pt>
                <c:pt idx="93">
                  <c:v>48.383333333333333</c:v>
                </c:pt>
                <c:pt idx="94">
                  <c:v>46.72</c:v>
                </c:pt>
                <c:pt idx="95">
                  <c:v>46.57</c:v>
                </c:pt>
                <c:pt idx="96">
                  <c:v>49.743333333333339</c:v>
                </c:pt>
                <c:pt idx="97" formatCode="General">
                  <c:v>51.103333333333332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314408"/>
        <c:axId val="491315976"/>
      </c:lineChart>
      <c:dateAx>
        <c:axId val="491314408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491315976"/>
        <c:crosses val="autoZero"/>
        <c:auto val="1"/>
        <c:lblOffset val="100"/>
        <c:baseTimeUnit val="months"/>
        <c:majorUnit val="6"/>
        <c:majorTimeUnit val="months"/>
      </c:dateAx>
      <c:valAx>
        <c:axId val="491315976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49131440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173934140585367"/>
          <c:y val="7.33555859865343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Sheet1!$B$33:$B$48</c:f>
              <c:numCache>
                <c:formatCode>General</c:formatCode>
                <c:ptCount val="16"/>
                <c:pt idx="0">
                  <c:v>94.417000000000002</c:v>
                </c:pt>
                <c:pt idx="1">
                  <c:v>98.462000000000003</c:v>
                </c:pt>
                <c:pt idx="2">
                  <c:v>98.082999999999998</c:v>
                </c:pt>
                <c:pt idx="3">
                  <c:v>109.22</c:v>
                </c:pt>
                <c:pt idx="4">
                  <c:v>116.961</c:v>
                </c:pt>
                <c:pt idx="5">
                  <c:v>124.26300000000001</c:v>
                </c:pt>
                <c:pt idx="6">
                  <c:v>123.782</c:v>
                </c:pt>
                <c:pt idx="7">
                  <c:v>110.369</c:v>
                </c:pt>
                <c:pt idx="8">
                  <c:v>119.54300000000001</c:v>
                </c:pt>
                <c:pt idx="9">
                  <c:v>115.459</c:v>
                </c:pt>
                <c:pt idx="10">
                  <c:v>104.259</c:v>
                </c:pt>
                <c:pt idx="11">
                  <c:v>108.452</c:v>
                </c:pt>
                <c:pt idx="12">
                  <c:v>109.78400000000001</c:v>
                </c:pt>
                <c:pt idx="13">
                  <c:v>110.12</c:v>
                </c:pt>
                <c:pt idx="14">
                  <c:v>109.029</c:v>
                </c:pt>
                <c:pt idx="15">
                  <c:v>110.78100000000001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314800"/>
        <c:axId val="49131676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Sheet1!$C$33:$C$48</c:f>
              <c:numCache>
                <c:formatCode>General</c:formatCode>
                <c:ptCount val="16"/>
                <c:pt idx="0">
                  <c:v>20.570152505446625</c:v>
                </c:pt>
                <c:pt idx="1">
                  <c:v>21.45141612200436</c:v>
                </c:pt>
                <c:pt idx="2">
                  <c:v>21.368845315904139</c:v>
                </c:pt>
                <c:pt idx="3">
                  <c:v>23.795206971677562</c:v>
                </c:pt>
                <c:pt idx="4">
                  <c:v>25.481699346405229</c:v>
                </c:pt>
                <c:pt idx="5">
                  <c:v>27.072549019607845</c:v>
                </c:pt>
                <c:pt idx="6">
                  <c:v>26.967755991285404</c:v>
                </c:pt>
                <c:pt idx="7">
                  <c:v>24.04553376906318</c:v>
                </c:pt>
                <c:pt idx="8">
                  <c:v>26.0442265795207</c:v>
                </c:pt>
                <c:pt idx="9">
                  <c:v>25.154466230936819</c:v>
                </c:pt>
                <c:pt idx="10">
                  <c:v>22.714379084967319</c:v>
                </c:pt>
                <c:pt idx="11">
                  <c:v>23.62788671023965</c:v>
                </c:pt>
                <c:pt idx="12">
                  <c:v>23.918082788671025</c:v>
                </c:pt>
                <c:pt idx="13">
                  <c:v>23.99128540305011</c:v>
                </c:pt>
                <c:pt idx="14">
                  <c:v>23.753594771241829</c:v>
                </c:pt>
                <c:pt idx="15">
                  <c:v>24.13529411764706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315192"/>
        <c:axId val="491323424"/>
      </c:barChart>
      <c:catAx>
        <c:axId val="49131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1316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1316760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1314800"/>
        <c:crosses val="autoZero"/>
        <c:crossBetween val="between"/>
        <c:majorUnit val="20"/>
        <c:minorUnit val="10"/>
      </c:valAx>
      <c:valAx>
        <c:axId val="491323424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91315192"/>
        <c:crosses val="max"/>
        <c:crossBetween val="between"/>
        <c:majorUnit val="4.3572984750000003"/>
      </c:valAx>
      <c:catAx>
        <c:axId val="491315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3234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47.234000000000002</c:v>
                </c:pt>
                <c:pt idx="1">
                  <c:v>42.497999999999998</c:v>
                </c:pt>
                <c:pt idx="2">
                  <c:v>44.975999999999999</c:v>
                </c:pt>
                <c:pt idx="3">
                  <c:v>55.509</c:v>
                </c:pt>
                <c:pt idx="4">
                  <c:v>55.871000000000002</c:v>
                </c:pt>
                <c:pt idx="5">
                  <c:v>53.83</c:v>
                </c:pt>
                <c:pt idx="6">
                  <c:v>52.716999999999999</c:v>
                </c:pt>
                <c:pt idx="7">
                  <c:v>56.267000000000003</c:v>
                </c:pt>
                <c:pt idx="8">
                  <c:v>44.784999999999997</c:v>
                </c:pt>
                <c:pt idx="9">
                  <c:v>48.771000000000001</c:v>
                </c:pt>
                <c:pt idx="10">
                  <c:v>71.233999999999995</c:v>
                </c:pt>
                <c:pt idx="11">
                  <c:v>88.174000000000007</c:v>
                </c:pt>
                <c:pt idx="12">
                  <c:v>100.883</c:v>
                </c:pt>
                <c:pt idx="13">
                  <c:v>108.751</c:v>
                </c:pt>
                <c:pt idx="14">
                  <c:v>98.843999999999994</c:v>
                </c:pt>
                <c:pt idx="15">
                  <c:v>91.778000000000006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1324208"/>
        <c:axId val="4913238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78.203999999999994</c:v>
                </c:pt>
                <c:pt idx="1">
                  <c:v>73.816999999999993</c:v>
                </c:pt>
                <c:pt idx="2">
                  <c:v>78.438999999999993</c:v>
                </c:pt>
                <c:pt idx="3">
                  <c:v>98.266000000000005</c:v>
                </c:pt>
                <c:pt idx="4">
                  <c:v>92.442999999999998</c:v>
                </c:pt>
                <c:pt idx="5">
                  <c:v>101.425</c:v>
                </c:pt>
                <c:pt idx="6">
                  <c:v>101.37</c:v>
                </c:pt>
                <c:pt idx="7">
                  <c:v>95.474999999999994</c:v>
                </c:pt>
                <c:pt idx="8">
                  <c:v>91.176000000000002</c:v>
                </c:pt>
                <c:pt idx="9">
                  <c:v>99.528000000000006</c:v>
                </c:pt>
                <c:pt idx="10">
                  <c:v>112.03700000000001</c:v>
                </c:pt>
                <c:pt idx="11">
                  <c:v>106.63</c:v>
                </c:pt>
                <c:pt idx="12">
                  <c:v>107.45699999999999</c:v>
                </c:pt>
                <c:pt idx="13">
                  <c:v>102.754</c:v>
                </c:pt>
                <c:pt idx="14">
                  <c:v>86.659000000000006</c:v>
                </c:pt>
                <c:pt idx="15">
                  <c:v>89.555000000000007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86.721000000000004</c:v>
                </c:pt>
                <c:pt idx="1">
                  <c:v>91.188999999999993</c:v>
                </c:pt>
                <c:pt idx="2">
                  <c:v>91.816999999999993</c:v>
                </c:pt>
                <c:pt idx="3">
                  <c:v>102.529</c:v>
                </c:pt>
                <c:pt idx="4">
                  <c:v>111.09</c:v>
                </c:pt>
                <c:pt idx="5">
                  <c:v>119.328</c:v>
                </c:pt>
                <c:pt idx="6">
                  <c:v>119.19799999999999</c:v>
                </c:pt>
                <c:pt idx="7">
                  <c:v>106.828</c:v>
                </c:pt>
                <c:pt idx="8">
                  <c:v>115.99299999999999</c:v>
                </c:pt>
                <c:pt idx="9">
                  <c:v>111.559</c:v>
                </c:pt>
                <c:pt idx="10">
                  <c:v>100.959</c:v>
                </c:pt>
                <c:pt idx="11">
                  <c:v>104.952</c:v>
                </c:pt>
                <c:pt idx="12">
                  <c:v>106.23399999999999</c:v>
                </c:pt>
                <c:pt idx="13">
                  <c:v>106.545</c:v>
                </c:pt>
                <c:pt idx="14">
                  <c:v>105.429</c:v>
                </c:pt>
                <c:pt idx="15">
                  <c:v>107.181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17.037908496732026</c:v>
                </c:pt>
                <c:pt idx="1">
                  <c:v>16.082135076252722</c:v>
                </c:pt>
                <c:pt idx="2">
                  <c:v>17.089106753812636</c:v>
                </c:pt>
                <c:pt idx="3">
                  <c:v>21.408714596949892</c:v>
                </c:pt>
                <c:pt idx="4">
                  <c:v>20.140087145969499</c:v>
                </c:pt>
                <c:pt idx="5">
                  <c:v>22.096949891067538</c:v>
                </c:pt>
                <c:pt idx="6">
                  <c:v>22.084967320261441</c:v>
                </c:pt>
                <c:pt idx="7">
                  <c:v>20.800653594771241</c:v>
                </c:pt>
                <c:pt idx="8">
                  <c:v>19.8640522875817</c:v>
                </c:pt>
                <c:pt idx="9">
                  <c:v>21.683660130718955</c:v>
                </c:pt>
                <c:pt idx="10">
                  <c:v>24.40893246187364</c:v>
                </c:pt>
                <c:pt idx="11">
                  <c:v>23.230936819172111</c:v>
                </c:pt>
                <c:pt idx="12">
                  <c:v>23.411111111111111</c:v>
                </c:pt>
                <c:pt idx="13">
                  <c:v>22.38649237472767</c:v>
                </c:pt>
                <c:pt idx="14">
                  <c:v>18.879956427015252</c:v>
                </c:pt>
                <c:pt idx="15">
                  <c:v>19.510893246187365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324208"/>
        <c:axId val="491323816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General</c:formatCode>
                <c:ptCount val="16"/>
                <c:pt idx="0">
                  <c:v>18.893464052287584</c:v>
                </c:pt>
                <c:pt idx="1">
                  <c:v>19.866884531590411</c:v>
                </c:pt>
                <c:pt idx="2">
                  <c:v>20.003703703703703</c:v>
                </c:pt>
                <c:pt idx="3">
                  <c:v>22.337472766884531</c:v>
                </c:pt>
                <c:pt idx="4">
                  <c:v>24.20261437908497</c:v>
                </c:pt>
                <c:pt idx="5">
                  <c:v>25.997385620915033</c:v>
                </c:pt>
                <c:pt idx="6">
                  <c:v>25.969063180827884</c:v>
                </c:pt>
                <c:pt idx="7">
                  <c:v>23.274074074074075</c:v>
                </c:pt>
                <c:pt idx="8">
                  <c:v>25.270806100217865</c:v>
                </c:pt>
                <c:pt idx="9">
                  <c:v>24.30479302832244</c:v>
                </c:pt>
                <c:pt idx="10">
                  <c:v>21.995424836601309</c:v>
                </c:pt>
                <c:pt idx="11">
                  <c:v>22.865359477124183</c:v>
                </c:pt>
                <c:pt idx="12">
                  <c:v>23.14466230936819</c:v>
                </c:pt>
                <c:pt idx="13">
                  <c:v>23.212418300653596</c:v>
                </c:pt>
                <c:pt idx="14">
                  <c:v>22.969281045751636</c:v>
                </c:pt>
                <c:pt idx="15">
                  <c:v>23.350980392156863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10.290631808278867</c:v>
                </c:pt>
                <c:pt idx="1">
                  <c:v>9.2588235294117638</c:v>
                </c:pt>
                <c:pt idx="2">
                  <c:v>9.7986928104575171</c:v>
                </c:pt>
                <c:pt idx="3">
                  <c:v>12.093464052287581</c:v>
                </c:pt>
                <c:pt idx="4">
                  <c:v>12.172331154684096</c:v>
                </c:pt>
                <c:pt idx="5">
                  <c:v>11.727668845315904</c:v>
                </c:pt>
                <c:pt idx="6">
                  <c:v>11.485185185185186</c:v>
                </c:pt>
                <c:pt idx="7">
                  <c:v>12.258605664488018</c:v>
                </c:pt>
                <c:pt idx="8">
                  <c:v>9.7570806100217862</c:v>
                </c:pt>
                <c:pt idx="9">
                  <c:v>10.625490196078433</c:v>
                </c:pt>
                <c:pt idx="10">
                  <c:v>15.519389978213507</c:v>
                </c:pt>
                <c:pt idx="11">
                  <c:v>19.210021786492376</c:v>
                </c:pt>
                <c:pt idx="12">
                  <c:v>21.978867102396514</c:v>
                </c:pt>
                <c:pt idx="13">
                  <c:v>23.693028322440089</c:v>
                </c:pt>
                <c:pt idx="14">
                  <c:v>21.534640522875815</c:v>
                </c:pt>
                <c:pt idx="15">
                  <c:v>19.995206971677561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325384"/>
        <c:axId val="491326952"/>
      </c:lineChart>
      <c:catAx>
        <c:axId val="49132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1323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1323816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1324208"/>
        <c:crosses val="autoZero"/>
        <c:crossBetween val="between"/>
        <c:majorUnit val="10"/>
        <c:minorUnit val="5"/>
      </c:valAx>
      <c:valAx>
        <c:axId val="491326952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1325384"/>
        <c:crosses val="max"/>
        <c:crossBetween val="between"/>
        <c:majorUnit val="2.1786492369999997"/>
      </c:valAx>
      <c:catAx>
        <c:axId val="491325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3269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>
                  <c:v>10.53</c:v>
                </c:pt>
                <c:pt idx="13">
                  <c:v>11.246</c:v>
                </c:pt>
                <c:pt idx="14">
                  <c:v>9</c:v>
                </c:pt>
                <c:pt idx="15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326168"/>
        <c:axId val="49132773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1.9607843137254903</c:v>
                </c:pt>
                <c:pt idx="15">
                  <c:v>2.2875816993464051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328128"/>
        <c:axId val="491327344"/>
      </c:barChart>
      <c:catAx>
        <c:axId val="49132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1327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1327736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91326168"/>
        <c:crosses val="autoZero"/>
        <c:crossBetween val="between"/>
        <c:majorUnit val="2"/>
        <c:minorUnit val="1"/>
      </c:valAx>
      <c:valAx>
        <c:axId val="491327344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1328128"/>
        <c:crosses val="max"/>
        <c:crossBetween val="between"/>
        <c:majorUnit val="0.43572984700000006"/>
      </c:valAx>
      <c:catAx>
        <c:axId val="49132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3273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7.4480000000000004</c:v>
                </c:pt>
                <c:pt idx="1">
                  <c:v>5.3849999999999998</c:v>
                </c:pt>
                <c:pt idx="2">
                  <c:v>3.45</c:v>
                </c:pt>
                <c:pt idx="3">
                  <c:v>5.4950000000000001</c:v>
                </c:pt>
                <c:pt idx="4">
                  <c:v>6.069</c:v>
                </c:pt>
                <c:pt idx="5">
                  <c:v>9.4789999999999992</c:v>
                </c:pt>
                <c:pt idx="6">
                  <c:v>10.051</c:v>
                </c:pt>
                <c:pt idx="7">
                  <c:v>6.3369999999999997</c:v>
                </c:pt>
                <c:pt idx="8">
                  <c:v>2.9470000000000001</c:v>
                </c:pt>
                <c:pt idx="9">
                  <c:v>2.6</c:v>
                </c:pt>
                <c:pt idx="10">
                  <c:v>3.35</c:v>
                </c:pt>
                <c:pt idx="11">
                  <c:v>3.8</c:v>
                </c:pt>
                <c:pt idx="12">
                  <c:v>2.35</c:v>
                </c:pt>
                <c:pt idx="13">
                  <c:v>3.7</c:v>
                </c:pt>
                <c:pt idx="14">
                  <c:v>4</c:v>
                </c:pt>
                <c:pt idx="15">
                  <c:v>4.7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28.386000000000003</c:v>
                </c:pt>
                <c:pt idx="1">
                  <c:v>25.024000000000001</c:v>
                </c:pt>
                <c:pt idx="2">
                  <c:v>25.993000000000002</c:v>
                </c:pt>
                <c:pt idx="3">
                  <c:v>37.120999999999995</c:v>
                </c:pt>
                <c:pt idx="4">
                  <c:v>33.334999999999994</c:v>
                </c:pt>
                <c:pt idx="5">
                  <c:v>33.293999999999997</c:v>
                </c:pt>
                <c:pt idx="6">
                  <c:v>32.213000000000001</c:v>
                </c:pt>
                <c:pt idx="7">
                  <c:v>34.900999999999996</c:v>
                </c:pt>
                <c:pt idx="8">
                  <c:v>30.538999999999998</c:v>
                </c:pt>
                <c:pt idx="9">
                  <c:v>38.168000000000006</c:v>
                </c:pt>
                <c:pt idx="10">
                  <c:v>40.153000000000006</c:v>
                </c:pt>
                <c:pt idx="11">
                  <c:v>37.813000000000009</c:v>
                </c:pt>
                <c:pt idx="12">
                  <c:v>38.176000000000002</c:v>
                </c:pt>
                <c:pt idx="13">
                  <c:v>40.830999999999989</c:v>
                </c:pt>
                <c:pt idx="14">
                  <c:v>35.524000000000001</c:v>
                </c:pt>
                <c:pt idx="15">
                  <c:v>35.057999999999993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18.847999999999999</c:v>
                </c:pt>
                <c:pt idx="1">
                  <c:v>17.474</c:v>
                </c:pt>
                <c:pt idx="2">
                  <c:v>18.983000000000001</c:v>
                </c:pt>
                <c:pt idx="3">
                  <c:v>18.388000000000002</c:v>
                </c:pt>
                <c:pt idx="4">
                  <c:v>22.536000000000001</c:v>
                </c:pt>
                <c:pt idx="5">
                  <c:v>20.536000000000001</c:v>
                </c:pt>
                <c:pt idx="6">
                  <c:v>20.504000000000001</c:v>
                </c:pt>
                <c:pt idx="7">
                  <c:v>21.366</c:v>
                </c:pt>
                <c:pt idx="8">
                  <c:v>14.246</c:v>
                </c:pt>
                <c:pt idx="9">
                  <c:v>10.603</c:v>
                </c:pt>
                <c:pt idx="10">
                  <c:v>31.081</c:v>
                </c:pt>
                <c:pt idx="11">
                  <c:v>50.360999999999997</c:v>
                </c:pt>
                <c:pt idx="12">
                  <c:v>62.707000000000001</c:v>
                </c:pt>
                <c:pt idx="13">
                  <c:v>67.92</c:v>
                </c:pt>
                <c:pt idx="14">
                  <c:v>63.32</c:v>
                </c:pt>
                <c:pt idx="15">
                  <c:v>56.72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1328520"/>
        <c:axId val="49088248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1.6226579520697169</c:v>
                </c:pt>
                <c:pt idx="1">
                  <c:v>1.173202614379085</c:v>
                </c:pt>
                <c:pt idx="2">
                  <c:v>0.75163398692810468</c:v>
                </c:pt>
                <c:pt idx="3">
                  <c:v>1.1971677559912854</c:v>
                </c:pt>
                <c:pt idx="4">
                  <c:v>1.3222222222222222</c:v>
                </c:pt>
                <c:pt idx="5">
                  <c:v>2.0651416122004358</c:v>
                </c:pt>
                <c:pt idx="6">
                  <c:v>2.1897603485838779</c:v>
                </c:pt>
                <c:pt idx="7">
                  <c:v>1.3806100217864923</c:v>
                </c:pt>
                <c:pt idx="8">
                  <c:v>0.64204793028322449</c:v>
                </c:pt>
                <c:pt idx="9">
                  <c:v>0.56644880174291945</c:v>
                </c:pt>
                <c:pt idx="10">
                  <c:v>0.72984749455337694</c:v>
                </c:pt>
                <c:pt idx="11">
                  <c:v>0.82788671023965144</c:v>
                </c:pt>
                <c:pt idx="12">
                  <c:v>0.51198257080610021</c:v>
                </c:pt>
                <c:pt idx="13">
                  <c:v>0.80610021786492381</c:v>
                </c:pt>
                <c:pt idx="14">
                  <c:v>0.8714596949891068</c:v>
                </c:pt>
                <c:pt idx="15">
                  <c:v>1.0239651416122004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#,##0.000</c:formatCode>
                <c:ptCount val="16"/>
                <c:pt idx="0">
                  <c:v>6.1843137254901972</c:v>
                </c:pt>
                <c:pt idx="1">
                  <c:v>5.4518518518518526</c:v>
                </c:pt>
                <c:pt idx="2">
                  <c:v>5.6629629629629639</c:v>
                </c:pt>
                <c:pt idx="3">
                  <c:v>8.087363834422657</c:v>
                </c:pt>
                <c:pt idx="4">
                  <c:v>7.2625272331154669</c:v>
                </c:pt>
                <c:pt idx="5">
                  <c:v>7.2535947712418301</c:v>
                </c:pt>
                <c:pt idx="6">
                  <c:v>7.0180827886710242</c:v>
                </c:pt>
                <c:pt idx="7">
                  <c:v>7.6037037037037027</c:v>
                </c:pt>
                <c:pt idx="8">
                  <c:v>6.6533769063180825</c:v>
                </c:pt>
                <c:pt idx="9">
                  <c:v>8.3154684095860585</c:v>
                </c:pt>
                <c:pt idx="10">
                  <c:v>8.7479302832244024</c:v>
                </c:pt>
                <c:pt idx="11">
                  <c:v>8.2381263616557749</c:v>
                </c:pt>
                <c:pt idx="12">
                  <c:v>8.3172113289760361</c:v>
                </c:pt>
                <c:pt idx="13">
                  <c:v>8.8956427015250519</c:v>
                </c:pt>
                <c:pt idx="14">
                  <c:v>7.7394335511982577</c:v>
                </c:pt>
                <c:pt idx="15">
                  <c:v>7.6379084967320248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4.1063180827886709</c:v>
                </c:pt>
                <c:pt idx="1">
                  <c:v>3.8069716775599129</c:v>
                </c:pt>
                <c:pt idx="2">
                  <c:v>4.1357298474945532</c:v>
                </c:pt>
                <c:pt idx="3">
                  <c:v>4.0061002178649243</c:v>
                </c:pt>
                <c:pt idx="4">
                  <c:v>4.9098039215686278</c:v>
                </c:pt>
                <c:pt idx="5">
                  <c:v>4.4740740740740748</c:v>
                </c:pt>
                <c:pt idx="6">
                  <c:v>4.4671023965141616</c:v>
                </c:pt>
                <c:pt idx="7">
                  <c:v>4.6549019607843141</c:v>
                </c:pt>
                <c:pt idx="8">
                  <c:v>3.1037037037037041</c:v>
                </c:pt>
                <c:pt idx="9">
                  <c:v>2.3100217864923747</c:v>
                </c:pt>
                <c:pt idx="10">
                  <c:v>6.7714596949891073</c:v>
                </c:pt>
                <c:pt idx="11">
                  <c:v>10.971895424836601</c:v>
                </c:pt>
                <c:pt idx="12">
                  <c:v>13.661655773420479</c:v>
                </c:pt>
                <c:pt idx="13">
                  <c:v>14.797385620915033</c:v>
                </c:pt>
                <c:pt idx="14">
                  <c:v>13.79520697167756</c:v>
                </c:pt>
                <c:pt idx="15">
                  <c:v>12.357298474945534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0889144"/>
        <c:axId val="490885616"/>
      </c:barChart>
      <c:catAx>
        <c:axId val="49132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9088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0882480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91328520"/>
        <c:crosses val="autoZero"/>
        <c:crossBetween val="between"/>
        <c:majorUnit val="10"/>
        <c:minorUnit val="5"/>
      </c:valAx>
      <c:valAx>
        <c:axId val="490885616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0889144"/>
        <c:crosses val="max"/>
        <c:crossBetween val="between"/>
        <c:majorUnit val="2.1786492369999997"/>
      </c:valAx>
      <c:catAx>
        <c:axId val="490889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8856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098E-3"/>
                  <c:y val="1.0101010101010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32098765432098E-3"/>
                  <c:y val="-2.5252525252525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29629629629573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1728395061728392E-3"/>
                  <c:y val="2.5252525252524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432098765432098E-3"/>
                  <c:y val="7.5757575757575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237E-3"/>
                  <c:y val="-1.0101208939791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6297511422184467E-3"/>
                  <c:y val="-5.0509027280680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716049382716049E-3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7.57575757575757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52.567958102894366</c:v>
                </c:pt>
                <c:pt idx="1">
                  <c:v>44.352556809894686</c:v>
                </c:pt>
                <c:pt idx="2">
                  <c:v>44.554575306811131</c:v>
                </c:pt>
                <c:pt idx="3">
                  <c:v>60.26018099547511</c:v>
                </c:pt>
                <c:pt idx="4">
                  <c:v>54.757438056725171</c:v>
                </c:pt>
                <c:pt idx="5">
                  <c:v>57.596649744825811</c:v>
                </c:pt>
                <c:pt idx="6">
                  <c:v>58.069302849605663</c:v>
                </c:pt>
                <c:pt idx="7">
                  <c:v>62.13443023098133</c:v>
                </c:pt>
                <c:pt idx="8">
                  <c:v>48.151503386394026</c:v>
                </c:pt>
                <c:pt idx="9">
                  <c:v>58.693617817705416</c:v>
                </c:pt>
                <c:pt idx="10">
                  <c:v>65.655986356570423</c:v>
                </c:pt>
                <c:pt idx="11">
                  <c:v>57.435267487439965</c:v>
                </c:pt>
                <c:pt idx="12">
                  <c:v>53.830827267414058</c:v>
                </c:pt>
                <c:pt idx="13">
                  <c:v>57.742479253112023</c:v>
                </c:pt>
                <c:pt idx="14">
                  <c:v>51.645781337793508</c:v>
                </c:pt>
                <c:pt idx="15">
                  <c:v>51.446021661210381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0882872"/>
        <c:axId val="490891888"/>
      </c:barChart>
      <c:catAx>
        <c:axId val="49088287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490891888"/>
        <c:crosses val="autoZero"/>
        <c:auto val="1"/>
        <c:lblAlgn val="ctr"/>
        <c:lblOffset val="100"/>
        <c:tickMarkSkip val="2"/>
        <c:noMultiLvlLbl val="0"/>
      </c:catAx>
      <c:valAx>
        <c:axId val="49089188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9088287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Sheet1!$A$158:$A$317</c:f>
              <c:strCache>
                <c:ptCount val="157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  <c:pt idx="156">
                  <c:v>16</c:v>
                </c:pt>
              </c:strCache>
            </c:strRef>
          </c:cat>
          <c:val>
            <c:numRef>
              <c:f>Sheet1!$B$158:$B$317</c:f>
              <c:numCache>
                <c:formatCode>General</c:formatCode>
                <c:ptCount val="160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7.3</c:v>
                </c:pt>
                <c:pt idx="128">
                  <c:v>7.3</c:v>
                </c:pt>
                <c:pt idx="129">
                  <c:v>7.2</c:v>
                </c:pt>
                <c:pt idx="130">
                  <c:v>6.9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6.2</c:v>
                </c:pt>
                <c:pt idx="136">
                  <c:v>6.2</c:v>
                </c:pt>
                <c:pt idx="137">
                  <c:v>6.1</c:v>
                </c:pt>
                <c:pt idx="138">
                  <c:v>6.2</c:v>
                </c:pt>
                <c:pt idx="139">
                  <c:v>6.2</c:v>
                </c:pt>
                <c:pt idx="140">
                  <c:v>6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5.5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  <c:pt idx="150">
                  <c:v>5.3</c:v>
                </c:pt>
                <c:pt idx="151">
                  <c:v>5.0999999999999996</c:v>
                </c:pt>
                <c:pt idx="152">
                  <c:v>5.0999999999999996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5</c:v>
                </c:pt>
                <c:pt idx="159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117744"/>
        <c:axId val="313114608"/>
      </c:lineChart>
      <c:catAx>
        <c:axId val="31311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" vert="horz"/>
          <a:lstStyle/>
          <a:p>
            <a:pPr>
              <a:defRPr/>
            </a:pPr>
            <a:endParaRPr lang="en-US"/>
          </a:p>
        </c:txPr>
        <c:crossAx val="313114608"/>
        <c:crosses val="autoZero"/>
        <c:auto val="1"/>
        <c:lblAlgn val="ctr"/>
        <c:lblOffset val="100"/>
        <c:tickMarkSkip val="6"/>
        <c:noMultiLvlLbl val="0"/>
      </c:catAx>
      <c:valAx>
        <c:axId val="313114608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1311774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Sheet1!$B$25:$B$31</c:f>
              <c:numCache>
                <c:formatCode>0</c:formatCode>
                <c:ptCount val="7"/>
                <c:pt idx="0">
                  <c:v>-426</c:v>
                </c:pt>
                <c:pt idx="1">
                  <c:v>-414</c:v>
                </c:pt>
                <c:pt idx="2">
                  <c:v>-416</c:v>
                </c:pt>
                <c:pt idx="3">
                  <c:v>-454</c:v>
                </c:pt>
                <c:pt idx="4">
                  <c:v>-596</c:v>
                </c:pt>
                <c:pt idx="5">
                  <c:v>-687</c:v>
                </c:pt>
                <c:pt idx="6" formatCode="General">
                  <c:v>-767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16-Mar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Sheet1!$C$25:$C$31</c:f>
              <c:numCache>
                <c:formatCode>General</c:formatCode>
                <c:ptCount val="7"/>
                <c:pt idx="0">
                  <c:v>-438</c:v>
                </c:pt>
                <c:pt idx="1">
                  <c:v>-534</c:v>
                </c:pt>
                <c:pt idx="2">
                  <c:v>-550</c:v>
                </c:pt>
                <c:pt idx="3">
                  <c:v>-549</c:v>
                </c:pt>
                <c:pt idx="4">
                  <c:v>-710</c:v>
                </c:pt>
                <c:pt idx="5">
                  <c:v>-798</c:v>
                </c:pt>
                <c:pt idx="6">
                  <c:v>-890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4478816"/>
        <c:axId val="364472936"/>
      </c:barChart>
      <c:catAx>
        <c:axId val="36447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4472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472936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64478816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4479208"/>
        <c:axId val="364475680"/>
      </c:barChart>
      <c:catAx>
        <c:axId val="364479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4475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475680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479208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2.4</c:v>
                </c:pt>
                <c:pt idx="2">
                  <c:v>7.3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3.1</c:v>
                </c:pt>
                <c:pt idx="1">
                  <c:v>2.4</c:v>
                </c:pt>
                <c:pt idx="2">
                  <c:v>7.3</c:v>
                </c:pt>
                <c:pt idx="3">
                  <c:v>6.9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3.2</c:v>
                </c:pt>
                <c:pt idx="1">
                  <c:v>2.4</c:v>
                </c:pt>
                <c:pt idx="2">
                  <c:v>7.5</c:v>
                </c:pt>
                <c:pt idx="3">
                  <c:v>6.5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3.5</c:v>
                </c:pt>
                <c:pt idx="1">
                  <c:v>2.5</c:v>
                </c:pt>
                <c:pt idx="2">
                  <c:v>7.5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4478032"/>
        <c:axId val="364471760"/>
      </c:barChart>
      <c:catAx>
        <c:axId val="36447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4471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471760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47803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Sheet1!$A$2:$A$234</c:f>
              <c:strCache>
                <c:ptCount val="233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  <c:pt idx="228">
                  <c:v>16-Jan</c:v>
                </c:pt>
                <c:pt idx="229">
                  <c:v>Feb</c:v>
                </c:pt>
                <c:pt idx="230">
                  <c:v>Mar</c:v>
                </c:pt>
                <c:pt idx="231">
                  <c:v>Apr</c:v>
                </c:pt>
                <c:pt idx="232">
                  <c:v>May</c:v>
                </c:pt>
              </c:strCache>
            </c:strRef>
          </c:cat>
          <c:val>
            <c:numRef>
              <c:f>Sheet1!$B$2:$B$234</c:f>
              <c:numCache>
                <c:formatCode>General</c:formatCode>
                <c:ptCount val="233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0.90790000000000004</c:v>
                </c:pt>
                <c:pt idx="223">
                  <c:v>0.89890000000000003</c:v>
                </c:pt>
                <c:pt idx="224">
                  <c:v>0.88980000000000004</c:v>
                </c:pt>
                <c:pt idx="225">
                  <c:v>0.89090000000000003</c:v>
                </c:pt>
                <c:pt idx="226">
                  <c:v>0.93159999999999998</c:v>
                </c:pt>
                <c:pt idx="227">
                  <c:v>0.91769999999999996</c:v>
                </c:pt>
                <c:pt idx="228">
                  <c:v>0.92025100000000004</c:v>
                </c:pt>
                <c:pt idx="229">
                  <c:v>0.900528</c:v>
                </c:pt>
                <c:pt idx="230">
                  <c:v>0.89871800000000002</c:v>
                </c:pt>
                <c:pt idx="231">
                  <c:v>0.88176399999999999</c:v>
                </c:pt>
                <c:pt idx="232">
                  <c:v>0.87393799999999999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472152"/>
        <c:axId val="364473328"/>
      </c:lineChart>
      <c:catAx>
        <c:axId val="36447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447332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364473328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447215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Sheet1!$A$50:$A$233</c:f>
              <c:strCache>
                <c:ptCount val="184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16-Jan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</c:strCache>
            </c:strRef>
          </c:cat>
          <c:val>
            <c:numRef>
              <c:f>Sheet1!$B$50:$B$233</c:f>
              <c:numCache>
                <c:formatCode>General</c:formatCode>
                <c:ptCount val="184"/>
                <c:pt idx="0">
                  <c:v>116.27849999999999</c:v>
                </c:pt>
                <c:pt idx="1">
                  <c:v>116.2697</c:v>
                </c:pt>
                <c:pt idx="2">
                  <c:v>116.6635</c:v>
                </c:pt>
                <c:pt idx="3">
                  <c:v>116.7816</c:v>
                </c:pt>
                <c:pt idx="4">
                  <c:v>116.6982</c:v>
                </c:pt>
                <c:pt idx="5">
                  <c:v>117.0433</c:v>
                </c:pt>
                <c:pt idx="6">
                  <c:v>117.31950000000001</c:v>
                </c:pt>
                <c:pt idx="7">
                  <c:v>116.1427</c:v>
                </c:pt>
                <c:pt idx="8">
                  <c:v>117.7319</c:v>
                </c:pt>
                <c:pt idx="9">
                  <c:v>117.5309</c:v>
                </c:pt>
                <c:pt idx="10">
                  <c:v>116.6561</c:v>
                </c:pt>
                <c:pt idx="11">
                  <c:v>116.1337</c:v>
                </c:pt>
                <c:pt idx="12">
                  <c:v>117.002</c:v>
                </c:pt>
                <c:pt idx="13">
                  <c:v>117.37820000000001</c:v>
                </c:pt>
                <c:pt idx="14">
                  <c:v>117.2688</c:v>
                </c:pt>
                <c:pt idx="15">
                  <c:v>117.6357</c:v>
                </c:pt>
                <c:pt idx="16">
                  <c:v>118.1448</c:v>
                </c:pt>
                <c:pt idx="17">
                  <c:v>118.66419999999999</c:v>
                </c:pt>
                <c:pt idx="18">
                  <c:v>118.43429999999999</c:v>
                </c:pt>
                <c:pt idx="19">
                  <c:v>119.5235</c:v>
                </c:pt>
                <c:pt idx="20">
                  <c:v>121.10290000000001</c:v>
                </c:pt>
                <c:pt idx="21">
                  <c:v>122.2931</c:v>
                </c:pt>
                <c:pt idx="22">
                  <c:v>121.4932</c:v>
                </c:pt>
                <c:pt idx="23">
                  <c:v>121.3498</c:v>
                </c:pt>
                <c:pt idx="24">
                  <c:v>121.9106</c:v>
                </c:pt>
                <c:pt idx="25">
                  <c:v>123.5158</c:v>
                </c:pt>
                <c:pt idx="26">
                  <c:v>123.2527</c:v>
                </c:pt>
                <c:pt idx="27">
                  <c:v>120.9479</c:v>
                </c:pt>
                <c:pt idx="28">
                  <c:v>118.9845</c:v>
                </c:pt>
                <c:pt idx="29">
                  <c:v>119.387</c:v>
                </c:pt>
                <c:pt idx="30">
                  <c:v>119.4117</c:v>
                </c:pt>
                <c:pt idx="31">
                  <c:v>120.82250000000001</c:v>
                </c:pt>
                <c:pt idx="32">
                  <c:v>120.6318</c:v>
                </c:pt>
                <c:pt idx="33">
                  <c:v>120.24469999999999</c:v>
                </c:pt>
                <c:pt idx="34">
                  <c:v>119.9307</c:v>
                </c:pt>
                <c:pt idx="35">
                  <c:v>119.9572</c:v>
                </c:pt>
                <c:pt idx="36">
                  <c:v>118.6099</c:v>
                </c:pt>
                <c:pt idx="37">
                  <c:v>119.15819999999999</c:v>
                </c:pt>
                <c:pt idx="38">
                  <c:v>118.95050000000001</c:v>
                </c:pt>
                <c:pt idx="39">
                  <c:v>118.8904</c:v>
                </c:pt>
                <c:pt idx="40">
                  <c:v>120.8566</c:v>
                </c:pt>
                <c:pt idx="41">
                  <c:v>120.6292</c:v>
                </c:pt>
                <c:pt idx="42">
                  <c:v>120.2589</c:v>
                </c:pt>
                <c:pt idx="43">
                  <c:v>119.81480000000001</c:v>
                </c:pt>
                <c:pt idx="44">
                  <c:v>119.5408</c:v>
                </c:pt>
                <c:pt idx="45">
                  <c:v>119.34990000000001</c:v>
                </c:pt>
                <c:pt idx="46">
                  <c:v>118.60290000000001</c:v>
                </c:pt>
                <c:pt idx="47">
                  <c:v>117.096</c:v>
                </c:pt>
                <c:pt idx="48">
                  <c:v>116.63039999999999</c:v>
                </c:pt>
                <c:pt idx="49">
                  <c:v>115.8232</c:v>
                </c:pt>
                <c:pt idx="50">
                  <c:v>116.096</c:v>
                </c:pt>
                <c:pt idx="51">
                  <c:v>116.0917</c:v>
                </c:pt>
                <c:pt idx="52">
                  <c:v>115.124</c:v>
                </c:pt>
                <c:pt idx="53">
                  <c:v>115.0492</c:v>
                </c:pt>
                <c:pt idx="54">
                  <c:v>115.04340000000001</c:v>
                </c:pt>
                <c:pt idx="55">
                  <c:v>114.7268</c:v>
                </c:pt>
                <c:pt idx="56">
                  <c:v>116.4662</c:v>
                </c:pt>
                <c:pt idx="57">
                  <c:v>116.5624</c:v>
                </c:pt>
                <c:pt idx="58">
                  <c:v>115.39279999999999</c:v>
                </c:pt>
                <c:pt idx="59">
                  <c:v>114.6825</c:v>
                </c:pt>
                <c:pt idx="60">
                  <c:v>113.6147</c:v>
                </c:pt>
                <c:pt idx="61">
                  <c:v>112.99509999999999</c:v>
                </c:pt>
                <c:pt idx="62">
                  <c:v>113.36920000000001</c:v>
                </c:pt>
                <c:pt idx="63">
                  <c:v>113.4948</c:v>
                </c:pt>
                <c:pt idx="64">
                  <c:v>113.3212</c:v>
                </c:pt>
                <c:pt idx="65">
                  <c:v>114.83710000000001</c:v>
                </c:pt>
                <c:pt idx="66">
                  <c:v>114.1636</c:v>
                </c:pt>
                <c:pt idx="67">
                  <c:v>113.8993</c:v>
                </c:pt>
                <c:pt idx="68">
                  <c:v>112.9653</c:v>
                </c:pt>
                <c:pt idx="69">
                  <c:v>111.76309999999999</c:v>
                </c:pt>
                <c:pt idx="70">
                  <c:v>110.8781</c:v>
                </c:pt>
                <c:pt idx="71">
                  <c:v>109.9571</c:v>
                </c:pt>
                <c:pt idx="72">
                  <c:v>110.1403</c:v>
                </c:pt>
                <c:pt idx="73">
                  <c:v>109.95099999999999</c:v>
                </c:pt>
                <c:pt idx="74">
                  <c:v>110.1798</c:v>
                </c:pt>
                <c:pt idx="75">
                  <c:v>109.3096</c:v>
                </c:pt>
                <c:pt idx="76">
                  <c:v>108.3446</c:v>
                </c:pt>
                <c:pt idx="77">
                  <c:v>107.81180000000001</c:v>
                </c:pt>
                <c:pt idx="78">
                  <c:v>106.52889999999999</c:v>
                </c:pt>
                <c:pt idx="79">
                  <c:v>106.9902</c:v>
                </c:pt>
                <c:pt idx="80">
                  <c:v>106.4932</c:v>
                </c:pt>
                <c:pt idx="81">
                  <c:v>104.6716</c:v>
                </c:pt>
                <c:pt idx="82">
                  <c:v>104.306</c:v>
                </c:pt>
                <c:pt idx="83">
                  <c:v>103.75830000000001</c:v>
                </c:pt>
                <c:pt idx="84">
                  <c:v>102.8929</c:v>
                </c:pt>
                <c:pt idx="85">
                  <c:v>101.0829</c:v>
                </c:pt>
                <c:pt idx="86">
                  <c:v>100.2266</c:v>
                </c:pt>
                <c:pt idx="87">
                  <c:v>99.015699999999995</c:v>
                </c:pt>
                <c:pt idx="88">
                  <c:v>99.442899999999995</c:v>
                </c:pt>
                <c:pt idx="89">
                  <c:v>99.241299999999995</c:v>
                </c:pt>
                <c:pt idx="90">
                  <c:v>98.759500000000003</c:v>
                </c:pt>
                <c:pt idx="91">
                  <c:v>99.404300000000006</c:v>
                </c:pt>
                <c:pt idx="92">
                  <c:v>102.2372</c:v>
                </c:pt>
                <c:pt idx="93">
                  <c:v>107.7731</c:v>
                </c:pt>
                <c:pt idx="94">
                  <c:v>108.1104</c:v>
                </c:pt>
                <c:pt idx="95">
                  <c:v>107.96639999999999</c:v>
                </c:pt>
                <c:pt idx="96">
                  <c:v>108.8248</c:v>
                </c:pt>
                <c:pt idx="97">
                  <c:v>111.86669999999999</c:v>
                </c:pt>
                <c:pt idx="98">
                  <c:v>111.63030000000001</c:v>
                </c:pt>
                <c:pt idx="99">
                  <c:v>108.07769999999999</c:v>
                </c:pt>
                <c:pt idx="100">
                  <c:v>106.08320000000001</c:v>
                </c:pt>
                <c:pt idx="101">
                  <c:v>106.4533</c:v>
                </c:pt>
                <c:pt idx="102">
                  <c:v>106.17610000000001</c:v>
                </c:pt>
                <c:pt idx="103">
                  <c:v>105.2873</c:v>
                </c:pt>
                <c:pt idx="104">
                  <c:v>105.2542</c:v>
                </c:pt>
                <c:pt idx="105">
                  <c:v>103.9957</c:v>
                </c:pt>
                <c:pt idx="106">
                  <c:v>103.54510000000001</c:v>
                </c:pt>
                <c:pt idx="107">
                  <c:v>103.0012</c:v>
                </c:pt>
                <c:pt idx="108">
                  <c:v>102.5515</c:v>
                </c:pt>
                <c:pt idx="109">
                  <c:v>102.9067</c:v>
                </c:pt>
                <c:pt idx="110">
                  <c:v>101.4098</c:v>
                </c:pt>
                <c:pt idx="111">
                  <c:v>100.0048</c:v>
                </c:pt>
                <c:pt idx="112">
                  <c:v>101.3824</c:v>
                </c:pt>
                <c:pt idx="113">
                  <c:v>101.6217</c:v>
                </c:pt>
                <c:pt idx="114">
                  <c:v>101.0513</c:v>
                </c:pt>
                <c:pt idx="115">
                  <c:v>100.29049999999999</c:v>
                </c:pt>
                <c:pt idx="116">
                  <c:v>99.335099999999997</c:v>
                </c:pt>
                <c:pt idx="117">
                  <c:v>97.274600000000007</c:v>
                </c:pt>
                <c:pt idx="118">
                  <c:v>96.791700000000006</c:v>
                </c:pt>
                <c:pt idx="119">
                  <c:v>96.999899999999997</c:v>
                </c:pt>
                <c:pt idx="120">
                  <c:v>95.718299999999999</c:v>
                </c:pt>
                <c:pt idx="121">
                  <c:v>95.316599999999994</c:v>
                </c:pt>
                <c:pt idx="122">
                  <c:v>95.067999999999998</c:v>
                </c:pt>
                <c:pt idx="123">
                  <c:v>93.679299999999998</c:v>
                </c:pt>
                <c:pt idx="124">
                  <c:v>93.485600000000005</c:v>
                </c:pt>
                <c:pt idx="125">
                  <c:v>93.112099999999998</c:v>
                </c:pt>
                <c:pt idx="126">
                  <c:v>92.320300000000003</c:v>
                </c:pt>
                <c:pt idx="127">
                  <c:v>93.388099999999994</c:v>
                </c:pt>
                <c:pt idx="128">
                  <c:v>96.125399999999999</c:v>
                </c:pt>
                <c:pt idx="129">
                  <c:v>96.917000000000002</c:v>
                </c:pt>
                <c:pt idx="130">
                  <c:v>97.215999999999994</c:v>
                </c:pt>
                <c:pt idx="131">
                  <c:v>97.554299999999998</c:v>
                </c:pt>
                <c:pt idx="132">
                  <c:v>96.153499999999994</c:v>
                </c:pt>
                <c:pt idx="133">
                  <c:v>94.617999999999995</c:v>
                </c:pt>
                <c:pt idx="134">
                  <c:v>94.689099999999996</c:v>
                </c:pt>
                <c:pt idx="135">
                  <c:v>95.311899999999994</c:v>
                </c:pt>
                <c:pt idx="136">
                  <c:v>96.631200000000007</c:v>
                </c:pt>
                <c:pt idx="137">
                  <c:v>97.663600000000002</c:v>
                </c:pt>
                <c:pt idx="138">
                  <c:v>96.444299999999998</c:v>
                </c:pt>
                <c:pt idx="139">
                  <c:v>96.110200000000006</c:v>
                </c:pt>
                <c:pt idx="140">
                  <c:v>95.321200000000005</c:v>
                </c:pt>
                <c:pt idx="141">
                  <c:v>94.679599999999994</c:v>
                </c:pt>
                <c:pt idx="142">
                  <c:v>94.470500000000001</c:v>
                </c:pt>
                <c:pt idx="143">
                  <c:v>93.601600000000005</c:v>
                </c:pt>
                <c:pt idx="144">
                  <c:v>92.922200000000004</c:v>
                </c:pt>
                <c:pt idx="145">
                  <c:v>93.469899999999996</c:v>
                </c:pt>
                <c:pt idx="146">
                  <c:v>92.9161</c:v>
                </c:pt>
                <c:pt idx="147">
                  <c:v>91.844399999999993</c:v>
                </c:pt>
                <c:pt idx="148">
                  <c:v>91.760999999999996</c:v>
                </c:pt>
                <c:pt idx="149">
                  <c:v>93.597899999999996</c:v>
                </c:pt>
                <c:pt idx="150">
                  <c:v>93.527600000000007</c:v>
                </c:pt>
                <c:pt idx="151">
                  <c:v>94.132999999999996</c:v>
                </c:pt>
                <c:pt idx="152">
                  <c:v>93.837699999999998</c:v>
                </c:pt>
                <c:pt idx="153">
                  <c:v>92.802099999999996</c:v>
                </c:pt>
                <c:pt idx="154">
                  <c:v>93.1511</c:v>
                </c:pt>
                <c:pt idx="155">
                  <c:v>93.323899999999995</c:v>
                </c:pt>
                <c:pt idx="156">
                  <c:v>93.936199999999999</c:v>
                </c:pt>
                <c:pt idx="157">
                  <c:v>94.3506</c:v>
                </c:pt>
                <c:pt idx="158">
                  <c:v>94.333799999999997</c:v>
                </c:pt>
                <c:pt idx="159">
                  <c:v>93.980599999999995</c:v>
                </c:pt>
                <c:pt idx="160">
                  <c:v>93.2697</c:v>
                </c:pt>
                <c:pt idx="161">
                  <c:v>93.180099999999996</c:v>
                </c:pt>
                <c:pt idx="162">
                  <c:v>92.757000000000005</c:v>
                </c:pt>
                <c:pt idx="163">
                  <c:v>92.912800000000004</c:v>
                </c:pt>
                <c:pt idx="164">
                  <c:v>93.439700000000002</c:v>
                </c:pt>
                <c:pt idx="165">
                  <c:v>94.238900000000001</c:v>
                </c:pt>
                <c:pt idx="166">
                  <c:v>95.049899999999994</c:v>
                </c:pt>
                <c:pt idx="167">
                  <c:v>97.255099999999999</c:v>
                </c:pt>
                <c:pt idx="168">
                  <c:v>97.577600000000004</c:v>
                </c:pt>
                <c:pt idx="169">
                  <c:v>98.229100000000003</c:v>
                </c:pt>
                <c:pt idx="170">
                  <c:v>99.031599999999997</c:v>
                </c:pt>
                <c:pt idx="171">
                  <c:v>97.843299999999999</c:v>
                </c:pt>
                <c:pt idx="172">
                  <c:v>97.907300000000006</c:v>
                </c:pt>
                <c:pt idx="173">
                  <c:v>98.7393</c:v>
                </c:pt>
                <c:pt idx="174">
                  <c:v>99.953699999999998</c:v>
                </c:pt>
                <c:pt idx="175">
                  <c:v>102.863</c:v>
                </c:pt>
                <c:pt idx="176">
                  <c:v>104.24039999999999</c:v>
                </c:pt>
                <c:pt idx="177">
                  <c:v>102.9205</c:v>
                </c:pt>
                <c:pt idx="178">
                  <c:v>103.2731</c:v>
                </c:pt>
                <c:pt idx="179">
                  <c:v>104.5742</c:v>
                </c:pt>
                <c:pt idx="180">
                  <c:v>107.6755</c:v>
                </c:pt>
                <c:pt idx="181">
                  <c:v>106.8566</c:v>
                </c:pt>
                <c:pt idx="182">
                  <c:v>104.3768</c:v>
                </c:pt>
                <c:pt idx="183">
                  <c:v>103.0407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849624"/>
        <c:axId val="364848840"/>
      </c:lineChart>
      <c:catAx>
        <c:axId val="36484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6484884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64848840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4849624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0.06763</cdr:x>
      <cdr:y>0.6927</cdr:y>
    </cdr:from>
    <cdr:to>
      <cdr:x>0.13828</cdr:x>
      <cdr:y>0.75033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8409" y="3905997"/>
          <a:ext cx="646058" cy="3249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2016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0.52612</cdr:x>
      <cdr:y>0.58469</cdr:y>
    </cdr:from>
    <cdr:to>
      <cdr:x>0.59868</cdr:x>
      <cdr:y>0.65079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10842" y="3296950"/>
          <a:ext cx="663488" cy="3727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2015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8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62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7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10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1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2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0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4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3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0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7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4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5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2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>
                <a:solidFill>
                  <a:prstClr val="black"/>
                </a:solidFill>
              </a:rPr>
              <a:pPr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9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7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3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2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6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74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9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26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76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5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5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15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29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6" indent="0">
              <a:buNone/>
              <a:defRPr sz="844" b="1"/>
            </a:lvl2pPr>
            <a:lvl3pPr marL="385754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2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5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6" indent="0">
              <a:buNone/>
              <a:defRPr sz="844" b="1"/>
            </a:lvl2pPr>
            <a:lvl3pPr marL="385754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2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5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54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5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76" indent="0">
              <a:buNone/>
              <a:defRPr sz="506"/>
            </a:lvl2pPr>
            <a:lvl3pPr marL="385754" indent="0">
              <a:buNone/>
              <a:defRPr sz="422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2" indent="0">
              <a:buNone/>
              <a:defRPr sz="380"/>
            </a:lvl6pPr>
            <a:lvl7pPr marL="1157259" indent="0">
              <a:buNone/>
              <a:defRPr sz="380"/>
            </a:lvl7pPr>
            <a:lvl8pPr marL="1350135" indent="0">
              <a:buNone/>
              <a:defRPr sz="380"/>
            </a:lvl8pPr>
            <a:lvl9pPr marL="1543012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10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76" indent="0">
              <a:buNone/>
              <a:defRPr sz="1181"/>
            </a:lvl2pPr>
            <a:lvl3pPr marL="385754" indent="0">
              <a:buNone/>
              <a:defRPr sz="1013"/>
            </a:lvl3pPr>
            <a:lvl4pPr marL="578630" indent="0">
              <a:buNone/>
              <a:defRPr sz="844"/>
            </a:lvl4pPr>
            <a:lvl5pPr marL="771506" indent="0">
              <a:buNone/>
              <a:defRPr sz="844"/>
            </a:lvl5pPr>
            <a:lvl6pPr marL="964382" indent="0">
              <a:buNone/>
              <a:defRPr sz="844"/>
            </a:lvl6pPr>
            <a:lvl7pPr marL="1157259" indent="0">
              <a:buNone/>
              <a:defRPr sz="844"/>
            </a:lvl7pPr>
            <a:lvl8pPr marL="1350135" indent="0">
              <a:buNone/>
              <a:defRPr sz="844"/>
            </a:lvl8pPr>
            <a:lvl9pPr marL="1543012" indent="0">
              <a:buNone/>
              <a:defRPr sz="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76" indent="0">
              <a:buNone/>
              <a:defRPr sz="506"/>
            </a:lvl2pPr>
            <a:lvl3pPr marL="385754" indent="0">
              <a:buNone/>
              <a:defRPr sz="422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2" indent="0">
              <a:buNone/>
              <a:defRPr sz="380"/>
            </a:lvl6pPr>
            <a:lvl7pPr marL="1157259" indent="0">
              <a:buNone/>
              <a:defRPr sz="380"/>
            </a:lvl7pPr>
            <a:lvl8pPr marL="1350135" indent="0">
              <a:buNone/>
              <a:defRPr sz="380"/>
            </a:lvl8pPr>
            <a:lvl9pPr marL="1543012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3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02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9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85754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58" indent="-144658" algn="l" defTabSz="385754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25" indent="-120548" algn="l" defTabSz="385754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192" indent="-96439" algn="l" defTabSz="385754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68" indent="-96439" algn="l" defTabSz="385754" rtl="0" eaLnBrk="1" latinLnBrk="0" hangingPunct="1">
        <a:spcBef>
          <a:spcPct val="20000"/>
        </a:spcBef>
        <a:buFont typeface="Arial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44" indent="-96439" algn="l" defTabSz="385754" rtl="0" eaLnBrk="1" latinLnBrk="0" hangingPunct="1">
        <a:spcBef>
          <a:spcPct val="20000"/>
        </a:spcBef>
        <a:buFont typeface="Arial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20" indent="-96439" algn="l" defTabSz="385754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8" indent="-96439" algn="l" defTabSz="385754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385754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0" indent="-96439" algn="l" defTabSz="385754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6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4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9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May 2016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844019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872432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5745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878343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90403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578534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57426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2016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12828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2,120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-5.1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985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45.7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5,031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5,592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8,422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9,347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215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35.6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8,581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9,562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474165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**USDA-NASS Prospective Plantings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91288"/>
              </p:ext>
            </p:extLst>
          </p:nvPr>
        </p:nvGraphicFramePr>
        <p:xfrm>
          <a:off x="457200" y="16001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904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858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-5.1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399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581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45.7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2,036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2,263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3,408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3,783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35.6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3,473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3,870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25456" y="64886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*</a:t>
            </a:r>
            <a:r>
              <a:rPr lang="en-US" b="1" i="1" dirty="0">
                <a:solidFill>
                  <a:srgbClr val="000000"/>
                </a:solidFill>
              </a:rPr>
              <a:t>USDA-NASS  **USDA-NASS </a:t>
            </a:r>
            <a:r>
              <a:rPr lang="en-US" b="1" i="1" dirty="0" smtClean="0">
                <a:solidFill>
                  <a:srgbClr val="000000"/>
                </a:solidFill>
              </a:rPr>
              <a:t>Prospective Plantings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718405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4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9888435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3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95350"/>
          <a:ext cx="91440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0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Cotton’s Share of Fiber Consumption</a:t>
            </a:r>
            <a:endParaRPr lang="en-US" sz="4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3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4800" b="1" dirty="0"/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0421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3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29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716096"/>
          <a:ext cx="9144000" cy="61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2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89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80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64054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1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0177" y="304800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6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1890495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1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0451729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9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1922590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4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33684280"/>
              </p:ext>
            </p:extLst>
          </p:nvPr>
        </p:nvGraphicFramePr>
        <p:xfrm>
          <a:off x="0" y="1066800"/>
          <a:ext cx="91440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0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>
                <a:solidFill>
                  <a:srgbClr val="000000"/>
                </a:solidFill>
              </a:rPr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062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4345"/>
              </p:ext>
            </p:extLst>
          </p:nvPr>
        </p:nvGraphicFramePr>
        <p:xfrm>
          <a:off x="0" y="11430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4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769820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3862824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3610045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2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8128704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6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2284510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428184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3.70	4.00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12.89	14.80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0.04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Supply	16.63	18.81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3.60	3.60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9.00	10.50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Offtake	12.60	14.10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4.00	4.70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31.7%	33.3%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rgbClr val="000000"/>
                </a:solidFill>
                <a:latin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0.81	0.87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2.81	3.22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0.01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Supply	3.62	4.10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0.78	0.78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1.96	2.29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Offtake	2.75	3.07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0.87	1.02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31.7%	33.3%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112.45	102.84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99.55	104.36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33.98	33.10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109.03	110.78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34.17	33.11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102.84	96.48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94.3%	87.1%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24.50	22.41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21.69	22.74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7.40	7.21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23.75	24.14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7.44	7.21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22.41	21.02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94.3%	87.1%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875817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70997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47715099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81106034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31005</TotalTime>
  <Words>548</Words>
  <Application>Microsoft Office PowerPoint</Application>
  <PresentationFormat>On-screen Show (4:3)</PresentationFormat>
  <Paragraphs>294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CG Omega</vt:lpstr>
      <vt:lpstr>Times New Roman</vt:lpstr>
      <vt:lpstr>Office Theme</vt:lpstr>
      <vt:lpstr>7_Office Theme</vt:lpstr>
      <vt:lpstr>3_Office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1459</cp:revision>
  <cp:lastPrinted>2016-05-11T15:40:08Z</cp:lastPrinted>
  <dcterms:created xsi:type="dcterms:W3CDTF">2011-02-17T15:18:39Z</dcterms:created>
  <dcterms:modified xsi:type="dcterms:W3CDTF">2016-05-12T17:09:41Z</dcterms:modified>
</cp:coreProperties>
</file>