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52"/>
  </p:notesMasterIdLst>
  <p:handoutMasterIdLst>
    <p:handoutMasterId r:id="rId53"/>
  </p:handoutMasterIdLst>
  <p:sldIdLst>
    <p:sldId id="378" r:id="rId3"/>
    <p:sldId id="379" r:id="rId4"/>
    <p:sldId id="257" r:id="rId5"/>
    <p:sldId id="394" r:id="rId6"/>
    <p:sldId id="395" r:id="rId7"/>
    <p:sldId id="262" r:id="rId8"/>
    <p:sldId id="267" r:id="rId9"/>
    <p:sldId id="396" r:id="rId10"/>
    <p:sldId id="397" r:id="rId11"/>
    <p:sldId id="276" r:id="rId12"/>
    <p:sldId id="284" r:id="rId13"/>
    <p:sldId id="467" r:id="rId14"/>
    <p:sldId id="288" r:id="rId15"/>
    <p:sldId id="380" r:id="rId16"/>
    <p:sldId id="320" r:id="rId17"/>
    <p:sldId id="381" r:id="rId18"/>
    <p:sldId id="382" r:id="rId19"/>
    <p:sldId id="384" r:id="rId20"/>
    <p:sldId id="426" r:id="rId21"/>
    <p:sldId id="303" r:id="rId22"/>
    <p:sldId id="325" r:id="rId23"/>
    <p:sldId id="383" r:id="rId24"/>
    <p:sldId id="452" r:id="rId25"/>
    <p:sldId id="453" r:id="rId26"/>
    <p:sldId id="466" r:id="rId27"/>
    <p:sldId id="468" r:id="rId28"/>
    <p:sldId id="456" r:id="rId29"/>
    <p:sldId id="457" r:id="rId30"/>
    <p:sldId id="458" r:id="rId31"/>
    <p:sldId id="459" r:id="rId32"/>
    <p:sldId id="460" r:id="rId33"/>
    <p:sldId id="461" r:id="rId34"/>
    <p:sldId id="418" r:id="rId35"/>
    <p:sldId id="419" r:id="rId36"/>
    <p:sldId id="386" r:id="rId37"/>
    <p:sldId id="389" r:id="rId38"/>
    <p:sldId id="424" r:id="rId39"/>
    <p:sldId id="401" r:id="rId40"/>
    <p:sldId id="403" r:id="rId41"/>
    <p:sldId id="404" r:id="rId42"/>
    <p:sldId id="446" r:id="rId43"/>
    <p:sldId id="406" r:id="rId44"/>
    <p:sldId id="407" r:id="rId45"/>
    <p:sldId id="408" r:id="rId46"/>
    <p:sldId id="390" r:id="rId47"/>
    <p:sldId id="391" r:id="rId48"/>
    <p:sldId id="392" r:id="rId49"/>
    <p:sldId id="393" r:id="rId50"/>
    <p:sldId id="388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91" d="100"/>
          <a:sy n="91" d="100"/>
        </p:scale>
        <p:origin x="181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11819181818181818181818181818181818181818181818181818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1919191919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Sheet1!$A$58:$A$101</c:f>
              <c:strCache>
                <c:ptCount val="37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</c:strCache>
            </c:strRef>
          </c:cat>
          <c:val>
            <c:numRef>
              <c:f>Sheet1!$B$58:$B$101</c:f>
              <c:numCache>
                <c:formatCode>General</c:formatCode>
                <c:ptCount val="40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2.2999999999999998</c:v>
                </c:pt>
                <c:pt idx="29">
                  <c:v>1.6</c:v>
                </c:pt>
                <c:pt idx="30">
                  <c:v>2.5</c:v>
                </c:pt>
                <c:pt idx="31">
                  <c:v>0.1</c:v>
                </c:pt>
                <c:pt idx="32">
                  <c:v>2.7</c:v>
                </c:pt>
                <c:pt idx="33">
                  <c:v>1.8</c:v>
                </c:pt>
                <c:pt idx="34">
                  <c:v>4.5</c:v>
                </c:pt>
                <c:pt idx="35">
                  <c:v>3.5</c:v>
                </c:pt>
                <c:pt idx="36">
                  <c:v>-2.1</c:v>
                </c:pt>
                <c:pt idx="37">
                  <c:v>4.5999999999999996</c:v>
                </c:pt>
                <c:pt idx="38">
                  <c:v>5</c:v>
                </c:pt>
                <c:pt idx="39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176797208"/>
        <c:axId val="176804656"/>
      </c:barChart>
      <c:catAx>
        <c:axId val="176797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176804656"/>
        <c:crosses val="autoZero"/>
        <c:auto val="1"/>
        <c:lblAlgn val="ctr"/>
        <c:lblOffset val="100"/>
        <c:tickMarkSkip val="6"/>
        <c:noMultiLvlLbl val="0"/>
      </c:catAx>
      <c:valAx>
        <c:axId val="176804656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76797208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(Base Year = 2011)</a:t>
            </a:r>
            <a:endParaRPr lang="en-US" dirty="0"/>
          </a:p>
        </c:rich>
      </c:tx>
      <c:layout>
        <c:manualLayout>
          <c:xMode val="edge"/>
          <c:yMode val="edge"/>
          <c:x val="0.37082166812481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2E-2"/>
          <c:y val="0.10254477381503782"/>
          <c:w val="0.897637187712647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Sheet1!$A$170:$A$242</c:f>
              <c:numCache>
                <c:formatCode>General</c:formatCode>
                <c:ptCount val="61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</c:numCache>
            </c:numRef>
          </c:cat>
          <c:val>
            <c:numRef>
              <c:f>Sheet1!$B$170:$B$242</c:f>
              <c:numCache>
                <c:formatCode>General</c:formatCode>
                <c:ptCount val="61"/>
                <c:pt idx="0">
                  <c:v>75</c:v>
                </c:pt>
                <c:pt idx="1">
                  <c:v>77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74</c:v>
                </c:pt>
                <c:pt idx="6">
                  <c:v>73</c:v>
                </c:pt>
                <c:pt idx="7">
                  <c:v>78</c:v>
                </c:pt>
                <c:pt idx="8">
                  <c:v>80</c:v>
                </c:pt>
                <c:pt idx="9">
                  <c:v>81</c:v>
                </c:pt>
                <c:pt idx="10">
                  <c:v>86</c:v>
                </c:pt>
                <c:pt idx="11">
                  <c:v>89</c:v>
                </c:pt>
                <c:pt idx="12">
                  <c:v>91</c:v>
                </c:pt>
                <c:pt idx="13">
                  <c:v>101</c:v>
                </c:pt>
                <c:pt idx="14">
                  <c:v>99</c:v>
                </c:pt>
                <c:pt idx="15">
                  <c:v>102</c:v>
                </c:pt>
                <c:pt idx="16">
                  <c:v>103</c:v>
                </c:pt>
                <c:pt idx="17">
                  <c:v>102</c:v>
                </c:pt>
                <c:pt idx="18">
                  <c:v>102</c:v>
                </c:pt>
                <c:pt idx="19">
                  <c:v>103</c:v>
                </c:pt>
                <c:pt idx="20">
                  <c:v>99</c:v>
                </c:pt>
                <c:pt idx="21">
                  <c:v>96</c:v>
                </c:pt>
                <c:pt idx="22">
                  <c:v>99</c:v>
                </c:pt>
                <c:pt idx="23">
                  <c:v>102</c:v>
                </c:pt>
                <c:pt idx="24">
                  <c:v>99</c:v>
                </c:pt>
                <c:pt idx="25">
                  <c:v>100</c:v>
                </c:pt>
                <c:pt idx="26">
                  <c:v>102</c:v>
                </c:pt>
                <c:pt idx="27">
                  <c:v>104</c:v>
                </c:pt>
                <c:pt idx="28">
                  <c:v>105</c:v>
                </c:pt>
                <c:pt idx="29">
                  <c:v>104</c:v>
                </c:pt>
                <c:pt idx="30">
                  <c:v>109</c:v>
                </c:pt>
                <c:pt idx="31">
                  <c:v>112</c:v>
                </c:pt>
                <c:pt idx="32">
                  <c:v>110</c:v>
                </c:pt>
                <c:pt idx="33">
                  <c:v>110</c:v>
                </c:pt>
                <c:pt idx="34">
                  <c:v>112</c:v>
                </c:pt>
                <c:pt idx="35">
                  <c:v>108</c:v>
                </c:pt>
                <c:pt idx="36">
                  <c:v>112</c:v>
                </c:pt>
                <c:pt idx="37">
                  <c:v>111</c:v>
                </c:pt>
                <c:pt idx="38">
                  <c:v>112</c:v>
                </c:pt>
                <c:pt idx="39">
                  <c:v>108</c:v>
                </c:pt>
                <c:pt idx="40">
                  <c:v>109</c:v>
                </c:pt>
                <c:pt idx="41">
                  <c:v>110</c:v>
                </c:pt>
                <c:pt idx="42">
                  <c:v>107</c:v>
                </c:pt>
                <c:pt idx="43">
                  <c:v>104</c:v>
                </c:pt>
                <c:pt idx="44">
                  <c:v>99</c:v>
                </c:pt>
                <c:pt idx="45">
                  <c:v>94</c:v>
                </c:pt>
                <c:pt idx="46">
                  <c:v>90</c:v>
                </c:pt>
                <c:pt idx="47">
                  <c:v>91</c:v>
                </c:pt>
                <c:pt idx="48">
                  <c:v>90</c:v>
                </c:pt>
                <c:pt idx="49">
                  <c:v>93</c:v>
                </c:pt>
                <c:pt idx="50">
                  <c:v>94</c:v>
                </c:pt>
                <c:pt idx="51">
                  <c:v>98</c:v>
                </c:pt>
                <c:pt idx="52">
                  <c:v>99</c:v>
                </c:pt>
                <c:pt idx="53">
                  <c:v>98</c:v>
                </c:pt>
                <c:pt idx="54">
                  <c:v>92</c:v>
                </c:pt>
                <c:pt idx="55">
                  <c:v>90</c:v>
                </c:pt>
                <c:pt idx="56">
                  <c:v>87</c:v>
                </c:pt>
                <c:pt idx="57">
                  <c:v>80</c:v>
                </c:pt>
                <c:pt idx="58">
                  <c:v>80</c:v>
                </c:pt>
                <c:pt idx="59">
                  <c:v>83</c:v>
                </c:pt>
                <c:pt idx="60">
                  <c:v>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Sheet1!$A$170:$A$242</c:f>
              <c:numCache>
                <c:formatCode>General</c:formatCode>
                <c:ptCount val="61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</c:numCache>
            </c:numRef>
          </c:cat>
          <c:val>
            <c:numRef>
              <c:f>Sheet1!$C$170:$C$242</c:f>
              <c:numCache>
                <c:formatCode>General</c:formatCode>
                <c:ptCount val="61"/>
                <c:pt idx="0">
                  <c:v>82</c:v>
                </c:pt>
                <c:pt idx="1">
                  <c:v>82</c:v>
                </c:pt>
                <c:pt idx="2">
                  <c:v>85</c:v>
                </c:pt>
                <c:pt idx="3">
                  <c:v>84</c:v>
                </c:pt>
                <c:pt idx="4">
                  <c:v>86</c:v>
                </c:pt>
                <c:pt idx="5">
                  <c:v>85</c:v>
                </c:pt>
                <c:pt idx="6">
                  <c:v>87</c:v>
                </c:pt>
                <c:pt idx="7">
                  <c:v>88</c:v>
                </c:pt>
                <c:pt idx="8">
                  <c:v>89</c:v>
                </c:pt>
                <c:pt idx="9">
                  <c:v>89</c:v>
                </c:pt>
                <c:pt idx="10">
                  <c:v>90</c:v>
                </c:pt>
                <c:pt idx="11">
                  <c:v>89</c:v>
                </c:pt>
                <c:pt idx="12">
                  <c:v>91</c:v>
                </c:pt>
                <c:pt idx="13">
                  <c:v>95</c:v>
                </c:pt>
                <c:pt idx="14">
                  <c:v>100</c:v>
                </c:pt>
                <c:pt idx="15">
                  <c:v>103</c:v>
                </c:pt>
                <c:pt idx="16">
                  <c:v>100</c:v>
                </c:pt>
                <c:pt idx="17">
                  <c:v>101</c:v>
                </c:pt>
                <c:pt idx="18">
                  <c:v>102</c:v>
                </c:pt>
                <c:pt idx="19">
                  <c:v>104</c:v>
                </c:pt>
                <c:pt idx="20">
                  <c:v>99</c:v>
                </c:pt>
                <c:pt idx="21">
                  <c:v>101</c:v>
                </c:pt>
                <c:pt idx="22">
                  <c:v>103</c:v>
                </c:pt>
                <c:pt idx="23">
                  <c:v>101</c:v>
                </c:pt>
                <c:pt idx="24">
                  <c:v>101</c:v>
                </c:pt>
                <c:pt idx="25">
                  <c:v>102</c:v>
                </c:pt>
                <c:pt idx="26">
                  <c:v>105</c:v>
                </c:pt>
                <c:pt idx="27">
                  <c:v>100</c:v>
                </c:pt>
                <c:pt idx="28">
                  <c:v>99</c:v>
                </c:pt>
                <c:pt idx="29">
                  <c:v>100</c:v>
                </c:pt>
                <c:pt idx="30">
                  <c:v>99</c:v>
                </c:pt>
                <c:pt idx="31">
                  <c:v>101</c:v>
                </c:pt>
                <c:pt idx="32">
                  <c:v>102</c:v>
                </c:pt>
                <c:pt idx="33">
                  <c:v>106</c:v>
                </c:pt>
                <c:pt idx="34">
                  <c:v>110</c:v>
                </c:pt>
                <c:pt idx="35">
                  <c:v>109</c:v>
                </c:pt>
                <c:pt idx="36">
                  <c:v>108</c:v>
                </c:pt>
                <c:pt idx="37">
                  <c:v>107</c:v>
                </c:pt>
                <c:pt idx="38">
                  <c:v>108</c:v>
                </c:pt>
                <c:pt idx="39">
                  <c:v>108</c:v>
                </c:pt>
                <c:pt idx="40">
                  <c:v>112</c:v>
                </c:pt>
                <c:pt idx="41">
                  <c:v>110</c:v>
                </c:pt>
                <c:pt idx="42">
                  <c:v>107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112</c:v>
                </c:pt>
                <c:pt idx="47">
                  <c:v>112</c:v>
                </c:pt>
                <c:pt idx="48">
                  <c:v>116</c:v>
                </c:pt>
                <c:pt idx="49">
                  <c:v>121</c:v>
                </c:pt>
                <c:pt idx="50">
                  <c:v>129</c:v>
                </c:pt>
                <c:pt idx="51">
                  <c:v>132</c:v>
                </c:pt>
                <c:pt idx="52">
                  <c:v>130</c:v>
                </c:pt>
                <c:pt idx="53">
                  <c:v>129</c:v>
                </c:pt>
                <c:pt idx="54">
                  <c:v>133</c:v>
                </c:pt>
                <c:pt idx="55">
                  <c:v>131</c:v>
                </c:pt>
                <c:pt idx="56">
                  <c:v>133</c:v>
                </c:pt>
                <c:pt idx="57">
                  <c:v>136</c:v>
                </c:pt>
                <c:pt idx="58">
                  <c:v>134</c:v>
                </c:pt>
                <c:pt idx="59">
                  <c:v>127</c:v>
                </c:pt>
                <c:pt idx="60">
                  <c:v>123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191504"/>
        <c:axId val="273190720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Upland Cotton</c:v>
                      </c:pt>
                    </c:strCache>
                  </c:strRef>
                </c:tx>
                <c:marker>
                  <c:symbol val="square"/>
                  <c:size val="7"/>
                </c:marker>
                <c:cat>
                  <c:numRef>
                    <c:extLst>
                      <c:ext uri="{02D57815-91ED-43cb-92C2-25804820EDAC}">
                        <c15:formulaRef>
                          <c15:sqref>Sheet1!$A$170:$A$242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10</c:v>
                      </c:pt>
                      <c:pt idx="12">
                        <c:v>11</c:v>
                      </c:pt>
                      <c:pt idx="24">
                        <c:v>12</c:v>
                      </c:pt>
                      <c:pt idx="36">
                        <c:v>13</c:v>
                      </c:pt>
                      <c:pt idx="48">
                        <c:v>14</c:v>
                      </c:pt>
                      <c:pt idx="60">
                        <c:v>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Sheet1!$D$170:$D$242</c15:sqref>
                        </c15:formulaRef>
                      </c:ext>
                    </c:extLst>
                    <c:numCache>
                      <c:formatCode>0</c:formatCode>
                      <c:ptCount val="61"/>
                      <c:pt idx="0">
                        <c:v>69.071286566316388</c:v>
                      </c:pt>
                      <c:pt idx="1">
                        <c:v>73.842658335700079</c:v>
                      </c:pt>
                      <c:pt idx="2">
                        <c:v>73.842658335700079</c:v>
                      </c:pt>
                      <c:pt idx="3">
                        <c:v>75.77392786140301</c:v>
                      </c:pt>
                      <c:pt idx="4">
                        <c:v>75.660323771655783</c:v>
                      </c:pt>
                      <c:pt idx="5">
                        <c:v>77.818801476853167</c:v>
                      </c:pt>
                      <c:pt idx="6">
                        <c:v>77.818801476853167</c:v>
                      </c:pt>
                      <c:pt idx="7">
                        <c:v>85.884691848906556</c:v>
                      </c:pt>
                      <c:pt idx="8">
                        <c:v>84.975859130928697</c:v>
                      </c:pt>
                      <c:pt idx="9">
                        <c:v>87.815961374609472</c:v>
                      </c:pt>
                      <c:pt idx="10">
                        <c:v>92.587333143993163</c:v>
                      </c:pt>
                      <c:pt idx="11">
                        <c:v>92.246520874751496</c:v>
                      </c:pt>
                      <c:pt idx="12">
                        <c:v>93.268957682476554</c:v>
                      </c:pt>
                      <c:pt idx="13">
                        <c:v>105.5381993751775</c:v>
                      </c:pt>
                      <c:pt idx="14">
                        <c:v>95.881851746662875</c:v>
                      </c:pt>
                      <c:pt idx="15">
                        <c:v>98.494745810849182</c:v>
                      </c:pt>
                      <c:pt idx="16">
                        <c:v>94.518602669696094</c:v>
                      </c:pt>
                      <c:pt idx="17">
                        <c:v>94.632206759443321</c:v>
                      </c:pt>
                      <c:pt idx="18">
                        <c:v>93.723374041465476</c:v>
                      </c:pt>
                      <c:pt idx="19">
                        <c:v>106.78784436239704</c:v>
                      </c:pt>
                      <c:pt idx="20">
                        <c:v>106.21982391366089</c:v>
                      </c:pt>
                      <c:pt idx="21">
                        <c:v>104.7429707469469</c:v>
                      </c:pt>
                      <c:pt idx="22">
                        <c:v>105.1973871059358</c:v>
                      </c:pt>
                      <c:pt idx="23">
                        <c:v>100.99403578528828</c:v>
                      </c:pt>
                      <c:pt idx="24">
                        <c:v>102.35728486225504</c:v>
                      </c:pt>
                      <c:pt idx="25">
                        <c:v>104.85657483669411</c:v>
                      </c:pt>
                      <c:pt idx="26">
                        <c:v>102.2436807725078</c:v>
                      </c:pt>
                      <c:pt idx="27">
                        <c:v>102.69809713149674</c:v>
                      </c:pt>
                      <c:pt idx="28">
                        <c:v>95.881851746662875</c:v>
                      </c:pt>
                      <c:pt idx="29">
                        <c:v>87.588753195115018</c:v>
                      </c:pt>
                      <c:pt idx="30">
                        <c:v>87.020732746378854</c:v>
                      </c:pt>
                      <c:pt idx="31">
                        <c:v>81.11332007952285</c:v>
                      </c:pt>
                      <c:pt idx="32">
                        <c:v>80.545299630786687</c:v>
                      </c:pt>
                      <c:pt idx="33">
                        <c:v>79.295654643567161</c:v>
                      </c:pt>
                      <c:pt idx="34">
                        <c:v>78.614030105083771</c:v>
                      </c:pt>
                      <c:pt idx="35">
                        <c:v>81.567736438511773</c:v>
                      </c:pt>
                      <c:pt idx="36">
                        <c:v>82.817381425731313</c:v>
                      </c:pt>
                      <c:pt idx="37">
                        <c:v>87.36154501562055</c:v>
                      </c:pt>
                      <c:pt idx="38">
                        <c:v>88.04316955410394</c:v>
                      </c:pt>
                      <c:pt idx="39">
                        <c:v>89.065606361829026</c:v>
                      </c:pt>
                      <c:pt idx="40">
                        <c:v>88.952002272081785</c:v>
                      </c:pt>
                      <c:pt idx="41">
                        <c:v>90.088043169554098</c:v>
                      </c:pt>
                      <c:pt idx="42">
                        <c:v>91.905708605509801</c:v>
                      </c:pt>
                      <c:pt idx="43">
                        <c:v>87.36154501562055</c:v>
                      </c:pt>
                      <c:pt idx="44">
                        <c:v>84.975859130928697</c:v>
                      </c:pt>
                      <c:pt idx="45">
                        <c:v>88.383981823345636</c:v>
                      </c:pt>
                      <c:pt idx="46">
                        <c:v>86.225504118148251</c:v>
                      </c:pt>
                      <c:pt idx="47">
                        <c:v>87.702357284862259</c:v>
                      </c:pt>
                      <c:pt idx="48">
                        <c:v>88.04316955410394</c:v>
                      </c:pt>
                      <c:pt idx="49">
                        <c:v>91.110479977279184</c:v>
                      </c:pt>
                      <c:pt idx="50">
                        <c:v>92.814541323487632</c:v>
                      </c:pt>
                      <c:pt idx="51">
                        <c:v>93.950582220959944</c:v>
                      </c:pt>
                      <c:pt idx="52">
                        <c:v>92.814541323487632</c:v>
                      </c:pt>
                      <c:pt idx="53">
                        <c:v>95.313831297926711</c:v>
                      </c:pt>
                      <c:pt idx="54">
                        <c:v>96.222664015904556</c:v>
                      </c:pt>
                      <c:pt idx="55">
                        <c:v>80.090883271797779</c:v>
                      </c:pt>
                      <c:pt idx="56">
                        <c:v>78.954842374325466</c:v>
                      </c:pt>
                      <c:pt idx="57">
                        <c:v>72.706617438227767</c:v>
                      </c:pt>
                      <c:pt idx="58">
                        <c:v>70.661743822777609</c:v>
                      </c:pt>
                      <c:pt idx="59">
                        <c:v>69.866515194546992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7319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3190720"/>
        <c:crosses val="autoZero"/>
        <c:auto val="1"/>
        <c:lblAlgn val="ctr"/>
        <c:lblOffset val="100"/>
        <c:tickMarkSkip val="6"/>
        <c:noMultiLvlLbl val="0"/>
      </c:catAx>
      <c:valAx>
        <c:axId val="273190720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3191504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3"/>
          <c:y val="0.11742415470125056"/>
          <c:w val="0.62838011567998442"/>
          <c:h val="7.00888809353376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Sheet1!$A$7:$A$18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Sheet1!$B$7:$B$18</c:f>
              <c:numCache>
                <c:formatCode>General</c:formatCode>
                <c:ptCount val="12"/>
                <c:pt idx="0">
                  <c:v>66.110378094400005</c:v>
                </c:pt>
                <c:pt idx="1">
                  <c:v>45.071753529680009</c:v>
                </c:pt>
                <c:pt idx="2">
                  <c:v>32.379305221700001</c:v>
                </c:pt>
                <c:pt idx="3">
                  <c:v>48.4115663547</c:v>
                </c:pt>
                <c:pt idx="4">
                  <c:v>72.850965759999937</c:v>
                </c:pt>
                <c:pt idx="5">
                  <c:v>48.204359999999994</c:v>
                </c:pt>
                <c:pt idx="6">
                  <c:v>62.835459</c:v>
                </c:pt>
                <c:pt idx="7">
                  <c:v>103.34354</c:v>
                </c:pt>
                <c:pt idx="8">
                  <c:v>91.913499999999999</c:v>
                </c:pt>
                <c:pt idx="9">
                  <c:v>117.98434700000001</c:v>
                </c:pt>
                <c:pt idx="10">
                  <c:v>97.205883999999998</c:v>
                </c:pt>
                <c:pt idx="11">
                  <c:v>61.211222000000006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Sheet1!$A$7:$A$18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Sheet1!$C$7:$C$18</c:f>
              <c:numCache>
                <c:formatCode>General</c:formatCode>
                <c:ptCount val="12"/>
                <c:pt idx="0">
                  <c:v>12.969872302999999</c:v>
                </c:pt>
                <c:pt idx="1">
                  <c:v>24.395850877819999</c:v>
                </c:pt>
                <c:pt idx="2">
                  <c:v>15.7888440723</c:v>
                </c:pt>
                <c:pt idx="3">
                  <c:v>11.90339674</c:v>
                </c:pt>
                <c:pt idx="4">
                  <c:v>12.24172645</c:v>
                </c:pt>
                <c:pt idx="5">
                  <c:v>12.176503</c:v>
                </c:pt>
                <c:pt idx="6">
                  <c:v>12.391296000000001</c:v>
                </c:pt>
                <c:pt idx="7">
                  <c:v>10.420529</c:v>
                </c:pt>
                <c:pt idx="8">
                  <c:v>10.635118</c:v>
                </c:pt>
                <c:pt idx="9">
                  <c:v>11.003795999999999</c:v>
                </c:pt>
                <c:pt idx="10">
                  <c:v>10.756487999999999</c:v>
                </c:pt>
                <c:pt idx="11">
                  <c:v>12.368950999999999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3190328"/>
        <c:axId val="2734962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Sheet1!$A$7:$A$18</c15:sqref>
                        </c15:formulaRef>
                      </c:ext>
                    </c:extLst>
                    <c:strCache>
                      <c:ptCount val="12"/>
                      <c:pt idx="0">
                        <c:v>04</c:v>
                      </c:pt>
                      <c:pt idx="1">
                        <c:v>05</c:v>
                      </c:pt>
                      <c:pt idx="2">
                        <c:v>06</c:v>
                      </c:pt>
                      <c:pt idx="3">
                        <c:v>07</c:v>
                      </c:pt>
                      <c:pt idx="4">
                        <c:v>08</c:v>
                      </c:pt>
                      <c:pt idx="5">
                        <c:v>09</c:v>
                      </c:pt>
                      <c:pt idx="6">
                        <c:v>10</c:v>
                      </c:pt>
                      <c:pt idx="7">
                        <c:v>11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Sheet1!$D$7:$D$17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</c15:ser>
            </c15:filteredBarSeries>
          </c:ext>
        </c:extLst>
      </c:barChart>
      <c:catAx>
        <c:axId val="27319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73496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3496232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319032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77.97</c:v>
                </c:pt>
                <c:pt idx="1">
                  <c:v>77.819999999999993</c:v>
                </c:pt>
                <c:pt idx="2">
                  <c:v>77.930000000000007</c:v>
                </c:pt>
                <c:pt idx="3">
                  <c:v>78.47</c:v>
                </c:pt>
                <c:pt idx="4">
                  <c:v>79.13</c:v>
                </c:pt>
                <c:pt idx="5">
                  <c:v>79.790000000000006</c:v>
                </c:pt>
                <c:pt idx="6">
                  <c:v>79.36</c:v>
                </c:pt>
                <c:pt idx="7">
                  <c:v>79.75</c:v>
                </c:pt>
                <c:pt idx="8">
                  <c:v>80.16</c:v>
                </c:pt>
                <c:pt idx="9">
                  <c:v>79.739999999999995</c:v>
                </c:pt>
                <c:pt idx="10">
                  <c:v>79.5</c:v>
                </c:pt>
                <c:pt idx="11">
                  <c:v>79.56</c:v>
                </c:pt>
                <c:pt idx="12">
                  <c:v>79.510000000000005</c:v>
                </c:pt>
                <c:pt idx="13">
                  <c:v>78</c:v>
                </c:pt>
                <c:pt idx="14">
                  <c:v>76.739999999999995</c:v>
                </c:pt>
                <c:pt idx="15">
                  <c:v>77.17</c:v>
                </c:pt>
                <c:pt idx="16">
                  <c:v>77.2</c:v>
                </c:pt>
                <c:pt idx="17">
                  <c:v>77.599999999999994</c:v>
                </c:pt>
                <c:pt idx="18">
                  <c:v>77.33</c:v>
                </c:pt>
                <c:pt idx="19">
                  <c:v>77.2</c:v>
                </c:pt>
                <c:pt idx="20">
                  <c:v>77.63</c:v>
                </c:pt>
                <c:pt idx="21">
                  <c:v>77.41</c:v>
                </c:pt>
                <c:pt idx="22">
                  <c:v>77.510000000000005</c:v>
                </c:pt>
                <c:pt idx="23">
                  <c:v>77.430000000000007</c:v>
                </c:pt>
                <c:pt idx="24">
                  <c:v>77.3</c:v>
                </c:pt>
                <c:pt idx="25">
                  <c:v>78.239999999999995</c:v>
                </c:pt>
                <c:pt idx="26">
                  <c:v>78.349999999999994</c:v>
                </c:pt>
                <c:pt idx="27">
                  <c:v>78.23</c:v>
                </c:pt>
                <c:pt idx="28">
                  <c:v>78.5</c:v>
                </c:pt>
                <c:pt idx="29">
                  <c:v>78.930000000000007</c:v>
                </c:pt>
                <c:pt idx="30">
                  <c:v>78.52</c:v>
                </c:pt>
                <c:pt idx="31">
                  <c:v>79</c:v>
                </c:pt>
                <c:pt idx="32">
                  <c:v>79.55</c:v>
                </c:pt>
                <c:pt idx="33">
                  <c:v>79.930000000000007</c:v>
                </c:pt>
                <c:pt idx="34">
                  <c:v>79.31</c:v>
                </c:pt>
                <c:pt idx="35">
                  <c:v>79.430000000000007</c:v>
                </c:pt>
                <c:pt idx="36">
                  <c:v>79.67</c:v>
                </c:pt>
                <c:pt idx="37">
                  <c:v>79.55</c:v>
                </c:pt>
                <c:pt idx="38">
                  <c:v>79.64</c:v>
                </c:pt>
                <c:pt idx="39">
                  <c:v>80.27</c:v>
                </c:pt>
                <c:pt idx="40">
                  <c:v>80.64</c:v>
                </c:pt>
                <c:pt idx="41">
                  <c:v>81.11</c:v>
                </c:pt>
                <c:pt idx="42">
                  <c:v>80.66</c:v>
                </c:pt>
                <c:pt idx="43">
                  <c:v>81.05</c:v>
                </c:pt>
                <c:pt idx="44">
                  <c:v>81.23</c:v>
                </c:pt>
                <c:pt idx="45">
                  <c:v>81.180000000000007</c:v>
                </c:pt>
                <c:pt idx="46">
                  <c:v>79.03</c:v>
                </c:pt>
                <c:pt idx="47">
                  <c:v>79</c:v>
                </c:pt>
                <c:pt idx="48">
                  <c:v>79.11</c:v>
                </c:pt>
                <c:pt idx="49">
                  <c:v>79.31</c:v>
                </c:pt>
                <c:pt idx="50">
                  <c:v>79.540000000000006</c:v>
                </c:pt>
                <c:pt idx="51">
                  <c:v>79.91</c:v>
                </c:pt>
                <c:pt idx="52">
                  <c:v>80.02</c:v>
                </c:pt>
                <c:pt idx="53">
                  <c:v>79.86</c:v>
                </c:pt>
                <c:pt idx="54">
                  <c:v>80.41</c:v>
                </c:pt>
                <c:pt idx="55">
                  <c:v>80.069999999999993</c:v>
                </c:pt>
                <c:pt idx="56">
                  <c:v>80.12</c:v>
                </c:pt>
                <c:pt idx="57">
                  <c:v>79.680000000000007</c:v>
                </c:pt>
                <c:pt idx="58">
                  <c:v>78.84</c:v>
                </c:pt>
                <c:pt idx="59">
                  <c:v>77.78</c:v>
                </c:pt>
                <c:pt idx="60">
                  <c:v>77.52</c:v>
                </c:pt>
                <c:pt idx="61">
                  <c:v>77.349999999999994</c:v>
                </c:pt>
                <c:pt idx="62">
                  <c:v>77.34</c:v>
                </c:pt>
                <c:pt idx="63">
                  <c:v>76.900000000000006</c:v>
                </c:pt>
                <c:pt idx="64">
                  <c:v>76.540000000000006</c:v>
                </c:pt>
                <c:pt idx="65">
                  <c:v>76.510000000000005</c:v>
                </c:pt>
                <c:pt idx="66">
                  <c:v>76.400000000000006</c:v>
                </c:pt>
                <c:pt idx="67">
                  <c:v>76.27</c:v>
                </c:pt>
                <c:pt idx="68">
                  <c:v>77.11</c:v>
                </c:pt>
                <c:pt idx="69">
                  <c:v>76.98</c:v>
                </c:pt>
                <c:pt idx="70">
                  <c:v>76.59</c:v>
                </c:pt>
                <c:pt idx="71">
                  <c:v>76.87</c:v>
                </c:pt>
                <c:pt idx="72">
                  <c:v>76.62</c:v>
                </c:pt>
                <c:pt idx="73">
                  <c:v>77.209999999999994</c:v>
                </c:pt>
                <c:pt idx="74">
                  <c:v>76.260000000000005</c:v>
                </c:pt>
                <c:pt idx="75">
                  <c:v>76.540000000000006</c:v>
                </c:pt>
                <c:pt idx="76">
                  <c:v>75.97</c:v>
                </c:pt>
                <c:pt idx="77">
                  <c:v>75.77</c:v>
                </c:pt>
                <c:pt idx="78">
                  <c:v>76.239999999999995</c:v>
                </c:pt>
                <c:pt idx="79">
                  <c:v>76.55</c:v>
                </c:pt>
                <c:pt idx="80">
                  <c:v>75.86</c:v>
                </c:pt>
                <c:pt idx="81">
                  <c:v>76.260000000000005</c:v>
                </c:pt>
                <c:pt idx="82">
                  <c:v>76.64</c:v>
                </c:pt>
                <c:pt idx="83">
                  <c:v>76.14</c:v>
                </c:pt>
                <c:pt idx="84">
                  <c:v>76.959999999999994</c:v>
                </c:pt>
                <c:pt idx="85">
                  <c:v>76.31</c:v>
                </c:pt>
                <c:pt idx="86">
                  <c:v>76.66</c:v>
                </c:pt>
                <c:pt idx="87">
                  <c:v>76.62</c:v>
                </c:pt>
                <c:pt idx="88">
                  <c:v>76.13</c:v>
                </c:pt>
                <c:pt idx="89">
                  <c:v>76.64</c:v>
                </c:pt>
                <c:pt idx="90">
                  <c:v>76.58</c:v>
                </c:pt>
                <c:pt idx="91">
                  <c:v>76.75</c:v>
                </c:pt>
                <c:pt idx="92">
                  <c:v>76.69</c:v>
                </c:pt>
                <c:pt idx="93">
                  <c:v>76.97</c:v>
                </c:pt>
                <c:pt idx="94">
                  <c:v>76.77</c:v>
                </c:pt>
                <c:pt idx="95">
                  <c:v>77.08</c:v>
                </c:pt>
                <c:pt idx="96">
                  <c:v>76.69</c:v>
                </c:pt>
                <c:pt idx="97">
                  <c:v>77.209999999999994</c:v>
                </c:pt>
                <c:pt idx="98">
                  <c:v>77.209999999999994</c:v>
                </c:pt>
                <c:pt idx="99">
                  <c:v>76.959999999999994</c:v>
                </c:pt>
                <c:pt idx="100">
                  <c:v>76.709999999999994</c:v>
                </c:pt>
                <c:pt idx="101">
                  <c:v>77.319999999999993</c:v>
                </c:pt>
                <c:pt idx="102">
                  <c:v>77.5</c:v>
                </c:pt>
                <c:pt idx="103">
                  <c:v>77.91</c:v>
                </c:pt>
                <c:pt idx="104">
                  <c:v>78.02</c:v>
                </c:pt>
                <c:pt idx="105">
                  <c:v>78.430000000000007</c:v>
                </c:pt>
                <c:pt idx="106">
                  <c:v>78.94</c:v>
                </c:pt>
                <c:pt idx="107">
                  <c:v>78.16</c:v>
                </c:pt>
                <c:pt idx="108">
                  <c:v>78.56</c:v>
                </c:pt>
                <c:pt idx="109">
                  <c:v>78.88</c:v>
                </c:pt>
                <c:pt idx="110">
                  <c:v>77.48</c:v>
                </c:pt>
                <c:pt idx="111">
                  <c:v>77.459999999999994</c:v>
                </c:pt>
                <c:pt idx="112">
                  <c:v>77.45</c:v>
                </c:pt>
                <c:pt idx="113">
                  <c:v>78.36</c:v>
                </c:pt>
                <c:pt idx="114">
                  <c:v>79.02</c:v>
                </c:pt>
                <c:pt idx="115">
                  <c:v>79.17</c:v>
                </c:pt>
                <c:pt idx="116">
                  <c:v>79.67</c:v>
                </c:pt>
                <c:pt idx="117">
                  <c:v>79.88</c:v>
                </c:pt>
                <c:pt idx="118">
                  <c:v>79.92</c:v>
                </c:pt>
                <c:pt idx="119">
                  <c:v>79.67</c:v>
                </c:pt>
                <c:pt idx="120">
                  <c:v>79.31</c:v>
                </c:pt>
                <c:pt idx="121">
                  <c:v>78.540000000000006</c:v>
                </c:pt>
                <c:pt idx="122">
                  <c:v>76.67</c:v>
                </c:pt>
                <c:pt idx="123">
                  <c:v>76.91</c:v>
                </c:pt>
                <c:pt idx="124">
                  <c:v>76.819999999999993</c:v>
                </c:pt>
                <c:pt idx="125">
                  <c:v>76.599999999999994</c:v>
                </c:pt>
                <c:pt idx="126">
                  <c:v>76.400000000000006</c:v>
                </c:pt>
                <c:pt idx="127">
                  <c:v>76.36</c:v>
                </c:pt>
                <c:pt idx="128">
                  <c:v>76.959999999999994</c:v>
                </c:pt>
                <c:pt idx="129">
                  <c:v>76.94</c:v>
                </c:pt>
                <c:pt idx="130">
                  <c:v>77.23</c:v>
                </c:pt>
                <c:pt idx="131">
                  <c:v>77.94</c:v>
                </c:pt>
                <c:pt idx="132">
                  <c:v>77.819999999999993</c:v>
                </c:pt>
                <c:pt idx="133">
                  <c:v>78.39</c:v>
                </c:pt>
                <c:pt idx="134">
                  <c:v>78.319999999999993</c:v>
                </c:pt>
                <c:pt idx="135">
                  <c:v>78.150000000000006</c:v>
                </c:pt>
                <c:pt idx="136">
                  <c:v>77.680000000000007</c:v>
                </c:pt>
                <c:pt idx="137">
                  <c:v>78.06</c:v>
                </c:pt>
                <c:pt idx="138">
                  <c:v>77.790000000000006</c:v>
                </c:pt>
                <c:pt idx="139">
                  <c:v>77.989999999999995</c:v>
                </c:pt>
                <c:pt idx="140">
                  <c:v>78.14</c:v>
                </c:pt>
                <c:pt idx="141">
                  <c:v>78.25</c:v>
                </c:pt>
                <c:pt idx="142">
                  <c:v>77.510000000000005</c:v>
                </c:pt>
                <c:pt idx="143">
                  <c:v>76.77</c:v>
                </c:pt>
                <c:pt idx="144">
                  <c:v>77.84</c:v>
                </c:pt>
                <c:pt idx="145">
                  <c:v>77.819999999999993</c:v>
                </c:pt>
                <c:pt idx="146">
                  <c:v>78.53</c:v>
                </c:pt>
                <c:pt idx="147">
                  <c:v>78.81</c:v>
                </c:pt>
                <c:pt idx="148">
                  <c:v>78.89</c:v>
                </c:pt>
                <c:pt idx="149">
                  <c:v>79.55</c:v>
                </c:pt>
                <c:pt idx="150">
                  <c:v>79.319999999999993</c:v>
                </c:pt>
                <c:pt idx="151">
                  <c:v>79.78</c:v>
                </c:pt>
                <c:pt idx="152">
                  <c:v>79.89</c:v>
                </c:pt>
                <c:pt idx="153">
                  <c:v>79.88</c:v>
                </c:pt>
                <c:pt idx="154">
                  <c:v>79.94</c:v>
                </c:pt>
                <c:pt idx="155">
                  <c:v>79.84</c:v>
                </c:pt>
                <c:pt idx="156">
                  <c:v>80</c:v>
                </c:pt>
                <c:pt idx="157">
                  <c:v>80.239999999999995</c:v>
                </c:pt>
                <c:pt idx="158">
                  <c:v>79.989999999999995</c:v>
                </c:pt>
                <c:pt idx="159">
                  <c:v>79.98</c:v>
                </c:pt>
                <c:pt idx="160">
                  <c:v>80.25</c:v>
                </c:pt>
                <c:pt idx="161">
                  <c:v>79.290000000000006</c:v>
                </c:pt>
                <c:pt idx="162">
                  <c:v>80.3</c:v>
                </c:pt>
                <c:pt idx="163">
                  <c:v>79.3</c:v>
                </c:pt>
                <c:pt idx="164">
                  <c:v>79.45</c:v>
                </c:pt>
                <c:pt idx="165">
                  <c:v>79.930000000000007</c:v>
                </c:pt>
                <c:pt idx="166">
                  <c:v>80</c:v>
                </c:pt>
                <c:pt idx="167">
                  <c:v>79.87</c:v>
                </c:pt>
                <c:pt idx="168">
                  <c:v>79.709999999999994</c:v>
                </c:pt>
                <c:pt idx="169">
                  <c:v>79.44</c:v>
                </c:pt>
                <c:pt idx="170">
                  <c:v>79.92</c:v>
                </c:pt>
                <c:pt idx="171">
                  <c:v>79.84</c:v>
                </c:pt>
                <c:pt idx="172">
                  <c:v>80.17</c:v>
                </c:pt>
                <c:pt idx="173">
                  <c:v>80.41</c:v>
                </c:pt>
                <c:pt idx="174">
                  <c:v>80.84</c:v>
                </c:pt>
                <c:pt idx="175">
                  <c:v>81.47</c:v>
                </c:pt>
                <c:pt idx="176">
                  <c:v>81.37</c:v>
                </c:pt>
                <c:pt idx="177">
                  <c:v>80.900000000000006</c:v>
                </c:pt>
                <c:pt idx="178">
                  <c:v>81.36</c:v>
                </c:pt>
                <c:pt idx="179">
                  <c:v>81.94</c:v>
                </c:pt>
                <c:pt idx="180">
                  <c:v>81.99</c:v>
                </c:pt>
                <c:pt idx="181">
                  <c:v>82.49</c:v>
                </c:pt>
                <c:pt idx="182">
                  <c:v>82.36</c:v>
                </c:pt>
                <c:pt idx="183">
                  <c:v>82.77</c:v>
                </c:pt>
                <c:pt idx="184">
                  <c:v>82.71</c:v>
                </c:pt>
                <c:pt idx="185">
                  <c:v>82.74</c:v>
                </c:pt>
                <c:pt idx="186">
                  <c:v>83.42</c:v>
                </c:pt>
                <c:pt idx="187">
                  <c:v>83.4</c:v>
                </c:pt>
                <c:pt idx="188">
                  <c:v>83.38</c:v>
                </c:pt>
                <c:pt idx="189">
                  <c:v>83.94</c:v>
                </c:pt>
                <c:pt idx="190">
                  <c:v>84.53</c:v>
                </c:pt>
                <c:pt idx="191">
                  <c:v>84.12</c:v>
                </c:pt>
                <c:pt idx="192">
                  <c:v>83.91</c:v>
                </c:pt>
                <c:pt idx="193">
                  <c:v>83.51</c:v>
                </c:pt>
                <c:pt idx="194">
                  <c:v>83.71</c:v>
                </c:pt>
                <c:pt idx="195">
                  <c:v>83.57</c:v>
                </c:pt>
                <c:pt idx="196">
                  <c:v>83.45</c:v>
                </c:pt>
                <c:pt idx="197">
                  <c:v>82.88</c:v>
                </c:pt>
                <c:pt idx="198">
                  <c:v>82.62</c:v>
                </c:pt>
                <c:pt idx="199">
                  <c:v>82.34</c:v>
                </c:pt>
                <c:pt idx="200">
                  <c:v>82.05</c:v>
                </c:pt>
                <c:pt idx="201">
                  <c:v>81.92</c:v>
                </c:pt>
                <c:pt idx="202">
                  <c:v>81.88</c:v>
                </c:pt>
                <c:pt idx="203">
                  <c:v>80.73</c:v>
                </c:pt>
                <c:pt idx="204">
                  <c:v>79.47</c:v>
                </c:pt>
                <c:pt idx="205">
                  <c:v>77.86</c:v>
                </c:pt>
                <c:pt idx="206">
                  <c:v>77.72</c:v>
                </c:pt>
                <c:pt idx="207">
                  <c:v>78.38</c:v>
                </c:pt>
                <c:pt idx="208">
                  <c:v>77.47</c:v>
                </c:pt>
                <c:pt idx="209">
                  <c:v>78.06</c:v>
                </c:pt>
                <c:pt idx="210">
                  <c:v>78.099999999999994</c:v>
                </c:pt>
                <c:pt idx="211">
                  <c:v>77.88</c:v>
                </c:pt>
                <c:pt idx="212">
                  <c:v>77.62</c:v>
                </c:pt>
                <c:pt idx="213">
                  <c:v>78</c:v>
                </c:pt>
                <c:pt idx="214">
                  <c:v>77.290000000000006</c:v>
                </c:pt>
                <c:pt idx="215">
                  <c:v>77.25</c:v>
                </c:pt>
                <c:pt idx="216">
                  <c:v>77.19</c:v>
                </c:pt>
                <c:pt idx="217">
                  <c:v>77.83</c:v>
                </c:pt>
                <c:pt idx="218">
                  <c:v>77.75</c:v>
                </c:pt>
                <c:pt idx="219">
                  <c:v>77.12</c:v>
                </c:pt>
                <c:pt idx="220">
                  <c:v>76.319999999999993</c:v>
                </c:pt>
                <c:pt idx="221">
                  <c:v>77.19</c:v>
                </c:pt>
                <c:pt idx="222">
                  <c:v>77.13</c:v>
                </c:pt>
                <c:pt idx="223">
                  <c:v>77.08</c:v>
                </c:pt>
                <c:pt idx="224">
                  <c:v>77.680000000000007</c:v>
                </c:pt>
                <c:pt idx="225">
                  <c:v>76.489999999999995</c:v>
                </c:pt>
                <c:pt idx="226">
                  <c:v>75.260000000000005</c:v>
                </c:pt>
                <c:pt idx="227">
                  <c:v>74.63</c:v>
                </c:pt>
                <c:pt idx="228">
                  <c:v>74.849999999999994</c:v>
                </c:pt>
                <c:pt idx="229">
                  <c:v>73.510000000000005</c:v>
                </c:pt>
                <c:pt idx="230">
                  <c:v>73.400000000000006</c:v>
                </c:pt>
                <c:pt idx="231">
                  <c:v>72.47</c:v>
                </c:pt>
                <c:pt idx="232">
                  <c:v>72.06</c:v>
                </c:pt>
                <c:pt idx="233">
                  <c:v>70.209999999999994</c:v>
                </c:pt>
                <c:pt idx="234">
                  <c:v>70.099999999999994</c:v>
                </c:pt>
                <c:pt idx="235">
                  <c:v>69.67</c:v>
                </c:pt>
                <c:pt idx="236">
                  <c:v>68.55</c:v>
                </c:pt>
                <c:pt idx="237">
                  <c:v>68.12</c:v>
                </c:pt>
                <c:pt idx="238">
                  <c:v>68.3</c:v>
                </c:pt>
                <c:pt idx="239">
                  <c:v>67.75</c:v>
                </c:pt>
                <c:pt idx="240">
                  <c:v>67.64</c:v>
                </c:pt>
                <c:pt idx="241">
                  <c:v>67.650000000000006</c:v>
                </c:pt>
                <c:pt idx="242">
                  <c:v>67.739999999999995</c:v>
                </c:pt>
                <c:pt idx="243">
                  <c:v>67.69</c:v>
                </c:pt>
                <c:pt idx="244">
                  <c:v>67.91</c:v>
                </c:pt>
                <c:pt idx="245">
                  <c:v>68.08</c:v>
                </c:pt>
                <c:pt idx="246">
                  <c:v>66.05</c:v>
                </c:pt>
                <c:pt idx="247">
                  <c:v>65.349999999999994</c:v>
                </c:pt>
                <c:pt idx="248">
                  <c:v>65.88</c:v>
                </c:pt>
                <c:pt idx="249">
                  <c:v>65.010000000000005</c:v>
                </c:pt>
                <c:pt idx="250">
                  <c:v>64</c:v>
                </c:pt>
                <c:pt idx="251">
                  <c:v>62.87</c:v>
                </c:pt>
                <c:pt idx="252">
                  <c:v>63.27</c:v>
                </c:pt>
                <c:pt idx="253">
                  <c:v>64.239999999999995</c:v>
                </c:pt>
                <c:pt idx="254">
                  <c:v>63.74</c:v>
                </c:pt>
                <c:pt idx="255">
                  <c:v>64.349999999999994</c:v>
                </c:pt>
                <c:pt idx="256">
                  <c:v>64.02</c:v>
                </c:pt>
                <c:pt idx="257">
                  <c:v>64.209999999999994</c:v>
                </c:pt>
                <c:pt idx="258">
                  <c:v>64.400000000000006</c:v>
                </c:pt>
                <c:pt idx="259">
                  <c:v>63.37</c:v>
                </c:pt>
                <c:pt idx="260">
                  <c:v>64.72</c:v>
                </c:pt>
                <c:pt idx="261">
                  <c:v>64.67</c:v>
                </c:pt>
                <c:pt idx="262">
                  <c:v>64.349999999999994</c:v>
                </c:pt>
                <c:pt idx="263">
                  <c:v>63.84</c:v>
                </c:pt>
                <c:pt idx="264">
                  <c:v>64.16</c:v>
                </c:pt>
                <c:pt idx="265">
                  <c:v>65.81</c:v>
                </c:pt>
                <c:pt idx="266">
                  <c:v>65.92</c:v>
                </c:pt>
                <c:pt idx="267">
                  <c:v>66.180000000000007</c:v>
                </c:pt>
                <c:pt idx="268">
                  <c:v>66.150000000000006</c:v>
                </c:pt>
                <c:pt idx="269">
                  <c:v>66.89</c:v>
                </c:pt>
                <c:pt idx="270">
                  <c:v>67.459999999999994</c:v>
                </c:pt>
                <c:pt idx="271">
                  <c:v>66.58</c:v>
                </c:pt>
                <c:pt idx="272">
                  <c:v>66.569999999999993</c:v>
                </c:pt>
                <c:pt idx="273">
                  <c:v>65.31</c:v>
                </c:pt>
                <c:pt idx="274">
                  <c:v>65.959999999999994</c:v>
                </c:pt>
                <c:pt idx="275">
                  <c:v>65.45</c:v>
                </c:pt>
                <c:pt idx="276">
                  <c:v>64.31</c:v>
                </c:pt>
                <c:pt idx="277">
                  <c:v>65.05</c:v>
                </c:pt>
                <c:pt idx="278">
                  <c:v>65.790000000000006</c:v>
                </c:pt>
                <c:pt idx="279">
                  <c:v>67.14</c:v>
                </c:pt>
                <c:pt idx="280">
                  <c:v>68.09</c:v>
                </c:pt>
                <c:pt idx="281">
                  <c:v>68</c:v>
                </c:pt>
                <c:pt idx="282">
                  <c:v>65.84</c:v>
                </c:pt>
                <c:pt idx="283">
                  <c:v>65.55</c:v>
                </c:pt>
                <c:pt idx="284">
                  <c:v>65.680000000000007</c:v>
                </c:pt>
                <c:pt idx="285">
                  <c:v>65.05</c:v>
                </c:pt>
                <c:pt idx="286">
                  <c:v>64.39</c:v>
                </c:pt>
                <c:pt idx="287">
                  <c:v>62.59</c:v>
                </c:pt>
                <c:pt idx="288">
                  <c:v>62.83</c:v>
                </c:pt>
                <c:pt idx="289">
                  <c:v>61.57</c:v>
                </c:pt>
                <c:pt idx="290">
                  <c:v>61.4</c:v>
                </c:pt>
                <c:pt idx="291">
                  <c:v>61.89</c:v>
                </c:pt>
                <c:pt idx="292">
                  <c:v>61.47</c:v>
                </c:pt>
                <c:pt idx="293">
                  <c:v>61.37</c:v>
                </c:pt>
                <c:pt idx="294">
                  <c:v>62.16</c:v>
                </c:pt>
                <c:pt idx="295">
                  <c:v>61.85</c:v>
                </c:pt>
                <c:pt idx="296">
                  <c:v>62.47</c:v>
                </c:pt>
                <c:pt idx="297">
                  <c:v>64.38</c:v>
                </c:pt>
                <c:pt idx="298">
                  <c:v>65.209999999999994</c:v>
                </c:pt>
                <c:pt idx="299">
                  <c:v>64.89</c:v>
                </c:pt>
                <c:pt idx="300">
                  <c:v>63.94</c:v>
                </c:pt>
                <c:pt idx="301">
                  <c:v>64.099999999999994</c:v>
                </c:pt>
                <c:pt idx="302">
                  <c:v>65.02</c:v>
                </c:pt>
                <c:pt idx="303">
                  <c:v>64.16</c:v>
                </c:pt>
                <c:pt idx="304">
                  <c:v>63.71</c:v>
                </c:pt>
                <c:pt idx="305">
                  <c:v>63.56</c:v>
                </c:pt>
                <c:pt idx="306">
                  <c:v>63</c:v>
                </c:pt>
                <c:pt idx="307">
                  <c:v>62.29</c:v>
                </c:pt>
                <c:pt idx="308">
                  <c:v>62.79</c:v>
                </c:pt>
                <c:pt idx="309">
                  <c:v>62.68</c:v>
                </c:pt>
                <c:pt idx="310">
                  <c:v>63.04</c:v>
                </c:pt>
                <c:pt idx="311">
                  <c:v>63.81</c:v>
                </c:pt>
                <c:pt idx="312">
                  <c:v>63.67</c:v>
                </c:pt>
                <c:pt idx="313">
                  <c:v>64.47</c:v>
                </c:pt>
                <c:pt idx="314">
                  <c:v>65.349999999999994</c:v>
                </c:pt>
                <c:pt idx="315">
                  <c:v>64.5</c:v>
                </c:pt>
                <c:pt idx="316">
                  <c:v>64.45</c:v>
                </c:pt>
                <c:pt idx="317">
                  <c:v>64.25</c:v>
                </c:pt>
                <c:pt idx="318">
                  <c:v>62.8</c:v>
                </c:pt>
                <c:pt idx="319">
                  <c:v>62.71</c:v>
                </c:pt>
                <c:pt idx="320">
                  <c:v>63.19</c:v>
                </c:pt>
                <c:pt idx="321">
                  <c:v>63.96</c:v>
                </c:pt>
                <c:pt idx="322">
                  <c:v>62.43</c:v>
                </c:pt>
                <c:pt idx="323">
                  <c:v>63.3</c:v>
                </c:pt>
                <c:pt idx="324">
                  <c:v>61.94</c:v>
                </c:pt>
                <c:pt idx="325">
                  <c:v>59.73</c:v>
                </c:pt>
                <c:pt idx="326">
                  <c:v>59.8</c:v>
                </c:pt>
                <c:pt idx="327">
                  <c:v>58.81</c:v>
                </c:pt>
                <c:pt idx="328">
                  <c:v>59.97</c:v>
                </c:pt>
                <c:pt idx="329">
                  <c:v>59.11</c:v>
                </c:pt>
                <c:pt idx="330">
                  <c:v>58.54</c:v>
                </c:pt>
                <c:pt idx="331">
                  <c:v>59.76</c:v>
                </c:pt>
                <c:pt idx="332">
                  <c:v>59.16</c:v>
                </c:pt>
                <c:pt idx="333">
                  <c:v>59.66</c:v>
                </c:pt>
                <c:pt idx="334">
                  <c:v>61.41</c:v>
                </c:pt>
                <c:pt idx="335">
                  <c:v>60.96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68.27</c:v>
                </c:pt>
                <c:pt idx="1">
                  <c:v>69.209999999999994</c:v>
                </c:pt>
                <c:pt idx="2">
                  <c:v>68.67</c:v>
                </c:pt>
                <c:pt idx="3">
                  <c:v>69.12</c:v>
                </c:pt>
                <c:pt idx="4">
                  <c:v>69.010000000000005</c:v>
                </c:pt>
                <c:pt idx="5">
                  <c:v>69.17</c:v>
                </c:pt>
                <c:pt idx="6">
                  <c:v>69.39</c:v>
                </c:pt>
                <c:pt idx="7">
                  <c:v>68.41</c:v>
                </c:pt>
                <c:pt idx="8">
                  <c:v>69.61</c:v>
                </c:pt>
                <c:pt idx="9">
                  <c:v>69.5</c:v>
                </c:pt>
                <c:pt idx="10">
                  <c:v>69.45</c:v>
                </c:pt>
                <c:pt idx="11">
                  <c:v>69</c:v>
                </c:pt>
                <c:pt idx="12">
                  <c:v>69.16</c:v>
                </c:pt>
                <c:pt idx="13">
                  <c:v>70.400000000000006</c:v>
                </c:pt>
                <c:pt idx="14">
                  <c:v>70.23</c:v>
                </c:pt>
                <c:pt idx="15">
                  <c:v>70.3</c:v>
                </c:pt>
                <c:pt idx="16">
                  <c:v>70.349999999999994</c:v>
                </c:pt>
                <c:pt idx="17">
                  <c:v>70.959999999999994</c:v>
                </c:pt>
                <c:pt idx="18">
                  <c:v>71.41</c:v>
                </c:pt>
                <c:pt idx="19">
                  <c:v>70.709999999999994</c:v>
                </c:pt>
                <c:pt idx="20">
                  <c:v>70.62</c:v>
                </c:pt>
                <c:pt idx="21">
                  <c:v>69.22</c:v>
                </c:pt>
                <c:pt idx="22">
                  <c:v>69.3</c:v>
                </c:pt>
                <c:pt idx="23">
                  <c:v>68.760000000000005</c:v>
                </c:pt>
                <c:pt idx="24">
                  <c:v>68.13</c:v>
                </c:pt>
                <c:pt idx="25">
                  <c:v>68</c:v>
                </c:pt>
                <c:pt idx="26">
                  <c:v>68.44</c:v>
                </c:pt>
                <c:pt idx="27">
                  <c:v>69.260000000000005</c:v>
                </c:pt>
                <c:pt idx="28">
                  <c:v>69.53</c:v>
                </c:pt>
                <c:pt idx="29">
                  <c:v>69.8</c:v>
                </c:pt>
                <c:pt idx="30">
                  <c:v>68.75</c:v>
                </c:pt>
                <c:pt idx="31">
                  <c:v>68.41</c:v>
                </c:pt>
                <c:pt idx="32">
                  <c:v>68.48</c:v>
                </c:pt>
                <c:pt idx="33">
                  <c:v>67.900000000000006</c:v>
                </c:pt>
                <c:pt idx="34">
                  <c:v>67.22</c:v>
                </c:pt>
                <c:pt idx="35">
                  <c:v>65.03</c:v>
                </c:pt>
                <c:pt idx="36">
                  <c:v>65.5</c:v>
                </c:pt>
                <c:pt idx="37">
                  <c:v>64.11</c:v>
                </c:pt>
                <c:pt idx="38">
                  <c:v>63.92</c:v>
                </c:pt>
                <c:pt idx="39">
                  <c:v>64.459999999999994</c:v>
                </c:pt>
                <c:pt idx="40">
                  <c:v>64.099999999999994</c:v>
                </c:pt>
                <c:pt idx="41">
                  <c:v>63.66</c:v>
                </c:pt>
                <c:pt idx="42">
                  <c:v>64.010000000000005</c:v>
                </c:pt>
                <c:pt idx="43">
                  <c:v>63.39</c:v>
                </c:pt>
                <c:pt idx="44">
                  <c:v>63.7</c:v>
                </c:pt>
                <c:pt idx="45">
                  <c:v>64.900000000000006</c:v>
                </c:pt>
                <c:pt idx="46">
                  <c:v>65.349999999999994</c:v>
                </c:pt>
                <c:pt idx="47">
                  <c:v>65.45</c:v>
                </c:pt>
                <c:pt idx="48">
                  <c:v>65.22</c:v>
                </c:pt>
                <c:pt idx="49">
                  <c:v>65.45</c:v>
                </c:pt>
                <c:pt idx="50">
                  <c:v>66.19</c:v>
                </c:pt>
                <c:pt idx="51">
                  <c:v>65.63</c:v>
                </c:pt>
                <c:pt idx="52">
                  <c:v>65.069999999999993</c:v>
                </c:pt>
                <c:pt idx="53">
                  <c:v>64.819999999999993</c:v>
                </c:pt>
                <c:pt idx="54">
                  <c:v>65.11</c:v>
                </c:pt>
                <c:pt idx="55">
                  <c:v>65.27</c:v>
                </c:pt>
                <c:pt idx="56">
                  <c:v>65.42</c:v>
                </c:pt>
                <c:pt idx="57">
                  <c:v>65.55</c:v>
                </c:pt>
                <c:pt idx="58">
                  <c:v>65.47</c:v>
                </c:pt>
                <c:pt idx="59">
                  <c:v>65.760000000000005</c:v>
                </c:pt>
                <c:pt idx="60">
                  <c:v>65.900000000000006</c:v>
                </c:pt>
                <c:pt idx="61">
                  <c:v>66.180000000000007</c:v>
                </c:pt>
                <c:pt idx="62">
                  <c:v>66.39</c:v>
                </c:pt>
                <c:pt idx="63">
                  <c:v>66.5</c:v>
                </c:pt>
                <c:pt idx="64">
                  <c:v>66.61</c:v>
                </c:pt>
                <c:pt idx="65">
                  <c:v>66.81</c:v>
                </c:pt>
                <c:pt idx="66">
                  <c:v>65.75</c:v>
                </c:pt>
                <c:pt idx="67">
                  <c:v>65.52</c:v>
                </c:pt>
                <c:pt idx="68">
                  <c:v>65.84</c:v>
                </c:pt>
                <c:pt idx="69">
                  <c:v>66.31</c:v>
                </c:pt>
                <c:pt idx="70">
                  <c:v>65.81</c:v>
                </c:pt>
                <c:pt idx="71">
                  <c:v>65.930000000000007</c:v>
                </c:pt>
                <c:pt idx="72">
                  <c:v>64.81</c:v>
                </c:pt>
                <c:pt idx="73">
                  <c:v>63.15</c:v>
                </c:pt>
                <c:pt idx="74">
                  <c:v>63.98</c:v>
                </c:pt>
                <c:pt idx="75">
                  <c:v>63.45</c:v>
                </c:pt>
                <c:pt idx="76">
                  <c:v>64.17</c:v>
                </c:pt>
                <c:pt idx="77">
                  <c:v>63.37</c:v>
                </c:pt>
                <c:pt idx="78">
                  <c:v>62.98</c:v>
                </c:pt>
                <c:pt idx="79">
                  <c:v>63.83</c:v>
                </c:pt>
                <c:pt idx="80">
                  <c:v>63.11</c:v>
                </c:pt>
                <c:pt idx="81">
                  <c:v>63.63</c:v>
                </c:pt>
                <c:pt idx="82">
                  <c:v>64.23</c:v>
                </c:pt>
                <c:pt idx="83">
                  <c:v>64.36</c:v>
                </c:pt>
                <c:pt idx="84">
                  <c:v>63.53</c:v>
                </c:pt>
                <c:pt idx="85">
                  <c:v>63.79</c:v>
                </c:pt>
                <c:pt idx="86">
                  <c:v>63.92</c:v>
                </c:pt>
                <c:pt idx="87">
                  <c:v>64.599999999999994</c:v>
                </c:pt>
                <c:pt idx="88">
                  <c:v>63.89</c:v>
                </c:pt>
                <c:pt idx="89">
                  <c:v>63.55</c:v>
                </c:pt>
                <c:pt idx="90">
                  <c:v>64.11</c:v>
                </c:pt>
                <c:pt idx="91">
                  <c:v>63.65</c:v>
                </c:pt>
                <c:pt idx="92">
                  <c:v>64.400000000000006</c:v>
                </c:pt>
                <c:pt idx="93">
                  <c:v>64.5</c:v>
                </c:pt>
                <c:pt idx="94">
                  <c:v>64.31</c:v>
                </c:pt>
                <c:pt idx="95">
                  <c:v>63.51</c:v>
                </c:pt>
                <c:pt idx="96">
                  <c:v>64.430000000000007</c:v>
                </c:pt>
                <c:pt idx="97">
                  <c:v>64.56</c:v>
                </c:pt>
                <c:pt idx="98">
                  <c:v>64.540000000000006</c:v>
                </c:pt>
                <c:pt idx="99">
                  <c:v>65.38</c:v>
                </c:pt>
                <c:pt idx="100">
                  <c:v>65.489999999999995</c:v>
                </c:pt>
                <c:pt idx="101">
                  <c:v>65.33</c:v>
                </c:pt>
                <c:pt idx="102">
                  <c:v>65.38</c:v>
                </c:pt>
                <c:pt idx="103">
                  <c:v>65.72</c:v>
                </c:pt>
                <c:pt idx="104">
                  <c:v>65.94</c:v>
                </c:pt>
                <c:pt idx="105">
                  <c:v>64.42</c:v>
                </c:pt>
                <c:pt idx="106">
                  <c:v>63.91</c:v>
                </c:pt>
                <c:pt idx="107">
                  <c:v>64.94</c:v>
                </c:pt>
                <c:pt idx="108">
                  <c:v>64.400000000000006</c:v>
                </c:pt>
                <c:pt idx="109">
                  <c:v>64.47</c:v>
                </c:pt>
                <c:pt idx="110">
                  <c:v>64.48</c:v>
                </c:pt>
                <c:pt idx="111">
                  <c:v>64.45</c:v>
                </c:pt>
                <c:pt idx="112">
                  <c:v>63.48</c:v>
                </c:pt>
                <c:pt idx="113">
                  <c:v>63.9</c:v>
                </c:pt>
                <c:pt idx="114">
                  <c:v>63.01</c:v>
                </c:pt>
                <c:pt idx="115">
                  <c:v>63.42</c:v>
                </c:pt>
                <c:pt idx="116">
                  <c:v>63.04</c:v>
                </c:pt>
                <c:pt idx="117">
                  <c:v>62</c:v>
                </c:pt>
                <c:pt idx="118">
                  <c:v>61.97</c:v>
                </c:pt>
                <c:pt idx="119">
                  <c:v>61.71</c:v>
                </c:pt>
                <c:pt idx="120">
                  <c:v>61.5</c:v>
                </c:pt>
                <c:pt idx="121">
                  <c:v>62.42</c:v>
                </c:pt>
                <c:pt idx="122">
                  <c:v>62.47</c:v>
                </c:pt>
                <c:pt idx="123">
                  <c:v>62.99</c:v>
                </c:pt>
                <c:pt idx="124">
                  <c:v>63.13</c:v>
                </c:pt>
                <c:pt idx="125">
                  <c:v>62.79</c:v>
                </c:pt>
                <c:pt idx="126">
                  <c:v>62.67</c:v>
                </c:pt>
                <c:pt idx="127">
                  <c:v>63.45</c:v>
                </c:pt>
                <c:pt idx="128">
                  <c:v>63.29</c:v>
                </c:pt>
                <c:pt idx="129">
                  <c:v>63.52</c:v>
                </c:pt>
                <c:pt idx="130">
                  <c:v>63.2</c:v>
                </c:pt>
                <c:pt idx="131">
                  <c:v>63.95</c:v>
                </c:pt>
                <c:pt idx="132">
                  <c:v>63.88</c:v>
                </c:pt>
                <c:pt idx="133">
                  <c:v>63.32</c:v>
                </c:pt>
                <c:pt idx="134">
                  <c:v>63.64</c:v>
                </c:pt>
                <c:pt idx="135">
                  <c:v>64.069999999999993</c:v>
                </c:pt>
                <c:pt idx="136">
                  <c:v>64.91</c:v>
                </c:pt>
                <c:pt idx="137">
                  <c:v>65.47</c:v>
                </c:pt>
                <c:pt idx="138">
                  <c:v>64.84</c:v>
                </c:pt>
                <c:pt idx="139">
                  <c:v>65.48</c:v>
                </c:pt>
                <c:pt idx="140">
                  <c:v>65.290000000000006</c:v>
                </c:pt>
                <c:pt idx="141">
                  <c:v>65.819999999999993</c:v>
                </c:pt>
                <c:pt idx="142">
                  <c:v>66.3</c:v>
                </c:pt>
                <c:pt idx="143">
                  <c:v>65.8</c:v>
                </c:pt>
                <c:pt idx="144">
                  <c:v>65.849999999999994</c:v>
                </c:pt>
                <c:pt idx="145">
                  <c:v>66.08</c:v>
                </c:pt>
                <c:pt idx="146">
                  <c:v>65.12</c:v>
                </c:pt>
                <c:pt idx="147">
                  <c:v>65.03</c:v>
                </c:pt>
                <c:pt idx="148">
                  <c:v>64.739999999999995</c:v>
                </c:pt>
                <c:pt idx="149">
                  <c:v>64.569999999999993</c:v>
                </c:pt>
                <c:pt idx="150">
                  <c:v>63.95</c:v>
                </c:pt>
                <c:pt idx="151">
                  <c:v>62.78</c:v>
                </c:pt>
                <c:pt idx="152">
                  <c:v>62.39</c:v>
                </c:pt>
                <c:pt idx="153">
                  <c:v>63.23</c:v>
                </c:pt>
                <c:pt idx="154">
                  <c:v>62.59</c:v>
                </c:pt>
                <c:pt idx="155">
                  <c:v>62.56</c:v>
                </c:pt>
                <c:pt idx="156">
                  <c:v>62.25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494664"/>
        <c:axId val="273495448"/>
      </c:lineChart>
      <c:dateAx>
        <c:axId val="27349466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7349544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73495448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3494664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498</c:v>
                </c:pt>
                <c:pt idx="1">
                  <c:v>494.5</c:v>
                </c:pt>
                <c:pt idx="2">
                  <c:v>494.25</c:v>
                </c:pt>
                <c:pt idx="3">
                  <c:v>494.5</c:v>
                </c:pt>
                <c:pt idx="4">
                  <c:v>493.5</c:v>
                </c:pt>
                <c:pt idx="5">
                  <c:v>495.75</c:v>
                </c:pt>
                <c:pt idx="6">
                  <c:v>489.75</c:v>
                </c:pt>
                <c:pt idx="7">
                  <c:v>498.75</c:v>
                </c:pt>
                <c:pt idx="8">
                  <c:v>485.25</c:v>
                </c:pt>
                <c:pt idx="9">
                  <c:v>494.25</c:v>
                </c:pt>
                <c:pt idx="10">
                  <c:v>508.75</c:v>
                </c:pt>
                <c:pt idx="11">
                  <c:v>499.75</c:v>
                </c:pt>
                <c:pt idx="12">
                  <c:v>517</c:v>
                </c:pt>
                <c:pt idx="13">
                  <c:v>508.75</c:v>
                </c:pt>
                <c:pt idx="14">
                  <c:v>514.75</c:v>
                </c:pt>
                <c:pt idx="15">
                  <c:v>499.75</c:v>
                </c:pt>
                <c:pt idx="16">
                  <c:v>504.75</c:v>
                </c:pt>
                <c:pt idx="17">
                  <c:v>526.5</c:v>
                </c:pt>
                <c:pt idx="18">
                  <c:v>515.75</c:v>
                </c:pt>
                <c:pt idx="19">
                  <c:v>511.75</c:v>
                </c:pt>
                <c:pt idx="20">
                  <c:v>515.25</c:v>
                </c:pt>
                <c:pt idx="21">
                  <c:v>516.5</c:v>
                </c:pt>
                <c:pt idx="22">
                  <c:v>511.5</c:v>
                </c:pt>
                <c:pt idx="23">
                  <c:v>508.25</c:v>
                </c:pt>
                <c:pt idx="24">
                  <c:v>497.75</c:v>
                </c:pt>
                <c:pt idx="25">
                  <c:v>503.75</c:v>
                </c:pt>
                <c:pt idx="26">
                  <c:v>500.5</c:v>
                </c:pt>
                <c:pt idx="27">
                  <c:v>506</c:v>
                </c:pt>
                <c:pt idx="28">
                  <c:v>508.25</c:v>
                </c:pt>
                <c:pt idx="29">
                  <c:v>505.25</c:v>
                </c:pt>
                <c:pt idx="30">
                  <c:v>498.5</c:v>
                </c:pt>
                <c:pt idx="31">
                  <c:v>495.75</c:v>
                </c:pt>
                <c:pt idx="32">
                  <c:v>492.75</c:v>
                </c:pt>
                <c:pt idx="33">
                  <c:v>495.25</c:v>
                </c:pt>
                <c:pt idx="34">
                  <c:v>497.5</c:v>
                </c:pt>
                <c:pt idx="35">
                  <c:v>490.75</c:v>
                </c:pt>
                <c:pt idx="36">
                  <c:v>492</c:v>
                </c:pt>
                <c:pt idx="37">
                  <c:v>486.5</c:v>
                </c:pt>
                <c:pt idx="38">
                  <c:v>491.25</c:v>
                </c:pt>
                <c:pt idx="39">
                  <c:v>494.5</c:v>
                </c:pt>
                <c:pt idx="40">
                  <c:v>492.25</c:v>
                </c:pt>
                <c:pt idx="41">
                  <c:v>481</c:v>
                </c:pt>
                <c:pt idx="42">
                  <c:v>480</c:v>
                </c:pt>
                <c:pt idx="43">
                  <c:v>480.25</c:v>
                </c:pt>
                <c:pt idx="44">
                  <c:v>480.75</c:v>
                </c:pt>
                <c:pt idx="45">
                  <c:v>485</c:v>
                </c:pt>
                <c:pt idx="46">
                  <c:v>489.75</c:v>
                </c:pt>
                <c:pt idx="47">
                  <c:v>483</c:v>
                </c:pt>
                <c:pt idx="48">
                  <c:v>485.25</c:v>
                </c:pt>
                <c:pt idx="49">
                  <c:v>480.25</c:v>
                </c:pt>
                <c:pt idx="50">
                  <c:v>475.5</c:v>
                </c:pt>
                <c:pt idx="51">
                  <c:v>478.75</c:v>
                </c:pt>
                <c:pt idx="52">
                  <c:v>484</c:v>
                </c:pt>
                <c:pt idx="53">
                  <c:v>483</c:v>
                </c:pt>
                <c:pt idx="54">
                  <c:v>483.25</c:v>
                </c:pt>
                <c:pt idx="55">
                  <c:v>483</c:v>
                </c:pt>
                <c:pt idx="56">
                  <c:v>485.75</c:v>
                </c:pt>
                <c:pt idx="57">
                  <c:v>481.25</c:v>
                </c:pt>
                <c:pt idx="58">
                  <c:v>485.25</c:v>
                </c:pt>
                <c:pt idx="59">
                  <c:v>483.5</c:v>
                </c:pt>
                <c:pt idx="60">
                  <c:v>482.75</c:v>
                </c:pt>
                <c:pt idx="61">
                  <c:v>475</c:v>
                </c:pt>
                <c:pt idx="62">
                  <c:v>475</c:v>
                </c:pt>
                <c:pt idx="63">
                  <c:v>472</c:v>
                </c:pt>
                <c:pt idx="64">
                  <c:v>469.5</c:v>
                </c:pt>
                <c:pt idx="65">
                  <c:v>466.75</c:v>
                </c:pt>
                <c:pt idx="66">
                  <c:v>466.75</c:v>
                </c:pt>
                <c:pt idx="67">
                  <c:v>465.75</c:v>
                </c:pt>
                <c:pt idx="68">
                  <c:v>461.75</c:v>
                </c:pt>
                <c:pt idx="69">
                  <c:v>461.25</c:v>
                </c:pt>
                <c:pt idx="70">
                  <c:v>468.5</c:v>
                </c:pt>
                <c:pt idx="71">
                  <c:v>475.75</c:v>
                </c:pt>
                <c:pt idx="72">
                  <c:v>472.5</c:v>
                </c:pt>
                <c:pt idx="73">
                  <c:v>469.25</c:v>
                </c:pt>
                <c:pt idx="74">
                  <c:v>466.5</c:v>
                </c:pt>
                <c:pt idx="75">
                  <c:v>459.75</c:v>
                </c:pt>
                <c:pt idx="76">
                  <c:v>451.25</c:v>
                </c:pt>
                <c:pt idx="77">
                  <c:v>455.25</c:v>
                </c:pt>
                <c:pt idx="78">
                  <c:v>453.75</c:v>
                </c:pt>
                <c:pt idx="79">
                  <c:v>457.75</c:v>
                </c:pt>
                <c:pt idx="80">
                  <c:v>457.75</c:v>
                </c:pt>
                <c:pt idx="81">
                  <c:v>459</c:v>
                </c:pt>
                <c:pt idx="82">
                  <c:v>454</c:v>
                </c:pt>
                <c:pt idx="83">
                  <c:v>456</c:v>
                </c:pt>
                <c:pt idx="84">
                  <c:v>454.25</c:v>
                </c:pt>
                <c:pt idx="85">
                  <c:v>454.25</c:v>
                </c:pt>
                <c:pt idx="86">
                  <c:v>460</c:v>
                </c:pt>
                <c:pt idx="87">
                  <c:v>464.25</c:v>
                </c:pt>
                <c:pt idx="88">
                  <c:v>462.5</c:v>
                </c:pt>
                <c:pt idx="89">
                  <c:v>463.75</c:v>
                </c:pt>
                <c:pt idx="90">
                  <c:v>467.25</c:v>
                </c:pt>
                <c:pt idx="91">
                  <c:v>465</c:v>
                </c:pt>
                <c:pt idx="92">
                  <c:v>467.25</c:v>
                </c:pt>
                <c:pt idx="93">
                  <c:v>461.5</c:v>
                </c:pt>
                <c:pt idx="94">
                  <c:v>452.5</c:v>
                </c:pt>
                <c:pt idx="95">
                  <c:v>450.25</c:v>
                </c:pt>
                <c:pt idx="96">
                  <c:v>454.25</c:v>
                </c:pt>
                <c:pt idx="97">
                  <c:v>453.75</c:v>
                </c:pt>
                <c:pt idx="98">
                  <c:v>457.75</c:v>
                </c:pt>
                <c:pt idx="99">
                  <c:v>460.75</c:v>
                </c:pt>
                <c:pt idx="100">
                  <c:v>461</c:v>
                </c:pt>
                <c:pt idx="101">
                  <c:v>461.25</c:v>
                </c:pt>
                <c:pt idx="102">
                  <c:v>454.5</c:v>
                </c:pt>
                <c:pt idx="103">
                  <c:v>455.25</c:v>
                </c:pt>
                <c:pt idx="104">
                  <c:v>451</c:v>
                </c:pt>
                <c:pt idx="105">
                  <c:v>450.25</c:v>
                </c:pt>
                <c:pt idx="106">
                  <c:v>448.25</c:v>
                </c:pt>
                <c:pt idx="107">
                  <c:v>452</c:v>
                </c:pt>
                <c:pt idx="108">
                  <c:v>455.25</c:v>
                </c:pt>
                <c:pt idx="109">
                  <c:v>453.25</c:v>
                </c:pt>
                <c:pt idx="110">
                  <c:v>446</c:v>
                </c:pt>
                <c:pt idx="111">
                  <c:v>441.25</c:v>
                </c:pt>
                <c:pt idx="112">
                  <c:v>458.25</c:v>
                </c:pt>
                <c:pt idx="113">
                  <c:v>458.5</c:v>
                </c:pt>
                <c:pt idx="114">
                  <c:v>456</c:v>
                </c:pt>
                <c:pt idx="115">
                  <c:v>451.25</c:v>
                </c:pt>
                <c:pt idx="116">
                  <c:v>452.25</c:v>
                </c:pt>
                <c:pt idx="117">
                  <c:v>449</c:v>
                </c:pt>
                <c:pt idx="118">
                  <c:v>447</c:v>
                </c:pt>
                <c:pt idx="119">
                  <c:v>447.5</c:v>
                </c:pt>
                <c:pt idx="120">
                  <c:v>449.25</c:v>
                </c:pt>
                <c:pt idx="121">
                  <c:v>449.5</c:v>
                </c:pt>
                <c:pt idx="122">
                  <c:v>452.5</c:v>
                </c:pt>
                <c:pt idx="123">
                  <c:v>450.75</c:v>
                </c:pt>
                <c:pt idx="124">
                  <c:v>446.75</c:v>
                </c:pt>
                <c:pt idx="125">
                  <c:v>450.25</c:v>
                </c:pt>
                <c:pt idx="126">
                  <c:v>450</c:v>
                </c:pt>
                <c:pt idx="127">
                  <c:v>453</c:v>
                </c:pt>
                <c:pt idx="128">
                  <c:v>459.25</c:v>
                </c:pt>
                <c:pt idx="129">
                  <c:v>457</c:v>
                </c:pt>
                <c:pt idx="130">
                  <c:v>458.25</c:v>
                </c:pt>
                <c:pt idx="131">
                  <c:v>460</c:v>
                </c:pt>
                <c:pt idx="132">
                  <c:v>458.25</c:v>
                </c:pt>
                <c:pt idx="133">
                  <c:v>455.75</c:v>
                </c:pt>
                <c:pt idx="134">
                  <c:v>457.75</c:v>
                </c:pt>
                <c:pt idx="135">
                  <c:v>456.25</c:v>
                </c:pt>
                <c:pt idx="136">
                  <c:v>459.75</c:v>
                </c:pt>
                <c:pt idx="137">
                  <c:v>463.75</c:v>
                </c:pt>
                <c:pt idx="138">
                  <c:v>468.25</c:v>
                </c:pt>
                <c:pt idx="139">
                  <c:v>468.75</c:v>
                </c:pt>
                <c:pt idx="140">
                  <c:v>464.25</c:v>
                </c:pt>
                <c:pt idx="141">
                  <c:v>465</c:v>
                </c:pt>
                <c:pt idx="142">
                  <c:v>467.75</c:v>
                </c:pt>
                <c:pt idx="143">
                  <c:v>466.5</c:v>
                </c:pt>
                <c:pt idx="144">
                  <c:v>461</c:v>
                </c:pt>
                <c:pt idx="145">
                  <c:v>471.5</c:v>
                </c:pt>
                <c:pt idx="146">
                  <c:v>476.5</c:v>
                </c:pt>
                <c:pt idx="147">
                  <c:v>486.5</c:v>
                </c:pt>
                <c:pt idx="148">
                  <c:v>483.25</c:v>
                </c:pt>
                <c:pt idx="149">
                  <c:v>489.25</c:v>
                </c:pt>
                <c:pt idx="150">
                  <c:v>484.75</c:v>
                </c:pt>
                <c:pt idx="151">
                  <c:v>478</c:v>
                </c:pt>
                <c:pt idx="152">
                  <c:v>481.25</c:v>
                </c:pt>
                <c:pt idx="153">
                  <c:v>486.25</c:v>
                </c:pt>
                <c:pt idx="154">
                  <c:v>484</c:v>
                </c:pt>
                <c:pt idx="155">
                  <c:v>487.25</c:v>
                </c:pt>
                <c:pt idx="156">
                  <c:v>482</c:v>
                </c:pt>
                <c:pt idx="157">
                  <c:v>487.75</c:v>
                </c:pt>
                <c:pt idx="158">
                  <c:v>488.75</c:v>
                </c:pt>
                <c:pt idx="159">
                  <c:v>480.75</c:v>
                </c:pt>
                <c:pt idx="160">
                  <c:v>480</c:v>
                </c:pt>
                <c:pt idx="161">
                  <c:v>487.75</c:v>
                </c:pt>
                <c:pt idx="162">
                  <c:v>486.25</c:v>
                </c:pt>
                <c:pt idx="163">
                  <c:v>484</c:v>
                </c:pt>
                <c:pt idx="164">
                  <c:v>488</c:v>
                </c:pt>
                <c:pt idx="165">
                  <c:v>487.25</c:v>
                </c:pt>
                <c:pt idx="166">
                  <c:v>498.25</c:v>
                </c:pt>
                <c:pt idx="167">
                  <c:v>505.5</c:v>
                </c:pt>
                <c:pt idx="168">
                  <c:v>497</c:v>
                </c:pt>
                <c:pt idx="169">
                  <c:v>501.5</c:v>
                </c:pt>
                <c:pt idx="170">
                  <c:v>506.75</c:v>
                </c:pt>
                <c:pt idx="171">
                  <c:v>505.5</c:v>
                </c:pt>
                <c:pt idx="172">
                  <c:v>513</c:v>
                </c:pt>
                <c:pt idx="173">
                  <c:v>505.5</c:v>
                </c:pt>
                <c:pt idx="174">
                  <c:v>505</c:v>
                </c:pt>
                <c:pt idx="175">
                  <c:v>499.25</c:v>
                </c:pt>
                <c:pt idx="176">
                  <c:v>503.5</c:v>
                </c:pt>
                <c:pt idx="177">
                  <c:v>503.25</c:v>
                </c:pt>
                <c:pt idx="178">
                  <c:v>499</c:v>
                </c:pt>
                <c:pt idx="179">
                  <c:v>496.75</c:v>
                </c:pt>
                <c:pt idx="180">
                  <c:v>490</c:v>
                </c:pt>
                <c:pt idx="181">
                  <c:v>495.75</c:v>
                </c:pt>
                <c:pt idx="182">
                  <c:v>504.5</c:v>
                </c:pt>
                <c:pt idx="183">
                  <c:v>502.75</c:v>
                </c:pt>
                <c:pt idx="184">
                  <c:v>506.25</c:v>
                </c:pt>
                <c:pt idx="185">
                  <c:v>507</c:v>
                </c:pt>
                <c:pt idx="186">
                  <c:v>512.25</c:v>
                </c:pt>
                <c:pt idx="187">
                  <c:v>509.25</c:v>
                </c:pt>
                <c:pt idx="188">
                  <c:v>499.5</c:v>
                </c:pt>
                <c:pt idx="189">
                  <c:v>494</c:v>
                </c:pt>
                <c:pt idx="190">
                  <c:v>500</c:v>
                </c:pt>
                <c:pt idx="191">
                  <c:v>509.5</c:v>
                </c:pt>
                <c:pt idx="192">
                  <c:v>509.5</c:v>
                </c:pt>
                <c:pt idx="193">
                  <c:v>511.5</c:v>
                </c:pt>
                <c:pt idx="194">
                  <c:v>498.75</c:v>
                </c:pt>
                <c:pt idx="195">
                  <c:v>492</c:v>
                </c:pt>
                <c:pt idx="196">
                  <c:v>495</c:v>
                </c:pt>
                <c:pt idx="197">
                  <c:v>489</c:v>
                </c:pt>
                <c:pt idx="198">
                  <c:v>480.5</c:v>
                </c:pt>
                <c:pt idx="199">
                  <c:v>481</c:v>
                </c:pt>
                <c:pt idx="200">
                  <c:v>475.75</c:v>
                </c:pt>
                <c:pt idx="201">
                  <c:v>472</c:v>
                </c:pt>
                <c:pt idx="202">
                  <c:v>471.75</c:v>
                </c:pt>
                <c:pt idx="203">
                  <c:v>473.5</c:v>
                </c:pt>
                <c:pt idx="204">
                  <c:v>475.25</c:v>
                </c:pt>
                <c:pt idx="205">
                  <c:v>465.75</c:v>
                </c:pt>
                <c:pt idx="206">
                  <c:v>469.5</c:v>
                </c:pt>
                <c:pt idx="207">
                  <c:v>463</c:v>
                </c:pt>
                <c:pt idx="208">
                  <c:v>457.5</c:v>
                </c:pt>
                <c:pt idx="209">
                  <c:v>458.5</c:v>
                </c:pt>
                <c:pt idx="210">
                  <c:v>454.25</c:v>
                </c:pt>
                <c:pt idx="211">
                  <c:v>453.5</c:v>
                </c:pt>
                <c:pt idx="212">
                  <c:v>447.25</c:v>
                </c:pt>
                <c:pt idx="213">
                  <c:v>457.75</c:v>
                </c:pt>
                <c:pt idx="214">
                  <c:v>450</c:v>
                </c:pt>
                <c:pt idx="215">
                  <c:v>445</c:v>
                </c:pt>
                <c:pt idx="216">
                  <c:v>441.75</c:v>
                </c:pt>
                <c:pt idx="217">
                  <c:v>443.75</c:v>
                </c:pt>
                <c:pt idx="218">
                  <c:v>447.5</c:v>
                </c:pt>
                <c:pt idx="219">
                  <c:v>442</c:v>
                </c:pt>
                <c:pt idx="220">
                  <c:v>439.5</c:v>
                </c:pt>
                <c:pt idx="221">
                  <c:v>439.5</c:v>
                </c:pt>
                <c:pt idx="222">
                  <c:v>447.5</c:v>
                </c:pt>
                <c:pt idx="223">
                  <c:v>452</c:v>
                </c:pt>
                <c:pt idx="224">
                  <c:v>442.5</c:v>
                </c:pt>
                <c:pt idx="225">
                  <c:v>440.75</c:v>
                </c:pt>
                <c:pt idx="226">
                  <c:v>440</c:v>
                </c:pt>
                <c:pt idx="227">
                  <c:v>443.25</c:v>
                </c:pt>
                <c:pt idx="228">
                  <c:v>447.25</c:v>
                </c:pt>
                <c:pt idx="229">
                  <c:v>425.25</c:v>
                </c:pt>
                <c:pt idx="230">
                  <c:v>422.75</c:v>
                </c:pt>
                <c:pt idx="231">
                  <c:v>418</c:v>
                </c:pt>
                <c:pt idx="232">
                  <c:v>415.25</c:v>
                </c:pt>
                <c:pt idx="233">
                  <c:v>406.25</c:v>
                </c:pt>
                <c:pt idx="234">
                  <c:v>404.25</c:v>
                </c:pt>
                <c:pt idx="235">
                  <c:v>398</c:v>
                </c:pt>
                <c:pt idx="236">
                  <c:v>392.75</c:v>
                </c:pt>
                <c:pt idx="237">
                  <c:v>384.75</c:v>
                </c:pt>
                <c:pt idx="238">
                  <c:v>388.25</c:v>
                </c:pt>
                <c:pt idx="239">
                  <c:v>381.75</c:v>
                </c:pt>
                <c:pt idx="240">
                  <c:v>386.75</c:v>
                </c:pt>
                <c:pt idx="241">
                  <c:v>387.25</c:v>
                </c:pt>
                <c:pt idx="242">
                  <c:v>378.5</c:v>
                </c:pt>
                <c:pt idx="243">
                  <c:v>372</c:v>
                </c:pt>
                <c:pt idx="244">
                  <c:v>368.25</c:v>
                </c:pt>
                <c:pt idx="245">
                  <c:v>370.75</c:v>
                </c:pt>
                <c:pt idx="246">
                  <c:v>369.5</c:v>
                </c:pt>
                <c:pt idx="247">
                  <c:v>371.75</c:v>
                </c:pt>
                <c:pt idx="248">
                  <c:v>376.75</c:v>
                </c:pt>
                <c:pt idx="249">
                  <c:v>371</c:v>
                </c:pt>
                <c:pt idx="250">
                  <c:v>371.5</c:v>
                </c:pt>
                <c:pt idx="251">
                  <c:v>367</c:v>
                </c:pt>
                <c:pt idx="252">
                  <c:v>362.25</c:v>
                </c:pt>
                <c:pt idx="253">
                  <c:v>369.25</c:v>
                </c:pt>
                <c:pt idx="254">
                  <c:v>367.25</c:v>
                </c:pt>
                <c:pt idx="255">
                  <c:v>374.25</c:v>
                </c:pt>
                <c:pt idx="256">
                  <c:v>371.25</c:v>
                </c:pt>
                <c:pt idx="257">
                  <c:v>363.5</c:v>
                </c:pt>
                <c:pt idx="258">
                  <c:v>368.25</c:v>
                </c:pt>
                <c:pt idx="259">
                  <c:v>369</c:v>
                </c:pt>
                <c:pt idx="260">
                  <c:v>369.75</c:v>
                </c:pt>
                <c:pt idx="261">
                  <c:v>373.5</c:v>
                </c:pt>
                <c:pt idx="262">
                  <c:v>377</c:v>
                </c:pt>
                <c:pt idx="263">
                  <c:v>371.5</c:v>
                </c:pt>
                <c:pt idx="264">
                  <c:v>372.25</c:v>
                </c:pt>
                <c:pt idx="265">
                  <c:v>367.5</c:v>
                </c:pt>
                <c:pt idx="266">
                  <c:v>369</c:v>
                </c:pt>
                <c:pt idx="267">
                  <c:v>371.5</c:v>
                </c:pt>
                <c:pt idx="268">
                  <c:v>367.5</c:v>
                </c:pt>
                <c:pt idx="269">
                  <c:v>365</c:v>
                </c:pt>
                <c:pt idx="270">
                  <c:v>365</c:v>
                </c:pt>
                <c:pt idx="271">
                  <c:v>369.25</c:v>
                </c:pt>
                <c:pt idx="272">
                  <c:v>364.75</c:v>
                </c:pt>
                <c:pt idx="273">
                  <c:v>363.75</c:v>
                </c:pt>
                <c:pt idx="274">
                  <c:v>352</c:v>
                </c:pt>
                <c:pt idx="275">
                  <c:v>346.5</c:v>
                </c:pt>
                <c:pt idx="276">
                  <c:v>356</c:v>
                </c:pt>
                <c:pt idx="277">
                  <c:v>348.25</c:v>
                </c:pt>
                <c:pt idx="278">
                  <c:v>344.25</c:v>
                </c:pt>
                <c:pt idx="279">
                  <c:v>345.75</c:v>
                </c:pt>
                <c:pt idx="280">
                  <c:v>341</c:v>
                </c:pt>
                <c:pt idx="281">
                  <c:v>338.5</c:v>
                </c:pt>
                <c:pt idx="282">
                  <c:v>343</c:v>
                </c:pt>
                <c:pt idx="283">
                  <c:v>343.75</c:v>
                </c:pt>
                <c:pt idx="284">
                  <c:v>341.75</c:v>
                </c:pt>
                <c:pt idx="285">
                  <c:v>338.25</c:v>
                </c:pt>
                <c:pt idx="286">
                  <c:v>331.5</c:v>
                </c:pt>
                <c:pt idx="287">
                  <c:v>330.25</c:v>
                </c:pt>
                <c:pt idx="288">
                  <c:v>325.5</c:v>
                </c:pt>
                <c:pt idx="289">
                  <c:v>329.5</c:v>
                </c:pt>
                <c:pt idx="290">
                  <c:v>326</c:v>
                </c:pt>
                <c:pt idx="291">
                  <c:v>323</c:v>
                </c:pt>
                <c:pt idx="292">
                  <c:v>325.75</c:v>
                </c:pt>
                <c:pt idx="293">
                  <c:v>320.75</c:v>
                </c:pt>
                <c:pt idx="294">
                  <c:v>321.25</c:v>
                </c:pt>
                <c:pt idx="295">
                  <c:v>322.75</c:v>
                </c:pt>
                <c:pt idx="296">
                  <c:v>323.25</c:v>
                </c:pt>
                <c:pt idx="297">
                  <c:v>332.5</c:v>
                </c:pt>
                <c:pt idx="298">
                  <c:v>340.5</c:v>
                </c:pt>
                <c:pt idx="299">
                  <c:v>343.25</c:v>
                </c:pt>
                <c:pt idx="300">
                  <c:v>344.75</c:v>
                </c:pt>
                <c:pt idx="301">
                  <c:v>334</c:v>
                </c:pt>
                <c:pt idx="302">
                  <c:v>346</c:v>
                </c:pt>
                <c:pt idx="303">
                  <c:v>357</c:v>
                </c:pt>
                <c:pt idx="304">
                  <c:v>347.5</c:v>
                </c:pt>
                <c:pt idx="305">
                  <c:v>352.25</c:v>
                </c:pt>
                <c:pt idx="306">
                  <c:v>348</c:v>
                </c:pt>
                <c:pt idx="307">
                  <c:v>348.25</c:v>
                </c:pt>
                <c:pt idx="308">
                  <c:v>356</c:v>
                </c:pt>
                <c:pt idx="309">
                  <c:v>353</c:v>
                </c:pt>
                <c:pt idx="310">
                  <c:v>359.75</c:v>
                </c:pt>
                <c:pt idx="311">
                  <c:v>353</c:v>
                </c:pt>
                <c:pt idx="312">
                  <c:v>363</c:v>
                </c:pt>
                <c:pt idx="313">
                  <c:v>364.5</c:v>
                </c:pt>
                <c:pt idx="314">
                  <c:v>375.25</c:v>
                </c:pt>
                <c:pt idx="315">
                  <c:v>374</c:v>
                </c:pt>
                <c:pt idx="316">
                  <c:v>376.75</c:v>
                </c:pt>
                <c:pt idx="317">
                  <c:v>373.5</c:v>
                </c:pt>
                <c:pt idx="318">
                  <c:v>364.5</c:v>
                </c:pt>
                <c:pt idx="319">
                  <c:v>370.25</c:v>
                </c:pt>
                <c:pt idx="320">
                  <c:v>371.25</c:v>
                </c:pt>
                <c:pt idx="321">
                  <c:v>367.5</c:v>
                </c:pt>
                <c:pt idx="322">
                  <c:v>369.25</c:v>
                </c:pt>
                <c:pt idx="323">
                  <c:v>373.75</c:v>
                </c:pt>
                <c:pt idx="324">
                  <c:v>377.75</c:v>
                </c:pt>
                <c:pt idx="325">
                  <c:v>386.25</c:v>
                </c:pt>
                <c:pt idx="326">
                  <c:v>381.75</c:v>
                </c:pt>
                <c:pt idx="327">
                  <c:v>377.5</c:v>
                </c:pt>
                <c:pt idx="328">
                  <c:v>372</c:v>
                </c:pt>
                <c:pt idx="329">
                  <c:v>363.25</c:v>
                </c:pt>
                <c:pt idx="330">
                  <c:v>373.25</c:v>
                </c:pt>
                <c:pt idx="331">
                  <c:v>372.75</c:v>
                </c:pt>
                <c:pt idx="332">
                  <c:v>367.5</c:v>
                </c:pt>
                <c:pt idx="333">
                  <c:v>374.25</c:v>
                </c:pt>
                <c:pt idx="334">
                  <c:v>378.25</c:v>
                </c:pt>
                <c:pt idx="335">
                  <c:v>375.75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406</c:v>
                </c:pt>
                <c:pt idx="1">
                  <c:v>413.25</c:v>
                </c:pt>
                <c:pt idx="2">
                  <c:v>410</c:v>
                </c:pt>
                <c:pt idx="3">
                  <c:v>415.5</c:v>
                </c:pt>
                <c:pt idx="4">
                  <c:v>412.5</c:v>
                </c:pt>
                <c:pt idx="5">
                  <c:v>406.25</c:v>
                </c:pt>
                <c:pt idx="6">
                  <c:v>408.75</c:v>
                </c:pt>
                <c:pt idx="7">
                  <c:v>408.75</c:v>
                </c:pt>
                <c:pt idx="8">
                  <c:v>410.25</c:v>
                </c:pt>
                <c:pt idx="9">
                  <c:v>414.75</c:v>
                </c:pt>
                <c:pt idx="10">
                  <c:v>418.25</c:v>
                </c:pt>
                <c:pt idx="11">
                  <c:v>413.5</c:v>
                </c:pt>
                <c:pt idx="12">
                  <c:v>413.25</c:v>
                </c:pt>
                <c:pt idx="13">
                  <c:v>408.5</c:v>
                </c:pt>
                <c:pt idx="14">
                  <c:v>409.75</c:v>
                </c:pt>
                <c:pt idx="15">
                  <c:v>411.25</c:v>
                </c:pt>
                <c:pt idx="16">
                  <c:v>409.25</c:v>
                </c:pt>
                <c:pt idx="17">
                  <c:v>408</c:v>
                </c:pt>
                <c:pt idx="18">
                  <c:v>407.5</c:v>
                </c:pt>
                <c:pt idx="19">
                  <c:v>409.25</c:v>
                </c:pt>
                <c:pt idx="20">
                  <c:v>406</c:v>
                </c:pt>
                <c:pt idx="21">
                  <c:v>405.75</c:v>
                </c:pt>
                <c:pt idx="22">
                  <c:v>395.75</c:v>
                </c:pt>
                <c:pt idx="23">
                  <c:v>392</c:v>
                </c:pt>
                <c:pt idx="24">
                  <c:v>400.5</c:v>
                </c:pt>
                <c:pt idx="25">
                  <c:v>393.5</c:v>
                </c:pt>
                <c:pt idx="26">
                  <c:v>389.5</c:v>
                </c:pt>
                <c:pt idx="27">
                  <c:v>390.5</c:v>
                </c:pt>
                <c:pt idx="28">
                  <c:v>387.5</c:v>
                </c:pt>
                <c:pt idx="29">
                  <c:v>385.25</c:v>
                </c:pt>
                <c:pt idx="30">
                  <c:v>389</c:v>
                </c:pt>
                <c:pt idx="31">
                  <c:v>390</c:v>
                </c:pt>
                <c:pt idx="32">
                  <c:v>388.25</c:v>
                </c:pt>
                <c:pt idx="33">
                  <c:v>384.25</c:v>
                </c:pt>
                <c:pt idx="34">
                  <c:v>378.5</c:v>
                </c:pt>
                <c:pt idx="35">
                  <c:v>376.25</c:v>
                </c:pt>
                <c:pt idx="36">
                  <c:v>372.25</c:v>
                </c:pt>
                <c:pt idx="37">
                  <c:v>375.5</c:v>
                </c:pt>
                <c:pt idx="38">
                  <c:v>372.5</c:v>
                </c:pt>
                <c:pt idx="39">
                  <c:v>368.5</c:v>
                </c:pt>
                <c:pt idx="40">
                  <c:v>370.75</c:v>
                </c:pt>
                <c:pt idx="41">
                  <c:v>366.75</c:v>
                </c:pt>
                <c:pt idx="42">
                  <c:v>367.75</c:v>
                </c:pt>
                <c:pt idx="43">
                  <c:v>370</c:v>
                </c:pt>
                <c:pt idx="44">
                  <c:v>371.5</c:v>
                </c:pt>
                <c:pt idx="45">
                  <c:v>380.5</c:v>
                </c:pt>
                <c:pt idx="46">
                  <c:v>388</c:v>
                </c:pt>
                <c:pt idx="47">
                  <c:v>390</c:v>
                </c:pt>
                <c:pt idx="48">
                  <c:v>390</c:v>
                </c:pt>
                <c:pt idx="49">
                  <c:v>381.75</c:v>
                </c:pt>
                <c:pt idx="50">
                  <c:v>392</c:v>
                </c:pt>
                <c:pt idx="51">
                  <c:v>401.75</c:v>
                </c:pt>
                <c:pt idx="52">
                  <c:v>392.75</c:v>
                </c:pt>
                <c:pt idx="53">
                  <c:v>397</c:v>
                </c:pt>
                <c:pt idx="54">
                  <c:v>393.75</c:v>
                </c:pt>
                <c:pt idx="55">
                  <c:v>395</c:v>
                </c:pt>
                <c:pt idx="56">
                  <c:v>401.5</c:v>
                </c:pt>
                <c:pt idx="57">
                  <c:v>399</c:v>
                </c:pt>
                <c:pt idx="58">
                  <c:v>405.25</c:v>
                </c:pt>
                <c:pt idx="59">
                  <c:v>399.5</c:v>
                </c:pt>
                <c:pt idx="60">
                  <c:v>408</c:v>
                </c:pt>
                <c:pt idx="61">
                  <c:v>408.5</c:v>
                </c:pt>
                <c:pt idx="62">
                  <c:v>416.25</c:v>
                </c:pt>
                <c:pt idx="63">
                  <c:v>416.5</c:v>
                </c:pt>
                <c:pt idx="64">
                  <c:v>418.5</c:v>
                </c:pt>
                <c:pt idx="65">
                  <c:v>415</c:v>
                </c:pt>
                <c:pt idx="66">
                  <c:v>407.75</c:v>
                </c:pt>
                <c:pt idx="67">
                  <c:v>414</c:v>
                </c:pt>
                <c:pt idx="68">
                  <c:v>416.5</c:v>
                </c:pt>
                <c:pt idx="69">
                  <c:v>413</c:v>
                </c:pt>
                <c:pt idx="70">
                  <c:v>415</c:v>
                </c:pt>
                <c:pt idx="71">
                  <c:v>419.25</c:v>
                </c:pt>
                <c:pt idx="72">
                  <c:v>422.5</c:v>
                </c:pt>
                <c:pt idx="73">
                  <c:v>429</c:v>
                </c:pt>
                <c:pt idx="74">
                  <c:v>424</c:v>
                </c:pt>
                <c:pt idx="75">
                  <c:v>421.5</c:v>
                </c:pt>
                <c:pt idx="76">
                  <c:v>416</c:v>
                </c:pt>
                <c:pt idx="77">
                  <c:v>407</c:v>
                </c:pt>
                <c:pt idx="78">
                  <c:v>416.25</c:v>
                </c:pt>
                <c:pt idx="79">
                  <c:v>415.75</c:v>
                </c:pt>
                <c:pt idx="80">
                  <c:v>411</c:v>
                </c:pt>
                <c:pt idx="81">
                  <c:v>417.25</c:v>
                </c:pt>
                <c:pt idx="82">
                  <c:v>420.5</c:v>
                </c:pt>
                <c:pt idx="83">
                  <c:v>416.75</c:v>
                </c:pt>
                <c:pt idx="84">
                  <c:v>418.25</c:v>
                </c:pt>
                <c:pt idx="85">
                  <c:v>410</c:v>
                </c:pt>
                <c:pt idx="86">
                  <c:v>411.75</c:v>
                </c:pt>
                <c:pt idx="87">
                  <c:v>417.75</c:v>
                </c:pt>
                <c:pt idx="88">
                  <c:v>422.75</c:v>
                </c:pt>
                <c:pt idx="89">
                  <c:v>418.25</c:v>
                </c:pt>
                <c:pt idx="90">
                  <c:v>423.5</c:v>
                </c:pt>
                <c:pt idx="91">
                  <c:v>421</c:v>
                </c:pt>
                <c:pt idx="92">
                  <c:v>424.75</c:v>
                </c:pt>
                <c:pt idx="93">
                  <c:v>431.75</c:v>
                </c:pt>
                <c:pt idx="94">
                  <c:v>432.75</c:v>
                </c:pt>
                <c:pt idx="95">
                  <c:v>430.75</c:v>
                </c:pt>
                <c:pt idx="96">
                  <c:v>432</c:v>
                </c:pt>
                <c:pt idx="97">
                  <c:v>434.75</c:v>
                </c:pt>
                <c:pt idx="98">
                  <c:v>435</c:v>
                </c:pt>
                <c:pt idx="99">
                  <c:v>434.75</c:v>
                </c:pt>
                <c:pt idx="100">
                  <c:v>437</c:v>
                </c:pt>
                <c:pt idx="101">
                  <c:v>432.25</c:v>
                </c:pt>
                <c:pt idx="102">
                  <c:v>439</c:v>
                </c:pt>
                <c:pt idx="103">
                  <c:v>436.75</c:v>
                </c:pt>
                <c:pt idx="104">
                  <c:v>430.75</c:v>
                </c:pt>
                <c:pt idx="105">
                  <c:v>421</c:v>
                </c:pt>
                <c:pt idx="106">
                  <c:v>419.5</c:v>
                </c:pt>
                <c:pt idx="107">
                  <c:v>429</c:v>
                </c:pt>
                <c:pt idx="108">
                  <c:v>428.25</c:v>
                </c:pt>
                <c:pt idx="109">
                  <c:v>420.25</c:v>
                </c:pt>
                <c:pt idx="110">
                  <c:v>417.25</c:v>
                </c:pt>
                <c:pt idx="111">
                  <c:v>421.5</c:v>
                </c:pt>
                <c:pt idx="112">
                  <c:v>426</c:v>
                </c:pt>
                <c:pt idx="113">
                  <c:v>412</c:v>
                </c:pt>
                <c:pt idx="114">
                  <c:v>408.5</c:v>
                </c:pt>
                <c:pt idx="115">
                  <c:v>407.5</c:v>
                </c:pt>
                <c:pt idx="116">
                  <c:v>414.75</c:v>
                </c:pt>
                <c:pt idx="117">
                  <c:v>417</c:v>
                </c:pt>
                <c:pt idx="118">
                  <c:v>415.5</c:v>
                </c:pt>
                <c:pt idx="119">
                  <c:v>413.25</c:v>
                </c:pt>
                <c:pt idx="120">
                  <c:v>417.25</c:v>
                </c:pt>
                <c:pt idx="121">
                  <c:v>414.25</c:v>
                </c:pt>
                <c:pt idx="122">
                  <c:v>411.25</c:v>
                </c:pt>
                <c:pt idx="123">
                  <c:v>404.25</c:v>
                </c:pt>
                <c:pt idx="124">
                  <c:v>402.75</c:v>
                </c:pt>
                <c:pt idx="125">
                  <c:v>400.75</c:v>
                </c:pt>
                <c:pt idx="126">
                  <c:v>401</c:v>
                </c:pt>
                <c:pt idx="127">
                  <c:v>416.25</c:v>
                </c:pt>
                <c:pt idx="128">
                  <c:v>414.25</c:v>
                </c:pt>
                <c:pt idx="129">
                  <c:v>416</c:v>
                </c:pt>
                <c:pt idx="130">
                  <c:v>416.75</c:v>
                </c:pt>
                <c:pt idx="131">
                  <c:v>421.25</c:v>
                </c:pt>
                <c:pt idx="132">
                  <c:v>418.5</c:v>
                </c:pt>
                <c:pt idx="133">
                  <c:v>415.25</c:v>
                </c:pt>
                <c:pt idx="134">
                  <c:v>413</c:v>
                </c:pt>
                <c:pt idx="135">
                  <c:v>417.5</c:v>
                </c:pt>
                <c:pt idx="136">
                  <c:v>420.5</c:v>
                </c:pt>
                <c:pt idx="137">
                  <c:v>414.5</c:v>
                </c:pt>
                <c:pt idx="138">
                  <c:v>419.75</c:v>
                </c:pt>
                <c:pt idx="139">
                  <c:v>416.25</c:v>
                </c:pt>
                <c:pt idx="140">
                  <c:v>410.5</c:v>
                </c:pt>
                <c:pt idx="141">
                  <c:v>409.75</c:v>
                </c:pt>
                <c:pt idx="142">
                  <c:v>409</c:v>
                </c:pt>
                <c:pt idx="143">
                  <c:v>413.75</c:v>
                </c:pt>
                <c:pt idx="144">
                  <c:v>417.5</c:v>
                </c:pt>
                <c:pt idx="145">
                  <c:v>413.25</c:v>
                </c:pt>
                <c:pt idx="146">
                  <c:v>416.5</c:v>
                </c:pt>
                <c:pt idx="147">
                  <c:v>413.75</c:v>
                </c:pt>
                <c:pt idx="148">
                  <c:v>414</c:v>
                </c:pt>
                <c:pt idx="149">
                  <c:v>410.75</c:v>
                </c:pt>
                <c:pt idx="150">
                  <c:v>412.75</c:v>
                </c:pt>
                <c:pt idx="151">
                  <c:v>412.25</c:v>
                </c:pt>
                <c:pt idx="152">
                  <c:v>414.25</c:v>
                </c:pt>
                <c:pt idx="153">
                  <c:v>411.75</c:v>
                </c:pt>
                <c:pt idx="154">
                  <c:v>404.75</c:v>
                </c:pt>
                <c:pt idx="155">
                  <c:v>404.25</c:v>
                </c:pt>
                <c:pt idx="156">
                  <c:v>396.75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495056"/>
        <c:axId val="276687400"/>
      </c:lineChart>
      <c:dateAx>
        <c:axId val="27349505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76687400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76687400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3495056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1179</c:v>
                </c:pt>
                <c:pt idx="1">
                  <c:v>1167.25</c:v>
                </c:pt>
                <c:pt idx="2">
                  <c:v>1173.75</c:v>
                </c:pt>
                <c:pt idx="3">
                  <c:v>1159</c:v>
                </c:pt>
                <c:pt idx="4">
                  <c:v>1155</c:v>
                </c:pt>
                <c:pt idx="5">
                  <c:v>1165.25</c:v>
                </c:pt>
                <c:pt idx="6">
                  <c:v>1162.25</c:v>
                </c:pt>
                <c:pt idx="7">
                  <c:v>1194.5</c:v>
                </c:pt>
                <c:pt idx="8">
                  <c:v>1187.5</c:v>
                </c:pt>
                <c:pt idx="9">
                  <c:v>1189.75</c:v>
                </c:pt>
                <c:pt idx="10">
                  <c:v>1190.5</c:v>
                </c:pt>
                <c:pt idx="11">
                  <c:v>1176.5</c:v>
                </c:pt>
                <c:pt idx="12">
                  <c:v>1191.75</c:v>
                </c:pt>
                <c:pt idx="13">
                  <c:v>1178.25</c:v>
                </c:pt>
                <c:pt idx="14">
                  <c:v>1184.25</c:v>
                </c:pt>
                <c:pt idx="15">
                  <c:v>1184</c:v>
                </c:pt>
                <c:pt idx="16">
                  <c:v>1204.5</c:v>
                </c:pt>
                <c:pt idx="17">
                  <c:v>1219</c:v>
                </c:pt>
                <c:pt idx="18">
                  <c:v>1213</c:v>
                </c:pt>
                <c:pt idx="19">
                  <c:v>1223.25</c:v>
                </c:pt>
                <c:pt idx="20">
                  <c:v>1213.5</c:v>
                </c:pt>
                <c:pt idx="21">
                  <c:v>1213.25</c:v>
                </c:pt>
                <c:pt idx="22">
                  <c:v>1212.75</c:v>
                </c:pt>
                <c:pt idx="23">
                  <c:v>1197.5</c:v>
                </c:pt>
                <c:pt idx="24">
                  <c:v>1194.5</c:v>
                </c:pt>
                <c:pt idx="25">
                  <c:v>1185.5</c:v>
                </c:pt>
                <c:pt idx="26">
                  <c:v>1182.75</c:v>
                </c:pt>
                <c:pt idx="27">
                  <c:v>1195.75</c:v>
                </c:pt>
                <c:pt idx="28">
                  <c:v>1200.25</c:v>
                </c:pt>
                <c:pt idx="29">
                  <c:v>1196.75</c:v>
                </c:pt>
                <c:pt idx="30">
                  <c:v>1171</c:v>
                </c:pt>
                <c:pt idx="31">
                  <c:v>1176</c:v>
                </c:pt>
                <c:pt idx="32">
                  <c:v>1181.75</c:v>
                </c:pt>
                <c:pt idx="33">
                  <c:v>1189.25</c:v>
                </c:pt>
                <c:pt idx="34">
                  <c:v>1187</c:v>
                </c:pt>
                <c:pt idx="35">
                  <c:v>1171.5</c:v>
                </c:pt>
                <c:pt idx="36">
                  <c:v>1176.5</c:v>
                </c:pt>
                <c:pt idx="37">
                  <c:v>1181</c:v>
                </c:pt>
                <c:pt idx="38">
                  <c:v>1179</c:v>
                </c:pt>
                <c:pt idx="39">
                  <c:v>1178.5</c:v>
                </c:pt>
                <c:pt idx="40">
                  <c:v>1174.25</c:v>
                </c:pt>
                <c:pt idx="41">
                  <c:v>1155</c:v>
                </c:pt>
                <c:pt idx="42">
                  <c:v>1149.5</c:v>
                </c:pt>
                <c:pt idx="43">
                  <c:v>1159</c:v>
                </c:pt>
                <c:pt idx="44">
                  <c:v>1170</c:v>
                </c:pt>
                <c:pt idx="45">
                  <c:v>1174.25</c:v>
                </c:pt>
                <c:pt idx="46">
                  <c:v>1178</c:v>
                </c:pt>
                <c:pt idx="47">
                  <c:v>1178.25</c:v>
                </c:pt>
                <c:pt idx="48">
                  <c:v>1176.5</c:v>
                </c:pt>
                <c:pt idx="49">
                  <c:v>1172.25</c:v>
                </c:pt>
                <c:pt idx="50">
                  <c:v>1158</c:v>
                </c:pt>
                <c:pt idx="51">
                  <c:v>1164.25</c:v>
                </c:pt>
                <c:pt idx="52">
                  <c:v>1164.75</c:v>
                </c:pt>
                <c:pt idx="53">
                  <c:v>1168.5</c:v>
                </c:pt>
                <c:pt idx="54">
                  <c:v>1175</c:v>
                </c:pt>
                <c:pt idx="55">
                  <c:v>1171</c:v>
                </c:pt>
                <c:pt idx="56">
                  <c:v>1177.25</c:v>
                </c:pt>
                <c:pt idx="57">
                  <c:v>1174.5</c:v>
                </c:pt>
                <c:pt idx="58">
                  <c:v>1177</c:v>
                </c:pt>
                <c:pt idx="59">
                  <c:v>1174.75</c:v>
                </c:pt>
                <c:pt idx="60">
                  <c:v>1165</c:v>
                </c:pt>
                <c:pt idx="61">
                  <c:v>1157.25</c:v>
                </c:pt>
                <c:pt idx="62">
                  <c:v>1164</c:v>
                </c:pt>
                <c:pt idx="63">
                  <c:v>1169</c:v>
                </c:pt>
                <c:pt idx="64">
                  <c:v>1158.25</c:v>
                </c:pt>
                <c:pt idx="65">
                  <c:v>1145.75</c:v>
                </c:pt>
                <c:pt idx="66">
                  <c:v>1149.25</c:v>
                </c:pt>
                <c:pt idx="67">
                  <c:v>1145.25</c:v>
                </c:pt>
                <c:pt idx="68">
                  <c:v>1150.25</c:v>
                </c:pt>
                <c:pt idx="69">
                  <c:v>1147.5</c:v>
                </c:pt>
                <c:pt idx="70">
                  <c:v>1161</c:v>
                </c:pt>
                <c:pt idx="71">
                  <c:v>1167</c:v>
                </c:pt>
                <c:pt idx="72">
                  <c:v>1176</c:v>
                </c:pt>
                <c:pt idx="73">
                  <c:v>1177</c:v>
                </c:pt>
                <c:pt idx="74">
                  <c:v>1177</c:v>
                </c:pt>
                <c:pt idx="75">
                  <c:v>1153.5</c:v>
                </c:pt>
                <c:pt idx="76">
                  <c:v>1151.25</c:v>
                </c:pt>
                <c:pt idx="77">
                  <c:v>1149.5</c:v>
                </c:pt>
                <c:pt idx="78">
                  <c:v>1153.25</c:v>
                </c:pt>
                <c:pt idx="79">
                  <c:v>1159.25</c:v>
                </c:pt>
                <c:pt idx="80">
                  <c:v>1167</c:v>
                </c:pt>
                <c:pt idx="81">
                  <c:v>1161.25</c:v>
                </c:pt>
                <c:pt idx="82">
                  <c:v>1156.25</c:v>
                </c:pt>
                <c:pt idx="83">
                  <c:v>1145.75</c:v>
                </c:pt>
                <c:pt idx="84">
                  <c:v>1147</c:v>
                </c:pt>
                <c:pt idx="85">
                  <c:v>1150</c:v>
                </c:pt>
                <c:pt idx="86">
                  <c:v>1157.75</c:v>
                </c:pt>
                <c:pt idx="87">
                  <c:v>1163.5</c:v>
                </c:pt>
                <c:pt idx="88">
                  <c:v>1163</c:v>
                </c:pt>
                <c:pt idx="89">
                  <c:v>1164.25</c:v>
                </c:pt>
                <c:pt idx="90">
                  <c:v>1172.25</c:v>
                </c:pt>
                <c:pt idx="91">
                  <c:v>1167.25</c:v>
                </c:pt>
                <c:pt idx="92">
                  <c:v>1167.25</c:v>
                </c:pt>
                <c:pt idx="93">
                  <c:v>1158.25</c:v>
                </c:pt>
                <c:pt idx="94">
                  <c:v>1157.75</c:v>
                </c:pt>
                <c:pt idx="95">
                  <c:v>1161.5</c:v>
                </c:pt>
                <c:pt idx="96">
                  <c:v>1165</c:v>
                </c:pt>
                <c:pt idx="97">
                  <c:v>1160.25</c:v>
                </c:pt>
                <c:pt idx="98">
                  <c:v>1164.5</c:v>
                </c:pt>
                <c:pt idx="99">
                  <c:v>1169.5</c:v>
                </c:pt>
                <c:pt idx="100">
                  <c:v>1165.25</c:v>
                </c:pt>
                <c:pt idx="101">
                  <c:v>1163.5</c:v>
                </c:pt>
                <c:pt idx="102">
                  <c:v>1151.5</c:v>
                </c:pt>
                <c:pt idx="103">
                  <c:v>1154.5</c:v>
                </c:pt>
                <c:pt idx="104">
                  <c:v>1146.5</c:v>
                </c:pt>
                <c:pt idx="105">
                  <c:v>1135</c:v>
                </c:pt>
                <c:pt idx="106">
                  <c:v>1129</c:v>
                </c:pt>
                <c:pt idx="107">
                  <c:v>1129.75</c:v>
                </c:pt>
                <c:pt idx="108">
                  <c:v>1126</c:v>
                </c:pt>
                <c:pt idx="109">
                  <c:v>1116.75</c:v>
                </c:pt>
                <c:pt idx="110">
                  <c:v>1104</c:v>
                </c:pt>
                <c:pt idx="111">
                  <c:v>1101</c:v>
                </c:pt>
                <c:pt idx="112">
                  <c:v>1099.75</c:v>
                </c:pt>
                <c:pt idx="113">
                  <c:v>1114</c:v>
                </c:pt>
                <c:pt idx="114">
                  <c:v>1119.5</c:v>
                </c:pt>
                <c:pt idx="115">
                  <c:v>1118</c:v>
                </c:pt>
                <c:pt idx="116">
                  <c:v>1122.25</c:v>
                </c:pt>
                <c:pt idx="117">
                  <c:v>1125</c:v>
                </c:pt>
                <c:pt idx="118">
                  <c:v>1109</c:v>
                </c:pt>
                <c:pt idx="119">
                  <c:v>1113</c:v>
                </c:pt>
                <c:pt idx="120">
                  <c:v>1108.75</c:v>
                </c:pt>
                <c:pt idx="121">
                  <c:v>1109.25</c:v>
                </c:pt>
                <c:pt idx="122">
                  <c:v>1101.5</c:v>
                </c:pt>
                <c:pt idx="123">
                  <c:v>1105</c:v>
                </c:pt>
                <c:pt idx="124">
                  <c:v>1097.75</c:v>
                </c:pt>
                <c:pt idx="125">
                  <c:v>1097.25</c:v>
                </c:pt>
                <c:pt idx="126">
                  <c:v>1104.5</c:v>
                </c:pt>
                <c:pt idx="127">
                  <c:v>1108.5</c:v>
                </c:pt>
                <c:pt idx="128">
                  <c:v>1110.5</c:v>
                </c:pt>
                <c:pt idx="129">
                  <c:v>1112.5</c:v>
                </c:pt>
                <c:pt idx="130">
                  <c:v>1118.5</c:v>
                </c:pt>
                <c:pt idx="131">
                  <c:v>1121.75</c:v>
                </c:pt>
                <c:pt idx="132">
                  <c:v>1116.25</c:v>
                </c:pt>
                <c:pt idx="133">
                  <c:v>1123.5</c:v>
                </c:pt>
                <c:pt idx="134">
                  <c:v>1118.75</c:v>
                </c:pt>
                <c:pt idx="135">
                  <c:v>1133.75</c:v>
                </c:pt>
                <c:pt idx="136">
                  <c:v>1130.5</c:v>
                </c:pt>
                <c:pt idx="137">
                  <c:v>1138</c:v>
                </c:pt>
                <c:pt idx="138">
                  <c:v>1137</c:v>
                </c:pt>
                <c:pt idx="139">
                  <c:v>1145.25</c:v>
                </c:pt>
                <c:pt idx="140">
                  <c:v>1153.75</c:v>
                </c:pt>
                <c:pt idx="141">
                  <c:v>1160.25</c:v>
                </c:pt>
                <c:pt idx="142">
                  <c:v>1167.5</c:v>
                </c:pt>
                <c:pt idx="143">
                  <c:v>1169.25</c:v>
                </c:pt>
                <c:pt idx="144">
                  <c:v>1155.5</c:v>
                </c:pt>
                <c:pt idx="145">
                  <c:v>1169.25</c:v>
                </c:pt>
                <c:pt idx="146">
                  <c:v>1171.5</c:v>
                </c:pt>
                <c:pt idx="147">
                  <c:v>1181.25</c:v>
                </c:pt>
                <c:pt idx="148">
                  <c:v>1179.75</c:v>
                </c:pt>
                <c:pt idx="149">
                  <c:v>1186</c:v>
                </c:pt>
                <c:pt idx="150">
                  <c:v>1187.25</c:v>
                </c:pt>
                <c:pt idx="151">
                  <c:v>1176.5</c:v>
                </c:pt>
                <c:pt idx="152">
                  <c:v>1189.5</c:v>
                </c:pt>
                <c:pt idx="153">
                  <c:v>1176.25</c:v>
                </c:pt>
                <c:pt idx="154">
                  <c:v>1179.75</c:v>
                </c:pt>
                <c:pt idx="155">
                  <c:v>1174.5</c:v>
                </c:pt>
                <c:pt idx="156">
                  <c:v>1175.75</c:v>
                </c:pt>
                <c:pt idx="157">
                  <c:v>1184.5</c:v>
                </c:pt>
                <c:pt idx="158">
                  <c:v>1191</c:v>
                </c:pt>
                <c:pt idx="159">
                  <c:v>1189.5</c:v>
                </c:pt>
                <c:pt idx="160">
                  <c:v>1177.25</c:v>
                </c:pt>
                <c:pt idx="161">
                  <c:v>1184</c:v>
                </c:pt>
                <c:pt idx="162">
                  <c:v>1188.75</c:v>
                </c:pt>
                <c:pt idx="163">
                  <c:v>1193.25</c:v>
                </c:pt>
                <c:pt idx="164">
                  <c:v>1192.75</c:v>
                </c:pt>
                <c:pt idx="165">
                  <c:v>1190.5</c:v>
                </c:pt>
                <c:pt idx="166">
                  <c:v>1187.25</c:v>
                </c:pt>
                <c:pt idx="167">
                  <c:v>1207.25</c:v>
                </c:pt>
                <c:pt idx="168">
                  <c:v>1198</c:v>
                </c:pt>
                <c:pt idx="169">
                  <c:v>1203.5</c:v>
                </c:pt>
                <c:pt idx="170">
                  <c:v>1208.5</c:v>
                </c:pt>
                <c:pt idx="171">
                  <c:v>1208.25</c:v>
                </c:pt>
                <c:pt idx="172">
                  <c:v>1217.5</c:v>
                </c:pt>
                <c:pt idx="173">
                  <c:v>1227.5</c:v>
                </c:pt>
                <c:pt idx="174">
                  <c:v>1225.5</c:v>
                </c:pt>
                <c:pt idx="175">
                  <c:v>1214.75</c:v>
                </c:pt>
                <c:pt idx="176">
                  <c:v>1220</c:v>
                </c:pt>
                <c:pt idx="177">
                  <c:v>1229</c:v>
                </c:pt>
                <c:pt idx="178">
                  <c:v>1237.25</c:v>
                </c:pt>
                <c:pt idx="179">
                  <c:v>1239.25</c:v>
                </c:pt>
                <c:pt idx="180">
                  <c:v>1223.75</c:v>
                </c:pt>
                <c:pt idx="181">
                  <c:v>1215.5</c:v>
                </c:pt>
                <c:pt idx="182">
                  <c:v>1227.5</c:v>
                </c:pt>
                <c:pt idx="183">
                  <c:v>1231</c:v>
                </c:pt>
                <c:pt idx="184">
                  <c:v>1239.75</c:v>
                </c:pt>
                <c:pt idx="185">
                  <c:v>1239.25</c:v>
                </c:pt>
                <c:pt idx="186">
                  <c:v>1248</c:v>
                </c:pt>
                <c:pt idx="187">
                  <c:v>1246.75</c:v>
                </c:pt>
                <c:pt idx="188">
                  <c:v>1225.5</c:v>
                </c:pt>
                <c:pt idx="189">
                  <c:v>1222.5</c:v>
                </c:pt>
                <c:pt idx="190">
                  <c:v>1227.5</c:v>
                </c:pt>
                <c:pt idx="191">
                  <c:v>1225.25</c:v>
                </c:pt>
                <c:pt idx="192">
                  <c:v>1217.25</c:v>
                </c:pt>
                <c:pt idx="193">
                  <c:v>1224</c:v>
                </c:pt>
                <c:pt idx="194">
                  <c:v>1226.25</c:v>
                </c:pt>
                <c:pt idx="195">
                  <c:v>1212.25</c:v>
                </c:pt>
                <c:pt idx="196">
                  <c:v>1219</c:v>
                </c:pt>
                <c:pt idx="197">
                  <c:v>1222.5</c:v>
                </c:pt>
                <c:pt idx="198">
                  <c:v>1217.75</c:v>
                </c:pt>
                <c:pt idx="199">
                  <c:v>1221.5</c:v>
                </c:pt>
                <c:pt idx="200">
                  <c:v>1238.75</c:v>
                </c:pt>
                <c:pt idx="201">
                  <c:v>1232.25</c:v>
                </c:pt>
                <c:pt idx="202">
                  <c:v>1253.5</c:v>
                </c:pt>
                <c:pt idx="203">
                  <c:v>1270.75</c:v>
                </c:pt>
                <c:pt idx="204">
                  <c:v>1265.75</c:v>
                </c:pt>
                <c:pt idx="205">
                  <c:v>1238.75</c:v>
                </c:pt>
                <c:pt idx="206">
                  <c:v>1243</c:v>
                </c:pt>
                <c:pt idx="207">
                  <c:v>1244.25</c:v>
                </c:pt>
                <c:pt idx="208">
                  <c:v>1233.75</c:v>
                </c:pt>
                <c:pt idx="209">
                  <c:v>1229.75</c:v>
                </c:pt>
                <c:pt idx="210">
                  <c:v>1221.75</c:v>
                </c:pt>
                <c:pt idx="211">
                  <c:v>1217.25</c:v>
                </c:pt>
                <c:pt idx="212">
                  <c:v>1210.5</c:v>
                </c:pt>
                <c:pt idx="213">
                  <c:v>1218.75</c:v>
                </c:pt>
                <c:pt idx="214">
                  <c:v>1224.25</c:v>
                </c:pt>
                <c:pt idx="215">
                  <c:v>1229.5</c:v>
                </c:pt>
                <c:pt idx="216">
                  <c:v>1220.75</c:v>
                </c:pt>
                <c:pt idx="217">
                  <c:v>1212.25</c:v>
                </c:pt>
                <c:pt idx="218">
                  <c:v>1221.25</c:v>
                </c:pt>
                <c:pt idx="219">
                  <c:v>1217</c:v>
                </c:pt>
                <c:pt idx="220">
                  <c:v>1212</c:v>
                </c:pt>
                <c:pt idx="221">
                  <c:v>1213</c:v>
                </c:pt>
                <c:pt idx="222">
                  <c:v>1227.25</c:v>
                </c:pt>
                <c:pt idx="223">
                  <c:v>1231.5</c:v>
                </c:pt>
                <c:pt idx="224">
                  <c:v>1233.75</c:v>
                </c:pt>
                <c:pt idx="225">
                  <c:v>1224.5</c:v>
                </c:pt>
                <c:pt idx="226">
                  <c:v>1229</c:v>
                </c:pt>
                <c:pt idx="227">
                  <c:v>1244.25</c:v>
                </c:pt>
                <c:pt idx="228">
                  <c:v>1228</c:v>
                </c:pt>
                <c:pt idx="229">
                  <c:v>1157.25</c:v>
                </c:pt>
                <c:pt idx="230">
                  <c:v>1147.5</c:v>
                </c:pt>
                <c:pt idx="231">
                  <c:v>1141.5</c:v>
                </c:pt>
                <c:pt idx="232">
                  <c:v>1133.5</c:v>
                </c:pt>
                <c:pt idx="233">
                  <c:v>1125.5</c:v>
                </c:pt>
                <c:pt idx="234">
                  <c:v>1116.25</c:v>
                </c:pt>
                <c:pt idx="235">
                  <c:v>1103.75</c:v>
                </c:pt>
                <c:pt idx="236">
                  <c:v>1093</c:v>
                </c:pt>
                <c:pt idx="237">
                  <c:v>1075</c:v>
                </c:pt>
                <c:pt idx="238">
                  <c:v>1086.25</c:v>
                </c:pt>
                <c:pt idx="239">
                  <c:v>1086.25</c:v>
                </c:pt>
                <c:pt idx="240">
                  <c:v>1102</c:v>
                </c:pt>
                <c:pt idx="241">
                  <c:v>1094</c:v>
                </c:pt>
                <c:pt idx="242">
                  <c:v>1085.25</c:v>
                </c:pt>
                <c:pt idx="243">
                  <c:v>1071.5</c:v>
                </c:pt>
                <c:pt idx="244">
                  <c:v>1057.75</c:v>
                </c:pt>
                <c:pt idx="245">
                  <c:v>1076.5</c:v>
                </c:pt>
                <c:pt idx="246">
                  <c:v>1084.75</c:v>
                </c:pt>
                <c:pt idx="247">
                  <c:v>1083.5</c:v>
                </c:pt>
                <c:pt idx="248">
                  <c:v>1107.75</c:v>
                </c:pt>
                <c:pt idx="249">
                  <c:v>1095</c:v>
                </c:pt>
                <c:pt idx="250">
                  <c:v>1081.25</c:v>
                </c:pt>
                <c:pt idx="251">
                  <c:v>1082</c:v>
                </c:pt>
                <c:pt idx="252">
                  <c:v>1058.5</c:v>
                </c:pt>
                <c:pt idx="253">
                  <c:v>1079.5</c:v>
                </c:pt>
                <c:pt idx="254">
                  <c:v>1065.75</c:v>
                </c:pt>
                <c:pt idx="255">
                  <c:v>1080</c:v>
                </c:pt>
                <c:pt idx="256">
                  <c:v>1078</c:v>
                </c:pt>
                <c:pt idx="257">
                  <c:v>1084.75</c:v>
                </c:pt>
                <c:pt idx="258">
                  <c:v>1073.25</c:v>
                </c:pt>
                <c:pt idx="259">
                  <c:v>1059.5</c:v>
                </c:pt>
                <c:pt idx="260">
                  <c:v>1046.75</c:v>
                </c:pt>
                <c:pt idx="261">
                  <c:v>1056</c:v>
                </c:pt>
                <c:pt idx="262">
                  <c:v>1052</c:v>
                </c:pt>
                <c:pt idx="263">
                  <c:v>1057.75</c:v>
                </c:pt>
                <c:pt idx="264">
                  <c:v>1052.75</c:v>
                </c:pt>
                <c:pt idx="265">
                  <c:v>1038</c:v>
                </c:pt>
                <c:pt idx="266">
                  <c:v>1038.25</c:v>
                </c:pt>
                <c:pt idx="267">
                  <c:v>1042</c:v>
                </c:pt>
                <c:pt idx="268">
                  <c:v>1029.25</c:v>
                </c:pt>
                <c:pt idx="269">
                  <c:v>1028</c:v>
                </c:pt>
                <c:pt idx="270">
                  <c:v>1023.75</c:v>
                </c:pt>
                <c:pt idx="271">
                  <c:v>1028.75</c:v>
                </c:pt>
                <c:pt idx="272">
                  <c:v>1024.25</c:v>
                </c:pt>
                <c:pt idx="273">
                  <c:v>1032</c:v>
                </c:pt>
                <c:pt idx="274">
                  <c:v>1020</c:v>
                </c:pt>
                <c:pt idx="275">
                  <c:v>1003.25</c:v>
                </c:pt>
                <c:pt idx="276">
                  <c:v>1021.5</c:v>
                </c:pt>
                <c:pt idx="277">
                  <c:v>1008.5</c:v>
                </c:pt>
                <c:pt idx="278">
                  <c:v>992.75</c:v>
                </c:pt>
                <c:pt idx="279">
                  <c:v>993.75</c:v>
                </c:pt>
                <c:pt idx="280">
                  <c:v>981.5</c:v>
                </c:pt>
                <c:pt idx="281">
                  <c:v>985.25</c:v>
                </c:pt>
                <c:pt idx="282">
                  <c:v>989.5</c:v>
                </c:pt>
                <c:pt idx="283">
                  <c:v>980.75</c:v>
                </c:pt>
                <c:pt idx="284">
                  <c:v>982.5</c:v>
                </c:pt>
                <c:pt idx="285">
                  <c:v>971.5</c:v>
                </c:pt>
                <c:pt idx="286">
                  <c:v>957</c:v>
                </c:pt>
                <c:pt idx="287">
                  <c:v>938.25</c:v>
                </c:pt>
                <c:pt idx="288">
                  <c:v>936.25</c:v>
                </c:pt>
                <c:pt idx="289">
                  <c:v>936.75</c:v>
                </c:pt>
                <c:pt idx="290">
                  <c:v>922.75</c:v>
                </c:pt>
                <c:pt idx="291">
                  <c:v>910.25</c:v>
                </c:pt>
                <c:pt idx="292">
                  <c:v>923.5</c:v>
                </c:pt>
                <c:pt idx="293">
                  <c:v>913.25</c:v>
                </c:pt>
                <c:pt idx="294">
                  <c:v>916.75</c:v>
                </c:pt>
                <c:pt idx="295">
                  <c:v>924.5</c:v>
                </c:pt>
                <c:pt idx="296">
                  <c:v>912.25</c:v>
                </c:pt>
                <c:pt idx="297">
                  <c:v>942.25</c:v>
                </c:pt>
                <c:pt idx="298">
                  <c:v>940.75</c:v>
                </c:pt>
                <c:pt idx="299">
                  <c:v>935</c:v>
                </c:pt>
                <c:pt idx="300">
                  <c:v>942</c:v>
                </c:pt>
                <c:pt idx="301">
                  <c:v>922.5</c:v>
                </c:pt>
                <c:pt idx="302">
                  <c:v>945.25</c:v>
                </c:pt>
                <c:pt idx="303">
                  <c:v>964.75</c:v>
                </c:pt>
                <c:pt idx="304">
                  <c:v>952.5</c:v>
                </c:pt>
                <c:pt idx="305">
                  <c:v>966.5</c:v>
                </c:pt>
                <c:pt idx="306">
                  <c:v>951.75</c:v>
                </c:pt>
                <c:pt idx="307">
                  <c:v>944.25</c:v>
                </c:pt>
                <c:pt idx="308">
                  <c:v>964.25</c:v>
                </c:pt>
                <c:pt idx="309">
                  <c:v>962.75</c:v>
                </c:pt>
                <c:pt idx="310">
                  <c:v>993.25</c:v>
                </c:pt>
                <c:pt idx="311">
                  <c:v>977.5</c:v>
                </c:pt>
                <c:pt idx="312">
                  <c:v>1006</c:v>
                </c:pt>
                <c:pt idx="313">
                  <c:v>1008</c:v>
                </c:pt>
                <c:pt idx="314">
                  <c:v>1043</c:v>
                </c:pt>
                <c:pt idx="315">
                  <c:v>1024.25</c:v>
                </c:pt>
                <c:pt idx="316">
                  <c:v>1046.5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Nov-15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1065.25</c:v>
                </c:pt>
                <c:pt idx="1">
                  <c:v>1084.75</c:v>
                </c:pt>
                <c:pt idx="2">
                  <c:v>1072.75</c:v>
                </c:pt>
                <c:pt idx="3">
                  <c:v>1085.75</c:v>
                </c:pt>
                <c:pt idx="4">
                  <c:v>1083.5</c:v>
                </c:pt>
                <c:pt idx="5">
                  <c:v>1084.25</c:v>
                </c:pt>
                <c:pt idx="6">
                  <c:v>1074.25</c:v>
                </c:pt>
                <c:pt idx="7">
                  <c:v>1062.75</c:v>
                </c:pt>
                <c:pt idx="8">
                  <c:v>1051</c:v>
                </c:pt>
                <c:pt idx="9">
                  <c:v>1061</c:v>
                </c:pt>
                <c:pt idx="10">
                  <c:v>1060.25</c:v>
                </c:pt>
                <c:pt idx="11">
                  <c:v>1064</c:v>
                </c:pt>
                <c:pt idx="12">
                  <c:v>1058.75</c:v>
                </c:pt>
                <c:pt idx="13">
                  <c:v>1046.5</c:v>
                </c:pt>
                <c:pt idx="14">
                  <c:v>1045.75</c:v>
                </c:pt>
                <c:pt idx="15">
                  <c:v>1048</c:v>
                </c:pt>
                <c:pt idx="16">
                  <c:v>1039.5</c:v>
                </c:pt>
                <c:pt idx="17">
                  <c:v>1040.25</c:v>
                </c:pt>
                <c:pt idx="18">
                  <c:v>1036.25</c:v>
                </c:pt>
                <c:pt idx="19">
                  <c:v>1039.5</c:v>
                </c:pt>
                <c:pt idx="20">
                  <c:v>1036.75</c:v>
                </c:pt>
                <c:pt idx="21">
                  <c:v>1041.75</c:v>
                </c:pt>
                <c:pt idx="22">
                  <c:v>1031.25</c:v>
                </c:pt>
                <c:pt idx="23">
                  <c:v>1019.5</c:v>
                </c:pt>
                <c:pt idx="24">
                  <c:v>1036.75</c:v>
                </c:pt>
                <c:pt idx="25">
                  <c:v>1020.25</c:v>
                </c:pt>
                <c:pt idx="26">
                  <c:v>1006.25</c:v>
                </c:pt>
                <c:pt idx="27">
                  <c:v>1005.5</c:v>
                </c:pt>
                <c:pt idx="28">
                  <c:v>992.25</c:v>
                </c:pt>
                <c:pt idx="29">
                  <c:v>994.75</c:v>
                </c:pt>
                <c:pt idx="30">
                  <c:v>997.75</c:v>
                </c:pt>
                <c:pt idx="31">
                  <c:v>993.5</c:v>
                </c:pt>
                <c:pt idx="32">
                  <c:v>996.75</c:v>
                </c:pt>
                <c:pt idx="33">
                  <c:v>985.25</c:v>
                </c:pt>
                <c:pt idx="34">
                  <c:v>970.5</c:v>
                </c:pt>
                <c:pt idx="35">
                  <c:v>951.5</c:v>
                </c:pt>
                <c:pt idx="36">
                  <c:v>952.25</c:v>
                </c:pt>
                <c:pt idx="37">
                  <c:v>954.25</c:v>
                </c:pt>
                <c:pt idx="38">
                  <c:v>943.25</c:v>
                </c:pt>
                <c:pt idx="39">
                  <c:v>931.75</c:v>
                </c:pt>
                <c:pt idx="40">
                  <c:v>944.5</c:v>
                </c:pt>
                <c:pt idx="41">
                  <c:v>937.5</c:v>
                </c:pt>
                <c:pt idx="42">
                  <c:v>942.25</c:v>
                </c:pt>
                <c:pt idx="43">
                  <c:v>949.5</c:v>
                </c:pt>
                <c:pt idx="44">
                  <c:v>934</c:v>
                </c:pt>
                <c:pt idx="45">
                  <c:v>960.25</c:v>
                </c:pt>
                <c:pt idx="46">
                  <c:v>963.25</c:v>
                </c:pt>
                <c:pt idx="47">
                  <c:v>959.5</c:v>
                </c:pt>
                <c:pt idx="48">
                  <c:v>964</c:v>
                </c:pt>
                <c:pt idx="49">
                  <c:v>944</c:v>
                </c:pt>
                <c:pt idx="50">
                  <c:v>962.25</c:v>
                </c:pt>
                <c:pt idx="51">
                  <c:v>981.25</c:v>
                </c:pt>
                <c:pt idx="52">
                  <c:v>969.25</c:v>
                </c:pt>
                <c:pt idx="53">
                  <c:v>979.75</c:v>
                </c:pt>
                <c:pt idx="54">
                  <c:v>967.5</c:v>
                </c:pt>
                <c:pt idx="55">
                  <c:v>961.25</c:v>
                </c:pt>
                <c:pt idx="56">
                  <c:v>975.75</c:v>
                </c:pt>
                <c:pt idx="57">
                  <c:v>974.25</c:v>
                </c:pt>
                <c:pt idx="58">
                  <c:v>989.75</c:v>
                </c:pt>
                <c:pt idx="59">
                  <c:v>977.25</c:v>
                </c:pt>
                <c:pt idx="60">
                  <c:v>998.25</c:v>
                </c:pt>
                <c:pt idx="61">
                  <c:v>990.5</c:v>
                </c:pt>
                <c:pt idx="62">
                  <c:v>1020.75</c:v>
                </c:pt>
                <c:pt idx="63">
                  <c:v>1012</c:v>
                </c:pt>
                <c:pt idx="64">
                  <c:v>1027.25</c:v>
                </c:pt>
                <c:pt idx="65">
                  <c:v>1014.25</c:v>
                </c:pt>
                <c:pt idx="66">
                  <c:v>998.25</c:v>
                </c:pt>
                <c:pt idx="67">
                  <c:v>1004</c:v>
                </c:pt>
                <c:pt idx="68">
                  <c:v>1006.75</c:v>
                </c:pt>
                <c:pt idx="69">
                  <c:v>1018.75</c:v>
                </c:pt>
                <c:pt idx="70">
                  <c:v>1010.5</c:v>
                </c:pt>
                <c:pt idx="71">
                  <c:v>1037.5</c:v>
                </c:pt>
                <c:pt idx="72">
                  <c:v>1026</c:v>
                </c:pt>
                <c:pt idx="73">
                  <c:v>1035.25</c:v>
                </c:pt>
                <c:pt idx="74">
                  <c:v>1014.5</c:v>
                </c:pt>
                <c:pt idx="75">
                  <c:v>1025</c:v>
                </c:pt>
                <c:pt idx="76">
                  <c:v>1011</c:v>
                </c:pt>
                <c:pt idx="77">
                  <c:v>992.5</c:v>
                </c:pt>
                <c:pt idx="78">
                  <c:v>1004.5</c:v>
                </c:pt>
                <c:pt idx="79">
                  <c:v>1017.75</c:v>
                </c:pt>
                <c:pt idx="80">
                  <c:v>1009.75</c:v>
                </c:pt>
                <c:pt idx="81">
                  <c:v>1023.75</c:v>
                </c:pt>
                <c:pt idx="82">
                  <c:v>1021.5</c:v>
                </c:pt>
                <c:pt idx="83">
                  <c:v>997</c:v>
                </c:pt>
                <c:pt idx="84">
                  <c:v>997.25</c:v>
                </c:pt>
                <c:pt idx="85">
                  <c:v>980.75</c:v>
                </c:pt>
                <c:pt idx="86">
                  <c:v>981.75</c:v>
                </c:pt>
                <c:pt idx="87">
                  <c:v>991</c:v>
                </c:pt>
                <c:pt idx="88">
                  <c:v>1013.75</c:v>
                </c:pt>
                <c:pt idx="89">
                  <c:v>1016.5</c:v>
                </c:pt>
                <c:pt idx="90">
                  <c:v>1020.25</c:v>
                </c:pt>
                <c:pt idx="91">
                  <c:v>1009.5</c:v>
                </c:pt>
                <c:pt idx="92">
                  <c:v>1018</c:v>
                </c:pt>
                <c:pt idx="93">
                  <c:v>1019.75</c:v>
                </c:pt>
                <c:pt idx="94">
                  <c:v>1011.5</c:v>
                </c:pt>
                <c:pt idx="95">
                  <c:v>1002</c:v>
                </c:pt>
                <c:pt idx="96">
                  <c:v>1009.5</c:v>
                </c:pt>
                <c:pt idx="97">
                  <c:v>1019.75</c:v>
                </c:pt>
                <c:pt idx="98">
                  <c:v>1017.5</c:v>
                </c:pt>
                <c:pt idx="99">
                  <c:v>1024</c:v>
                </c:pt>
                <c:pt idx="100">
                  <c:v>1023.25</c:v>
                </c:pt>
                <c:pt idx="101">
                  <c:v>1014.25</c:v>
                </c:pt>
                <c:pt idx="102">
                  <c:v>1029</c:v>
                </c:pt>
                <c:pt idx="103">
                  <c:v>1024.5</c:v>
                </c:pt>
                <c:pt idx="104">
                  <c:v>1021.25</c:v>
                </c:pt>
                <c:pt idx="105">
                  <c:v>1005.5</c:v>
                </c:pt>
                <c:pt idx="106">
                  <c:v>993.25</c:v>
                </c:pt>
                <c:pt idx="107">
                  <c:v>1025</c:v>
                </c:pt>
                <c:pt idx="108">
                  <c:v>1028.75</c:v>
                </c:pt>
                <c:pt idx="109">
                  <c:v>1025</c:v>
                </c:pt>
                <c:pt idx="110">
                  <c:v>1017</c:v>
                </c:pt>
                <c:pt idx="111">
                  <c:v>1019.5</c:v>
                </c:pt>
                <c:pt idx="112">
                  <c:v>993.75</c:v>
                </c:pt>
                <c:pt idx="113">
                  <c:v>986.75</c:v>
                </c:pt>
                <c:pt idx="114">
                  <c:v>991.25</c:v>
                </c:pt>
                <c:pt idx="115">
                  <c:v>976.5</c:v>
                </c:pt>
                <c:pt idx="116">
                  <c:v>975.25</c:v>
                </c:pt>
                <c:pt idx="117">
                  <c:v>966.75</c:v>
                </c:pt>
                <c:pt idx="118">
                  <c:v>965.75</c:v>
                </c:pt>
                <c:pt idx="119">
                  <c:v>961</c:v>
                </c:pt>
                <c:pt idx="120">
                  <c:v>959.75</c:v>
                </c:pt>
                <c:pt idx="121">
                  <c:v>971.75</c:v>
                </c:pt>
                <c:pt idx="122">
                  <c:v>962.75</c:v>
                </c:pt>
                <c:pt idx="123">
                  <c:v>958.25</c:v>
                </c:pt>
                <c:pt idx="124">
                  <c:v>951.25</c:v>
                </c:pt>
                <c:pt idx="125">
                  <c:v>945.75</c:v>
                </c:pt>
                <c:pt idx="126">
                  <c:v>945.25</c:v>
                </c:pt>
                <c:pt idx="127">
                  <c:v>966.25</c:v>
                </c:pt>
                <c:pt idx="128">
                  <c:v>955</c:v>
                </c:pt>
                <c:pt idx="129">
                  <c:v>964.75</c:v>
                </c:pt>
                <c:pt idx="130">
                  <c:v>960</c:v>
                </c:pt>
                <c:pt idx="131">
                  <c:v>964.5</c:v>
                </c:pt>
                <c:pt idx="132">
                  <c:v>953.75</c:v>
                </c:pt>
                <c:pt idx="133">
                  <c:v>959.75</c:v>
                </c:pt>
                <c:pt idx="134">
                  <c:v>964.25</c:v>
                </c:pt>
                <c:pt idx="135">
                  <c:v>971</c:v>
                </c:pt>
                <c:pt idx="136">
                  <c:v>986.25</c:v>
                </c:pt>
                <c:pt idx="137">
                  <c:v>976.5</c:v>
                </c:pt>
                <c:pt idx="138">
                  <c:v>986.25</c:v>
                </c:pt>
                <c:pt idx="139">
                  <c:v>980</c:v>
                </c:pt>
                <c:pt idx="140">
                  <c:v>979.75</c:v>
                </c:pt>
                <c:pt idx="141">
                  <c:v>992.75</c:v>
                </c:pt>
                <c:pt idx="142">
                  <c:v>987.25</c:v>
                </c:pt>
                <c:pt idx="143">
                  <c:v>997.5</c:v>
                </c:pt>
                <c:pt idx="144">
                  <c:v>997.5</c:v>
                </c:pt>
                <c:pt idx="145">
                  <c:v>985.25</c:v>
                </c:pt>
                <c:pt idx="146">
                  <c:v>987.75</c:v>
                </c:pt>
                <c:pt idx="147">
                  <c:v>972.75</c:v>
                </c:pt>
                <c:pt idx="148">
                  <c:v>966</c:v>
                </c:pt>
                <c:pt idx="149">
                  <c:v>965.25</c:v>
                </c:pt>
                <c:pt idx="150">
                  <c:v>972</c:v>
                </c:pt>
                <c:pt idx="151">
                  <c:v>965.25</c:v>
                </c:pt>
                <c:pt idx="152">
                  <c:v>971.5</c:v>
                </c:pt>
                <c:pt idx="153">
                  <c:v>967.5</c:v>
                </c:pt>
                <c:pt idx="154">
                  <c:v>953.25</c:v>
                </c:pt>
                <c:pt idx="155">
                  <c:v>951.5</c:v>
                </c:pt>
                <c:pt idx="156">
                  <c:v>940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688184"/>
        <c:axId val="276688576"/>
      </c:lineChart>
      <c:dateAx>
        <c:axId val="27668818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7668857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76688576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6688184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12.824999999999999</c:v>
                </c:pt>
                <c:pt idx="11">
                  <c:v>12.183</c:v>
                </c:pt>
                <c:pt idx="12">
                  <c:v>18.102</c:v>
                </c:pt>
                <c:pt idx="13">
                  <c:v>15.573</c:v>
                </c:pt>
                <c:pt idx="14">
                  <c:v>17.314</c:v>
                </c:pt>
                <c:pt idx="15">
                  <c:v>12.909000000000001</c:v>
                </c:pt>
                <c:pt idx="16">
                  <c:v>16.084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6688968"/>
        <c:axId val="27668936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2.7941176470588234</c:v>
                </c:pt>
                <c:pt idx="11">
                  <c:v>2.6542483660130718</c:v>
                </c:pt>
                <c:pt idx="12">
                  <c:v>3.9437908496732028</c:v>
                </c:pt>
                <c:pt idx="13">
                  <c:v>3.3928104575163403</c:v>
                </c:pt>
                <c:pt idx="14">
                  <c:v>3.7721132897603487</c:v>
                </c:pt>
                <c:pt idx="15">
                  <c:v>2.812418300653595</c:v>
                </c:pt>
                <c:pt idx="16">
                  <c:v>3.5041394335511984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6690144"/>
        <c:axId val="276689752"/>
      </c:barChart>
      <c:catAx>
        <c:axId val="27668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7668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689360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6688968"/>
        <c:crosses val="autoZero"/>
        <c:crossBetween val="between"/>
        <c:majorUnit val="4"/>
        <c:minorUnit val="1"/>
      </c:valAx>
      <c:valAx>
        <c:axId val="276689752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76690144"/>
        <c:crosses val="max"/>
        <c:crossBetween val="between"/>
        <c:majorUnit val="0.87145970000000006"/>
      </c:valAx>
      <c:catAx>
        <c:axId val="27669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66897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Sheet1!$B$13:$B$29</c:f>
              <c:numCache>
                <c:formatCode>General</c:formatCode>
                <c:ptCount val="17"/>
                <c:pt idx="0">
                  <c:v>3.887</c:v>
                </c:pt>
                <c:pt idx="1">
                  <c:v>3.9390000000000001</c:v>
                </c:pt>
                <c:pt idx="2">
                  <c:v>3.915</c:v>
                </c:pt>
                <c:pt idx="3">
                  <c:v>6</c:v>
                </c:pt>
                <c:pt idx="4">
                  <c:v>7.4480000000000004</c:v>
                </c:pt>
                <c:pt idx="5">
                  <c:v>5.3849999999999998</c:v>
                </c:pt>
                <c:pt idx="6">
                  <c:v>3.45</c:v>
                </c:pt>
                <c:pt idx="7">
                  <c:v>5.4950000000000001</c:v>
                </c:pt>
                <c:pt idx="8">
                  <c:v>6.069</c:v>
                </c:pt>
                <c:pt idx="9">
                  <c:v>9.4789999999999992</c:v>
                </c:pt>
                <c:pt idx="10">
                  <c:v>10.051</c:v>
                </c:pt>
                <c:pt idx="11">
                  <c:v>6.3369999999999997</c:v>
                </c:pt>
                <c:pt idx="12">
                  <c:v>2.9470000000000001</c:v>
                </c:pt>
                <c:pt idx="13">
                  <c:v>2.6</c:v>
                </c:pt>
                <c:pt idx="14">
                  <c:v>3.35</c:v>
                </c:pt>
                <c:pt idx="15">
                  <c:v>3.8</c:v>
                </c:pt>
                <c:pt idx="16">
                  <c:v>2.4500000000000002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Sheet1!$C$13:$C$29</c:f>
              <c:numCache>
                <c:formatCode>General</c:formatCode>
                <c:ptCount val="17"/>
                <c:pt idx="0">
                  <c:v>0.439</c:v>
                </c:pt>
                <c:pt idx="1">
                  <c:v>9.7000000000000003E-2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6.7000000000000004E-2</c:v>
                </c:pt>
                <c:pt idx="5">
                  <c:v>4.4999999999999998E-2</c:v>
                </c:pt>
                <c:pt idx="6">
                  <c:v>2.9000000000000001E-2</c:v>
                </c:pt>
                <c:pt idx="7">
                  <c:v>2.8000000000000001E-2</c:v>
                </c:pt>
                <c:pt idx="8">
                  <c:v>1.9E-2</c:v>
                </c:pt>
                <c:pt idx="9">
                  <c:v>1.2E-2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1.9E-2</c:v>
                </c:pt>
                <c:pt idx="14">
                  <c:v>0.01</c:v>
                </c:pt>
                <c:pt idx="15">
                  <c:v>1.2999999999999999E-2</c:v>
                </c:pt>
                <c:pt idx="16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Sheet1!$D$13:$D$29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12.824999999999999</c:v>
                </c:pt>
                <c:pt idx="11">
                  <c:v>12.183</c:v>
                </c:pt>
                <c:pt idx="12">
                  <c:v>18.102</c:v>
                </c:pt>
                <c:pt idx="13">
                  <c:v>15.573</c:v>
                </c:pt>
                <c:pt idx="14">
                  <c:v>17.314</c:v>
                </c:pt>
                <c:pt idx="15">
                  <c:v>12.909000000000001</c:v>
                </c:pt>
                <c:pt idx="16">
                  <c:v>16.084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6690928"/>
        <c:axId val="27715845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Sheet1!$E$13:$E$29</c:f>
              <c:numCache>
                <c:formatCode>General</c:formatCode>
                <c:ptCount val="17"/>
                <c:pt idx="0">
                  <c:v>0.84684095860566455</c:v>
                </c:pt>
                <c:pt idx="1">
                  <c:v>0.85816993464052294</c:v>
                </c:pt>
                <c:pt idx="2">
                  <c:v>0.85294117647058831</c:v>
                </c:pt>
                <c:pt idx="3">
                  <c:v>1.3071895424836601</c:v>
                </c:pt>
                <c:pt idx="4">
                  <c:v>1.6226579520697169</c:v>
                </c:pt>
                <c:pt idx="5">
                  <c:v>1.173202614379085</c:v>
                </c:pt>
                <c:pt idx="6">
                  <c:v>0.75163398692810468</c:v>
                </c:pt>
                <c:pt idx="7">
                  <c:v>1.1971677559912854</c:v>
                </c:pt>
                <c:pt idx="8">
                  <c:v>1.3222222222222222</c:v>
                </c:pt>
                <c:pt idx="9">
                  <c:v>2.0651416122004358</c:v>
                </c:pt>
                <c:pt idx="10">
                  <c:v>2.1897603485838779</c:v>
                </c:pt>
                <c:pt idx="11">
                  <c:v>1.3806100217864923</c:v>
                </c:pt>
                <c:pt idx="12">
                  <c:v>0.64204793028322449</c:v>
                </c:pt>
                <c:pt idx="13">
                  <c:v>0.56644880174291945</c:v>
                </c:pt>
                <c:pt idx="14">
                  <c:v>0.72984749455337694</c:v>
                </c:pt>
                <c:pt idx="15">
                  <c:v>0.82788671023965144</c:v>
                </c:pt>
                <c:pt idx="16">
                  <c:v>0.53376906318082795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Sheet1!$F$13:$F$29</c:f>
              <c:numCache>
                <c:formatCode>General</c:formatCode>
                <c:ptCount val="17"/>
                <c:pt idx="0">
                  <c:v>9.5642701525054469E-2</c:v>
                </c:pt>
                <c:pt idx="1">
                  <c:v>2.1132897603485839E-2</c:v>
                </c:pt>
                <c:pt idx="2">
                  <c:v>3.4858387799564274E-3</c:v>
                </c:pt>
                <c:pt idx="3">
                  <c:v>4.5751633986928107E-3</c:v>
                </c:pt>
                <c:pt idx="4">
                  <c:v>1.4596949891067539E-2</c:v>
                </c:pt>
                <c:pt idx="5">
                  <c:v>9.8039215686274508E-3</c:v>
                </c:pt>
                <c:pt idx="6">
                  <c:v>6.3180827886710244E-3</c:v>
                </c:pt>
                <c:pt idx="7">
                  <c:v>6.1002178649237479E-3</c:v>
                </c:pt>
                <c:pt idx="8">
                  <c:v>4.1394335511982568E-3</c:v>
                </c:pt>
                <c:pt idx="9">
                  <c:v>2.6143790849673205E-3</c:v>
                </c:pt>
                <c:pt idx="10">
                  <c:v>0</c:v>
                </c:pt>
                <c:pt idx="11">
                  <c:v>0</c:v>
                </c:pt>
                <c:pt idx="12">
                  <c:v>1.9607843137254902E-3</c:v>
                </c:pt>
                <c:pt idx="13">
                  <c:v>4.1394335511982568E-3</c:v>
                </c:pt>
                <c:pt idx="14">
                  <c:v>2.1786492374727671E-3</c:v>
                </c:pt>
                <c:pt idx="15">
                  <c:v>2.832244008714597E-3</c:v>
                </c:pt>
                <c:pt idx="16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Sheet1!$G$13:$G$29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2.7941176470588234</c:v>
                </c:pt>
                <c:pt idx="11">
                  <c:v>2.6542483660130718</c:v>
                </c:pt>
                <c:pt idx="12">
                  <c:v>3.9437908496732028</c:v>
                </c:pt>
                <c:pt idx="13">
                  <c:v>3.3928104575163403</c:v>
                </c:pt>
                <c:pt idx="14">
                  <c:v>3.7721132897603487</c:v>
                </c:pt>
                <c:pt idx="15">
                  <c:v>2.812418300653595</c:v>
                </c:pt>
                <c:pt idx="16">
                  <c:v>3.5041394335511984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7159240"/>
        <c:axId val="277158848"/>
      </c:barChart>
      <c:catAx>
        <c:axId val="27669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77158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7158456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6690928"/>
        <c:crosses val="autoZero"/>
        <c:crossBetween val="between"/>
        <c:majorUnit val="5"/>
        <c:minorUnit val="1"/>
      </c:valAx>
      <c:valAx>
        <c:axId val="277158848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77159240"/>
        <c:crosses val="max"/>
        <c:crossBetween val="between"/>
        <c:majorUnit val="1.0893246199999997"/>
      </c:valAx>
      <c:catAx>
        <c:axId val="277159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15884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  <c:pt idx="12">
                  <c:v>15f</c:v>
                </c:pt>
              </c:strCache>
            </c:strRef>
          </c:cat>
          <c:val>
            <c:numRef>
              <c:f>Sheet1!$B$18:$B$30</c:f>
              <c:numCache>
                <c:formatCode>0.00</c:formatCode>
                <c:ptCount val="13"/>
                <c:pt idx="0">
                  <c:v>20.4419</c:v>
                </c:pt>
                <c:pt idx="1">
                  <c:v>20.623335416666666</c:v>
                </c:pt>
                <c:pt idx="2">
                  <c:v>22.44053541666667</c:v>
                </c:pt>
                <c:pt idx="3">
                  <c:v>22.617718750000002</c:v>
                </c:pt>
                <c:pt idx="4">
                  <c:v>22.501064583333335</c:v>
                </c:pt>
                <c:pt idx="5">
                  <c:v>20.977535912499999</c:v>
                </c:pt>
                <c:pt idx="6">
                  <c:v>18.465711502083334</c:v>
                </c:pt>
                <c:pt idx="7">
                  <c:v>20.385225000000002</c:v>
                </c:pt>
                <c:pt idx="8">
                  <c:v>17.477496455321287</c:v>
                </c:pt>
                <c:pt idx="9">
                  <c:v>17.03654998224286</c:v>
                </c:pt>
                <c:pt idx="10">
                  <c:v>17.584904613665529</c:v>
                </c:pt>
                <c:pt idx="11">
                  <c:v>17.190000000000005</c:v>
                </c:pt>
                <c:pt idx="12" formatCode="0.0">
                  <c:v>17.730733663997885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  <c:pt idx="12">
                  <c:v>15f</c:v>
                </c:pt>
              </c:strCache>
            </c:strRef>
          </c:cat>
          <c:val>
            <c:numRef>
              <c:f>Sheet1!$C$18:$C$30</c:f>
              <c:numCache>
                <c:formatCode>0.00</c:formatCode>
                <c:ptCount val="13"/>
                <c:pt idx="0">
                  <c:v>27.49963541666666</c:v>
                </c:pt>
                <c:pt idx="1">
                  <c:v>28.427856250000001</c:v>
                </c:pt>
                <c:pt idx="2">
                  <c:v>29.624527083333327</c:v>
                </c:pt>
                <c:pt idx="3">
                  <c:v>29.821602083333339</c:v>
                </c:pt>
                <c:pt idx="4">
                  <c:v>29.702627083333336</c:v>
                </c:pt>
                <c:pt idx="5">
                  <c:v>26.706989583333328</c:v>
                </c:pt>
                <c:pt idx="6">
                  <c:v>24.423647756250002</c:v>
                </c:pt>
                <c:pt idx="7">
                  <c:v>27.381041666666665</c:v>
                </c:pt>
                <c:pt idx="8">
                  <c:v>26.814374999999998</c:v>
                </c:pt>
                <c:pt idx="9">
                  <c:v>27.501400850000003</c:v>
                </c:pt>
                <c:pt idx="10">
                  <c:v>29.077425645833337</c:v>
                </c:pt>
                <c:pt idx="11">
                  <c:v>30.379999999999995</c:v>
                </c:pt>
                <c:pt idx="12" formatCode="0.0%">
                  <c:v>31.316194958091298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7160024"/>
        <c:axId val="277160416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14e</c:v>
                </c:pt>
              </c:strCache>
            </c:strRef>
          </c:cat>
          <c:val>
            <c:numRef>
              <c:f>Sheet1!$D$18:$D$30</c:f>
              <c:numCache>
                <c:formatCode>General</c:formatCode>
                <c:ptCount val="13"/>
                <c:pt idx="0">
                  <c:v>4.4535729847494556</c:v>
                </c:pt>
                <c:pt idx="1">
                  <c:v>4.4931013979665941</c:v>
                </c:pt>
                <c:pt idx="2">
                  <c:v>4.8890055374001458</c:v>
                </c:pt>
                <c:pt idx="3">
                  <c:v>4.9276075708061011</c:v>
                </c:pt>
                <c:pt idx="4">
                  <c:v>4.9021927196804649</c:v>
                </c:pt>
                <c:pt idx="5">
                  <c:v>4.5702692619825704</c:v>
                </c:pt>
                <c:pt idx="6">
                  <c:v>4.0230308283405956</c:v>
                </c:pt>
                <c:pt idx="7">
                  <c:v>4.4412254901960786</c:v>
                </c:pt>
                <c:pt idx="8">
                  <c:v>3.807733432531871</c:v>
                </c:pt>
                <c:pt idx="9">
                  <c:v>3.7116666627980091</c:v>
                </c:pt>
                <c:pt idx="10">
                  <c:v>3.8311339027593747</c:v>
                </c:pt>
                <c:pt idx="11">
                  <c:v>3.7450980392156876</c:v>
                </c:pt>
                <c:pt idx="12">
                  <c:v>3.8629049376901712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14e</c:v>
                </c:pt>
              </c:strCache>
            </c:strRef>
          </c:cat>
          <c:val>
            <c:numRef>
              <c:f>Sheet1!$E$18:$E$30</c:f>
              <c:numCache>
                <c:formatCode>General</c:formatCode>
                <c:ptCount val="13"/>
                <c:pt idx="0">
                  <c:v>5.9912059731299916</c:v>
                </c:pt>
                <c:pt idx="1">
                  <c:v>6.1934327342047935</c:v>
                </c:pt>
                <c:pt idx="2">
                  <c:v>6.4541453340595485</c:v>
                </c:pt>
                <c:pt idx="3">
                  <c:v>6.4970810639070455</c:v>
                </c:pt>
                <c:pt idx="4">
                  <c:v>6.4711605846042133</c:v>
                </c:pt>
                <c:pt idx="5">
                  <c:v>5.8185162490922284</c:v>
                </c:pt>
                <c:pt idx="6">
                  <c:v>5.3210561560457519</c:v>
                </c:pt>
                <c:pt idx="7">
                  <c:v>5.9653685548293387</c:v>
                </c:pt>
                <c:pt idx="8">
                  <c:v>5.8419117647058822</c:v>
                </c:pt>
                <c:pt idx="9">
                  <c:v>5.991590599128541</c:v>
                </c:pt>
                <c:pt idx="10">
                  <c:v>6.3349511210965881</c:v>
                </c:pt>
                <c:pt idx="11">
                  <c:v>6.6187363834422648</c:v>
                </c:pt>
                <c:pt idx="12">
                  <c:v>6.822700426599412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7161200"/>
        <c:axId val="277160808"/>
      </c:barChart>
      <c:catAx>
        <c:axId val="27716002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27716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7160416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77160024"/>
        <c:crosses val="autoZero"/>
        <c:crossBetween val="between"/>
        <c:majorUnit val="10"/>
        <c:minorUnit val="1"/>
      </c:valAx>
      <c:valAx>
        <c:axId val="277160808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77161200"/>
        <c:crosses val="max"/>
        <c:crossBetween val="between"/>
        <c:majorUnit val="2.1786489999999996"/>
      </c:valAx>
      <c:catAx>
        <c:axId val="277161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1608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Sheet1!$A$11:$A$23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Sheet1!$B$11:$B$23</c:f>
              <c:numCache>
                <c:formatCode>0.0</c:formatCode>
                <c:ptCount val="13"/>
                <c:pt idx="0">
                  <c:v>42.440927245819502</c:v>
                </c:pt>
                <c:pt idx="1">
                  <c:v>43.219205296895026</c:v>
                </c:pt>
                <c:pt idx="2">
                  <c:v>42.639226763049109</c:v>
                </c:pt>
                <c:pt idx="3">
                  <c:v>42.044514548831039</c:v>
                </c:pt>
                <c:pt idx="4">
                  <c:v>43.100947812492628</c:v>
                </c:pt>
                <c:pt idx="5">
                  <c:v>43.131219837658399</c:v>
                </c:pt>
                <c:pt idx="6">
                  <c:v>43.102439434759006</c:v>
                </c:pt>
                <c:pt idx="7">
                  <c:v>43.992334398573426</c:v>
                </c:pt>
                <c:pt idx="8">
                  <c:v>43.054295567485021</c:v>
                </c:pt>
                <c:pt idx="9">
                  <c:v>42.677032187289775</c:v>
                </c:pt>
                <c:pt idx="10">
                  <c:v>39.459828363656818</c:v>
                </c:pt>
                <c:pt idx="11">
                  <c:v>38.251759822567763</c:v>
                </c:pt>
                <c:pt idx="12">
                  <c:v>37.673834337497382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161984"/>
        <c:axId val="277314104"/>
      </c:lineChart>
      <c:catAx>
        <c:axId val="27716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7314104"/>
        <c:crosses val="autoZero"/>
        <c:auto val="1"/>
        <c:lblAlgn val="ctr"/>
        <c:lblOffset val="100"/>
        <c:tickMarkSkip val="6"/>
        <c:noMultiLvlLbl val="0"/>
      </c:catAx>
      <c:valAx>
        <c:axId val="277314104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716198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1.4069010005778941</c:v>
                </c:pt>
                <c:pt idx="1">
                  <c:v>2.8115235859071488</c:v>
                </c:pt>
                <c:pt idx="2">
                  <c:v>4.1128483270639089</c:v>
                </c:pt>
                <c:pt idx="3">
                  <c:v>5.4302962611839556</c:v>
                </c:pt>
                <c:pt idx="4">
                  <c:v>6.7966485028506227</c:v>
                </c:pt>
                <c:pt idx="5">
                  <c:v>8.2834658301654382</c:v>
                </c:pt>
                <c:pt idx="6">
                  <c:v>9.950223445136368</c:v>
                </c:pt>
                <c:pt idx="7">
                  <c:v>11.580927022503793</c:v>
                </c:pt>
                <c:pt idx="8">
                  <c:v>13.201307746195655</c:v>
                </c:pt>
                <c:pt idx="9">
                  <c:v>14.863635502219751</c:v>
                </c:pt>
                <c:pt idx="10">
                  <c:v>16.228924312460713</c:v>
                </c:pt>
                <c:pt idx="11">
                  <c:v>17.584904613665532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1.4311650106837608</c:v>
                </c:pt>
                <c:pt idx="1">
                  <c:v>2.7408807206682209</c:v>
                </c:pt>
                <c:pt idx="2">
                  <c:v>4.065979545454546</c:v>
                </c:pt>
                <c:pt idx="3">
                  <c:v>5.3884166982323238</c:v>
                </c:pt>
                <c:pt idx="4">
                  <c:v>6.6640409760101011</c:v>
                </c:pt>
                <c:pt idx="5">
                  <c:v>8.1775949968434336</c:v>
                </c:pt>
                <c:pt idx="6">
                  <c:v>9.8044476567271541</c:v>
                </c:pt>
                <c:pt idx="7">
                  <c:v>11.382920333337003</c:v>
                </c:pt>
                <c:pt idx="8">
                  <c:v>13.024094303782739</c:v>
                </c:pt>
                <c:pt idx="9">
                  <c:v>14.647915955891174</c:v>
                </c:pt>
                <c:pt idx="10">
                  <c:v>15.954672230991575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314888"/>
        <c:axId val="277315280"/>
      </c:lineChart>
      <c:catAx>
        <c:axId val="277314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7315280"/>
        <c:crosses val="autoZero"/>
        <c:auto val="1"/>
        <c:lblAlgn val="ctr"/>
        <c:lblOffset val="100"/>
        <c:noMultiLvlLbl val="0"/>
      </c:catAx>
      <c:valAx>
        <c:axId val="277315280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7314888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Sheet1!$A$1266:$A$3334</c:f>
              <c:numCache>
                <c:formatCode>m/d/yyyy</c:formatCode>
                <c:ptCount val="2069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Sheet1!$A$1266:$A$3334</c:f>
              <c:numCache>
                <c:formatCode>m/d/yyyy</c:formatCode>
                <c:ptCount val="2069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</c:numCache>
            </c:numRef>
          </c:cat>
          <c:val>
            <c:numRef>
              <c:f>Sheet1!$B$1266:$B$3334</c:f>
              <c:numCache>
                <c:formatCode>General</c:formatCode>
                <c:ptCount val="2069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325712"/>
        <c:axId val="273327280"/>
      </c:lineChart>
      <c:dateAx>
        <c:axId val="27332571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273327280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73327280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7332571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  <c:pt idx="12">
                  <c:v>15f</c:v>
                </c:pt>
              </c:strCache>
            </c:strRef>
          </c:cat>
          <c:val>
            <c:numRef>
              <c:f>Sheet1!$B$14:$B$26</c:f>
              <c:numCache>
                <c:formatCode>0.00</c:formatCode>
                <c:ptCount val="13"/>
                <c:pt idx="0">
                  <c:v>20.440000000000001</c:v>
                </c:pt>
                <c:pt idx="1">
                  <c:v>20.62</c:v>
                </c:pt>
                <c:pt idx="2">
                  <c:v>22.44</c:v>
                </c:pt>
                <c:pt idx="3">
                  <c:v>22.62</c:v>
                </c:pt>
                <c:pt idx="4">
                  <c:v>22.5</c:v>
                </c:pt>
                <c:pt idx="5">
                  <c:v>20.98</c:v>
                </c:pt>
                <c:pt idx="6">
                  <c:v>18.47</c:v>
                </c:pt>
                <c:pt idx="7">
                  <c:v>20.39</c:v>
                </c:pt>
                <c:pt idx="8">
                  <c:v>17.48</c:v>
                </c:pt>
                <c:pt idx="9">
                  <c:v>17.04</c:v>
                </c:pt>
                <c:pt idx="10">
                  <c:v>17.579999999999998</c:v>
                </c:pt>
                <c:pt idx="11">
                  <c:v>17.190000000000001</c:v>
                </c:pt>
                <c:pt idx="12" formatCode="General">
                  <c:v>17.73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  <c:pt idx="12">
                  <c:v>15f</c:v>
                </c:pt>
              </c:strCache>
            </c:strRef>
          </c:cat>
          <c:val>
            <c:numRef>
              <c:f>Sheet1!$C$14:$C$26</c:f>
              <c:numCache>
                <c:formatCode>0.00</c:formatCode>
                <c:ptCount val="13"/>
                <c:pt idx="0">
                  <c:v>18.2</c:v>
                </c:pt>
                <c:pt idx="1">
                  <c:v>18.78</c:v>
                </c:pt>
                <c:pt idx="2">
                  <c:v>20.72</c:v>
                </c:pt>
                <c:pt idx="3">
                  <c:v>21.61</c:v>
                </c:pt>
                <c:pt idx="4">
                  <c:v>21.64</c:v>
                </c:pt>
                <c:pt idx="5">
                  <c:v>20.48</c:v>
                </c:pt>
                <c:pt idx="6">
                  <c:v>18.38</c:v>
                </c:pt>
                <c:pt idx="7">
                  <c:v>20.55</c:v>
                </c:pt>
                <c:pt idx="8">
                  <c:v>17.84</c:v>
                </c:pt>
                <c:pt idx="9">
                  <c:v>17.059999999999999</c:v>
                </c:pt>
                <c:pt idx="10">
                  <c:v>17.63</c:v>
                </c:pt>
                <c:pt idx="11">
                  <c:v>17.350000000000001</c:v>
                </c:pt>
                <c:pt idx="12" formatCode="General">
                  <c:v>17.829999999999998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7316064"/>
        <c:axId val="27731645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  <c:pt idx="12">
                  <c:v>15f</c:v>
                </c:pt>
              </c:strCache>
            </c:strRef>
          </c:cat>
          <c:val>
            <c:numRef>
              <c:f>Sheet1!$D$14:$D$26</c:f>
              <c:numCache>
                <c:formatCode>General</c:formatCode>
                <c:ptCount val="13"/>
                <c:pt idx="0">
                  <c:v>4.4531590413943363</c:v>
                </c:pt>
                <c:pt idx="1">
                  <c:v>4.4923747276688459</c:v>
                </c:pt>
                <c:pt idx="2">
                  <c:v>4.8888888888888893</c:v>
                </c:pt>
                <c:pt idx="3">
                  <c:v>4.9281045751633989</c:v>
                </c:pt>
                <c:pt idx="4">
                  <c:v>4.9019607843137258</c:v>
                </c:pt>
                <c:pt idx="5">
                  <c:v>4.5708061002178653</c:v>
                </c:pt>
                <c:pt idx="6">
                  <c:v>4.0239651416122006</c:v>
                </c:pt>
                <c:pt idx="7">
                  <c:v>4.4422657952069722</c:v>
                </c:pt>
                <c:pt idx="8">
                  <c:v>3.8082788671023966</c:v>
                </c:pt>
                <c:pt idx="9">
                  <c:v>3.7124183006535949</c:v>
                </c:pt>
                <c:pt idx="10">
                  <c:v>3.8300653594771239</c:v>
                </c:pt>
                <c:pt idx="11">
                  <c:v>3.7450980392156867</c:v>
                </c:pt>
                <c:pt idx="12">
                  <c:v>3.8627450980392157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  <c:pt idx="12">
                  <c:v>15f</c:v>
                </c:pt>
              </c:strCache>
            </c:strRef>
          </c:cat>
          <c:val>
            <c:numRef>
              <c:f>Sheet1!$E$14:$E$26</c:f>
              <c:numCache>
                <c:formatCode>General</c:formatCode>
                <c:ptCount val="13"/>
                <c:pt idx="0">
                  <c:v>3.9651416122004357</c:v>
                </c:pt>
                <c:pt idx="1">
                  <c:v>4.0915032679738568</c:v>
                </c:pt>
                <c:pt idx="2">
                  <c:v>4.5141612200435732</c:v>
                </c:pt>
                <c:pt idx="3">
                  <c:v>4.7080610021786491</c:v>
                </c:pt>
                <c:pt idx="4">
                  <c:v>4.7145969498910674</c:v>
                </c:pt>
                <c:pt idx="5">
                  <c:v>4.461873638344227</c:v>
                </c:pt>
                <c:pt idx="6">
                  <c:v>4.0043572984749458</c:v>
                </c:pt>
                <c:pt idx="7">
                  <c:v>4.477124183006536</c:v>
                </c:pt>
                <c:pt idx="8">
                  <c:v>3.8867102396514164</c:v>
                </c:pt>
                <c:pt idx="9">
                  <c:v>3.7167755991285403</c:v>
                </c:pt>
                <c:pt idx="10">
                  <c:v>3.840958605664488</c:v>
                </c:pt>
                <c:pt idx="11">
                  <c:v>3.779956427015251</c:v>
                </c:pt>
                <c:pt idx="12">
                  <c:v>3.884531590413943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7317240"/>
        <c:axId val="277316848"/>
      </c:barChart>
      <c:catAx>
        <c:axId val="27731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77316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7316456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77316064"/>
        <c:crosses val="autoZero"/>
        <c:crossBetween val="between"/>
        <c:majorUnit val="4"/>
        <c:minorUnit val="1"/>
      </c:valAx>
      <c:valAx>
        <c:axId val="277316848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77317240"/>
        <c:crosses val="max"/>
        <c:crossBetween val="between"/>
        <c:majorUnit val="0.87145969500000009"/>
      </c:valAx>
      <c:catAx>
        <c:axId val="277317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31684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  <c:pt idx="12">
                  <c:v>15f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18.204083333333333</c:v>
                </c:pt>
                <c:pt idx="1">
                  <c:v>18.775422916666667</c:v>
                </c:pt>
                <c:pt idx="2">
                  <c:v>20.724283333333336</c:v>
                </c:pt>
                <c:pt idx="3">
                  <c:v>21.612443750000001</c:v>
                </c:pt>
                <c:pt idx="4">
                  <c:v>21.637174999999999</c:v>
                </c:pt>
                <c:pt idx="5">
                  <c:v>20.477319224999999</c:v>
                </c:pt>
                <c:pt idx="6">
                  <c:v>18.376688952083335</c:v>
                </c:pt>
                <c:pt idx="7">
                  <c:v>20.545041666666666</c:v>
                </c:pt>
                <c:pt idx="8">
                  <c:v>17.84231875</c:v>
                </c:pt>
                <c:pt idx="9">
                  <c:v>17.064352772916667</c:v>
                </c:pt>
                <c:pt idx="10">
                  <c:v>17.633906637500001</c:v>
                </c:pt>
                <c:pt idx="11">
                  <c:v>17.350000000000001</c:v>
                </c:pt>
                <c:pt idx="12" formatCode="General">
                  <c:v>17.828335004999829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7993064"/>
        <c:axId val="277993456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  <c:pt idx="12">
                  <c:v>15f</c:v>
                </c:pt>
              </c:strCache>
            </c:strRef>
          </c:cat>
          <c:val>
            <c:numRef>
              <c:f>Sheet1!$C$19:$C$31</c:f>
              <c:numCache>
                <c:formatCode>General</c:formatCode>
                <c:ptCount val="13"/>
                <c:pt idx="0">
                  <c:v>3.966031227305737</c:v>
                </c:pt>
                <c:pt idx="1">
                  <c:v>4.090506082062455</c:v>
                </c:pt>
                <c:pt idx="2">
                  <c:v>4.5150944081336242</c:v>
                </c:pt>
                <c:pt idx="3">
                  <c:v>4.7085934095860571</c:v>
                </c:pt>
                <c:pt idx="4">
                  <c:v>4.7139814814814818</c:v>
                </c:pt>
                <c:pt idx="5">
                  <c:v>4.4612895915032675</c:v>
                </c:pt>
                <c:pt idx="6">
                  <c:v>4.0036359372730574</c:v>
                </c:pt>
                <c:pt idx="7">
                  <c:v>4.4760439360929558</c:v>
                </c:pt>
                <c:pt idx="8">
                  <c:v>3.8872154139433555</c:v>
                </c:pt>
                <c:pt idx="9">
                  <c:v>3.7177239156681194</c:v>
                </c:pt>
                <c:pt idx="10">
                  <c:v>3.8418097249455343</c:v>
                </c:pt>
                <c:pt idx="11">
                  <c:v>3.779956427015251</c:v>
                </c:pt>
                <c:pt idx="12">
                  <c:v>3.8841688464051916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7994240"/>
        <c:axId val="277993848"/>
      </c:barChart>
      <c:catAx>
        <c:axId val="27799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77993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7993456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77993064"/>
        <c:crosses val="autoZero"/>
        <c:crossBetween val="between"/>
        <c:majorUnit val="5"/>
        <c:minorUnit val="1"/>
      </c:valAx>
      <c:valAx>
        <c:axId val="277993848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77994240"/>
        <c:crosses val="max"/>
        <c:crossBetween val="between"/>
        <c:majorUnit val="1.0893246189999997"/>
        <c:minorUnit val="0.5"/>
      </c:valAx>
      <c:catAx>
        <c:axId val="27799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9938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</c:strCache>
            </c:strRef>
          </c:cat>
          <c:val>
            <c:numRef>
              <c:f>Sheet1!$B$12:$B$23</c:f>
              <c:numCache>
                <c:formatCode>0.00</c:formatCode>
                <c:ptCount val="12"/>
                <c:pt idx="0">
                  <c:v>11.39</c:v>
                </c:pt>
                <c:pt idx="1">
                  <c:v>11.72</c:v>
                </c:pt>
                <c:pt idx="2">
                  <c:v>13.78</c:v>
                </c:pt>
                <c:pt idx="3">
                  <c:v>15</c:v>
                </c:pt>
                <c:pt idx="4">
                  <c:v>15.49</c:v>
                </c:pt>
                <c:pt idx="5">
                  <c:v>14.74</c:v>
                </c:pt>
                <c:pt idx="6">
                  <c:v>13.42</c:v>
                </c:pt>
                <c:pt idx="7">
                  <c:v>15.04</c:v>
                </c:pt>
                <c:pt idx="8">
                  <c:v>12.8</c:v>
                </c:pt>
                <c:pt idx="9">
                  <c:v>12.22</c:v>
                </c:pt>
                <c:pt idx="10">
                  <c:v>12.74</c:v>
                </c:pt>
                <c:pt idx="11" formatCode="General">
                  <c:v>12.53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</c:strCache>
            </c:strRef>
          </c:cat>
          <c:val>
            <c:numRef>
              <c:f>Sheet1!$C$12:$C$23</c:f>
              <c:numCache>
                <c:formatCode>0.00</c:formatCode>
                <c:ptCount val="12"/>
                <c:pt idx="0">
                  <c:v>1.72</c:v>
                </c:pt>
                <c:pt idx="1">
                  <c:v>1.76</c:v>
                </c:pt>
                <c:pt idx="2">
                  <c:v>2.02</c:v>
                </c:pt>
                <c:pt idx="3">
                  <c:v>2.21</c:v>
                </c:pt>
                <c:pt idx="4">
                  <c:v>2.25</c:v>
                </c:pt>
                <c:pt idx="5">
                  <c:v>2.13</c:v>
                </c:pt>
                <c:pt idx="6">
                  <c:v>1.92</c:v>
                </c:pt>
                <c:pt idx="7">
                  <c:v>2.14</c:v>
                </c:pt>
                <c:pt idx="8">
                  <c:v>1.82</c:v>
                </c:pt>
                <c:pt idx="9">
                  <c:v>1.76</c:v>
                </c:pt>
                <c:pt idx="10">
                  <c:v>1.84</c:v>
                </c:pt>
                <c:pt idx="11" formatCode="General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</c:strCache>
            </c:strRef>
          </c:cat>
          <c:val>
            <c:numRef>
              <c:f>Sheet1!$D$12:$D$23</c:f>
              <c:numCache>
                <c:formatCode>0.00</c:formatCode>
                <c:ptCount val="12"/>
                <c:pt idx="0">
                  <c:v>2.9180000000000001</c:v>
                </c:pt>
                <c:pt idx="1">
                  <c:v>2.8530000000000002</c:v>
                </c:pt>
                <c:pt idx="2">
                  <c:v>2.4729999999999999</c:v>
                </c:pt>
                <c:pt idx="3">
                  <c:v>2.1019999999999999</c:v>
                </c:pt>
                <c:pt idx="4">
                  <c:v>1.7470000000000001</c:v>
                </c:pt>
                <c:pt idx="5">
                  <c:v>1.5509999999999999</c:v>
                </c:pt>
                <c:pt idx="6">
                  <c:v>1.329</c:v>
                </c:pt>
                <c:pt idx="7">
                  <c:v>1.379</c:v>
                </c:pt>
                <c:pt idx="8">
                  <c:v>1.2809999999999999</c:v>
                </c:pt>
                <c:pt idx="9">
                  <c:v>1.1559999999999999</c:v>
                </c:pt>
                <c:pt idx="10">
                  <c:v>1.17</c:v>
                </c:pt>
                <c:pt idx="11" formatCode="General">
                  <c:v>1.1479999999999999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</c:strCache>
            </c:strRef>
          </c:cat>
          <c:val>
            <c:numRef>
              <c:f>Sheet1!$E$12:$E$23</c:f>
              <c:numCache>
                <c:formatCode>0.00</c:formatCode>
                <c:ptCount val="12"/>
                <c:pt idx="0">
                  <c:v>2.1800000000000002</c:v>
                </c:pt>
                <c:pt idx="1">
                  <c:v>2.44</c:v>
                </c:pt>
                <c:pt idx="2">
                  <c:v>2.4500000000000002</c:v>
                </c:pt>
                <c:pt idx="3">
                  <c:v>2.2999999999999998</c:v>
                </c:pt>
                <c:pt idx="4">
                  <c:v>2.14</c:v>
                </c:pt>
                <c:pt idx="5">
                  <c:v>2.06</c:v>
                </c:pt>
                <c:pt idx="6">
                  <c:v>1.7</c:v>
                </c:pt>
                <c:pt idx="7">
                  <c:v>1.98</c:v>
                </c:pt>
                <c:pt idx="8">
                  <c:v>1.94</c:v>
                </c:pt>
                <c:pt idx="9">
                  <c:v>1.93</c:v>
                </c:pt>
                <c:pt idx="10">
                  <c:v>1.88</c:v>
                </c:pt>
                <c:pt idx="11" formatCode="General">
                  <c:v>1.86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</c:strCache>
            </c:strRef>
          </c:cat>
          <c:val>
            <c:numRef>
              <c:f>Sheet1!$I$12:$I$23</c:f>
              <c:numCache>
                <c:formatCode>General</c:formatCode>
                <c:ptCount val="12"/>
                <c:pt idx="0">
                  <c:v>0.54062777374324222</c:v>
                </c:pt>
                <c:pt idx="1">
                  <c:v>0.55629126499304637</c:v>
                </c:pt>
                <c:pt idx="2">
                  <c:v>0.6540694224918242</c:v>
                </c:pt>
                <c:pt idx="3">
                  <c:v>0.71197687499110029</c:v>
                </c:pt>
                <c:pt idx="4">
                  <c:v>0.73523478624080962</c:v>
                </c:pt>
                <c:pt idx="5">
                  <c:v>0.6996359424912546</c:v>
                </c:pt>
                <c:pt idx="6">
                  <c:v>0.63698197749203778</c:v>
                </c:pt>
                <c:pt idx="7">
                  <c:v>0.71387547999107659</c:v>
                </c:pt>
                <c:pt idx="8">
                  <c:v>0.60755359999240566</c:v>
                </c:pt>
                <c:pt idx="9">
                  <c:v>0.58002382749274972</c:v>
                </c:pt>
                <c:pt idx="10">
                  <c:v>0.60470569249244122</c:v>
                </c:pt>
                <c:pt idx="11">
                  <c:v>0.59473801624256573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7995024"/>
        <c:axId val="277995416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Sheet1!$F$12:$F$23</c:f>
              <c:numCache>
                <c:formatCode>@</c:formatCode>
                <c:ptCount val="12"/>
                <c:pt idx="0">
                  <c:v>2.4814814814814818</c:v>
                </c:pt>
                <c:pt idx="1">
                  <c:v>2.5533769063180829</c:v>
                </c:pt>
                <c:pt idx="2">
                  <c:v>3.0021786492374729</c:v>
                </c:pt>
                <c:pt idx="3">
                  <c:v>3.2679738562091503</c:v>
                </c:pt>
                <c:pt idx="4">
                  <c:v>3.3747276688453161</c:v>
                </c:pt>
                <c:pt idx="5">
                  <c:v>3.2113289760348587</c:v>
                </c:pt>
                <c:pt idx="6">
                  <c:v>2.9237472766884531</c:v>
                </c:pt>
                <c:pt idx="7">
                  <c:v>3.2766884531590414</c:v>
                </c:pt>
                <c:pt idx="8" formatCode="0.0000000">
                  <c:v>2.7886710239651418</c:v>
                </c:pt>
                <c:pt idx="9" formatCode="0.0000000">
                  <c:v>2.6623093681917211</c:v>
                </c:pt>
                <c:pt idx="10" formatCode="0.00">
                  <c:v>2.7755991285403052</c:v>
                </c:pt>
                <c:pt idx="11" formatCode="0.00">
                  <c:v>2.7298474945533768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Sheet1!$G$12:$G$23</c:f>
              <c:numCache>
                <c:formatCode>General</c:formatCode>
                <c:ptCount val="12"/>
                <c:pt idx="0">
                  <c:v>0.37472766884531589</c:v>
                </c:pt>
                <c:pt idx="1">
                  <c:v>0.38344226579520696</c:v>
                </c:pt>
                <c:pt idx="2">
                  <c:v>0.44008714596949894</c:v>
                </c:pt>
                <c:pt idx="3">
                  <c:v>0.48148148148148151</c:v>
                </c:pt>
                <c:pt idx="4">
                  <c:v>0.49019607843137258</c:v>
                </c:pt>
                <c:pt idx="5">
                  <c:v>0.46405228758169936</c:v>
                </c:pt>
                <c:pt idx="6">
                  <c:v>0.41830065359477125</c:v>
                </c:pt>
                <c:pt idx="7">
                  <c:v>0.46623093681917216</c:v>
                </c:pt>
                <c:pt idx="8">
                  <c:v>0.39651416122004363</c:v>
                </c:pt>
                <c:pt idx="9">
                  <c:v>0.38344226579520696</c:v>
                </c:pt>
                <c:pt idx="10">
                  <c:v>0.40087145969498916</c:v>
                </c:pt>
                <c:pt idx="11">
                  <c:v>0.39215686274509803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Sheet1!$H$12:$H$23</c:f>
              <c:numCache>
                <c:formatCode>General</c:formatCode>
                <c:ptCount val="12"/>
                <c:pt idx="0">
                  <c:v>0.63572984749455341</c:v>
                </c:pt>
                <c:pt idx="1">
                  <c:v>0.6215686274509804</c:v>
                </c:pt>
                <c:pt idx="2">
                  <c:v>0.53877995642701526</c:v>
                </c:pt>
                <c:pt idx="3">
                  <c:v>0.4579520697167756</c:v>
                </c:pt>
                <c:pt idx="4">
                  <c:v>0.38061002178649239</c:v>
                </c:pt>
                <c:pt idx="5">
                  <c:v>0.33790849673202616</c:v>
                </c:pt>
                <c:pt idx="6">
                  <c:v>0.28954248366013075</c:v>
                </c:pt>
                <c:pt idx="7">
                  <c:v>0.30043572984749456</c:v>
                </c:pt>
                <c:pt idx="8">
                  <c:v>0.27908496732026145</c:v>
                </c:pt>
                <c:pt idx="9">
                  <c:v>0.25185185185185183</c:v>
                </c:pt>
                <c:pt idx="10">
                  <c:v>0.25490196078431371</c:v>
                </c:pt>
                <c:pt idx="11">
                  <c:v>0.2501089324618736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7996200"/>
        <c:axId val="277995808"/>
      </c:barChart>
      <c:catAx>
        <c:axId val="2779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77995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7995416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77995024"/>
        <c:crosses val="autoZero"/>
        <c:crossBetween val="between"/>
        <c:majorUnit val="3"/>
        <c:minorUnit val="1"/>
      </c:valAx>
      <c:valAx>
        <c:axId val="277995808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77996200"/>
        <c:crosses val="max"/>
        <c:crossBetween val="between"/>
        <c:majorUnit val="0.65359477100000007"/>
        <c:minorUnit val="0.5"/>
      </c:valAx>
      <c:catAx>
        <c:axId val="277996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9958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14e</c:v>
                </c:pt>
              </c:strCache>
            </c:strRef>
          </c:cat>
          <c:val>
            <c:numRef>
              <c:f>Sheet1!$B$13:$B$21</c:f>
              <c:numCache>
                <c:formatCode>0.00</c:formatCode>
                <c:ptCount val="9"/>
                <c:pt idx="0">
                  <c:v>1.8482854166666667</c:v>
                </c:pt>
                <c:pt idx="1">
                  <c:v>1.5860729166666667</c:v>
                </c:pt>
                <c:pt idx="2">
                  <c:v>1.4634354166666668</c:v>
                </c:pt>
                <c:pt idx="3">
                  <c:v>1.2625520833333332</c:v>
                </c:pt>
                <c:pt idx="4">
                  <c:v>1.3095708333333334</c:v>
                </c:pt>
                <c:pt idx="5">
                  <c:v>1.2115374999999999</c:v>
                </c:pt>
                <c:pt idx="6">
                  <c:v>1.0945041666666666</c:v>
                </c:pt>
                <c:pt idx="7">
                  <c:v>1.1120875000000001</c:v>
                </c:pt>
                <c:pt idx="8" formatCode="General">
                  <c:v>1.0900642457148839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14e</c:v>
                </c:pt>
              </c:strCache>
            </c:strRef>
          </c:cat>
          <c:val>
            <c:numRef>
              <c:f>Sheet1!$C$13:$C$21</c:f>
              <c:numCache>
                <c:formatCode>0.00</c:formatCode>
                <c:ptCount val="9"/>
                <c:pt idx="0">
                  <c:v>1.167</c:v>
                </c:pt>
                <c:pt idx="1">
                  <c:v>0.87</c:v>
                </c:pt>
                <c:pt idx="2">
                  <c:v>0.77952291666666662</c:v>
                </c:pt>
                <c:pt idx="3">
                  <c:v>0.68756875000000006</c:v>
                </c:pt>
                <c:pt idx="4">
                  <c:v>0.69114583333333335</c:v>
                </c:pt>
                <c:pt idx="5">
                  <c:v>0.65817708333333336</c:v>
                </c:pt>
                <c:pt idx="6">
                  <c:v>0.62631041666666665</c:v>
                </c:pt>
                <c:pt idx="7">
                  <c:v>0.70322499999999999</c:v>
                </c:pt>
                <c:pt idx="8" formatCode="General">
                  <c:v>0.69191542073991141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872416"/>
        <c:axId val="37087280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14e</c:v>
                </c:pt>
              </c:strCache>
            </c:strRef>
          </c:cat>
          <c:val>
            <c:numRef>
              <c:f>Sheet1!$D$13:$D$21</c:f>
              <c:numCache>
                <c:formatCode>General</c:formatCode>
                <c:ptCount val="9"/>
                <c:pt idx="0">
                  <c:v>0.40267656136528684</c:v>
                </c:pt>
                <c:pt idx="1">
                  <c:v>0.34554965504720409</c:v>
                </c:pt>
                <c:pt idx="2">
                  <c:v>0.31883124546114744</c:v>
                </c:pt>
                <c:pt idx="3">
                  <c:v>0.27506581336238201</c:v>
                </c:pt>
                <c:pt idx="4">
                  <c:v>0.28530954974582429</c:v>
                </c:pt>
                <c:pt idx="5">
                  <c:v>0.26395152505446623</c:v>
                </c:pt>
                <c:pt idx="6">
                  <c:v>0.23845406681190995</c:v>
                </c:pt>
                <c:pt idx="7">
                  <c:v>0.24228485838779959</c:v>
                </c:pt>
                <c:pt idx="8">
                  <c:v>0.23748676377230588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14e</c:v>
                </c:pt>
              </c:strCache>
            </c:strRef>
          </c:cat>
          <c:val>
            <c:numRef>
              <c:f>Sheet1!$E$13:$E$21</c:f>
              <c:numCache>
                <c:formatCode>General</c:formatCode>
                <c:ptCount val="9"/>
                <c:pt idx="0">
                  <c:v>0.25424836601307194</c:v>
                </c:pt>
                <c:pt idx="1">
                  <c:v>0.18954248366013071</c:v>
                </c:pt>
                <c:pt idx="2">
                  <c:v>0.16983070079883805</c:v>
                </c:pt>
                <c:pt idx="3">
                  <c:v>0.14979711328976036</c:v>
                </c:pt>
                <c:pt idx="4">
                  <c:v>0.15057643427741468</c:v>
                </c:pt>
                <c:pt idx="5">
                  <c:v>0.14339370007262164</c:v>
                </c:pt>
                <c:pt idx="6">
                  <c:v>0.13645107116920843</c:v>
                </c:pt>
                <c:pt idx="7">
                  <c:v>0.15320806100217865</c:v>
                </c:pt>
                <c:pt idx="8">
                  <c:v>0.15074410037906566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873592"/>
        <c:axId val="370873200"/>
      </c:barChart>
      <c:catAx>
        <c:axId val="3708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0872808"/>
        <c:crosses val="autoZero"/>
        <c:auto val="1"/>
        <c:lblAlgn val="ctr"/>
        <c:lblOffset val="100"/>
        <c:noMultiLvlLbl val="0"/>
      </c:catAx>
      <c:valAx>
        <c:axId val="370872808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70872416"/>
        <c:crosses val="autoZero"/>
        <c:crossBetween val="between"/>
        <c:majorUnit val="1"/>
        <c:minorUnit val="0.5"/>
      </c:valAx>
      <c:valAx>
        <c:axId val="370873200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70873592"/>
        <c:crosses val="max"/>
        <c:crossBetween val="between"/>
        <c:majorUnit val="0.21786492400000002"/>
      </c:valAx>
      <c:catAx>
        <c:axId val="370873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087320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14e</c:v>
                </c:pt>
              </c:strCache>
            </c:strRef>
          </c:cat>
          <c:val>
            <c:numRef>
              <c:f>Sheet1!$B$13:$B$21</c:f>
              <c:numCache>
                <c:formatCode>General</c:formatCode>
                <c:ptCount val="9"/>
                <c:pt idx="0">
                  <c:v>3.226</c:v>
                </c:pt>
                <c:pt idx="1">
                  <c:v>3.0150000000000001</c:v>
                </c:pt>
                <c:pt idx="2" formatCode="0.000">
                  <c:v>2.9550000000000001</c:v>
                </c:pt>
                <c:pt idx="3" formatCode="0.000">
                  <c:v>2.3079999999999998</c:v>
                </c:pt>
                <c:pt idx="4" formatCode="0.000">
                  <c:v>2.5609999999999999</c:v>
                </c:pt>
                <c:pt idx="5" formatCode="0.000">
                  <c:v>2.5379999999999998</c:v>
                </c:pt>
                <c:pt idx="6" formatCode="0.000">
                  <c:v>2.298</c:v>
                </c:pt>
                <c:pt idx="7" formatCode="0.000">
                  <c:v>2.2370000000000001</c:v>
                </c:pt>
                <c:pt idx="8">
                  <c:v>2.3159999999999998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14e</c:v>
                </c:pt>
              </c:strCache>
            </c:strRef>
          </c:cat>
          <c:val>
            <c:numRef>
              <c:f>Sheet1!$C$13:$C$21</c:f>
              <c:numCache>
                <c:formatCode>General</c:formatCode>
                <c:ptCount val="9"/>
                <c:pt idx="0">
                  <c:v>2.464</c:v>
                </c:pt>
                <c:pt idx="1">
                  <c:v>2.395</c:v>
                </c:pt>
                <c:pt idx="2" formatCode="0.000">
                  <c:v>2.4319999999999999</c:v>
                </c:pt>
                <c:pt idx="3" formatCode="0.000">
                  <c:v>1.9039999999999999</c:v>
                </c:pt>
                <c:pt idx="4" formatCode="0.000">
                  <c:v>2.423</c:v>
                </c:pt>
                <c:pt idx="5" formatCode="0.000">
                  <c:v>2.532</c:v>
                </c:pt>
                <c:pt idx="6" formatCode="0.000">
                  <c:v>2.1379999999999999</c:v>
                </c:pt>
                <c:pt idx="7" formatCode="0.000">
                  <c:v>2.0960000000000001</c:v>
                </c:pt>
                <c:pt idx="8">
                  <c:v>2.1960000000000002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874376"/>
        <c:axId val="37087476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14e</c:v>
                </c:pt>
              </c:strCache>
            </c:strRef>
          </c:cat>
          <c:val>
            <c:numRef>
              <c:f>Sheet1!$D$13:$D$21</c:f>
              <c:numCache>
                <c:formatCode>General</c:formatCode>
                <c:ptCount val="9"/>
                <c:pt idx="0">
                  <c:v>0.70283224400871458</c:v>
                </c:pt>
                <c:pt idx="1">
                  <c:v>0.65686274509803921</c:v>
                </c:pt>
                <c:pt idx="2">
                  <c:v>0.64379084967320266</c:v>
                </c:pt>
                <c:pt idx="3">
                  <c:v>0.50283224400871462</c:v>
                </c:pt>
                <c:pt idx="4">
                  <c:v>0.55795206971677558</c:v>
                </c:pt>
                <c:pt idx="5">
                  <c:v>0.55294117647058816</c:v>
                </c:pt>
                <c:pt idx="6">
                  <c:v>0.50065359477124183</c:v>
                </c:pt>
                <c:pt idx="7">
                  <c:v>0.48736383442265802</c:v>
                </c:pt>
                <c:pt idx="8">
                  <c:v>0.50457516339869279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14e</c:v>
                </c:pt>
              </c:strCache>
            </c:strRef>
          </c:cat>
          <c:val>
            <c:numRef>
              <c:f>Sheet1!$E$13:$E$21</c:f>
              <c:numCache>
                <c:formatCode>General</c:formatCode>
                <c:ptCount val="9"/>
                <c:pt idx="0">
                  <c:v>0.53681917211328978</c:v>
                </c:pt>
                <c:pt idx="1">
                  <c:v>0.52178649237472774</c:v>
                </c:pt>
                <c:pt idx="2">
                  <c:v>0.52984749455337687</c:v>
                </c:pt>
                <c:pt idx="3">
                  <c:v>0.4148148148148148</c:v>
                </c:pt>
                <c:pt idx="4">
                  <c:v>0.52788671023965139</c:v>
                </c:pt>
                <c:pt idx="5">
                  <c:v>0.55163398692810461</c:v>
                </c:pt>
                <c:pt idx="6">
                  <c:v>0.46579520697167753</c:v>
                </c:pt>
                <c:pt idx="7">
                  <c:v>0.45664488017429194</c:v>
                </c:pt>
                <c:pt idx="8">
                  <c:v>0.47843137254901968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875552"/>
        <c:axId val="370875160"/>
      </c:barChart>
      <c:catAx>
        <c:axId val="370874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0874768"/>
        <c:crosses val="autoZero"/>
        <c:auto val="1"/>
        <c:lblAlgn val="ctr"/>
        <c:lblOffset val="100"/>
        <c:noMultiLvlLbl val="0"/>
      </c:catAx>
      <c:valAx>
        <c:axId val="370874768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70874376"/>
        <c:crosses val="autoZero"/>
        <c:crossBetween val="between"/>
        <c:majorUnit val="1"/>
        <c:minorUnit val="0.5"/>
      </c:valAx>
      <c:valAx>
        <c:axId val="370875160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70875552"/>
        <c:crosses val="max"/>
        <c:crossBetween val="between"/>
        <c:majorUnit val="0.21786492400000002"/>
      </c:valAx>
      <c:catAx>
        <c:axId val="370875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08751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14e</c:v>
                </c:pt>
              </c:strCache>
            </c:strRef>
          </c:cat>
          <c:val>
            <c:numRef>
              <c:f>Sheet1!$B$13:$B$21</c:f>
              <c:numCache>
                <c:formatCode>0.00</c:formatCode>
                <c:ptCount val="9"/>
                <c:pt idx="0">
                  <c:v>4.6555</c:v>
                </c:pt>
                <c:pt idx="1">
                  <c:v>5.5037000000000003</c:v>
                </c:pt>
                <c:pt idx="2">
                  <c:v>5.3719999999999999</c:v>
                </c:pt>
                <c:pt idx="3">
                  <c:v>5.7617000000000003</c:v>
                </c:pt>
                <c:pt idx="4">
                  <c:v>6.8970000000000002</c:v>
                </c:pt>
                <c:pt idx="5">
                  <c:v>5.7253999999999996</c:v>
                </c:pt>
                <c:pt idx="6">
                  <c:v>5.5433000000000003</c:v>
                </c:pt>
                <c:pt idx="7">
                  <c:v>5.7933000000000003</c:v>
                </c:pt>
                <c:pt idx="8" formatCode="General">
                  <c:v>5.5317999999999996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1010624"/>
        <c:axId val="37101101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14e</c:v>
                </c:pt>
              </c:strCache>
            </c:strRef>
          </c:cat>
          <c:val>
            <c:numRef>
              <c:f>Sheet1!$C$13:$C$21</c:f>
              <c:numCache>
                <c:formatCode>General</c:formatCode>
                <c:ptCount val="9"/>
                <c:pt idx="0">
                  <c:v>1.0142701525054467</c:v>
                </c:pt>
                <c:pt idx="1">
                  <c:v>1.1990631808278869</c:v>
                </c:pt>
                <c:pt idx="2">
                  <c:v>1.1703703703703703</c:v>
                </c:pt>
                <c:pt idx="3">
                  <c:v>1.2552723311546843</c:v>
                </c:pt>
                <c:pt idx="4">
                  <c:v>1.5026143790849673</c:v>
                </c:pt>
                <c:pt idx="5">
                  <c:v>1.2473638344226579</c:v>
                </c:pt>
                <c:pt idx="6">
                  <c:v>1.207690631808279</c:v>
                </c:pt>
                <c:pt idx="7">
                  <c:v>1.2621568627450981</c:v>
                </c:pt>
                <c:pt idx="8">
                  <c:v>1.2051851851851851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1011800"/>
        <c:axId val="371011408"/>
      </c:barChart>
      <c:catAx>
        <c:axId val="37101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1011016"/>
        <c:crosses val="autoZero"/>
        <c:auto val="1"/>
        <c:lblAlgn val="ctr"/>
        <c:lblOffset val="100"/>
        <c:noMultiLvlLbl val="0"/>
      </c:catAx>
      <c:valAx>
        <c:axId val="371011016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71010624"/>
        <c:crosses val="autoZero"/>
        <c:crossBetween val="between"/>
        <c:majorUnit val="1"/>
        <c:minorUnit val="0.5"/>
      </c:valAx>
      <c:valAx>
        <c:axId val="371011408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71011800"/>
        <c:crosses val="max"/>
        <c:crossBetween val="between"/>
        <c:majorUnit val="0.21786492400000002"/>
      </c:valAx>
      <c:catAx>
        <c:axId val="371011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0114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  <c:pt idx="12">
                  <c:v>15f</c:v>
                </c:pt>
              </c:strCache>
            </c:strRef>
          </c:cat>
          <c:val>
            <c:numRef>
              <c:f>Sheet1!$B$20:$B$32</c:f>
              <c:numCache>
                <c:formatCode>0.00</c:formatCode>
                <c:ptCount val="13"/>
                <c:pt idx="0">
                  <c:v>6.8147166666666665</c:v>
                </c:pt>
                <c:pt idx="1">
                  <c:v>6.4859499999999999</c:v>
                </c:pt>
                <c:pt idx="2">
                  <c:v>6.3236375000000002</c:v>
                </c:pt>
                <c:pt idx="3">
                  <c:v>5.4571020833333339</c:v>
                </c:pt>
                <c:pt idx="4">
                  <c:v>4.8086354166666663</c:v>
                </c:pt>
                <c:pt idx="5">
                  <c:v>4.341297916666667</c:v>
                </c:pt>
                <c:pt idx="6">
                  <c:v>3.2103729166666675</c:v>
                </c:pt>
                <c:pt idx="7">
                  <c:v>3.5466604166666666</c:v>
                </c:pt>
                <c:pt idx="8">
                  <c:v>3.4632547886546186</c:v>
                </c:pt>
                <c:pt idx="9">
                  <c:v>3.3887957968261926</c:v>
                </c:pt>
                <c:pt idx="10">
                  <c:v>3.5803317386655307</c:v>
                </c:pt>
                <c:pt idx="11">
                  <c:v>3.49</c:v>
                </c:pt>
                <c:pt idx="12" formatCode="General">
                  <c:v>3.6223986589980548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1012584"/>
        <c:axId val="371012976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14e</c:v>
                </c:pt>
                <c:pt idx="12">
                  <c:v>15f</c:v>
                </c:pt>
              </c:strCache>
            </c:strRef>
          </c:cat>
          <c:val>
            <c:numRef>
              <c:f>Sheet1!$C$20:$C$32</c:f>
              <c:numCache>
                <c:formatCode>General</c:formatCode>
                <c:ptCount val="13"/>
                <c:pt idx="0">
                  <c:v>1.4846877269426288</c:v>
                </c:pt>
                <c:pt idx="1">
                  <c:v>1.4130610021786492</c:v>
                </c:pt>
                <c:pt idx="2">
                  <c:v>1.3776988017429195</c:v>
                </c:pt>
                <c:pt idx="3">
                  <c:v>1.1889111292665215</c:v>
                </c:pt>
                <c:pt idx="4">
                  <c:v>1.0476329883805373</c:v>
                </c:pt>
                <c:pt idx="5">
                  <c:v>0.94581653957879452</c:v>
                </c:pt>
                <c:pt idx="6">
                  <c:v>0.69942765068990576</c:v>
                </c:pt>
                <c:pt idx="7">
                  <c:v>0.77269290123456791</c:v>
                </c:pt>
                <c:pt idx="8">
                  <c:v>0.75452174044762932</c:v>
                </c:pt>
                <c:pt idx="9">
                  <c:v>0.73829973787063019</c:v>
                </c:pt>
                <c:pt idx="10">
                  <c:v>0.78002870123432044</c:v>
                </c:pt>
                <c:pt idx="11">
                  <c:v>0.76034858387799575</c:v>
                </c:pt>
                <c:pt idx="12">
                  <c:v>0.78919360762484858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1013760"/>
        <c:axId val="371013368"/>
      </c:barChart>
      <c:catAx>
        <c:axId val="371012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1012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1012976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71012584"/>
        <c:crosses val="autoZero"/>
        <c:crossBetween val="between"/>
        <c:majorUnit val="2"/>
        <c:minorUnit val="1"/>
      </c:valAx>
      <c:valAx>
        <c:axId val="371013368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71013760"/>
        <c:crosses val="max"/>
        <c:crossBetween val="between"/>
        <c:majorUnit val="0.43572984700000006"/>
        <c:minorUnit val="0.1"/>
      </c:valAx>
      <c:catAx>
        <c:axId val="371013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0133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1688480"/>
        <c:axId val="371688872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0.79520697167755994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1689656"/>
        <c:axId val="371689264"/>
      </c:barChart>
      <c:catAx>
        <c:axId val="37168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1688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1688872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71688480"/>
        <c:crosses val="autoZero"/>
        <c:crossBetween val="between"/>
        <c:majorUnit val="2"/>
        <c:minorUnit val="1"/>
      </c:valAx>
      <c:valAx>
        <c:axId val="371689264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71689656"/>
        <c:crosses val="max"/>
        <c:crossBetween val="between"/>
        <c:majorUnit val="0.43572984700000006"/>
        <c:minorUnit val="0.1"/>
      </c:valAx>
      <c:catAx>
        <c:axId val="371689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6892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 formatCode="General">
                  <c:v>10.53</c:v>
                </c:pt>
                <c:pt idx="13" formatCode="General">
                  <c:v>10.7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3.65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Sheet1!$F$12:$F$25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0.79520697167755994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1690440"/>
        <c:axId val="371690832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Sheet1!$E$12:$E$25</c:f>
              <c:numCache>
                <c:formatCode>General</c:formatCode>
                <c:ptCount val="14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2.3311546840958606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Sheet1!$G$12:$G$25</c:f>
              <c:numCache>
                <c:formatCode>General</c:formatCode>
                <c:ptCount val="14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2.7941176470588234</c:v>
                </c:pt>
                <c:pt idx="8">
                  <c:v>2.6542483660130718</c:v>
                </c:pt>
                <c:pt idx="9">
                  <c:v>3.9437908496732028</c:v>
                </c:pt>
                <c:pt idx="10">
                  <c:v>3.3928104575163403</c:v>
                </c:pt>
                <c:pt idx="11">
                  <c:v>3.7721132897603487</c:v>
                </c:pt>
                <c:pt idx="12">
                  <c:v>2.812418300653595</c:v>
                </c:pt>
                <c:pt idx="13">
                  <c:v>3.5041394335511984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1691616"/>
        <c:axId val="37169122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</c:strCache>
            </c:strRef>
          </c:cat>
          <c:val>
            <c:numRef>
              <c:f>Sheet1!$D$12:$D$25</c:f>
              <c:numCache>
                <c:formatCode>0.00</c:formatCode>
                <c:ptCount val="14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12.824999999999999</c:v>
                </c:pt>
                <c:pt idx="8">
                  <c:v>12.183</c:v>
                </c:pt>
                <c:pt idx="9">
                  <c:v>18.102</c:v>
                </c:pt>
                <c:pt idx="10">
                  <c:v>15.573</c:v>
                </c:pt>
                <c:pt idx="11">
                  <c:v>17.314</c:v>
                </c:pt>
                <c:pt idx="12" formatCode="General">
                  <c:v>12.909000000000001</c:v>
                </c:pt>
                <c:pt idx="13" formatCode="General">
                  <c:v>16.084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690440"/>
        <c:axId val="371690832"/>
      </c:lineChart>
      <c:catAx>
        <c:axId val="371690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169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169083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71690440"/>
        <c:crosses val="autoZero"/>
        <c:crossBetween val="between"/>
        <c:majorUnit val="5"/>
        <c:minorUnit val="0.5"/>
      </c:valAx>
      <c:valAx>
        <c:axId val="371691224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71691616"/>
        <c:crosses val="max"/>
        <c:crossBetween val="between"/>
        <c:majorUnit val="1.0893246189999997"/>
        <c:minorUnit val="0.2"/>
      </c:valAx>
      <c:catAx>
        <c:axId val="37169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6912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6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14.096</c:v>
                </c:pt>
                <c:pt idx="15">
                  <c:v>7.25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1405208"/>
        <c:axId val="37140560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16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32.75</c:v>
                </c:pt>
                <c:pt idx="15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16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Sheet1!$E$2:$E$25</c:f>
              <c:numCache>
                <c:formatCode>General</c:formatCode>
                <c:ptCount val="16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62.707000000000001</c:v>
                </c:pt>
                <c:pt idx="15">
                  <c:v>64.956999999999994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405208"/>
        <c:axId val="371405600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Sheet1!$F$2:$F$25</c:f>
              <c:numCache>
                <c:formatCode>General</c:formatCode>
                <c:ptCount val="16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7.1350762527233114</c:v>
                </c:pt>
                <c:pt idx="15">
                  <c:v>6.5359477124183005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Sheet1!$G$2:$G$25</c:f>
              <c:numCache>
                <c:formatCode>General</c:formatCode>
                <c:ptCount val="16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7.6252723311546839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Sheet1!$H$2:$H$25</c:f>
              <c:numCache>
                <c:formatCode>General</c:formatCode>
                <c:ptCount val="16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3.0710239651416122</c:v>
                </c:pt>
                <c:pt idx="15">
                  <c:v>1.579520697167756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Sheet1!$I$2:$I$25</c:f>
              <c:numCache>
                <c:formatCode>General</c:formatCode>
                <c:ptCount val="16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13.661655773420479</c:v>
                </c:pt>
                <c:pt idx="15">
                  <c:v>14.15185185185185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406384"/>
        <c:axId val="371405992"/>
      </c:lineChart>
      <c:catAx>
        <c:axId val="37140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1405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1405600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1405208"/>
        <c:crosses val="autoZero"/>
        <c:crossBetween val="between"/>
        <c:majorUnit val="10"/>
        <c:minorUnit val="5"/>
      </c:valAx>
      <c:valAx>
        <c:axId val="371405992"/>
        <c:scaling>
          <c:orientation val="minMax"/>
          <c:max val="17.42919389999999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71406384"/>
        <c:crosses val="max"/>
        <c:crossBetween val="between"/>
        <c:majorUnit val="2.1786492369999997"/>
      </c:valAx>
      <c:catAx>
        <c:axId val="37140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4059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Sheet1!$A$1243:$A$3310</c:f>
              <c:numCache>
                <c:formatCode>m/d/yyyy</c:formatCode>
                <c:ptCount val="206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Sheet1!$A$1243:$A$3310</c:f>
              <c:numCache>
                <c:formatCode>m/d/yyyy</c:formatCode>
                <c:ptCount val="206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</c:numCache>
            </c:numRef>
          </c:cat>
          <c:val>
            <c:numRef>
              <c:f>Sheet1!$B$1243:$B$3310</c:f>
              <c:numCache>
                <c:formatCode>General</c:formatCode>
                <c:ptCount val="2068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325320"/>
        <c:axId val="273326104"/>
      </c:lineChart>
      <c:dateAx>
        <c:axId val="27332532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273326104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73326104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73325320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Sheet1!$B$16:$B$30</c:f>
              <c:numCache>
                <c:formatCode>General</c:formatCode>
                <c:ptCount val="15"/>
                <c:pt idx="0">
                  <c:v>89.100999999999999</c:v>
                </c:pt>
                <c:pt idx="1">
                  <c:v>98.53</c:v>
                </c:pt>
                <c:pt idx="2">
                  <c:v>91.02</c:v>
                </c:pt>
                <c:pt idx="3">
                  <c:v>96.712000000000003</c:v>
                </c:pt>
                <c:pt idx="4">
                  <c:v>121.503</c:v>
                </c:pt>
                <c:pt idx="5">
                  <c:v>116.358</c:v>
                </c:pt>
                <c:pt idx="6">
                  <c:v>123.015</c:v>
                </c:pt>
                <c:pt idx="7">
                  <c:v>120.57</c:v>
                </c:pt>
                <c:pt idx="8">
                  <c:v>108.29600000000001</c:v>
                </c:pt>
                <c:pt idx="9">
                  <c:v>103.35899999999999</c:v>
                </c:pt>
                <c:pt idx="10">
                  <c:v>117.59</c:v>
                </c:pt>
                <c:pt idx="11">
                  <c:v>127.45</c:v>
                </c:pt>
                <c:pt idx="12">
                  <c:v>123.634</c:v>
                </c:pt>
                <c:pt idx="13">
                  <c:v>120.44</c:v>
                </c:pt>
                <c:pt idx="14">
                  <c:v>119.24299999999999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1407168"/>
        <c:axId val="37140756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Sheet1!$C$16:$C$30</c:f>
              <c:numCache>
                <c:formatCode>General</c:formatCode>
                <c:ptCount val="15"/>
                <c:pt idx="0">
                  <c:v>19.411982570806099</c:v>
                </c:pt>
                <c:pt idx="1">
                  <c:v>21.466230936819173</c:v>
                </c:pt>
                <c:pt idx="2">
                  <c:v>19.830065359477125</c:v>
                </c:pt>
                <c:pt idx="3">
                  <c:v>21.070152505446625</c:v>
                </c:pt>
                <c:pt idx="4">
                  <c:v>26.47124183006536</c:v>
                </c:pt>
                <c:pt idx="5">
                  <c:v>25.350326797385623</c:v>
                </c:pt>
                <c:pt idx="6">
                  <c:v>26.800653594771244</c:v>
                </c:pt>
                <c:pt idx="7">
                  <c:v>26.267973856209149</c:v>
                </c:pt>
                <c:pt idx="8">
                  <c:v>23.593899782135079</c:v>
                </c:pt>
                <c:pt idx="9">
                  <c:v>22.518300653594771</c:v>
                </c:pt>
                <c:pt idx="10">
                  <c:v>25.618736383442268</c:v>
                </c:pt>
                <c:pt idx="11">
                  <c:v>27.766884531590417</c:v>
                </c:pt>
                <c:pt idx="12">
                  <c:v>26.935511982570809</c:v>
                </c:pt>
                <c:pt idx="13">
                  <c:v>26.239651416122005</c:v>
                </c:pt>
                <c:pt idx="14">
                  <c:v>25.978867102396514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1408344"/>
        <c:axId val="371407952"/>
      </c:barChart>
      <c:catAx>
        <c:axId val="37140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1407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1407560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1407168"/>
        <c:crosses val="autoZero"/>
        <c:crossBetween val="between"/>
        <c:majorUnit val="25"/>
        <c:minorUnit val="1"/>
      </c:valAx>
      <c:valAx>
        <c:axId val="371407952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71408344"/>
        <c:crosses val="max"/>
        <c:crossBetween val="between"/>
        <c:majorUnit val="5.4466230940000022"/>
      </c:valAx>
      <c:catAx>
        <c:axId val="371408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4079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Sheet1!$B$9:$B$23</c:f>
              <c:numCache>
                <c:formatCode>#,##0.000</c:formatCode>
                <c:ptCount val="15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114.86433979503667</c:v>
                </c:pt>
                <c:pt idx="9" formatCode="General">
                  <c:v>112.89104999999999</c:v>
                </c:pt>
                <c:pt idx="10" formatCode="General">
                  <c:v>114.57368387101319</c:v>
                </c:pt>
                <c:pt idx="11" formatCode="General">
                  <c:v>107.51568715010544</c:v>
                </c:pt>
                <c:pt idx="12" formatCode="General">
                  <c:v>105.44634318742175</c:v>
                </c:pt>
                <c:pt idx="13" formatCode="General">
                  <c:v>108.59532052716757</c:v>
                </c:pt>
                <c:pt idx="14" formatCode="General">
                  <c:v>111.36337205792513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Sheet1!$C$9:$C$23</c:f>
              <c:numCache>
                <c:formatCode>General</c:formatCode>
                <c:ptCount val="15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122.20277170401</c:v>
                </c:pt>
                <c:pt idx="6">
                  <c:v>130.66236268037997</c:v>
                </c:pt>
                <c:pt idx="7">
                  <c:v>146.29958167094998</c:v>
                </c:pt>
                <c:pt idx="8">
                  <c:v>141.70707158814002</c:v>
                </c:pt>
                <c:pt idx="9">
                  <c:v>152.14472999999998</c:v>
                </c:pt>
                <c:pt idx="10">
                  <c:v>170.24677199999996</c:v>
                </c:pt>
                <c:pt idx="11">
                  <c:v>185.15142</c:v>
                </c:pt>
                <c:pt idx="12">
                  <c:v>196.39692000000002</c:v>
                </c:pt>
                <c:pt idx="13">
                  <c:v>205.67454387462001</c:v>
                </c:pt>
                <c:pt idx="14">
                  <c:v>211.58345433554999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1966360"/>
        <c:axId val="37196675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Sheet1!$D$9:$D$23</c:f>
              <c:numCache>
                <c:formatCode>General</c:formatCode>
                <c:ptCount val="15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25.024910630726943</c:v>
                </c:pt>
                <c:pt idx="9">
                  <c:v>24.594999999999999</c:v>
                </c:pt>
                <c:pt idx="10">
                  <c:v>24.961586900002875</c:v>
                </c:pt>
                <c:pt idx="11">
                  <c:v>23.423896982593778</c:v>
                </c:pt>
                <c:pt idx="12">
                  <c:v>22.973059517956809</c:v>
                </c:pt>
                <c:pt idx="13">
                  <c:v>23.659111225962434</c:v>
                </c:pt>
                <c:pt idx="14">
                  <c:v>24.262172561639463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Sheet1!$E$9:$E$23</c:f>
              <c:numCache>
                <c:formatCode>General</c:formatCode>
                <c:ptCount val="15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26.623697539000002</c:v>
                </c:pt>
                <c:pt idx="6">
                  <c:v>28.466745681999996</c:v>
                </c:pt>
                <c:pt idx="7">
                  <c:v>31.873547204999994</c:v>
                </c:pt>
                <c:pt idx="8">
                  <c:v>30.873000346000005</c:v>
                </c:pt>
                <c:pt idx="9">
                  <c:v>33.146999999999998</c:v>
                </c:pt>
                <c:pt idx="10">
                  <c:v>37.090799999999994</c:v>
                </c:pt>
                <c:pt idx="11">
                  <c:v>40.338000000000001</c:v>
                </c:pt>
                <c:pt idx="12">
                  <c:v>42.788000000000004</c:v>
                </c:pt>
                <c:pt idx="13">
                  <c:v>44.809268818000007</c:v>
                </c:pt>
                <c:pt idx="14">
                  <c:v>46.096613144999999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1967536"/>
        <c:axId val="371967144"/>
      </c:barChart>
      <c:catAx>
        <c:axId val="371966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1966752"/>
        <c:crosses val="autoZero"/>
        <c:auto val="1"/>
        <c:lblAlgn val="ctr"/>
        <c:lblOffset val="100"/>
        <c:tickMarkSkip val="1"/>
        <c:noMultiLvlLbl val="0"/>
      </c:catAx>
      <c:valAx>
        <c:axId val="371966752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71966360"/>
        <c:crosses val="autoZero"/>
        <c:crossBetween val="between"/>
        <c:majorUnit val="20"/>
        <c:minorUnit val="10"/>
      </c:valAx>
      <c:valAx>
        <c:axId val="371967144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71967536"/>
        <c:crosses val="max"/>
        <c:crossBetween val="between"/>
        <c:majorUnit val="4.3572984750000003"/>
        <c:minorUnit val="1"/>
      </c:valAx>
      <c:catAx>
        <c:axId val="37196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96714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419607271313303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Sheet1!$A$2:$A$586</c:f>
              <c:numCache>
                <c:formatCode>m/d/yyyy</c:formatCode>
                <c:ptCount val="585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  <c:pt idx="550">
                  <c:v>41844</c:v>
                </c:pt>
                <c:pt idx="551">
                  <c:v>41851</c:v>
                </c:pt>
                <c:pt idx="552">
                  <c:v>41858</c:v>
                </c:pt>
                <c:pt idx="553">
                  <c:v>41865</c:v>
                </c:pt>
                <c:pt idx="554">
                  <c:v>41872</c:v>
                </c:pt>
                <c:pt idx="555">
                  <c:v>41879</c:v>
                </c:pt>
                <c:pt idx="556">
                  <c:v>41886</c:v>
                </c:pt>
                <c:pt idx="557">
                  <c:v>41893</c:v>
                </c:pt>
                <c:pt idx="558">
                  <c:v>41900</c:v>
                </c:pt>
                <c:pt idx="559">
                  <c:v>41907</c:v>
                </c:pt>
                <c:pt idx="560">
                  <c:v>41914</c:v>
                </c:pt>
                <c:pt idx="561">
                  <c:v>41921</c:v>
                </c:pt>
                <c:pt idx="562">
                  <c:v>41928</c:v>
                </c:pt>
                <c:pt idx="563">
                  <c:v>41938</c:v>
                </c:pt>
                <c:pt idx="564">
                  <c:v>41942</c:v>
                </c:pt>
                <c:pt idx="565">
                  <c:v>41949</c:v>
                </c:pt>
                <c:pt idx="566">
                  <c:v>41956</c:v>
                </c:pt>
                <c:pt idx="567">
                  <c:v>41963</c:v>
                </c:pt>
                <c:pt idx="568">
                  <c:v>41969</c:v>
                </c:pt>
                <c:pt idx="569">
                  <c:v>41977</c:v>
                </c:pt>
                <c:pt idx="570">
                  <c:v>41984</c:v>
                </c:pt>
                <c:pt idx="571">
                  <c:v>41991</c:v>
                </c:pt>
                <c:pt idx="572">
                  <c:v>41997</c:v>
                </c:pt>
                <c:pt idx="573">
                  <c:v>42004</c:v>
                </c:pt>
                <c:pt idx="574">
                  <c:v>42012</c:v>
                </c:pt>
                <c:pt idx="575">
                  <c:v>42019</c:v>
                </c:pt>
                <c:pt idx="576">
                  <c:v>42026</c:v>
                </c:pt>
                <c:pt idx="577">
                  <c:v>42033</c:v>
                </c:pt>
                <c:pt idx="578">
                  <c:v>42040</c:v>
                </c:pt>
                <c:pt idx="579">
                  <c:v>42047</c:v>
                </c:pt>
                <c:pt idx="580">
                  <c:v>42054</c:v>
                </c:pt>
                <c:pt idx="581">
                  <c:v>42061</c:v>
                </c:pt>
                <c:pt idx="582">
                  <c:v>42068</c:v>
                </c:pt>
                <c:pt idx="583">
                  <c:v>42075</c:v>
                </c:pt>
                <c:pt idx="584">
                  <c:v>42082</c:v>
                </c:pt>
              </c:numCache>
            </c:numRef>
          </c:cat>
          <c:val>
            <c:numRef>
              <c:f>Sheet1!$B$2:$B$586</c:f>
              <c:numCache>
                <c:formatCode>General</c:formatCode>
                <c:ptCount val="585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  <c:pt idx="451">
                  <c:v>86</c:v>
                </c:pt>
                <c:pt idx="452">
                  <c:v>86.1</c:v>
                </c:pt>
                <c:pt idx="453">
                  <c:v>84.78</c:v>
                </c:pt>
                <c:pt idx="454">
                  <c:v>84.56</c:v>
                </c:pt>
                <c:pt idx="455">
                  <c:v>82.2</c:v>
                </c:pt>
                <c:pt idx="456">
                  <c:v>81.02</c:v>
                </c:pt>
                <c:pt idx="457">
                  <c:v>81.099999999999994</c:v>
                </c:pt>
                <c:pt idx="458">
                  <c:v>81.89</c:v>
                </c:pt>
                <c:pt idx="459">
                  <c:v>83.91</c:v>
                </c:pt>
                <c:pt idx="460">
                  <c:v>81.38</c:v>
                </c:pt>
                <c:pt idx="461">
                  <c:v>80.23</c:v>
                </c:pt>
                <c:pt idx="462">
                  <c:v>79.97</c:v>
                </c:pt>
                <c:pt idx="463">
                  <c:v>81.63</c:v>
                </c:pt>
                <c:pt idx="464">
                  <c:v>81.510000000000005</c:v>
                </c:pt>
                <c:pt idx="465">
                  <c:v>82.3</c:v>
                </c:pt>
                <c:pt idx="466">
                  <c:v>82.99</c:v>
                </c:pt>
                <c:pt idx="467">
                  <c:v>83.93</c:v>
                </c:pt>
                <c:pt idx="468">
                  <c:v>84.42</c:v>
                </c:pt>
                <c:pt idx="469">
                  <c:v>83.44</c:v>
                </c:pt>
                <c:pt idx="470">
                  <c:v>83.34</c:v>
                </c:pt>
                <c:pt idx="471">
                  <c:v>83.91</c:v>
                </c:pt>
                <c:pt idx="472">
                  <c:v>86.65</c:v>
                </c:pt>
                <c:pt idx="473">
                  <c:v>88.97</c:v>
                </c:pt>
                <c:pt idx="474">
                  <c:v>89.59</c:v>
                </c:pt>
                <c:pt idx="475">
                  <c:v>89.56</c:v>
                </c:pt>
                <c:pt idx="476">
                  <c:v>90.1</c:v>
                </c:pt>
                <c:pt idx="477">
                  <c:v>89.59</c:v>
                </c:pt>
                <c:pt idx="478">
                  <c:v>92.5</c:v>
                </c:pt>
                <c:pt idx="479">
                  <c:v>93.75</c:v>
                </c:pt>
                <c:pt idx="480">
                  <c:v>97.3</c:v>
                </c:pt>
                <c:pt idx="481">
                  <c:v>94.24</c:v>
                </c:pt>
                <c:pt idx="482">
                  <c:v>95.07</c:v>
                </c:pt>
                <c:pt idx="483">
                  <c:v>92.97</c:v>
                </c:pt>
                <c:pt idx="484">
                  <c:v>92.37</c:v>
                </c:pt>
                <c:pt idx="485">
                  <c:v>91.7</c:v>
                </c:pt>
                <c:pt idx="486">
                  <c:v>92.52</c:v>
                </c:pt>
                <c:pt idx="487">
                  <c:v>94.48</c:v>
                </c:pt>
                <c:pt idx="488">
                  <c:v>93.9</c:v>
                </c:pt>
                <c:pt idx="489">
                  <c:v>92.82</c:v>
                </c:pt>
                <c:pt idx="490">
                  <c:v>89.98</c:v>
                </c:pt>
                <c:pt idx="491">
                  <c:v>91.1</c:v>
                </c:pt>
                <c:pt idx="492">
                  <c:v>93.8</c:v>
                </c:pt>
                <c:pt idx="493">
                  <c:v>95.4</c:v>
                </c:pt>
                <c:pt idx="494">
                  <c:v>91.64</c:v>
                </c:pt>
                <c:pt idx="495">
                  <c:v>92.06</c:v>
                </c:pt>
                <c:pt idx="496">
                  <c:v>93.01</c:v>
                </c:pt>
                <c:pt idx="497">
                  <c:v>92</c:v>
                </c:pt>
                <c:pt idx="498">
                  <c:v>93.11</c:v>
                </c:pt>
                <c:pt idx="499">
                  <c:v>92.33</c:v>
                </c:pt>
                <c:pt idx="500">
                  <c:v>91.43</c:v>
                </c:pt>
                <c:pt idx="501">
                  <c:v>95.15</c:v>
                </c:pt>
                <c:pt idx="502">
                  <c:v>94.8</c:v>
                </c:pt>
                <c:pt idx="503">
                  <c:v>89.96</c:v>
                </c:pt>
                <c:pt idx="504">
                  <c:v>89.09</c:v>
                </c:pt>
                <c:pt idx="505">
                  <c:v>89.35</c:v>
                </c:pt>
                <c:pt idx="506">
                  <c:v>90.47</c:v>
                </c:pt>
                <c:pt idx="507">
                  <c:v>90.49</c:v>
                </c:pt>
                <c:pt idx="508">
                  <c:v>92.44</c:v>
                </c:pt>
                <c:pt idx="509">
                  <c:v>91.03</c:v>
                </c:pt>
                <c:pt idx="510">
                  <c:v>89.55</c:v>
                </c:pt>
                <c:pt idx="511">
                  <c:v>89.02</c:v>
                </c:pt>
                <c:pt idx="512">
                  <c:v>85.78</c:v>
                </c:pt>
                <c:pt idx="513">
                  <c:v>84.66</c:v>
                </c:pt>
                <c:pt idx="514">
                  <c:v>84.84</c:v>
                </c:pt>
                <c:pt idx="515">
                  <c:v>84.26</c:v>
                </c:pt>
                <c:pt idx="516">
                  <c:v>84.78</c:v>
                </c:pt>
                <c:pt idx="517">
                  <c:v>85.33</c:v>
                </c:pt>
                <c:pt idx="518">
                  <c:v>86.79</c:v>
                </c:pt>
                <c:pt idx="519">
                  <c:v>88.55</c:v>
                </c:pt>
                <c:pt idx="520">
                  <c:v>88.03</c:v>
                </c:pt>
                <c:pt idx="521">
                  <c:v>89.23</c:v>
                </c:pt>
                <c:pt idx="522">
                  <c:v>88.84</c:v>
                </c:pt>
                <c:pt idx="523">
                  <c:v>89.06</c:v>
                </c:pt>
                <c:pt idx="524">
                  <c:v>93.48</c:v>
                </c:pt>
                <c:pt idx="525">
                  <c:v>92.37</c:v>
                </c:pt>
                <c:pt idx="526">
                  <c:v>92.39</c:v>
                </c:pt>
                <c:pt idx="527">
                  <c:v>94.36</c:v>
                </c:pt>
                <c:pt idx="528">
                  <c:v>95.09</c:v>
                </c:pt>
                <c:pt idx="529">
                  <c:v>94.1</c:v>
                </c:pt>
                <c:pt idx="530">
                  <c:v>94.27</c:v>
                </c:pt>
                <c:pt idx="531">
                  <c:v>97.460000000000008</c:v>
                </c:pt>
                <c:pt idx="532">
                  <c:v>97.77000000000001</c:v>
                </c:pt>
                <c:pt idx="533">
                  <c:v>97.41</c:v>
                </c:pt>
                <c:pt idx="534">
                  <c:v>96.9</c:v>
                </c:pt>
                <c:pt idx="535">
                  <c:v>94.5</c:v>
                </c:pt>
                <c:pt idx="536">
                  <c:v>92.99</c:v>
                </c:pt>
                <c:pt idx="537">
                  <c:v>93.57</c:v>
                </c:pt>
                <c:pt idx="538">
                  <c:v>94.42</c:v>
                </c:pt>
                <c:pt idx="539">
                  <c:v>95.03</c:v>
                </c:pt>
                <c:pt idx="540">
                  <c:v>93.32</c:v>
                </c:pt>
                <c:pt idx="541">
                  <c:v>92.33</c:v>
                </c:pt>
                <c:pt idx="542">
                  <c:v>89.98</c:v>
                </c:pt>
                <c:pt idx="543">
                  <c:v>91</c:v>
                </c:pt>
                <c:pt idx="544">
                  <c:v>90.15</c:v>
                </c:pt>
                <c:pt idx="545">
                  <c:v>92.06</c:v>
                </c:pt>
                <c:pt idx="546">
                  <c:v>90.93</c:v>
                </c:pt>
                <c:pt idx="547">
                  <c:v>88.61</c:v>
                </c:pt>
                <c:pt idx="548">
                  <c:v>85.82</c:v>
                </c:pt>
                <c:pt idx="549">
                  <c:v>83.37</c:v>
                </c:pt>
                <c:pt idx="550">
                  <c:v>83.09</c:v>
                </c:pt>
                <c:pt idx="551">
                  <c:v>80.53</c:v>
                </c:pt>
                <c:pt idx="552">
                  <c:v>73.05</c:v>
                </c:pt>
                <c:pt idx="553">
                  <c:v>73.64</c:v>
                </c:pt>
                <c:pt idx="554">
                  <c:v>73.87</c:v>
                </c:pt>
                <c:pt idx="555">
                  <c:v>75.45</c:v>
                </c:pt>
                <c:pt idx="556">
                  <c:v>75.040000000000006</c:v>
                </c:pt>
                <c:pt idx="557">
                  <c:v>74.2</c:v>
                </c:pt>
                <c:pt idx="558">
                  <c:v>74.86</c:v>
                </c:pt>
                <c:pt idx="559">
                  <c:v>71.73</c:v>
                </c:pt>
                <c:pt idx="560">
                  <c:v>70.08</c:v>
                </c:pt>
                <c:pt idx="561">
                  <c:v>70.78</c:v>
                </c:pt>
                <c:pt idx="562">
                  <c:v>70.760000000000005</c:v>
                </c:pt>
                <c:pt idx="563">
                  <c:v>69.95</c:v>
                </c:pt>
                <c:pt idx="564">
                  <c:v>70.12</c:v>
                </c:pt>
                <c:pt idx="565">
                  <c:v>69.489999999999995</c:v>
                </c:pt>
                <c:pt idx="566">
                  <c:v>68.599999999999994</c:v>
                </c:pt>
                <c:pt idx="567">
                  <c:v>66.33</c:v>
                </c:pt>
                <c:pt idx="568">
                  <c:v>66.180000000000007</c:v>
                </c:pt>
                <c:pt idx="569">
                  <c:v>66.510000000000005</c:v>
                </c:pt>
                <c:pt idx="570">
                  <c:v>67.25</c:v>
                </c:pt>
                <c:pt idx="571">
                  <c:v>68.72</c:v>
                </c:pt>
                <c:pt idx="572">
                  <c:v>69.73</c:v>
                </c:pt>
                <c:pt idx="573">
                  <c:v>69.98</c:v>
                </c:pt>
                <c:pt idx="574">
                  <c:v>68.37</c:v>
                </c:pt>
                <c:pt idx="575">
                  <c:v>67.989999999999995</c:v>
                </c:pt>
                <c:pt idx="576">
                  <c:v>66.75</c:v>
                </c:pt>
                <c:pt idx="577">
                  <c:v>66.3</c:v>
                </c:pt>
                <c:pt idx="578">
                  <c:v>67.88</c:v>
                </c:pt>
                <c:pt idx="579">
                  <c:v>69.19</c:v>
                </c:pt>
                <c:pt idx="580">
                  <c:v>70.33</c:v>
                </c:pt>
                <c:pt idx="581">
                  <c:v>71.13</c:v>
                </c:pt>
                <c:pt idx="582">
                  <c:v>70.87</c:v>
                </c:pt>
                <c:pt idx="583">
                  <c:v>68.650000000000006</c:v>
                </c:pt>
                <c:pt idx="584">
                  <c:v>67.91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Sheet1!$A$2:$A$586</c:f>
              <c:numCache>
                <c:formatCode>m/d/yyyy</c:formatCode>
                <c:ptCount val="585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  <c:pt idx="550">
                  <c:v>41844</c:v>
                </c:pt>
                <c:pt idx="551">
                  <c:v>41851</c:v>
                </c:pt>
                <c:pt idx="552">
                  <c:v>41858</c:v>
                </c:pt>
                <c:pt idx="553">
                  <c:v>41865</c:v>
                </c:pt>
                <c:pt idx="554">
                  <c:v>41872</c:v>
                </c:pt>
                <c:pt idx="555">
                  <c:v>41879</c:v>
                </c:pt>
                <c:pt idx="556">
                  <c:v>41886</c:v>
                </c:pt>
                <c:pt idx="557">
                  <c:v>41893</c:v>
                </c:pt>
                <c:pt idx="558">
                  <c:v>41900</c:v>
                </c:pt>
                <c:pt idx="559">
                  <c:v>41907</c:v>
                </c:pt>
                <c:pt idx="560">
                  <c:v>41914</c:v>
                </c:pt>
                <c:pt idx="561">
                  <c:v>41921</c:v>
                </c:pt>
                <c:pt idx="562">
                  <c:v>41928</c:v>
                </c:pt>
                <c:pt idx="563">
                  <c:v>41938</c:v>
                </c:pt>
                <c:pt idx="564">
                  <c:v>41942</c:v>
                </c:pt>
                <c:pt idx="565">
                  <c:v>41949</c:v>
                </c:pt>
                <c:pt idx="566">
                  <c:v>41956</c:v>
                </c:pt>
                <c:pt idx="567">
                  <c:v>41963</c:v>
                </c:pt>
                <c:pt idx="568">
                  <c:v>41969</c:v>
                </c:pt>
                <c:pt idx="569">
                  <c:v>41977</c:v>
                </c:pt>
                <c:pt idx="570">
                  <c:v>41984</c:v>
                </c:pt>
                <c:pt idx="571">
                  <c:v>41991</c:v>
                </c:pt>
                <c:pt idx="572">
                  <c:v>41997</c:v>
                </c:pt>
                <c:pt idx="573">
                  <c:v>42004</c:v>
                </c:pt>
                <c:pt idx="574">
                  <c:v>42012</c:v>
                </c:pt>
                <c:pt idx="575">
                  <c:v>42019</c:v>
                </c:pt>
                <c:pt idx="576">
                  <c:v>42026</c:v>
                </c:pt>
                <c:pt idx="577">
                  <c:v>42033</c:v>
                </c:pt>
                <c:pt idx="578">
                  <c:v>42040</c:v>
                </c:pt>
                <c:pt idx="579">
                  <c:v>42047</c:v>
                </c:pt>
                <c:pt idx="580">
                  <c:v>42054</c:v>
                </c:pt>
                <c:pt idx="581">
                  <c:v>42061</c:v>
                </c:pt>
                <c:pt idx="582">
                  <c:v>42068</c:v>
                </c:pt>
                <c:pt idx="583">
                  <c:v>42075</c:v>
                </c:pt>
                <c:pt idx="584">
                  <c:v>42082</c:v>
                </c:pt>
              </c:numCache>
            </c:numRef>
          </c:cat>
          <c:val>
            <c:numRef>
              <c:f>Sheet1!$C$2:$C$586</c:f>
              <c:numCache>
                <c:formatCode>General</c:formatCode>
                <c:ptCount val="585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  <c:pt idx="451">
                  <c:v>75.066666666666663</c:v>
                </c:pt>
                <c:pt idx="452">
                  <c:v>75.2</c:v>
                </c:pt>
                <c:pt idx="453">
                  <c:v>76</c:v>
                </c:pt>
                <c:pt idx="454">
                  <c:v>77.033333333333331</c:v>
                </c:pt>
                <c:pt idx="455">
                  <c:v>77.2</c:v>
                </c:pt>
                <c:pt idx="456">
                  <c:v>77.2</c:v>
                </c:pt>
                <c:pt idx="457">
                  <c:v>77.666666666666671</c:v>
                </c:pt>
                <c:pt idx="458">
                  <c:v>77.966666666666669</c:v>
                </c:pt>
                <c:pt idx="459">
                  <c:v>77.666666666666657</c:v>
                </c:pt>
                <c:pt idx="460">
                  <c:v>77.399999999999991</c:v>
                </c:pt>
                <c:pt idx="461">
                  <c:v>76.366666666666674</c:v>
                </c:pt>
                <c:pt idx="462">
                  <c:v>76.3</c:v>
                </c:pt>
                <c:pt idx="463">
                  <c:v>76.333333333333329</c:v>
                </c:pt>
                <c:pt idx="464">
                  <c:v>75.933333333333337</c:v>
                </c:pt>
                <c:pt idx="465">
                  <c:v>77.033333333333346</c:v>
                </c:pt>
                <c:pt idx="466">
                  <c:v>78.900000000000006</c:v>
                </c:pt>
                <c:pt idx="467">
                  <c:v>79.2</c:v>
                </c:pt>
                <c:pt idx="469">
                  <c:v>80.3</c:v>
                </c:pt>
                <c:pt idx="470">
                  <c:v>81.600000000000009</c:v>
                </c:pt>
                <c:pt idx="471">
                  <c:v>82.466666666666669</c:v>
                </c:pt>
                <c:pt idx="472">
                  <c:v>82.133333333333326</c:v>
                </c:pt>
                <c:pt idx="473">
                  <c:v>81.633333333333326</c:v>
                </c:pt>
                <c:pt idx="474">
                  <c:v>81.566666666666677</c:v>
                </c:pt>
                <c:pt idx="475">
                  <c:v>82.266666666666666</c:v>
                </c:pt>
                <c:pt idx="476">
                  <c:v>82.933333333333323</c:v>
                </c:pt>
                <c:pt idx="477">
                  <c:v>82.666666666666657</c:v>
                </c:pt>
                <c:pt idx="478">
                  <c:v>81.733333333333334</c:v>
                </c:pt>
                <c:pt idx="479">
                  <c:v>80.333333333333329</c:v>
                </c:pt>
                <c:pt idx="480">
                  <c:v>79.899999999999991</c:v>
                </c:pt>
                <c:pt idx="481">
                  <c:v>77.433333333333337</c:v>
                </c:pt>
                <c:pt idx="482">
                  <c:v>76.066666666666677</c:v>
                </c:pt>
                <c:pt idx="483">
                  <c:v>75.600000000000009</c:v>
                </c:pt>
                <c:pt idx="484">
                  <c:v>75.8</c:v>
                </c:pt>
                <c:pt idx="485">
                  <c:v>75.7</c:v>
                </c:pt>
                <c:pt idx="486">
                  <c:v>77.8</c:v>
                </c:pt>
                <c:pt idx="487">
                  <c:v>77.899999999999991</c:v>
                </c:pt>
                <c:pt idx="488">
                  <c:v>74.3</c:v>
                </c:pt>
                <c:pt idx="489">
                  <c:v>77.8</c:v>
                </c:pt>
                <c:pt idx="490">
                  <c:v>73.033333333333331</c:v>
                </c:pt>
                <c:pt idx="491">
                  <c:v>72.966666666666669</c:v>
                </c:pt>
                <c:pt idx="492">
                  <c:v>72.800000000000011</c:v>
                </c:pt>
                <c:pt idx="493">
                  <c:v>72.600000000000009</c:v>
                </c:pt>
                <c:pt idx="494">
                  <c:v>72.533333333333346</c:v>
                </c:pt>
                <c:pt idx="495">
                  <c:v>72.63333333333334</c:v>
                </c:pt>
                <c:pt idx="496">
                  <c:v>72.333333333333329</c:v>
                </c:pt>
                <c:pt idx="497">
                  <c:v>72.333333333333329</c:v>
                </c:pt>
                <c:pt idx="498">
                  <c:v>72.199999999999989</c:v>
                </c:pt>
                <c:pt idx="499">
                  <c:v>73.400000000000006</c:v>
                </c:pt>
                <c:pt idx="500">
                  <c:v>73.699999999999989</c:v>
                </c:pt>
                <c:pt idx="501">
                  <c:v>73.666666666666671</c:v>
                </c:pt>
                <c:pt idx="502">
                  <c:v>73.966666666666669</c:v>
                </c:pt>
                <c:pt idx="503">
                  <c:v>74.433333333333337</c:v>
                </c:pt>
                <c:pt idx="504">
                  <c:v>74.7</c:v>
                </c:pt>
                <c:pt idx="505">
                  <c:v>74.733333333333334</c:v>
                </c:pt>
                <c:pt idx="506">
                  <c:v>74.7</c:v>
                </c:pt>
                <c:pt idx="507">
                  <c:v>73.63333333333334</c:v>
                </c:pt>
                <c:pt idx="508">
                  <c:v>73.566666666666663</c:v>
                </c:pt>
                <c:pt idx="509">
                  <c:v>73.533333333333331</c:v>
                </c:pt>
                <c:pt idx="510">
                  <c:v>73.36666666666666</c:v>
                </c:pt>
                <c:pt idx="511">
                  <c:v>72.100000000000009</c:v>
                </c:pt>
                <c:pt idx="512">
                  <c:v>71.900000000000006</c:v>
                </c:pt>
                <c:pt idx="513">
                  <c:v>71.7</c:v>
                </c:pt>
                <c:pt idx="514">
                  <c:v>71.466666666666654</c:v>
                </c:pt>
                <c:pt idx="515">
                  <c:v>71.63333333333334</c:v>
                </c:pt>
                <c:pt idx="516">
                  <c:v>70.333333333333329</c:v>
                </c:pt>
                <c:pt idx="517">
                  <c:v>71.033333333333346</c:v>
                </c:pt>
                <c:pt idx="518">
                  <c:v>71.566666666666677</c:v>
                </c:pt>
                <c:pt idx="519">
                  <c:v>71.366666666666674</c:v>
                </c:pt>
                <c:pt idx="521">
                  <c:v>71.699999999999989</c:v>
                </c:pt>
                <c:pt idx="522">
                  <c:v>71.100000000000009</c:v>
                </c:pt>
                <c:pt idx="523">
                  <c:v>70.533333333333346</c:v>
                </c:pt>
                <c:pt idx="524">
                  <c:v>70.066666666666663</c:v>
                </c:pt>
                <c:pt idx="525">
                  <c:v>69.966666666666683</c:v>
                </c:pt>
                <c:pt idx="526">
                  <c:v>69.966666666666683</c:v>
                </c:pt>
                <c:pt idx="527">
                  <c:v>69.966666666666654</c:v>
                </c:pt>
                <c:pt idx="528">
                  <c:v>69.566666666666663</c:v>
                </c:pt>
                <c:pt idx="529">
                  <c:v>68.933333333333323</c:v>
                </c:pt>
                <c:pt idx="530">
                  <c:v>68.666666666666671</c:v>
                </c:pt>
                <c:pt idx="531">
                  <c:v>69.900000000000006</c:v>
                </c:pt>
                <c:pt idx="532">
                  <c:v>68.8</c:v>
                </c:pt>
                <c:pt idx="533">
                  <c:v>68.166666666666671</c:v>
                </c:pt>
                <c:pt idx="534">
                  <c:v>67.900000000000006</c:v>
                </c:pt>
                <c:pt idx="535">
                  <c:v>67.966666666666669</c:v>
                </c:pt>
                <c:pt idx="536">
                  <c:v>68.166666666666671</c:v>
                </c:pt>
                <c:pt idx="537">
                  <c:v>67.7</c:v>
                </c:pt>
                <c:pt idx="538">
                  <c:v>67.36666666666666</c:v>
                </c:pt>
                <c:pt idx="539">
                  <c:v>66.433333333333323</c:v>
                </c:pt>
                <c:pt idx="540">
                  <c:v>66</c:v>
                </c:pt>
                <c:pt idx="541">
                  <c:v>65.833333333333329</c:v>
                </c:pt>
                <c:pt idx="542">
                  <c:v>66.3</c:v>
                </c:pt>
                <c:pt idx="543">
                  <c:v>66.5</c:v>
                </c:pt>
                <c:pt idx="544">
                  <c:v>67.766666666666666</c:v>
                </c:pt>
                <c:pt idx="545">
                  <c:v>69.066666666666663</c:v>
                </c:pt>
                <c:pt idx="546">
                  <c:v>70.466666666666669</c:v>
                </c:pt>
                <c:pt idx="547">
                  <c:v>70.900000000000006</c:v>
                </c:pt>
                <c:pt idx="548">
                  <c:v>70.7</c:v>
                </c:pt>
                <c:pt idx="549">
                  <c:v>70.3</c:v>
                </c:pt>
                <c:pt idx="550">
                  <c:v>70.3</c:v>
                </c:pt>
                <c:pt idx="551">
                  <c:v>70.099999999999994</c:v>
                </c:pt>
                <c:pt idx="552">
                  <c:v>69.8</c:v>
                </c:pt>
                <c:pt idx="553">
                  <c:v>69.7</c:v>
                </c:pt>
                <c:pt idx="554">
                  <c:v>69.400000000000006</c:v>
                </c:pt>
                <c:pt idx="555">
                  <c:v>68.7</c:v>
                </c:pt>
                <c:pt idx="556">
                  <c:v>68.8</c:v>
                </c:pt>
                <c:pt idx="557">
                  <c:v>68.400000000000006</c:v>
                </c:pt>
                <c:pt idx="558">
                  <c:v>67.5</c:v>
                </c:pt>
                <c:pt idx="559">
                  <c:v>66.3</c:v>
                </c:pt>
                <c:pt idx="560">
                  <c:v>66.3</c:v>
                </c:pt>
                <c:pt idx="561">
                  <c:v>65.3</c:v>
                </c:pt>
                <c:pt idx="562">
                  <c:v>63.9</c:v>
                </c:pt>
                <c:pt idx="563">
                  <c:v>63.3</c:v>
                </c:pt>
                <c:pt idx="564">
                  <c:v>63.1</c:v>
                </c:pt>
                <c:pt idx="565">
                  <c:v>63.1</c:v>
                </c:pt>
                <c:pt idx="566">
                  <c:v>62.800000000000011</c:v>
                </c:pt>
                <c:pt idx="567">
                  <c:v>62.166666666666664</c:v>
                </c:pt>
                <c:pt idx="568">
                  <c:v>62.29999999999999</c:v>
                </c:pt>
                <c:pt idx="569">
                  <c:v>62.29999999999999</c:v>
                </c:pt>
                <c:pt idx="570">
                  <c:v>60.933333333333337</c:v>
                </c:pt>
                <c:pt idx="571">
                  <c:v>60.266666666666673</c:v>
                </c:pt>
                <c:pt idx="573">
                  <c:v>57.199999999999996</c:v>
                </c:pt>
                <c:pt idx="574">
                  <c:v>55.833333333333336</c:v>
                </c:pt>
                <c:pt idx="575">
                  <c:v>55.366666666666667</c:v>
                </c:pt>
                <c:pt idx="576">
                  <c:v>55.533333333333339</c:v>
                </c:pt>
                <c:pt idx="577">
                  <c:v>53.6</c:v>
                </c:pt>
                <c:pt idx="578">
                  <c:v>53.800000000000004</c:v>
                </c:pt>
                <c:pt idx="579">
                  <c:v>53.566666666666663</c:v>
                </c:pt>
                <c:pt idx="580">
                  <c:v>53.533333333333331</c:v>
                </c:pt>
                <c:pt idx="581">
                  <c:v>53.6</c:v>
                </c:pt>
                <c:pt idx="582">
                  <c:v>53.966666666666661</c:v>
                </c:pt>
                <c:pt idx="583">
                  <c:v>54.066666666666663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968320"/>
        <c:axId val="371968712"/>
      </c:lineChart>
      <c:dateAx>
        <c:axId val="371968320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371968712"/>
        <c:crosses val="autoZero"/>
        <c:auto val="1"/>
        <c:lblOffset val="100"/>
        <c:baseTimeUnit val="days"/>
        <c:majorUnit val="6"/>
        <c:majorTimeUnit val="months"/>
        <c:minorUnit val="6"/>
      </c:dateAx>
      <c:valAx>
        <c:axId val="371968712"/>
        <c:scaling>
          <c:orientation val="minMax"/>
          <c:max val="25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71968320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0372812773403326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Sheet1!$B$32:$B$46</c:f>
              <c:numCache>
                <c:formatCode>General</c:formatCode>
                <c:ptCount val="15"/>
                <c:pt idx="0">
                  <c:v>92.203000000000003</c:v>
                </c:pt>
                <c:pt idx="1">
                  <c:v>94.507000000000005</c:v>
                </c:pt>
                <c:pt idx="2">
                  <c:v>98.462000000000003</c:v>
                </c:pt>
                <c:pt idx="3">
                  <c:v>98.128</c:v>
                </c:pt>
                <c:pt idx="4">
                  <c:v>109.14</c:v>
                </c:pt>
                <c:pt idx="5">
                  <c:v>117.03700000000001</c:v>
                </c:pt>
                <c:pt idx="6">
                  <c:v>124.21899999999999</c:v>
                </c:pt>
                <c:pt idx="7">
                  <c:v>123.89</c:v>
                </c:pt>
                <c:pt idx="8">
                  <c:v>110.47199999999999</c:v>
                </c:pt>
                <c:pt idx="9">
                  <c:v>119.82899999999999</c:v>
                </c:pt>
                <c:pt idx="10">
                  <c:v>115.77800000000001</c:v>
                </c:pt>
                <c:pt idx="11">
                  <c:v>104.044</c:v>
                </c:pt>
                <c:pt idx="12">
                  <c:v>107.782</c:v>
                </c:pt>
                <c:pt idx="13">
                  <c:v>109.099</c:v>
                </c:pt>
                <c:pt idx="14">
                  <c:v>110.962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803480"/>
        <c:axId val="17679995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Sheet1!$C$32:$C$46</c:f>
              <c:numCache>
                <c:formatCode>General</c:formatCode>
                <c:ptCount val="15"/>
                <c:pt idx="0">
                  <c:v>20.087799564270153</c:v>
                </c:pt>
                <c:pt idx="1">
                  <c:v>20.58976034858388</c:v>
                </c:pt>
                <c:pt idx="2">
                  <c:v>21.45141612200436</c:v>
                </c:pt>
                <c:pt idx="3">
                  <c:v>21.378649237472768</c:v>
                </c:pt>
                <c:pt idx="4">
                  <c:v>23.777777777777779</c:v>
                </c:pt>
                <c:pt idx="5">
                  <c:v>25.498257080610024</c:v>
                </c:pt>
                <c:pt idx="6">
                  <c:v>27.062962962962963</c:v>
                </c:pt>
                <c:pt idx="7">
                  <c:v>26.99128540305011</c:v>
                </c:pt>
                <c:pt idx="8">
                  <c:v>24.06797385620915</c:v>
                </c:pt>
                <c:pt idx="9">
                  <c:v>26.106535947712416</c:v>
                </c:pt>
                <c:pt idx="10">
                  <c:v>25.223965141612201</c:v>
                </c:pt>
                <c:pt idx="11">
                  <c:v>22.667538126361656</c:v>
                </c:pt>
                <c:pt idx="12">
                  <c:v>23.481917211328977</c:v>
                </c:pt>
                <c:pt idx="13">
                  <c:v>23.768845315904141</c:v>
                </c:pt>
                <c:pt idx="14">
                  <c:v>24.174727668845318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798384"/>
        <c:axId val="176798776"/>
      </c:barChart>
      <c:catAx>
        <c:axId val="176803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76799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99952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803480"/>
        <c:crosses val="autoZero"/>
        <c:crossBetween val="between"/>
        <c:majorUnit val="20"/>
        <c:minorUnit val="10"/>
      </c:valAx>
      <c:valAx>
        <c:axId val="176798776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76798384"/>
        <c:crosses val="max"/>
        <c:crossBetween val="between"/>
        <c:majorUnit val="4.3572984750000003"/>
      </c:valAx>
      <c:catAx>
        <c:axId val="176798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7987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Sheet1!$A$17:$A$30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43.534999999999997</c:v>
                </c:pt>
                <c:pt idx="1">
                  <c:v>47.137</c:v>
                </c:pt>
                <c:pt idx="2">
                  <c:v>42.348999999999997</c:v>
                </c:pt>
                <c:pt idx="3">
                  <c:v>44.76</c:v>
                </c:pt>
                <c:pt idx="4">
                  <c:v>55.231000000000002</c:v>
                </c:pt>
                <c:pt idx="5">
                  <c:v>55.731999999999999</c:v>
                </c:pt>
                <c:pt idx="6">
                  <c:v>53.624000000000002</c:v>
                </c:pt>
                <c:pt idx="7">
                  <c:v>52.311</c:v>
                </c:pt>
                <c:pt idx="8">
                  <c:v>55.889000000000003</c:v>
                </c:pt>
                <c:pt idx="9">
                  <c:v>44.426000000000002</c:v>
                </c:pt>
                <c:pt idx="10">
                  <c:v>47.978000000000002</c:v>
                </c:pt>
                <c:pt idx="11">
                  <c:v>70.424999999999997</c:v>
                </c:pt>
                <c:pt idx="12">
                  <c:v>86.218000000000004</c:v>
                </c:pt>
                <c:pt idx="13">
                  <c:v>99.257999999999996</c:v>
                </c:pt>
                <c:pt idx="14">
                  <c:v>105.85899999999999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1969496"/>
        <c:axId val="37196988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71.912999999999997</c:v>
                </c:pt>
                <c:pt idx="1">
                  <c:v>78.227000000000004</c:v>
                </c:pt>
                <c:pt idx="2">
                  <c:v>73.811000000000007</c:v>
                </c:pt>
                <c:pt idx="3">
                  <c:v>78.456999999999994</c:v>
                </c:pt>
                <c:pt idx="4">
                  <c:v>98.251999999999995</c:v>
                </c:pt>
                <c:pt idx="5">
                  <c:v>92.468000000000004</c:v>
                </c:pt>
                <c:pt idx="6">
                  <c:v>101.42700000000001</c:v>
                </c:pt>
                <c:pt idx="7">
                  <c:v>101.363</c:v>
                </c:pt>
                <c:pt idx="8">
                  <c:v>95.471000000000004</c:v>
                </c:pt>
                <c:pt idx="9">
                  <c:v>91.176000000000002</c:v>
                </c:pt>
                <c:pt idx="10">
                  <c:v>99.488</c:v>
                </c:pt>
                <c:pt idx="11">
                  <c:v>111.877</c:v>
                </c:pt>
                <c:pt idx="12">
                  <c:v>106.32</c:v>
                </c:pt>
                <c:pt idx="13">
                  <c:v>107.53100000000001</c:v>
                </c:pt>
                <c:pt idx="14">
                  <c:v>103.15900000000001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83.340999999999994</c:v>
                </c:pt>
                <c:pt idx="1">
                  <c:v>86.811000000000007</c:v>
                </c:pt>
                <c:pt idx="2">
                  <c:v>91.188999999999993</c:v>
                </c:pt>
                <c:pt idx="3">
                  <c:v>91.861999999999995</c:v>
                </c:pt>
                <c:pt idx="4">
                  <c:v>102.449</c:v>
                </c:pt>
                <c:pt idx="5">
                  <c:v>111.166</c:v>
                </c:pt>
                <c:pt idx="6">
                  <c:v>119.28400000000001</c:v>
                </c:pt>
                <c:pt idx="7">
                  <c:v>119.306</c:v>
                </c:pt>
                <c:pt idx="8">
                  <c:v>106.931</c:v>
                </c:pt>
                <c:pt idx="9">
                  <c:v>116.279</c:v>
                </c:pt>
                <c:pt idx="10">
                  <c:v>111.878</c:v>
                </c:pt>
                <c:pt idx="11">
                  <c:v>100.744</c:v>
                </c:pt>
                <c:pt idx="12">
                  <c:v>104.282</c:v>
                </c:pt>
                <c:pt idx="13">
                  <c:v>105.54900000000001</c:v>
                </c:pt>
                <c:pt idx="14">
                  <c:v>107.312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15.667320261437908</c:v>
                </c:pt>
                <c:pt idx="1">
                  <c:v>17.042919389978216</c:v>
                </c:pt>
                <c:pt idx="2">
                  <c:v>16.080827886710242</c:v>
                </c:pt>
                <c:pt idx="3">
                  <c:v>17.093028322440087</c:v>
                </c:pt>
                <c:pt idx="4">
                  <c:v>21.405664488017429</c:v>
                </c:pt>
                <c:pt idx="5">
                  <c:v>20.145533769063181</c:v>
                </c:pt>
                <c:pt idx="6">
                  <c:v>22.097385620915034</c:v>
                </c:pt>
                <c:pt idx="7">
                  <c:v>22.083442265795206</c:v>
                </c:pt>
                <c:pt idx="8">
                  <c:v>20.799782135076253</c:v>
                </c:pt>
                <c:pt idx="9">
                  <c:v>19.8640522875817</c:v>
                </c:pt>
                <c:pt idx="10">
                  <c:v>21.674945533769066</c:v>
                </c:pt>
                <c:pt idx="11">
                  <c:v>24.374074074074073</c:v>
                </c:pt>
                <c:pt idx="12">
                  <c:v>23.163398692810457</c:v>
                </c:pt>
                <c:pt idx="13">
                  <c:v>23.427233115468411</c:v>
                </c:pt>
                <c:pt idx="14">
                  <c:v>22.474727668845318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969496"/>
        <c:axId val="371969888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General</c:formatCode>
                <c:ptCount val="15"/>
                <c:pt idx="0">
                  <c:v>18.157080610021787</c:v>
                </c:pt>
                <c:pt idx="1">
                  <c:v>18.913071895424839</c:v>
                </c:pt>
                <c:pt idx="2">
                  <c:v>19.866884531590411</c:v>
                </c:pt>
                <c:pt idx="3">
                  <c:v>20.013507625272332</c:v>
                </c:pt>
                <c:pt idx="4">
                  <c:v>22.320043572984751</c:v>
                </c:pt>
                <c:pt idx="5">
                  <c:v>24.219172113289762</c:v>
                </c:pt>
                <c:pt idx="6">
                  <c:v>25.987799564270155</c:v>
                </c:pt>
                <c:pt idx="7">
                  <c:v>25.992592592592594</c:v>
                </c:pt>
                <c:pt idx="8">
                  <c:v>23.296514161220045</c:v>
                </c:pt>
                <c:pt idx="9">
                  <c:v>25.333115468409584</c:v>
                </c:pt>
                <c:pt idx="10">
                  <c:v>24.374291938997821</c:v>
                </c:pt>
                <c:pt idx="11">
                  <c:v>21.948583877995642</c:v>
                </c:pt>
                <c:pt idx="12">
                  <c:v>22.719389978213506</c:v>
                </c:pt>
                <c:pt idx="13">
                  <c:v>22.995424836601309</c:v>
                </c:pt>
                <c:pt idx="14">
                  <c:v>23.379520697167756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9.4847494553376901</c:v>
                </c:pt>
                <c:pt idx="1">
                  <c:v>10.269498910675381</c:v>
                </c:pt>
                <c:pt idx="2">
                  <c:v>9.2263616557734203</c:v>
                </c:pt>
                <c:pt idx="3">
                  <c:v>9.7516339869281037</c:v>
                </c:pt>
                <c:pt idx="4">
                  <c:v>12.032897603485839</c:v>
                </c:pt>
                <c:pt idx="5">
                  <c:v>12.142047930283224</c:v>
                </c:pt>
                <c:pt idx="6">
                  <c:v>11.682788671023966</c:v>
                </c:pt>
                <c:pt idx="7">
                  <c:v>11.396732026143791</c:v>
                </c:pt>
                <c:pt idx="8">
                  <c:v>12.176252723311547</c:v>
                </c:pt>
                <c:pt idx="9">
                  <c:v>9.6788671023965147</c:v>
                </c:pt>
                <c:pt idx="10">
                  <c:v>10.452723311546842</c:v>
                </c:pt>
                <c:pt idx="11">
                  <c:v>15.343137254901961</c:v>
                </c:pt>
                <c:pt idx="12">
                  <c:v>18.783877995642701</c:v>
                </c:pt>
                <c:pt idx="13">
                  <c:v>21.624836601307191</c:v>
                </c:pt>
                <c:pt idx="14">
                  <c:v>23.062962962962963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162688"/>
        <c:axId val="372162296"/>
      </c:lineChart>
      <c:catAx>
        <c:axId val="371969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1969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1969888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1969496"/>
        <c:crosses val="autoZero"/>
        <c:crossBetween val="between"/>
        <c:majorUnit val="10"/>
        <c:minorUnit val="5"/>
      </c:valAx>
      <c:valAx>
        <c:axId val="372162296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72162688"/>
        <c:crosses val="max"/>
        <c:crossBetween val="between"/>
        <c:majorUnit val="2.1786492369999997"/>
      </c:valAx>
      <c:catAx>
        <c:axId val="372162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16229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13.026</c:v>
                </c:pt>
                <c:pt idx="13">
                  <c:v>10.53</c:v>
                </c:pt>
                <c:pt idx="14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2163472"/>
        <c:axId val="37216386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2.8379084967320263</c:v>
                </c:pt>
                <c:pt idx="13">
                  <c:v>2.2941176470588234</c:v>
                </c:pt>
                <c:pt idx="14">
                  <c:v>2.3311546840958606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2164648"/>
        <c:axId val="372164256"/>
      </c:barChart>
      <c:catAx>
        <c:axId val="37216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2163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2163864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72163472"/>
        <c:crosses val="autoZero"/>
        <c:crossBetween val="between"/>
        <c:majorUnit val="2"/>
        <c:minorUnit val="1"/>
      </c:valAx>
      <c:valAx>
        <c:axId val="372164256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72164648"/>
        <c:crosses val="max"/>
        <c:crossBetween val="between"/>
        <c:majorUnit val="0.43572984700000006"/>
      </c:valAx>
      <c:catAx>
        <c:axId val="372164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1642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</c:v>
                </c:pt>
                <c:pt idx="1">
                  <c:v>7.4480000000000004</c:v>
                </c:pt>
                <c:pt idx="2">
                  <c:v>5.3849999999999998</c:v>
                </c:pt>
                <c:pt idx="3">
                  <c:v>3.45</c:v>
                </c:pt>
                <c:pt idx="4">
                  <c:v>5.4950000000000001</c:v>
                </c:pt>
                <c:pt idx="5">
                  <c:v>6.069</c:v>
                </c:pt>
                <c:pt idx="6">
                  <c:v>9.4789999999999992</c:v>
                </c:pt>
                <c:pt idx="7">
                  <c:v>10.051</c:v>
                </c:pt>
                <c:pt idx="8">
                  <c:v>6.3369999999999997</c:v>
                </c:pt>
                <c:pt idx="9">
                  <c:v>2.9470000000000001</c:v>
                </c:pt>
                <c:pt idx="10">
                  <c:v>2.6</c:v>
                </c:pt>
                <c:pt idx="11">
                  <c:v>3.35</c:v>
                </c:pt>
                <c:pt idx="12">
                  <c:v>3.8</c:v>
                </c:pt>
                <c:pt idx="13">
                  <c:v>2.4500000000000002</c:v>
                </c:pt>
                <c:pt idx="14">
                  <c:v>4.2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23.793999999999997</c:v>
                </c:pt>
                <c:pt idx="1">
                  <c:v>28.289000000000001</c:v>
                </c:pt>
                <c:pt idx="2">
                  <c:v>24.875</c:v>
                </c:pt>
                <c:pt idx="3">
                  <c:v>25.777000000000001</c:v>
                </c:pt>
                <c:pt idx="4">
                  <c:v>36.842999999999996</c:v>
                </c:pt>
                <c:pt idx="5">
                  <c:v>33.195999999999998</c:v>
                </c:pt>
                <c:pt idx="6">
                  <c:v>33.088000000000001</c:v>
                </c:pt>
                <c:pt idx="7">
                  <c:v>31.807000000000002</c:v>
                </c:pt>
                <c:pt idx="8">
                  <c:v>34.522999999999996</c:v>
                </c:pt>
                <c:pt idx="9">
                  <c:v>30.179999999999996</c:v>
                </c:pt>
                <c:pt idx="10">
                  <c:v>37.375</c:v>
                </c:pt>
                <c:pt idx="11">
                  <c:v>39.344000000000008</c:v>
                </c:pt>
                <c:pt idx="12">
                  <c:v>35.857000000000006</c:v>
                </c:pt>
                <c:pt idx="13">
                  <c:v>36.551000000000002</c:v>
                </c:pt>
                <c:pt idx="14">
                  <c:v>40.902000000000001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19.741</c:v>
                </c:pt>
                <c:pt idx="1">
                  <c:v>18.847999999999999</c:v>
                </c:pt>
                <c:pt idx="2">
                  <c:v>17.474</c:v>
                </c:pt>
                <c:pt idx="3">
                  <c:v>18.983000000000001</c:v>
                </c:pt>
                <c:pt idx="4">
                  <c:v>18.388000000000002</c:v>
                </c:pt>
                <c:pt idx="5">
                  <c:v>22.536000000000001</c:v>
                </c:pt>
                <c:pt idx="6">
                  <c:v>20.536000000000001</c:v>
                </c:pt>
                <c:pt idx="7">
                  <c:v>20.504000000000001</c:v>
                </c:pt>
                <c:pt idx="8">
                  <c:v>21.366</c:v>
                </c:pt>
                <c:pt idx="9">
                  <c:v>14.246</c:v>
                </c:pt>
                <c:pt idx="10">
                  <c:v>10.603</c:v>
                </c:pt>
                <c:pt idx="11">
                  <c:v>31.081</c:v>
                </c:pt>
                <c:pt idx="12">
                  <c:v>50.360999999999997</c:v>
                </c:pt>
                <c:pt idx="13">
                  <c:v>62.707000000000001</c:v>
                </c:pt>
                <c:pt idx="14">
                  <c:v>64.956999999999994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2165432"/>
        <c:axId val="37216582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1.3071895424836601</c:v>
                </c:pt>
                <c:pt idx="1">
                  <c:v>1.6226579520697169</c:v>
                </c:pt>
                <c:pt idx="2">
                  <c:v>1.173202614379085</c:v>
                </c:pt>
                <c:pt idx="3">
                  <c:v>0.75163398692810468</c:v>
                </c:pt>
                <c:pt idx="4">
                  <c:v>1.1971677559912854</c:v>
                </c:pt>
                <c:pt idx="5">
                  <c:v>1.3222222222222222</c:v>
                </c:pt>
                <c:pt idx="6">
                  <c:v>2.0651416122004358</c:v>
                </c:pt>
                <c:pt idx="7">
                  <c:v>2.1897603485838779</c:v>
                </c:pt>
                <c:pt idx="8">
                  <c:v>1.3806100217864923</c:v>
                </c:pt>
                <c:pt idx="9">
                  <c:v>0.64204793028322449</c:v>
                </c:pt>
                <c:pt idx="10">
                  <c:v>0.56644880174291945</c:v>
                </c:pt>
                <c:pt idx="11">
                  <c:v>0.72984749455337694</c:v>
                </c:pt>
                <c:pt idx="12">
                  <c:v>0.82788671023965144</c:v>
                </c:pt>
                <c:pt idx="13">
                  <c:v>0.53376906318082795</c:v>
                </c:pt>
                <c:pt idx="14">
                  <c:v>0.91503267973856217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#,##0.000</c:formatCode>
                <c:ptCount val="15"/>
                <c:pt idx="0">
                  <c:v>5.1838779956427006</c:v>
                </c:pt>
                <c:pt idx="1">
                  <c:v>6.1631808278867108</c:v>
                </c:pt>
                <c:pt idx="2">
                  <c:v>5.4193899782135082</c:v>
                </c:pt>
                <c:pt idx="3">
                  <c:v>5.6159041394335514</c:v>
                </c:pt>
                <c:pt idx="4">
                  <c:v>8.0267973856209149</c:v>
                </c:pt>
                <c:pt idx="5">
                  <c:v>7.2322440087145967</c:v>
                </c:pt>
                <c:pt idx="6">
                  <c:v>7.2087145969498918</c:v>
                </c:pt>
                <c:pt idx="7">
                  <c:v>6.9296296296296305</c:v>
                </c:pt>
                <c:pt idx="8">
                  <c:v>7.5213507625272324</c:v>
                </c:pt>
                <c:pt idx="9">
                  <c:v>6.5751633986928102</c:v>
                </c:pt>
                <c:pt idx="10">
                  <c:v>8.1427015250544663</c:v>
                </c:pt>
                <c:pt idx="11">
                  <c:v>8.5716775599128567</c:v>
                </c:pt>
                <c:pt idx="12">
                  <c:v>7.8119825708061015</c:v>
                </c:pt>
                <c:pt idx="13">
                  <c:v>7.9631808278867107</c:v>
                </c:pt>
                <c:pt idx="14">
                  <c:v>8.9111111111111114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4.3008714596949895</c:v>
                </c:pt>
                <c:pt idx="1">
                  <c:v>4.1063180827886709</c:v>
                </c:pt>
                <c:pt idx="2">
                  <c:v>3.8069716775599129</c:v>
                </c:pt>
                <c:pt idx="3">
                  <c:v>4.1357298474945532</c:v>
                </c:pt>
                <c:pt idx="4">
                  <c:v>4.0061002178649243</c:v>
                </c:pt>
                <c:pt idx="5">
                  <c:v>4.9098039215686278</c:v>
                </c:pt>
                <c:pt idx="6">
                  <c:v>4.4740740740740748</c:v>
                </c:pt>
                <c:pt idx="7">
                  <c:v>4.4671023965141616</c:v>
                </c:pt>
                <c:pt idx="8">
                  <c:v>4.6549019607843141</c:v>
                </c:pt>
                <c:pt idx="9">
                  <c:v>3.1037037037037041</c:v>
                </c:pt>
                <c:pt idx="10">
                  <c:v>2.3100217864923747</c:v>
                </c:pt>
                <c:pt idx="11">
                  <c:v>6.7714596949891073</c:v>
                </c:pt>
                <c:pt idx="12">
                  <c:v>10.971895424836601</c:v>
                </c:pt>
                <c:pt idx="13">
                  <c:v>13.661655773420479</c:v>
                </c:pt>
                <c:pt idx="14">
                  <c:v>14.15185185185185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6892600"/>
        <c:axId val="276892208"/>
      </c:barChart>
      <c:catAx>
        <c:axId val="37216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2165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2165824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72165432"/>
        <c:crosses val="autoZero"/>
        <c:crossBetween val="between"/>
        <c:majorUnit val="10"/>
        <c:minorUnit val="5"/>
      </c:valAx>
      <c:valAx>
        <c:axId val="276892208"/>
        <c:scaling>
          <c:orientation val="minMax"/>
          <c:max val="26.14379084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76892600"/>
        <c:crosses val="max"/>
        <c:crossBetween val="between"/>
        <c:majorUnit val="2.1786492369999997"/>
      </c:valAx>
      <c:catAx>
        <c:axId val="276892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68922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2727272727272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432098765432098E-3"/>
                  <c:y val="-2.0202020202020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432098765432098E-3"/>
                  <c:y val="-1.2626262626262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864197530864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65412656751238E-3"/>
                  <c:y val="-3.2828481667064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751142218334E-3"/>
                  <c:y val="-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865412656750106E-3"/>
                  <c:y val="2.524854847689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2.525252525252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43.366374103023155</c:v>
                </c:pt>
                <c:pt idx="1">
                  <c:v>52.35653486089339</c:v>
                </c:pt>
                <c:pt idx="2">
                  <c:v>44.13523526151512</c:v>
                </c:pt>
                <c:pt idx="3">
                  <c:v>44.197616743285749</c:v>
                </c:pt>
                <c:pt idx="4">
                  <c:v>59.934881087202704</c:v>
                </c:pt>
                <c:pt idx="5">
                  <c:v>54.506711828643603</c:v>
                </c:pt>
                <c:pt idx="6">
                  <c:v>57.353238389091743</c:v>
                </c:pt>
                <c:pt idx="7">
                  <c:v>57.426258746055701</c:v>
                </c:pt>
                <c:pt idx="8">
                  <c:v>61.469490913467325</c:v>
                </c:pt>
                <c:pt idx="9">
                  <c:v>47.440175285339897</c:v>
                </c:pt>
                <c:pt idx="10">
                  <c:v>57.288830290349388</c:v>
                </c:pt>
                <c:pt idx="11">
                  <c:v>64.644782266367883</c:v>
                </c:pt>
                <c:pt idx="12">
                  <c:v>55.246440611852563</c:v>
                </c:pt>
                <c:pt idx="13">
                  <c:v>52.280861673748966</c:v>
                </c:pt>
                <c:pt idx="14">
                  <c:v>59.374424054132334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6893384"/>
        <c:axId val="276893776"/>
      </c:barChart>
      <c:catAx>
        <c:axId val="27689338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276893776"/>
        <c:crosses val="autoZero"/>
        <c:auto val="1"/>
        <c:lblAlgn val="ctr"/>
        <c:lblOffset val="100"/>
        <c:tickMarkSkip val="2"/>
        <c:noMultiLvlLbl val="0"/>
      </c:catAx>
      <c:valAx>
        <c:axId val="276893776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689338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Sheet1!$A$158:$A$303</c:f>
              <c:strCache>
                <c:ptCount val="145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  <c:pt idx="144">
                  <c:v>15</c:v>
                </c:pt>
              </c:strCache>
            </c:strRef>
          </c:cat>
          <c:val>
            <c:numRef>
              <c:f>Sheet1!$B$158:$B$303</c:f>
              <c:numCache>
                <c:formatCode>General</c:formatCode>
                <c:ptCount val="146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9.8000000000000007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9.4</c:v>
                </c:pt>
                <c:pt idx="91">
                  <c:v>9.5</c:v>
                </c:pt>
                <c:pt idx="92">
                  <c:v>9.5</c:v>
                </c:pt>
                <c:pt idx="93">
                  <c:v>9.4</c:v>
                </c:pt>
                <c:pt idx="94">
                  <c:v>9.8000000000000007</c:v>
                </c:pt>
                <c:pt idx="95">
                  <c:v>9.3000000000000007</c:v>
                </c:pt>
                <c:pt idx="96">
                  <c:v>9.1999999999999993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8.3000000000000007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</c:v>
                </c:pt>
                <c:pt idx="116">
                  <c:v>7.8</c:v>
                </c:pt>
                <c:pt idx="117">
                  <c:v>7.8</c:v>
                </c:pt>
                <c:pt idx="118">
                  <c:v>7.7</c:v>
                </c:pt>
                <c:pt idx="119">
                  <c:v>7.9</c:v>
                </c:pt>
                <c:pt idx="120">
                  <c:v>8</c:v>
                </c:pt>
                <c:pt idx="121">
                  <c:v>7.7</c:v>
                </c:pt>
                <c:pt idx="122">
                  <c:v>7.5</c:v>
                </c:pt>
                <c:pt idx="123">
                  <c:v>7.6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7.2</c:v>
                </c:pt>
                <c:pt idx="128">
                  <c:v>7.2</c:v>
                </c:pt>
                <c:pt idx="129">
                  <c:v>7.2</c:v>
                </c:pt>
                <c:pt idx="130">
                  <c:v>7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6.6</c:v>
                </c:pt>
                <c:pt idx="135">
                  <c:v>6.2</c:v>
                </c:pt>
                <c:pt idx="136">
                  <c:v>6.3</c:v>
                </c:pt>
                <c:pt idx="137">
                  <c:v>6.1</c:v>
                </c:pt>
                <c:pt idx="138">
                  <c:v>6.2</c:v>
                </c:pt>
                <c:pt idx="139">
                  <c:v>6.1</c:v>
                </c:pt>
                <c:pt idx="140">
                  <c:v>5.9</c:v>
                </c:pt>
                <c:pt idx="141">
                  <c:v>5.7</c:v>
                </c:pt>
                <c:pt idx="142">
                  <c:v>5.8</c:v>
                </c:pt>
                <c:pt idx="143">
                  <c:v>5.6</c:v>
                </c:pt>
                <c:pt idx="144">
                  <c:v>5.7</c:v>
                </c:pt>
                <c:pt idx="145">
                  <c:v>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328456"/>
        <c:axId val="176263872"/>
      </c:lineChart>
      <c:catAx>
        <c:axId val="27332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76263872"/>
        <c:crosses val="autoZero"/>
        <c:auto val="1"/>
        <c:lblAlgn val="ctr"/>
        <c:lblOffset val="100"/>
        <c:tickMarkSkip val="6"/>
        <c:noMultiLvlLbl val="0"/>
      </c:catAx>
      <c:valAx>
        <c:axId val="176263872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3328456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15-Jan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Sheet1!$A$24:$A$31</c:f>
              <c:strCache>
                <c:ptCount val="8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</c:strCache>
            </c:strRef>
          </c:cat>
          <c:val>
            <c:numRef>
              <c:f>Sheet1!$B$24:$B$31</c:f>
              <c:numCache>
                <c:formatCode>0</c:formatCode>
                <c:ptCount val="8"/>
                <c:pt idx="0">
                  <c:v>-483</c:v>
                </c:pt>
                <c:pt idx="1">
                  <c:v>-468</c:v>
                </c:pt>
                <c:pt idx="2">
                  <c:v>-467</c:v>
                </c:pt>
                <c:pt idx="3">
                  <c:v>-489</c:v>
                </c:pt>
                <c:pt idx="4">
                  <c:v>-540</c:v>
                </c:pt>
                <c:pt idx="5">
                  <c:v>-652</c:v>
                </c:pt>
                <c:pt idx="6">
                  <c:v>-739</c:v>
                </c:pt>
                <c:pt idx="7">
                  <c:v>-814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15-Mar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Sheet1!$A$24:$A$31</c:f>
              <c:strCache>
                <c:ptCount val="8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</c:strCache>
            </c:strRef>
          </c:cat>
          <c:val>
            <c:numRef>
              <c:f>Sheet1!$C$24:$C$31</c:f>
              <c:numCache>
                <c:formatCode>0</c:formatCode>
                <c:ptCount val="8"/>
                <c:pt idx="0">
                  <c:v>-485</c:v>
                </c:pt>
                <c:pt idx="1">
                  <c:v>-486</c:v>
                </c:pt>
                <c:pt idx="2">
                  <c:v>-455</c:v>
                </c:pt>
                <c:pt idx="3">
                  <c:v>-455</c:v>
                </c:pt>
                <c:pt idx="4">
                  <c:v>-489</c:v>
                </c:pt>
                <c:pt idx="5">
                  <c:v>-607</c:v>
                </c:pt>
                <c:pt idx="6">
                  <c:v>-696</c:v>
                </c:pt>
                <c:pt idx="7" formatCode="General">
                  <c:v>-763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265832"/>
        <c:axId val="176265440"/>
      </c:barChart>
      <c:catAx>
        <c:axId val="176265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76265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265440"/>
        <c:scaling>
          <c:orientation val="minMax"/>
          <c:max val="300"/>
          <c:min val="-1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76265832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6264264"/>
        <c:axId val="176267792"/>
      </c:barChart>
      <c:catAx>
        <c:axId val="17626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7626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267792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264264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3.3</c:v>
                </c:pt>
                <c:pt idx="1">
                  <c:v>2.2000000000000002</c:v>
                </c:pt>
                <c:pt idx="2">
                  <c:v>5</c:v>
                </c:pt>
                <c:pt idx="3">
                  <c:v>7.8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3.3</c:v>
                </c:pt>
                <c:pt idx="1">
                  <c:v>2.4</c:v>
                </c:pt>
                <c:pt idx="2">
                  <c:v>5.8</c:v>
                </c:pt>
                <c:pt idx="3">
                  <c:v>7.4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3.5</c:v>
                </c:pt>
                <c:pt idx="1">
                  <c:v>3.6</c:v>
                </c:pt>
                <c:pt idx="2">
                  <c:v>6.3</c:v>
                </c:pt>
                <c:pt idx="3">
                  <c:v>6.8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3.7</c:v>
                </c:pt>
                <c:pt idx="1">
                  <c:v>3.3</c:v>
                </c:pt>
                <c:pt idx="2">
                  <c:v>6.5</c:v>
                </c:pt>
                <c:pt idx="3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267008"/>
        <c:axId val="176267400"/>
      </c:barChart>
      <c:catAx>
        <c:axId val="17626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76267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267400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267008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Sheet1!$A$2:$A$220</c:f>
              <c:strCache>
                <c:ptCount val="219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15-Jan</c:v>
                </c:pt>
                <c:pt idx="217">
                  <c:v>Feb</c:v>
                </c:pt>
                <c:pt idx="218">
                  <c:v>Mar</c:v>
                </c:pt>
              </c:strCache>
            </c:strRef>
          </c:cat>
          <c:val>
            <c:numRef>
              <c:f>Sheet1!$B$2:$B$220</c:f>
              <c:numCache>
                <c:formatCode>General</c:formatCode>
                <c:ptCount val="219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0.7379</c:v>
                </c:pt>
                <c:pt idx="211">
                  <c:v>0.75019999999999998</c:v>
                </c:pt>
                <c:pt idx="212">
                  <c:v>0.77449999999999997</c:v>
                </c:pt>
                <c:pt idx="213">
                  <c:v>0.78910000000000002</c:v>
                </c:pt>
                <c:pt idx="214">
                  <c:v>0.8014</c:v>
                </c:pt>
                <c:pt idx="215">
                  <c:v>0.81159999999999999</c:v>
                </c:pt>
                <c:pt idx="216">
                  <c:v>0.85750000000000004</c:v>
                </c:pt>
                <c:pt idx="217">
                  <c:v>0.88070000000000004</c:v>
                </c:pt>
                <c:pt idx="218">
                  <c:v>0.92279999999999995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269360"/>
        <c:axId val="176270144"/>
      </c:lineChart>
      <c:catAx>
        <c:axId val="17626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76270144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76270144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7626936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5.8459696917820936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Sheet1!$A$50:$A$219</c:f>
              <c:strCache>
                <c:ptCount val="170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15-Jan</c:v>
                </c:pt>
                <c:pt idx="169">
                  <c:v>Feb</c:v>
                </c:pt>
              </c:strCache>
            </c:strRef>
          </c:cat>
          <c:val>
            <c:numRef>
              <c:f>Sheet1!$B$50:$B$219</c:f>
              <c:numCache>
                <c:formatCode>General</c:formatCode>
                <c:ptCount val="170"/>
                <c:pt idx="0">
                  <c:v>116.3383</c:v>
                </c:pt>
                <c:pt idx="1">
                  <c:v>116.2379</c:v>
                </c:pt>
                <c:pt idx="2">
                  <c:v>116.65170000000001</c:v>
                </c:pt>
                <c:pt idx="3">
                  <c:v>116.85209999999999</c:v>
                </c:pt>
                <c:pt idx="4">
                  <c:v>116.6773</c:v>
                </c:pt>
                <c:pt idx="5">
                  <c:v>117.0429</c:v>
                </c:pt>
                <c:pt idx="6">
                  <c:v>117.37520000000001</c:v>
                </c:pt>
                <c:pt idx="7">
                  <c:v>116.1189</c:v>
                </c:pt>
                <c:pt idx="8">
                  <c:v>117.726</c:v>
                </c:pt>
                <c:pt idx="9">
                  <c:v>117.59180000000001</c:v>
                </c:pt>
                <c:pt idx="10">
                  <c:v>116.6234</c:v>
                </c:pt>
                <c:pt idx="11">
                  <c:v>116.1433</c:v>
                </c:pt>
                <c:pt idx="12">
                  <c:v>117.06529999999999</c:v>
                </c:pt>
                <c:pt idx="13">
                  <c:v>117.36579999999999</c:v>
                </c:pt>
                <c:pt idx="14">
                  <c:v>117.283</c:v>
                </c:pt>
                <c:pt idx="15">
                  <c:v>117.69070000000001</c:v>
                </c:pt>
                <c:pt idx="16">
                  <c:v>118.1382</c:v>
                </c:pt>
                <c:pt idx="17">
                  <c:v>118.6717</c:v>
                </c:pt>
                <c:pt idx="18">
                  <c:v>118.4931</c:v>
                </c:pt>
                <c:pt idx="19">
                  <c:v>119.5151</c:v>
                </c:pt>
                <c:pt idx="20">
                  <c:v>121.1037</c:v>
                </c:pt>
                <c:pt idx="21">
                  <c:v>122.3657</c:v>
                </c:pt>
                <c:pt idx="22">
                  <c:v>121.48650000000001</c:v>
                </c:pt>
                <c:pt idx="23">
                  <c:v>121.3706</c:v>
                </c:pt>
                <c:pt idx="24">
                  <c:v>122.00709999999999</c:v>
                </c:pt>
                <c:pt idx="25">
                  <c:v>123.5363</c:v>
                </c:pt>
                <c:pt idx="26">
                  <c:v>123.29</c:v>
                </c:pt>
                <c:pt idx="27">
                  <c:v>121.0485</c:v>
                </c:pt>
                <c:pt idx="28">
                  <c:v>119.0204</c:v>
                </c:pt>
                <c:pt idx="29">
                  <c:v>119.434</c:v>
                </c:pt>
                <c:pt idx="30">
                  <c:v>119.5166</c:v>
                </c:pt>
                <c:pt idx="31">
                  <c:v>120.8595</c:v>
                </c:pt>
                <c:pt idx="32">
                  <c:v>120.69</c:v>
                </c:pt>
                <c:pt idx="33">
                  <c:v>120.33320000000001</c:v>
                </c:pt>
                <c:pt idx="34">
                  <c:v>119.9847</c:v>
                </c:pt>
                <c:pt idx="35">
                  <c:v>120.0163</c:v>
                </c:pt>
                <c:pt idx="36">
                  <c:v>118.7246</c:v>
                </c:pt>
                <c:pt idx="37">
                  <c:v>119.2212</c:v>
                </c:pt>
                <c:pt idx="38">
                  <c:v>119.0299</c:v>
                </c:pt>
                <c:pt idx="39">
                  <c:v>119.0176</c:v>
                </c:pt>
                <c:pt idx="40">
                  <c:v>120.9281</c:v>
                </c:pt>
                <c:pt idx="41">
                  <c:v>120.7072</c:v>
                </c:pt>
                <c:pt idx="42">
                  <c:v>120.3874</c:v>
                </c:pt>
                <c:pt idx="43">
                  <c:v>119.89239999999999</c:v>
                </c:pt>
                <c:pt idx="44">
                  <c:v>119.6322</c:v>
                </c:pt>
                <c:pt idx="45">
                  <c:v>119.47669999999999</c:v>
                </c:pt>
                <c:pt idx="46">
                  <c:v>118.6844</c:v>
                </c:pt>
                <c:pt idx="47">
                  <c:v>117.18429999999999</c:v>
                </c:pt>
                <c:pt idx="48">
                  <c:v>116.7437</c:v>
                </c:pt>
                <c:pt idx="49">
                  <c:v>115.9081</c:v>
                </c:pt>
                <c:pt idx="50">
                  <c:v>116.1931</c:v>
                </c:pt>
                <c:pt idx="51">
                  <c:v>116.217</c:v>
                </c:pt>
                <c:pt idx="52">
                  <c:v>115.2235</c:v>
                </c:pt>
                <c:pt idx="53">
                  <c:v>115.1464</c:v>
                </c:pt>
                <c:pt idx="54">
                  <c:v>115.17359999999999</c:v>
                </c:pt>
                <c:pt idx="55">
                  <c:v>114.831</c:v>
                </c:pt>
                <c:pt idx="56">
                  <c:v>116.5665</c:v>
                </c:pt>
                <c:pt idx="57">
                  <c:v>116.68640000000001</c:v>
                </c:pt>
                <c:pt idx="58">
                  <c:v>115.4896</c:v>
                </c:pt>
                <c:pt idx="59">
                  <c:v>114.80110000000001</c:v>
                </c:pt>
                <c:pt idx="60">
                  <c:v>113.7383</c:v>
                </c:pt>
                <c:pt idx="61">
                  <c:v>113.1061</c:v>
                </c:pt>
                <c:pt idx="62">
                  <c:v>113.4915</c:v>
                </c:pt>
                <c:pt idx="63">
                  <c:v>113.6297</c:v>
                </c:pt>
                <c:pt idx="64">
                  <c:v>113.43089999999999</c:v>
                </c:pt>
                <c:pt idx="65">
                  <c:v>114.96599999999999</c:v>
                </c:pt>
                <c:pt idx="66">
                  <c:v>114.30029999999999</c:v>
                </c:pt>
                <c:pt idx="67">
                  <c:v>114.01130000000001</c:v>
                </c:pt>
                <c:pt idx="68">
                  <c:v>113.0754</c:v>
                </c:pt>
                <c:pt idx="69">
                  <c:v>111.88720000000001</c:v>
                </c:pt>
                <c:pt idx="70">
                  <c:v>110.9879</c:v>
                </c:pt>
                <c:pt idx="71">
                  <c:v>110.0855</c:v>
                </c:pt>
                <c:pt idx="72">
                  <c:v>110.2668</c:v>
                </c:pt>
                <c:pt idx="73">
                  <c:v>110.0712</c:v>
                </c:pt>
                <c:pt idx="74">
                  <c:v>110.3053</c:v>
                </c:pt>
                <c:pt idx="75">
                  <c:v>109.4391</c:v>
                </c:pt>
                <c:pt idx="76">
                  <c:v>108.4657</c:v>
                </c:pt>
                <c:pt idx="77">
                  <c:v>107.92619999999999</c:v>
                </c:pt>
                <c:pt idx="78">
                  <c:v>106.6387</c:v>
                </c:pt>
                <c:pt idx="79">
                  <c:v>107.1026</c:v>
                </c:pt>
                <c:pt idx="80">
                  <c:v>106.5933</c:v>
                </c:pt>
                <c:pt idx="81">
                  <c:v>104.7801</c:v>
                </c:pt>
                <c:pt idx="82">
                  <c:v>104.417</c:v>
                </c:pt>
                <c:pt idx="83">
                  <c:v>103.86790000000001</c:v>
                </c:pt>
                <c:pt idx="84">
                  <c:v>103.00539999999999</c:v>
                </c:pt>
                <c:pt idx="85">
                  <c:v>101.1643</c:v>
                </c:pt>
                <c:pt idx="86">
                  <c:v>100.3257</c:v>
                </c:pt>
                <c:pt idx="87">
                  <c:v>99.139399999999995</c:v>
                </c:pt>
                <c:pt idx="88">
                  <c:v>99.564800000000005</c:v>
                </c:pt>
                <c:pt idx="89">
                  <c:v>99.334500000000006</c:v>
                </c:pt>
                <c:pt idx="90">
                  <c:v>98.863799999999998</c:v>
                </c:pt>
                <c:pt idx="91">
                  <c:v>99.48</c:v>
                </c:pt>
                <c:pt idx="92">
                  <c:v>102.3013</c:v>
                </c:pt>
                <c:pt idx="93">
                  <c:v>107.812</c:v>
                </c:pt>
                <c:pt idx="94">
                  <c:v>108.1604</c:v>
                </c:pt>
                <c:pt idx="95">
                  <c:v>108.0436</c:v>
                </c:pt>
                <c:pt idx="96">
                  <c:v>108.92919999999999</c:v>
                </c:pt>
                <c:pt idx="97">
                  <c:v>112.00109999999999</c:v>
                </c:pt>
                <c:pt idx="98">
                  <c:v>111.7573</c:v>
                </c:pt>
                <c:pt idx="99">
                  <c:v>108.22020000000001</c:v>
                </c:pt>
                <c:pt idx="100">
                  <c:v>106.1927</c:v>
                </c:pt>
                <c:pt idx="101">
                  <c:v>106.5737</c:v>
                </c:pt>
                <c:pt idx="102">
                  <c:v>106.2846</c:v>
                </c:pt>
                <c:pt idx="103">
                  <c:v>105.3411</c:v>
                </c:pt>
                <c:pt idx="104">
                  <c:v>105.3309</c:v>
                </c:pt>
                <c:pt idx="105">
                  <c:v>104.07989999999999</c:v>
                </c:pt>
                <c:pt idx="106">
                  <c:v>103.6383</c:v>
                </c:pt>
                <c:pt idx="107">
                  <c:v>103.1071</c:v>
                </c:pt>
                <c:pt idx="108">
                  <c:v>102.6974</c:v>
                </c:pt>
                <c:pt idx="109">
                  <c:v>103.08199999999999</c:v>
                </c:pt>
                <c:pt idx="110">
                  <c:v>101.5872</c:v>
                </c:pt>
                <c:pt idx="111">
                  <c:v>100.1571</c:v>
                </c:pt>
                <c:pt idx="112">
                  <c:v>101.5175</c:v>
                </c:pt>
                <c:pt idx="113">
                  <c:v>101.77849999999999</c:v>
                </c:pt>
                <c:pt idx="114">
                  <c:v>101.1977</c:v>
                </c:pt>
                <c:pt idx="115">
                  <c:v>100.4265</c:v>
                </c:pt>
                <c:pt idx="116">
                  <c:v>99.441199999999995</c:v>
                </c:pt>
                <c:pt idx="117">
                  <c:v>97.378799999999998</c:v>
                </c:pt>
                <c:pt idx="118">
                  <c:v>96.887799999999999</c:v>
                </c:pt>
                <c:pt idx="119">
                  <c:v>97.123199999999997</c:v>
                </c:pt>
                <c:pt idx="120">
                  <c:v>95.851500000000001</c:v>
                </c:pt>
                <c:pt idx="121">
                  <c:v>95.470699999999994</c:v>
                </c:pt>
                <c:pt idx="122">
                  <c:v>95.202500000000001</c:v>
                </c:pt>
                <c:pt idx="123">
                  <c:v>93.810400000000001</c:v>
                </c:pt>
                <c:pt idx="124">
                  <c:v>93.630700000000004</c:v>
                </c:pt>
                <c:pt idx="125">
                  <c:v>93.212999999999994</c:v>
                </c:pt>
                <c:pt idx="126">
                  <c:v>92.395200000000003</c:v>
                </c:pt>
                <c:pt idx="127">
                  <c:v>93.427400000000006</c:v>
                </c:pt>
                <c:pt idx="128">
                  <c:v>96.200900000000004</c:v>
                </c:pt>
                <c:pt idx="129">
                  <c:v>96.997399999999999</c:v>
                </c:pt>
                <c:pt idx="130">
                  <c:v>97.286100000000005</c:v>
                </c:pt>
                <c:pt idx="131">
                  <c:v>97.609099999999998</c:v>
                </c:pt>
                <c:pt idx="132">
                  <c:v>96.222700000000003</c:v>
                </c:pt>
                <c:pt idx="133">
                  <c:v>94.7119</c:v>
                </c:pt>
                <c:pt idx="134">
                  <c:v>94.803799999999995</c:v>
                </c:pt>
                <c:pt idx="135">
                  <c:v>95.387</c:v>
                </c:pt>
                <c:pt idx="136">
                  <c:v>96.758499999999998</c:v>
                </c:pt>
                <c:pt idx="137">
                  <c:v>97.810699999999997</c:v>
                </c:pt>
                <c:pt idx="138">
                  <c:v>96.556700000000006</c:v>
                </c:pt>
                <c:pt idx="139">
                  <c:v>96.2059</c:v>
                </c:pt>
                <c:pt idx="140">
                  <c:v>95.4298</c:v>
                </c:pt>
                <c:pt idx="141">
                  <c:v>94.757199999999997</c:v>
                </c:pt>
                <c:pt idx="142">
                  <c:v>94.516999999999996</c:v>
                </c:pt>
                <c:pt idx="143">
                  <c:v>93.684299999999993</c:v>
                </c:pt>
                <c:pt idx="144">
                  <c:v>92.982399999999998</c:v>
                </c:pt>
                <c:pt idx="145">
                  <c:v>93.556700000000006</c:v>
                </c:pt>
                <c:pt idx="146">
                  <c:v>93.045299999999997</c:v>
                </c:pt>
                <c:pt idx="147">
                  <c:v>91.956800000000001</c:v>
                </c:pt>
                <c:pt idx="148">
                  <c:v>91.962500000000006</c:v>
                </c:pt>
                <c:pt idx="149">
                  <c:v>93.844099999999997</c:v>
                </c:pt>
                <c:pt idx="150">
                  <c:v>93.770300000000006</c:v>
                </c:pt>
                <c:pt idx="151">
                  <c:v>94.376099999999994</c:v>
                </c:pt>
                <c:pt idx="152">
                  <c:v>94.066000000000003</c:v>
                </c:pt>
                <c:pt idx="153">
                  <c:v>92.999399999999994</c:v>
                </c:pt>
                <c:pt idx="154">
                  <c:v>93.264600000000002</c:v>
                </c:pt>
                <c:pt idx="155">
                  <c:v>93.475200000000001</c:v>
                </c:pt>
                <c:pt idx="156">
                  <c:v>94.100399999999993</c:v>
                </c:pt>
                <c:pt idx="157">
                  <c:v>94.564800000000005</c:v>
                </c:pt>
                <c:pt idx="158">
                  <c:v>94.578199999999995</c:v>
                </c:pt>
                <c:pt idx="159">
                  <c:v>94.188999999999993</c:v>
                </c:pt>
                <c:pt idx="160">
                  <c:v>93.609200000000001</c:v>
                </c:pt>
                <c:pt idx="161">
                  <c:v>93.550600000000003</c:v>
                </c:pt>
                <c:pt idx="162">
                  <c:v>93.083100000000002</c:v>
                </c:pt>
                <c:pt idx="163">
                  <c:v>93.242400000000004</c:v>
                </c:pt>
                <c:pt idx="164">
                  <c:v>93.721199999999996</c:v>
                </c:pt>
                <c:pt idx="165">
                  <c:v>94.483099999999993</c:v>
                </c:pt>
                <c:pt idx="166">
                  <c:v>95.186400000000006</c:v>
                </c:pt>
                <c:pt idx="167">
                  <c:v>97.424999999999997</c:v>
                </c:pt>
                <c:pt idx="168">
                  <c:v>97.794700000000006</c:v>
                </c:pt>
                <c:pt idx="169">
                  <c:v>98.420599999999993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192680"/>
        <c:axId val="273192288"/>
      </c:lineChart>
      <c:catAx>
        <c:axId val="273192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731922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73192288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3192680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0.66667</cdr:y>
    </cdr:from>
    <cdr:to>
      <cdr:x>0.18519</cdr:x>
      <cdr:y>0.74243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3352800"/>
          <a:ext cx="609648" cy="3810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2014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0.51852</cdr:x>
      <cdr:y>0.59091</cdr:y>
    </cdr:from>
    <cdr:to>
      <cdr:x>0.59259</cdr:x>
      <cdr:y>0.66667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67200" y="2971800"/>
          <a:ext cx="6096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2013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25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71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866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0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06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7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0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41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64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52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5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9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48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3/23/2015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March 2015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19721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45683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637111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3135170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756676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86378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968072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2015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4248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2,669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2,386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-10.6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1,455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1,078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-25.9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6,471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5,595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-13.5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250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134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-46.6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10,845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9,192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-15.2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236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22.8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11,037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9,428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-14.6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6474165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*</a:t>
            </a:r>
            <a:r>
              <a:rPr lang="en-US" b="1" i="1" dirty="0">
                <a:solidFill>
                  <a:srgbClr val="000000"/>
                </a:solidFill>
              </a:rPr>
              <a:t>USDA-NASS  </a:t>
            </a:r>
            <a:r>
              <a:rPr lang="en-US" b="1" i="1" dirty="0" smtClean="0">
                <a:solidFill>
                  <a:srgbClr val="000000"/>
                </a:solidFill>
              </a:rPr>
              <a:t>**NATIONAL COTTON COUNCL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 U.S. Cotton Plantings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88003"/>
              </p:ext>
            </p:extLst>
          </p:nvPr>
        </p:nvGraphicFramePr>
        <p:xfrm>
          <a:off x="457200" y="14477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1,080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966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-10.6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589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436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-25.9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2,619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2,264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-13.5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54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-46.6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4,389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3,720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-15.2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22.8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4,467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3,815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-14.6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6476060"/>
            <a:ext cx="44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*USDA-NASS  **NATIONAL COTTON COUNCL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3919549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551766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0619032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2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27012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9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Cotton Retail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500462"/>
              </p:ext>
            </p:extLst>
          </p:nvPr>
        </p:nvGraphicFramePr>
        <p:xfrm>
          <a:off x="152400" y="12954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85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6532766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47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182604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6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208643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3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5702368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4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54965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0326469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3351390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43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1464776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16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572710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0094799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7040659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37044800"/>
              </p:ext>
            </p:extLst>
          </p:nvPr>
        </p:nvGraphicFramePr>
        <p:xfrm>
          <a:off x="228600" y="1066800"/>
          <a:ext cx="89154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0723659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274761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428891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9321621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1254869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4360569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9556338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80483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</a:t>
            </a:r>
            <a:r>
              <a:rPr lang="en-US" sz="2800" b="1" dirty="0" smtClean="0">
                <a:latin typeface="Arial" charset="0"/>
              </a:rPr>
              <a:t>Stocks	2.45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4.20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16.08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14.00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0.01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</a:t>
            </a:r>
            <a:r>
              <a:rPr lang="en-US" sz="2800" b="1" dirty="0" smtClean="0">
                <a:latin typeface="Arial" charset="0"/>
              </a:rPr>
              <a:t>18.54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18.21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3.65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3.75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10.70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10.20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</a:t>
            </a:r>
            <a:r>
              <a:rPr lang="en-US" sz="2800" b="1" dirty="0" smtClean="0">
                <a:latin typeface="Arial" charset="0"/>
              </a:rPr>
              <a:t>14.35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13.95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4.20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4.30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29.3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30.8%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0.53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0.92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3.50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3.05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</a:t>
            </a:r>
            <a:r>
              <a:rPr lang="en-US" sz="2800" b="1" dirty="0" smtClean="0">
                <a:latin typeface="Arial" charset="0"/>
              </a:rPr>
              <a:t>4.04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3.97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0.80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0.82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2.33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2.22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</a:t>
            </a:r>
            <a:r>
              <a:rPr lang="en-US" sz="2800" b="1" dirty="0" smtClean="0">
                <a:latin typeface="Arial" charset="0"/>
              </a:rPr>
              <a:t>3.13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3.04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0.92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0.94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29.3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30.8%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101.71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110.06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119.24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113.00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34.40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34.00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110.96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116.00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34.42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34.00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110.06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107.06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99.2%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92.3%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22.16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23.98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25.98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24.62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7.49</a:t>
            </a:r>
            <a:r>
              <a:rPr lang="en-US" sz="2800" b="1" dirty="0" smtClean="0">
                <a:latin typeface="Arial" charset="0"/>
              </a:rPr>
              <a:t>	7.41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24.17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25.27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7.50</a:t>
            </a:r>
            <a:r>
              <a:rPr lang="en-US" sz="2800" b="1" dirty="0" smtClean="0">
                <a:latin typeface="Arial" charset="0"/>
              </a:rPr>
              <a:t>	7.41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23.98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23.32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99.2</a:t>
            </a:r>
            <a:r>
              <a:rPr lang="en-US" sz="2800" b="1" dirty="0" smtClean="0">
                <a:latin typeface="Arial" charset="0"/>
              </a:rPr>
              <a:t>%	</a:t>
            </a:r>
            <a:r>
              <a:rPr lang="en-US" sz="2800" b="1" dirty="0" smtClean="0">
                <a:latin typeface="Arial" charset="0"/>
              </a:rPr>
              <a:t>92.3%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026703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845313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71820933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6838892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26416499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24548</TotalTime>
  <Words>553</Words>
  <Application>Microsoft Office PowerPoint</Application>
  <PresentationFormat>On-screen Show (4:3)</PresentationFormat>
  <Paragraphs>292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CG Omega</vt:lpstr>
      <vt:lpstr>Times New Roman</vt:lpstr>
      <vt:lpstr>Office Theme</vt:lpstr>
      <vt:lpstr>1_Office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1183</cp:revision>
  <cp:lastPrinted>2015-03-18T16:09:39Z</cp:lastPrinted>
  <dcterms:created xsi:type="dcterms:W3CDTF">2011-02-17T15:18:39Z</dcterms:created>
  <dcterms:modified xsi:type="dcterms:W3CDTF">2015-03-23T18:34:46Z</dcterms:modified>
</cp:coreProperties>
</file>