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468" r:id="rId23"/>
    <p:sldId id="469" r:id="rId24"/>
    <p:sldId id="470" r:id="rId25"/>
    <p:sldId id="498" r:id="rId26"/>
    <p:sldId id="510" r:id="rId27"/>
    <p:sldId id="513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1278" autoAdjust="0"/>
  </p:normalViewPr>
  <p:slideViewPr>
    <p:cSldViewPr>
      <p:cViewPr varScale="1">
        <p:scale>
          <a:sx n="79" d="100"/>
          <a:sy n="79" d="100"/>
        </p:scale>
        <p:origin x="108" y="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53E-2"/>
          <c:y val="9.2647380790072537E-2"/>
          <c:w val="0.92463606979683088"/>
          <c:h val="0.80565997941468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Sheet1!$A$58:$A$114</c:f>
              <c:strCache>
                <c:ptCount val="53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</c:strCache>
            </c:strRef>
          </c:cat>
          <c:val>
            <c:numRef>
              <c:f>Sheet1!$B$58:$B$114</c:f>
              <c:numCache>
                <c:formatCode>General</c:formatCode>
                <c:ptCount val="53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2.8</c:v>
                </c:pt>
                <c:pt idx="33">
                  <c:v>0.8</c:v>
                </c:pt>
                <c:pt idx="34">
                  <c:v>3.1</c:v>
                </c:pt>
                <c:pt idx="35">
                  <c:v>4</c:v>
                </c:pt>
                <c:pt idx="36">
                  <c:v>-0.9</c:v>
                </c:pt>
                <c:pt idx="37">
                  <c:v>4.5999999999999996</c:v>
                </c:pt>
                <c:pt idx="38">
                  <c:v>5.2</c:v>
                </c:pt>
                <c:pt idx="39">
                  <c:v>2</c:v>
                </c:pt>
                <c:pt idx="40">
                  <c:v>3.2</c:v>
                </c:pt>
                <c:pt idx="41">
                  <c:v>2.7</c:v>
                </c:pt>
                <c:pt idx="42">
                  <c:v>1.6</c:v>
                </c:pt>
                <c:pt idx="43">
                  <c:v>0.5</c:v>
                </c:pt>
                <c:pt idx="44">
                  <c:v>0.6</c:v>
                </c:pt>
                <c:pt idx="45">
                  <c:v>2.2000000000000002</c:v>
                </c:pt>
                <c:pt idx="46">
                  <c:v>2.8</c:v>
                </c:pt>
                <c:pt idx="47">
                  <c:v>1.8</c:v>
                </c:pt>
                <c:pt idx="48">
                  <c:v>1.2</c:v>
                </c:pt>
                <c:pt idx="49">
                  <c:v>3.1</c:v>
                </c:pt>
                <c:pt idx="50">
                  <c:v>3.2</c:v>
                </c:pt>
                <c:pt idx="51">
                  <c:v>2.9</c:v>
                </c:pt>
                <c:pt idx="5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2-42F2-B9B0-085B183F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540702536"/>
        <c:axId val="540702144"/>
      </c:barChart>
      <c:catAx>
        <c:axId val="54070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540702144"/>
        <c:crosses val="autoZero"/>
        <c:auto val="1"/>
        <c:lblAlgn val="ctr"/>
        <c:lblOffset val="100"/>
        <c:tickMarkSkip val="6"/>
        <c:noMultiLvlLbl val="0"/>
      </c:catAx>
      <c:valAx>
        <c:axId val="540702144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540702536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(Base Year = 2011)</a:t>
            </a:r>
          </a:p>
        </c:rich>
      </c:tx>
      <c:layout>
        <c:manualLayout>
          <c:xMode val="edge"/>
          <c:yMode val="edge"/>
          <c:x val="0.3708216681248178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34E-2"/>
          <c:y val="0.10254477381503783"/>
          <c:w val="0.89763718771264678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Sheet1!$A$170:$A$282</c:f>
              <c:numCache>
                <c:formatCode>General</c:formatCode>
                <c:ptCount val="10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  <c:pt idx="96">
                  <c:v>18</c:v>
                </c:pt>
              </c:numCache>
            </c:numRef>
          </c:cat>
          <c:val>
            <c:numRef>
              <c:f>Sheet1!$B$170:$B$282</c:f>
              <c:numCache>
                <c:formatCode>0.00</c:formatCode>
                <c:ptCount val="101"/>
                <c:pt idx="0">
                  <c:v>84.6</c:v>
                </c:pt>
                <c:pt idx="1">
                  <c:v>82.4</c:v>
                </c:pt>
                <c:pt idx="2">
                  <c:v>85.4</c:v>
                </c:pt>
                <c:pt idx="3">
                  <c:v>82.9</c:v>
                </c:pt>
                <c:pt idx="4">
                  <c:v>84</c:v>
                </c:pt>
                <c:pt idx="5">
                  <c:v>81.8</c:v>
                </c:pt>
                <c:pt idx="6">
                  <c:v>83.5</c:v>
                </c:pt>
                <c:pt idx="7">
                  <c:v>85.8</c:v>
                </c:pt>
                <c:pt idx="8">
                  <c:v>86.2</c:v>
                </c:pt>
                <c:pt idx="9">
                  <c:v>92.7</c:v>
                </c:pt>
                <c:pt idx="10">
                  <c:v>97.4</c:v>
                </c:pt>
                <c:pt idx="11">
                  <c:v>96.9</c:v>
                </c:pt>
                <c:pt idx="12">
                  <c:v>91.5</c:v>
                </c:pt>
                <c:pt idx="13">
                  <c:v>100.6</c:v>
                </c:pt>
                <c:pt idx="14">
                  <c:v>99.4</c:v>
                </c:pt>
                <c:pt idx="15">
                  <c:v>101.7</c:v>
                </c:pt>
                <c:pt idx="16">
                  <c:v>102.8</c:v>
                </c:pt>
                <c:pt idx="17">
                  <c:v>102.3</c:v>
                </c:pt>
                <c:pt idx="18">
                  <c:v>102.2</c:v>
                </c:pt>
                <c:pt idx="19">
                  <c:v>103.2</c:v>
                </c:pt>
                <c:pt idx="20">
                  <c:v>99.5</c:v>
                </c:pt>
                <c:pt idx="21">
                  <c:v>96.2</c:v>
                </c:pt>
                <c:pt idx="22">
                  <c:v>98.9</c:v>
                </c:pt>
                <c:pt idx="23">
                  <c:v>101.8</c:v>
                </c:pt>
                <c:pt idx="24">
                  <c:v>98.8</c:v>
                </c:pt>
                <c:pt idx="25">
                  <c:v>99.8</c:v>
                </c:pt>
                <c:pt idx="26">
                  <c:v>102.1</c:v>
                </c:pt>
                <c:pt idx="27">
                  <c:v>104</c:v>
                </c:pt>
                <c:pt idx="28">
                  <c:v>104.6</c:v>
                </c:pt>
                <c:pt idx="29">
                  <c:v>104</c:v>
                </c:pt>
                <c:pt idx="30">
                  <c:v>109.6</c:v>
                </c:pt>
                <c:pt idx="31">
                  <c:v>112.5</c:v>
                </c:pt>
                <c:pt idx="32">
                  <c:v>110.3</c:v>
                </c:pt>
                <c:pt idx="33">
                  <c:v>110.9</c:v>
                </c:pt>
                <c:pt idx="34">
                  <c:v>112.2</c:v>
                </c:pt>
                <c:pt idx="35">
                  <c:v>108.4</c:v>
                </c:pt>
                <c:pt idx="36">
                  <c:v>112.1</c:v>
                </c:pt>
                <c:pt idx="37">
                  <c:v>110.8</c:v>
                </c:pt>
                <c:pt idx="38">
                  <c:v>112.2</c:v>
                </c:pt>
                <c:pt idx="39">
                  <c:v>108.2</c:v>
                </c:pt>
                <c:pt idx="40">
                  <c:v>109.3</c:v>
                </c:pt>
                <c:pt idx="41">
                  <c:v>110.1</c:v>
                </c:pt>
                <c:pt idx="42">
                  <c:v>107.1</c:v>
                </c:pt>
                <c:pt idx="43">
                  <c:v>105.1</c:v>
                </c:pt>
                <c:pt idx="44">
                  <c:v>100.3</c:v>
                </c:pt>
                <c:pt idx="45">
                  <c:v>94.7</c:v>
                </c:pt>
                <c:pt idx="46">
                  <c:v>90.7</c:v>
                </c:pt>
                <c:pt idx="47">
                  <c:v>92.2</c:v>
                </c:pt>
                <c:pt idx="48">
                  <c:v>90.6</c:v>
                </c:pt>
                <c:pt idx="49">
                  <c:v>94.1</c:v>
                </c:pt>
                <c:pt idx="50">
                  <c:v>95.8</c:v>
                </c:pt>
                <c:pt idx="51">
                  <c:v>99.8</c:v>
                </c:pt>
                <c:pt idx="52">
                  <c:v>100.3</c:v>
                </c:pt>
                <c:pt idx="53">
                  <c:v>99.3</c:v>
                </c:pt>
                <c:pt idx="54">
                  <c:v>93.1</c:v>
                </c:pt>
                <c:pt idx="55">
                  <c:v>92.2</c:v>
                </c:pt>
                <c:pt idx="56">
                  <c:v>88.2</c:v>
                </c:pt>
                <c:pt idx="57">
                  <c:v>81.7</c:v>
                </c:pt>
                <c:pt idx="58">
                  <c:v>82.4</c:v>
                </c:pt>
                <c:pt idx="59">
                  <c:v>83.6</c:v>
                </c:pt>
                <c:pt idx="60">
                  <c:v>83.7</c:v>
                </c:pt>
                <c:pt idx="61">
                  <c:v>86.2</c:v>
                </c:pt>
                <c:pt idx="62">
                  <c:v>87.4</c:v>
                </c:pt>
                <c:pt idx="63">
                  <c:v>90.3</c:v>
                </c:pt>
                <c:pt idx="64">
                  <c:v>91.9</c:v>
                </c:pt>
                <c:pt idx="65">
                  <c:v>90.5</c:v>
                </c:pt>
                <c:pt idx="66">
                  <c:v>88.1</c:v>
                </c:pt>
                <c:pt idx="67">
                  <c:v>89</c:v>
                </c:pt>
                <c:pt idx="68">
                  <c:v>88.2</c:v>
                </c:pt>
                <c:pt idx="69">
                  <c:v>80.5</c:v>
                </c:pt>
                <c:pt idx="70">
                  <c:v>83</c:v>
                </c:pt>
                <c:pt idx="71">
                  <c:v>84.5</c:v>
                </c:pt>
                <c:pt idx="72">
                  <c:v>80.8</c:v>
                </c:pt>
                <c:pt idx="73">
                  <c:v>85.7</c:v>
                </c:pt>
                <c:pt idx="74">
                  <c:v>83.9</c:v>
                </c:pt>
                <c:pt idx="75">
                  <c:v>87.5</c:v>
                </c:pt>
                <c:pt idx="76">
                  <c:v>91.1</c:v>
                </c:pt>
                <c:pt idx="77">
                  <c:v>88.7</c:v>
                </c:pt>
                <c:pt idx="78">
                  <c:v>84.9</c:v>
                </c:pt>
                <c:pt idx="79">
                  <c:v>85.1</c:v>
                </c:pt>
                <c:pt idx="80">
                  <c:v>84.3</c:v>
                </c:pt>
                <c:pt idx="81">
                  <c:v>79.599999999999994</c:v>
                </c:pt>
                <c:pt idx="82">
                  <c:v>80.8</c:v>
                </c:pt>
                <c:pt idx="83">
                  <c:v>80.900000000000006</c:v>
                </c:pt>
                <c:pt idx="84">
                  <c:v>76.900000000000006</c:v>
                </c:pt>
                <c:pt idx="85">
                  <c:v>84.8</c:v>
                </c:pt>
                <c:pt idx="86">
                  <c:v>85.6</c:v>
                </c:pt>
                <c:pt idx="87">
                  <c:v>90.8</c:v>
                </c:pt>
                <c:pt idx="88">
                  <c:v>86.1</c:v>
                </c:pt>
                <c:pt idx="89">
                  <c:v>86.8</c:v>
                </c:pt>
                <c:pt idx="90">
                  <c:v>86.2</c:v>
                </c:pt>
                <c:pt idx="91">
                  <c:v>87.6</c:v>
                </c:pt>
                <c:pt idx="92">
                  <c:v>88.6</c:v>
                </c:pt>
                <c:pt idx="93">
                  <c:v>81.8</c:v>
                </c:pt>
                <c:pt idx="94">
                  <c:v>81</c:v>
                </c:pt>
                <c:pt idx="95" formatCode="General">
                  <c:v>83.5</c:v>
                </c:pt>
                <c:pt idx="96" formatCode="General">
                  <c:v>78.2</c:v>
                </c:pt>
                <c:pt idx="97" formatCode="General">
                  <c:v>86.1</c:v>
                </c:pt>
                <c:pt idx="98" formatCode="General">
                  <c:v>87.4</c:v>
                </c:pt>
                <c:pt idx="99" formatCode="General">
                  <c:v>88</c:v>
                </c:pt>
                <c:pt idx="100" formatCode="General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3-4C57-9EB3-E4229FB964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Sheet1!$A$170:$A$282</c:f>
              <c:numCache>
                <c:formatCode>General</c:formatCode>
                <c:ptCount val="10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  <c:pt idx="96">
                  <c:v>18</c:v>
                </c:pt>
              </c:numCache>
            </c:numRef>
          </c:cat>
          <c:val>
            <c:numRef>
              <c:f>Sheet1!$C$170:$C$282</c:f>
              <c:numCache>
                <c:formatCode>General</c:formatCode>
                <c:ptCount val="101"/>
                <c:pt idx="0">
                  <c:v>72.8</c:v>
                </c:pt>
                <c:pt idx="1">
                  <c:v>75.099999999999994</c:v>
                </c:pt>
                <c:pt idx="2">
                  <c:v>79.2</c:v>
                </c:pt>
                <c:pt idx="3">
                  <c:v>84.5</c:v>
                </c:pt>
                <c:pt idx="4">
                  <c:v>86.1</c:v>
                </c:pt>
                <c:pt idx="5">
                  <c:v>81.900000000000006</c:v>
                </c:pt>
                <c:pt idx="6">
                  <c:v>82.8</c:v>
                </c:pt>
                <c:pt idx="7">
                  <c:v>85</c:v>
                </c:pt>
                <c:pt idx="8">
                  <c:v>85</c:v>
                </c:pt>
                <c:pt idx="9">
                  <c:v>81.900000000000006</c:v>
                </c:pt>
                <c:pt idx="10">
                  <c:v>80.8</c:v>
                </c:pt>
                <c:pt idx="11">
                  <c:v>84.2</c:v>
                </c:pt>
                <c:pt idx="12">
                  <c:v>92.3</c:v>
                </c:pt>
                <c:pt idx="13">
                  <c:v>95.1</c:v>
                </c:pt>
                <c:pt idx="14">
                  <c:v>100.4</c:v>
                </c:pt>
                <c:pt idx="15">
                  <c:v>104.7</c:v>
                </c:pt>
                <c:pt idx="16">
                  <c:v>100.2</c:v>
                </c:pt>
                <c:pt idx="17">
                  <c:v>97.2</c:v>
                </c:pt>
                <c:pt idx="18">
                  <c:v>100.6</c:v>
                </c:pt>
                <c:pt idx="19">
                  <c:v>101.7</c:v>
                </c:pt>
                <c:pt idx="20">
                  <c:v>99.5</c:v>
                </c:pt>
                <c:pt idx="21">
                  <c:v>103.6</c:v>
                </c:pt>
                <c:pt idx="22">
                  <c:v>104.3</c:v>
                </c:pt>
                <c:pt idx="23">
                  <c:v>100.3</c:v>
                </c:pt>
                <c:pt idx="24">
                  <c:v>104.1</c:v>
                </c:pt>
                <c:pt idx="25">
                  <c:v>106.4</c:v>
                </c:pt>
                <c:pt idx="26">
                  <c:v>107.6</c:v>
                </c:pt>
                <c:pt idx="27">
                  <c:v>104</c:v>
                </c:pt>
                <c:pt idx="28">
                  <c:v>103.4</c:v>
                </c:pt>
                <c:pt idx="29">
                  <c:v>105.1</c:v>
                </c:pt>
                <c:pt idx="30">
                  <c:v>102.2</c:v>
                </c:pt>
                <c:pt idx="31">
                  <c:v>101.8</c:v>
                </c:pt>
                <c:pt idx="32">
                  <c:v>100.1</c:v>
                </c:pt>
                <c:pt idx="33">
                  <c:v>103.4</c:v>
                </c:pt>
                <c:pt idx="34">
                  <c:v>103.8</c:v>
                </c:pt>
                <c:pt idx="35">
                  <c:v>103.9</c:v>
                </c:pt>
                <c:pt idx="36">
                  <c:v>105.3</c:v>
                </c:pt>
                <c:pt idx="37">
                  <c:v>104.4</c:v>
                </c:pt>
                <c:pt idx="38">
                  <c:v>103.3</c:v>
                </c:pt>
                <c:pt idx="39">
                  <c:v>104.2</c:v>
                </c:pt>
                <c:pt idx="40">
                  <c:v>107.6</c:v>
                </c:pt>
                <c:pt idx="41">
                  <c:v>107.1</c:v>
                </c:pt>
                <c:pt idx="42">
                  <c:v>106.6</c:v>
                </c:pt>
                <c:pt idx="43">
                  <c:v>107.1</c:v>
                </c:pt>
                <c:pt idx="44">
                  <c:v>107.6</c:v>
                </c:pt>
                <c:pt idx="45">
                  <c:v>109.9</c:v>
                </c:pt>
                <c:pt idx="46">
                  <c:v>109.7</c:v>
                </c:pt>
                <c:pt idx="47">
                  <c:v>108</c:v>
                </c:pt>
                <c:pt idx="48">
                  <c:v>114.2</c:v>
                </c:pt>
                <c:pt idx="49">
                  <c:v>119.4</c:v>
                </c:pt>
                <c:pt idx="50">
                  <c:v>128.30000000000001</c:v>
                </c:pt>
                <c:pt idx="51">
                  <c:v>131.1</c:v>
                </c:pt>
                <c:pt idx="52">
                  <c:v>127.7</c:v>
                </c:pt>
                <c:pt idx="53">
                  <c:v>129.30000000000001</c:v>
                </c:pt>
                <c:pt idx="54">
                  <c:v>138</c:v>
                </c:pt>
                <c:pt idx="55">
                  <c:v>136.80000000000001</c:v>
                </c:pt>
                <c:pt idx="56">
                  <c:v>134.19999999999999</c:v>
                </c:pt>
                <c:pt idx="57">
                  <c:v>140.30000000000001</c:v>
                </c:pt>
                <c:pt idx="58">
                  <c:v>139.5</c:v>
                </c:pt>
                <c:pt idx="59">
                  <c:v>133.6</c:v>
                </c:pt>
                <c:pt idx="60">
                  <c:v>131.4</c:v>
                </c:pt>
                <c:pt idx="61">
                  <c:v>125.1</c:v>
                </c:pt>
                <c:pt idx="62">
                  <c:v>126.7</c:v>
                </c:pt>
                <c:pt idx="63">
                  <c:v>127.4</c:v>
                </c:pt>
                <c:pt idx="64">
                  <c:v>130.1</c:v>
                </c:pt>
                <c:pt idx="65">
                  <c:v>126.9</c:v>
                </c:pt>
                <c:pt idx="66">
                  <c:v>122.3</c:v>
                </c:pt>
                <c:pt idx="67">
                  <c:v>122.6</c:v>
                </c:pt>
                <c:pt idx="68">
                  <c:v>113.9</c:v>
                </c:pt>
                <c:pt idx="69">
                  <c:v>108.9</c:v>
                </c:pt>
                <c:pt idx="70">
                  <c:v>104.4</c:v>
                </c:pt>
                <c:pt idx="71">
                  <c:v>95.9</c:v>
                </c:pt>
                <c:pt idx="72">
                  <c:v>102.8</c:v>
                </c:pt>
                <c:pt idx="73">
                  <c:v>106.1</c:v>
                </c:pt>
                <c:pt idx="74">
                  <c:v>108.6</c:v>
                </c:pt>
                <c:pt idx="75">
                  <c:v>105.7</c:v>
                </c:pt>
                <c:pt idx="76">
                  <c:v>106</c:v>
                </c:pt>
                <c:pt idx="77">
                  <c:v>104.8</c:v>
                </c:pt>
                <c:pt idx="78">
                  <c:v>100.2</c:v>
                </c:pt>
                <c:pt idx="79">
                  <c:v>97.2</c:v>
                </c:pt>
                <c:pt idx="80">
                  <c:v>88.9</c:v>
                </c:pt>
                <c:pt idx="81">
                  <c:v>82.4</c:v>
                </c:pt>
                <c:pt idx="82">
                  <c:v>83.6</c:v>
                </c:pt>
                <c:pt idx="83">
                  <c:v>88.4</c:v>
                </c:pt>
                <c:pt idx="84">
                  <c:v>96</c:v>
                </c:pt>
                <c:pt idx="85">
                  <c:v>99.2</c:v>
                </c:pt>
                <c:pt idx="86">
                  <c:v>103</c:v>
                </c:pt>
                <c:pt idx="87">
                  <c:v>103.9</c:v>
                </c:pt>
                <c:pt idx="88">
                  <c:v>111.4</c:v>
                </c:pt>
                <c:pt idx="89">
                  <c:v>110.8</c:v>
                </c:pt>
                <c:pt idx="90">
                  <c:v>104</c:v>
                </c:pt>
                <c:pt idx="91">
                  <c:v>98.8</c:v>
                </c:pt>
                <c:pt idx="92">
                  <c:v>90</c:v>
                </c:pt>
                <c:pt idx="93">
                  <c:v>93</c:v>
                </c:pt>
                <c:pt idx="94">
                  <c:v>99.7</c:v>
                </c:pt>
                <c:pt idx="95">
                  <c:v>97.2</c:v>
                </c:pt>
                <c:pt idx="96">
                  <c:v>99.3</c:v>
                </c:pt>
                <c:pt idx="97">
                  <c:v>103.4</c:v>
                </c:pt>
                <c:pt idx="98">
                  <c:v>101.8</c:v>
                </c:pt>
                <c:pt idx="99">
                  <c:v>96.3</c:v>
                </c:pt>
                <c:pt idx="100">
                  <c:v>99.2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3-4C57-9EB3-E4229FB9649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Upland Cotton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293-4C57-9EB3-E4229FB96495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293-4C57-9EB3-E4229FB96495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C293-4C57-9EB3-E4229FB96495}"/>
              </c:ext>
            </c:extLst>
          </c:dPt>
          <c:dPt>
            <c:idx val="52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5-C293-4C57-9EB3-E4229FB96495}"/>
              </c:ext>
            </c:extLst>
          </c:dPt>
          <c:cat>
            <c:numRef>
              <c:f>Sheet1!$A$170:$A$282</c:f>
              <c:numCache>
                <c:formatCode>General</c:formatCode>
                <c:ptCount val="10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  <c:pt idx="96">
                  <c:v>18</c:v>
                </c:pt>
              </c:numCache>
            </c:numRef>
          </c:cat>
          <c:val>
            <c:numRef>
              <c:f>Sheet1!$D$170:$D$282</c:f>
              <c:numCache>
                <c:formatCode>0.00</c:formatCode>
                <c:ptCount val="101"/>
                <c:pt idx="0">
                  <c:v>69.071286566316388</c:v>
                </c:pt>
                <c:pt idx="1">
                  <c:v>73.842658335700079</c:v>
                </c:pt>
                <c:pt idx="2">
                  <c:v>73.842658335700079</c:v>
                </c:pt>
                <c:pt idx="3">
                  <c:v>75.77392786140301</c:v>
                </c:pt>
                <c:pt idx="4">
                  <c:v>75.660323771655783</c:v>
                </c:pt>
                <c:pt idx="5">
                  <c:v>77.818801476853167</c:v>
                </c:pt>
                <c:pt idx="6">
                  <c:v>77.818801476853167</c:v>
                </c:pt>
                <c:pt idx="7">
                  <c:v>85.884691848906542</c:v>
                </c:pt>
                <c:pt idx="8">
                  <c:v>84.975859130928697</c:v>
                </c:pt>
                <c:pt idx="9">
                  <c:v>87.815961374609472</c:v>
                </c:pt>
                <c:pt idx="10">
                  <c:v>92.587333143993177</c:v>
                </c:pt>
                <c:pt idx="11">
                  <c:v>92.246520874751496</c:v>
                </c:pt>
                <c:pt idx="12">
                  <c:v>93.268957682476554</c:v>
                </c:pt>
                <c:pt idx="13">
                  <c:v>105.5381993751775</c:v>
                </c:pt>
                <c:pt idx="14">
                  <c:v>95.881851746662861</c:v>
                </c:pt>
                <c:pt idx="15">
                  <c:v>98.494745810849182</c:v>
                </c:pt>
                <c:pt idx="16">
                  <c:v>94.518602669696108</c:v>
                </c:pt>
                <c:pt idx="17">
                  <c:v>94.632206759443321</c:v>
                </c:pt>
                <c:pt idx="18">
                  <c:v>93.72337404146549</c:v>
                </c:pt>
                <c:pt idx="19">
                  <c:v>106.78784436239704</c:v>
                </c:pt>
                <c:pt idx="20">
                  <c:v>106.21982391366089</c:v>
                </c:pt>
                <c:pt idx="21">
                  <c:v>104.7429707469469</c:v>
                </c:pt>
                <c:pt idx="22">
                  <c:v>105.19738710593583</c:v>
                </c:pt>
                <c:pt idx="23">
                  <c:v>100.99403578528828</c:v>
                </c:pt>
                <c:pt idx="24">
                  <c:v>102.35728486225504</c:v>
                </c:pt>
                <c:pt idx="25">
                  <c:v>104.85657483669412</c:v>
                </c:pt>
                <c:pt idx="26">
                  <c:v>102.2436807725078</c:v>
                </c:pt>
                <c:pt idx="27">
                  <c:v>102.69809713149674</c:v>
                </c:pt>
                <c:pt idx="28">
                  <c:v>95.881851746662861</c:v>
                </c:pt>
                <c:pt idx="29">
                  <c:v>87.588753195115032</c:v>
                </c:pt>
                <c:pt idx="30">
                  <c:v>87.020732746378854</c:v>
                </c:pt>
                <c:pt idx="31">
                  <c:v>81.11332007952285</c:v>
                </c:pt>
                <c:pt idx="32">
                  <c:v>80.545299630786687</c:v>
                </c:pt>
                <c:pt idx="33">
                  <c:v>79.295654643567161</c:v>
                </c:pt>
                <c:pt idx="34">
                  <c:v>78.614030105083771</c:v>
                </c:pt>
                <c:pt idx="35">
                  <c:v>81.567736438511773</c:v>
                </c:pt>
                <c:pt idx="36">
                  <c:v>82.817381425731313</c:v>
                </c:pt>
                <c:pt idx="37">
                  <c:v>87.361545015620564</c:v>
                </c:pt>
                <c:pt idx="38">
                  <c:v>88.04316955410394</c:v>
                </c:pt>
                <c:pt idx="39">
                  <c:v>89.065606361829026</c:v>
                </c:pt>
                <c:pt idx="40">
                  <c:v>88.952002272081785</c:v>
                </c:pt>
                <c:pt idx="41">
                  <c:v>90.088043169554098</c:v>
                </c:pt>
                <c:pt idx="42">
                  <c:v>91.905708605509801</c:v>
                </c:pt>
                <c:pt idx="43">
                  <c:v>87.361545015620564</c:v>
                </c:pt>
                <c:pt idx="44">
                  <c:v>84.975859130928697</c:v>
                </c:pt>
                <c:pt idx="45">
                  <c:v>88.383981823345636</c:v>
                </c:pt>
                <c:pt idx="46">
                  <c:v>86.225504118148251</c:v>
                </c:pt>
                <c:pt idx="47">
                  <c:v>87.702357284862259</c:v>
                </c:pt>
                <c:pt idx="48">
                  <c:v>88.04316955410394</c:v>
                </c:pt>
                <c:pt idx="49">
                  <c:v>91.110479977279184</c:v>
                </c:pt>
                <c:pt idx="50">
                  <c:v>92.814541323487632</c:v>
                </c:pt>
                <c:pt idx="51">
                  <c:v>93.95058222095993</c:v>
                </c:pt>
                <c:pt idx="52">
                  <c:v>92.814541323487632</c:v>
                </c:pt>
                <c:pt idx="53">
                  <c:v>95.313831297926711</c:v>
                </c:pt>
                <c:pt idx="54">
                  <c:v>96.22266401590457</c:v>
                </c:pt>
                <c:pt idx="55">
                  <c:v>78.95484237432548</c:v>
                </c:pt>
                <c:pt idx="56">
                  <c:v>78.273217835842075</c:v>
                </c:pt>
                <c:pt idx="57">
                  <c:v>73.274637886963916</c:v>
                </c:pt>
                <c:pt idx="58">
                  <c:v>71.229764271513773</c:v>
                </c:pt>
                <c:pt idx="59">
                  <c:v>69.071286566316388</c:v>
                </c:pt>
                <c:pt idx="60">
                  <c:v>67.140017040613458</c:v>
                </c:pt>
                <c:pt idx="61">
                  <c:v>65.66316387389945</c:v>
                </c:pt>
                <c:pt idx="62">
                  <c:v>69.639307015052538</c:v>
                </c:pt>
                <c:pt idx="63">
                  <c:v>71.116160181766546</c:v>
                </c:pt>
                <c:pt idx="64">
                  <c:v>74.865095143425165</c:v>
                </c:pt>
                <c:pt idx="65">
                  <c:v>75.887531951150237</c:v>
                </c:pt>
                <c:pt idx="66">
                  <c:v>78.727634194831012</c:v>
                </c:pt>
                <c:pt idx="67">
                  <c:v>68.048849758591302</c:v>
                </c:pt>
                <c:pt idx="68">
                  <c:v>68.503266117580225</c:v>
                </c:pt>
                <c:pt idx="69">
                  <c:v>65.776767963646691</c:v>
                </c:pt>
                <c:pt idx="70">
                  <c:v>68.162453848338529</c:v>
                </c:pt>
                <c:pt idx="71">
                  <c:v>69.639307015052538</c:v>
                </c:pt>
                <c:pt idx="72">
                  <c:v>68.503266117580225</c:v>
                </c:pt>
                <c:pt idx="73">
                  <c:v>67.935245668844075</c:v>
                </c:pt>
                <c:pt idx="74">
                  <c:v>66.117580232888372</c:v>
                </c:pt>
                <c:pt idx="75">
                  <c:v>66.685600681624521</c:v>
                </c:pt>
                <c:pt idx="76">
                  <c:v>71.797784720249922</c:v>
                </c:pt>
                <c:pt idx="77">
                  <c:v>76.114740130644691</c:v>
                </c:pt>
                <c:pt idx="78">
                  <c:v>84.635046861687016</c:v>
                </c:pt>
                <c:pt idx="79">
                  <c:v>76.4555523998864</c:v>
                </c:pt>
                <c:pt idx="80">
                  <c:v>76.114740130644691</c:v>
                </c:pt>
                <c:pt idx="81">
                  <c:v>74.978699233172392</c:v>
                </c:pt>
                <c:pt idx="82">
                  <c:v>76.341948310139159</c:v>
                </c:pt>
                <c:pt idx="83">
                  <c:v>77.137176938369777</c:v>
                </c:pt>
                <c:pt idx="84">
                  <c:v>76.114740130644691</c:v>
                </c:pt>
                <c:pt idx="85">
                  <c:v>78.159613746094848</c:v>
                </c:pt>
                <c:pt idx="86">
                  <c:v>78.614030105083771</c:v>
                </c:pt>
                <c:pt idx="87">
                  <c:v>78.727634194831012</c:v>
                </c:pt>
                <c:pt idx="88">
                  <c:v>79.409258733314374</c:v>
                </c:pt>
                <c:pt idx="89">
                  <c:v>79.977279182050538</c:v>
                </c:pt>
                <c:pt idx="90">
                  <c:v>82.930985515478554</c:v>
                </c:pt>
                <c:pt idx="91">
                  <c:v>73.501846066458384</c:v>
                </c:pt>
                <c:pt idx="92">
                  <c:v>72.479409258733313</c:v>
                </c:pt>
                <c:pt idx="93">
                  <c:v>75.887531951150237</c:v>
                </c:pt>
                <c:pt idx="94">
                  <c:v>76.228344220391946</c:v>
                </c:pt>
                <c:pt idx="95" formatCode="General">
                  <c:v>77.70519738710594</c:v>
                </c:pt>
                <c:pt idx="96" formatCode="General">
                  <c:v>78.046009656347621</c:v>
                </c:pt>
                <c:pt idx="97" formatCode="General">
                  <c:v>76.909968758875308</c:v>
                </c:pt>
                <c:pt idx="98" formatCode="General">
                  <c:v>76.908535870504664</c:v>
                </c:pt>
                <c:pt idx="99" formatCode="General">
                  <c:v>75.772516138296325</c:v>
                </c:pt>
                <c:pt idx="100" formatCode="General">
                  <c:v>78.158157575933828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93-4C57-9EB3-E4229FB96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403280"/>
        <c:axId val="543400144"/>
        <c:extLst/>
      </c:lineChart>
      <c:catAx>
        <c:axId val="54340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3400144"/>
        <c:crosses val="autoZero"/>
        <c:auto val="1"/>
        <c:lblAlgn val="ctr"/>
        <c:lblOffset val="100"/>
        <c:tickMarkSkip val="6"/>
        <c:noMultiLvlLbl val="0"/>
      </c:catAx>
      <c:valAx>
        <c:axId val="543400144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340328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8"/>
          <c:y val="0.11742415470125059"/>
          <c:w val="0.62838011567998453"/>
          <c:h val="7.00888809353376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88844927645471472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Sheet1!$A$7:$A$21</c:f>
              <c:strCache>
                <c:ptCount val="14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  <c:pt idx="13">
                  <c:v>18F</c:v>
                </c:pt>
              </c:strCache>
            </c:strRef>
          </c:cat>
          <c:val>
            <c:numRef>
              <c:f>Sheet1!$B$7:$B$21</c:f>
              <c:numCache>
                <c:formatCode>General</c:formatCode>
                <c:ptCount val="14"/>
                <c:pt idx="0">
                  <c:v>45.071753529680009</c:v>
                </c:pt>
                <c:pt idx="1">
                  <c:v>32.379305221700001</c:v>
                </c:pt>
                <c:pt idx="2">
                  <c:v>48.4115663547</c:v>
                </c:pt>
                <c:pt idx="3">
                  <c:v>72.850965759999937</c:v>
                </c:pt>
                <c:pt idx="4">
                  <c:v>48.204359999999994</c:v>
                </c:pt>
                <c:pt idx="5">
                  <c:v>62.835459</c:v>
                </c:pt>
                <c:pt idx="6">
                  <c:v>103.172521</c:v>
                </c:pt>
                <c:pt idx="7">
                  <c:v>85.820832999999993</c:v>
                </c:pt>
                <c:pt idx="8">
                  <c:v>112.74904000000001</c:v>
                </c:pt>
                <c:pt idx="9">
                  <c:v>82.663111000000001</c:v>
                </c:pt>
                <c:pt idx="10">
                  <c:v>70.630261000000004</c:v>
                </c:pt>
                <c:pt idx="11">
                  <c:v>48.663835999999996</c:v>
                </c:pt>
                <c:pt idx="12">
                  <c:v>52.387269000000003</c:v>
                </c:pt>
                <c:pt idx="13">
                  <c:v>50.243752999999998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2-4F13-A310-D20920526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Sheet1!$A$7:$A$21</c:f>
              <c:strCache>
                <c:ptCount val="14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  <c:pt idx="13">
                  <c:v>18F</c:v>
                </c:pt>
              </c:strCache>
            </c:strRef>
          </c:cat>
          <c:val>
            <c:numRef>
              <c:f>Sheet1!$C$7:$C$21</c:f>
              <c:numCache>
                <c:formatCode>General</c:formatCode>
                <c:ptCount val="14"/>
                <c:pt idx="0">
                  <c:v>24.395850877819999</c:v>
                </c:pt>
                <c:pt idx="1">
                  <c:v>15.7888440723</c:v>
                </c:pt>
                <c:pt idx="2">
                  <c:v>11.90339674</c:v>
                </c:pt>
                <c:pt idx="3">
                  <c:v>12.24172645</c:v>
                </c:pt>
                <c:pt idx="4">
                  <c:v>12.176503</c:v>
                </c:pt>
                <c:pt idx="5">
                  <c:v>12.391296000000001</c:v>
                </c:pt>
                <c:pt idx="6">
                  <c:v>10.420529999999999</c:v>
                </c:pt>
                <c:pt idx="7">
                  <c:v>10.635118</c:v>
                </c:pt>
                <c:pt idx="8">
                  <c:v>11.003795999999999</c:v>
                </c:pt>
                <c:pt idx="9">
                  <c:v>9.766845</c:v>
                </c:pt>
                <c:pt idx="10">
                  <c:v>10.804486000000001</c:v>
                </c:pt>
                <c:pt idx="11">
                  <c:v>12.979677000000001</c:v>
                </c:pt>
                <c:pt idx="12">
                  <c:v>11.376033</c:v>
                </c:pt>
                <c:pt idx="13">
                  <c:v>9.2567909999999998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2-4F13-A310-D20920526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3401712"/>
        <c:axId val="5434028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Sheet1!$A$7:$A$21</c15:sqref>
                        </c15:formulaRef>
                      </c:ext>
                    </c:extLst>
                    <c:strCache>
                      <c:ptCount val="14"/>
                      <c:pt idx="0">
                        <c:v>05</c:v>
                      </c:pt>
                      <c:pt idx="1">
                        <c:v>06</c:v>
                      </c:pt>
                      <c:pt idx="2">
                        <c:v>07</c:v>
                      </c:pt>
                      <c:pt idx="3">
                        <c:v>08</c:v>
                      </c:pt>
                      <c:pt idx="4">
                        <c:v>09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</c:v>
                      </c:pt>
                      <c:pt idx="12">
                        <c:v>17F</c:v>
                      </c:pt>
                      <c:pt idx="13">
                        <c:v>18F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Sheet1!$D$7:$D$21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A72-4F13-A310-D20920526DD3}"/>
                  </c:ext>
                </c:extLst>
              </c15:ser>
            </c15:filteredBarSeries>
          </c:ext>
        </c:extLst>
      </c:barChart>
      <c:catAx>
        <c:axId val="54340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3402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3402888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340171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8"/>
          <c:w val="0.51089518891194696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Cents/Pound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38125789831834E-2"/>
          <c:y val="0.10157067866516686"/>
          <c:w val="0.89763718771264678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Sheet1!$A$2:$A$339</c:f>
              <c:numCache>
                <c:formatCode>m/d/yyyy</c:formatCode>
                <c:ptCount val="338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  <c:pt idx="326">
                  <c:v>42689</c:v>
                </c:pt>
                <c:pt idx="327">
                  <c:v>42690</c:v>
                </c:pt>
                <c:pt idx="328">
                  <c:v>42691</c:v>
                </c:pt>
                <c:pt idx="329">
                  <c:v>42692</c:v>
                </c:pt>
                <c:pt idx="330">
                  <c:v>42695</c:v>
                </c:pt>
                <c:pt idx="331">
                  <c:v>42696</c:v>
                </c:pt>
                <c:pt idx="332">
                  <c:v>42697</c:v>
                </c:pt>
                <c:pt idx="333">
                  <c:v>42699</c:v>
                </c:pt>
                <c:pt idx="334">
                  <c:v>42702</c:v>
                </c:pt>
                <c:pt idx="335">
                  <c:v>42703</c:v>
                </c:pt>
                <c:pt idx="336">
                  <c:v>42704</c:v>
                </c:pt>
                <c:pt idx="337">
                  <c:v>42705</c:v>
                </c:pt>
              </c:numCache>
            </c:numRef>
          </c:cat>
          <c:val>
            <c:numRef>
              <c:f>Sheet1!$B$2:$B$339</c:f>
              <c:numCache>
                <c:formatCode>General</c:formatCode>
                <c:ptCount val="338"/>
                <c:pt idx="0">
                  <c:v>72.569999999999993</c:v>
                </c:pt>
                <c:pt idx="1">
                  <c:v>72.849999999999994</c:v>
                </c:pt>
                <c:pt idx="2">
                  <c:v>72.94</c:v>
                </c:pt>
                <c:pt idx="3">
                  <c:v>73.75</c:v>
                </c:pt>
                <c:pt idx="4">
                  <c:v>73.989999999999995</c:v>
                </c:pt>
                <c:pt idx="5">
                  <c:v>74.150000000000006</c:v>
                </c:pt>
                <c:pt idx="6">
                  <c:v>71.8</c:v>
                </c:pt>
                <c:pt idx="7">
                  <c:v>71.150000000000006</c:v>
                </c:pt>
                <c:pt idx="8">
                  <c:v>71.510000000000005</c:v>
                </c:pt>
                <c:pt idx="9">
                  <c:v>70.53</c:v>
                </c:pt>
                <c:pt idx="10">
                  <c:v>68.790000000000006</c:v>
                </c:pt>
                <c:pt idx="11">
                  <c:v>68.13</c:v>
                </c:pt>
                <c:pt idx="12">
                  <c:v>68.39</c:v>
                </c:pt>
                <c:pt idx="13">
                  <c:v>68.569999999999993</c:v>
                </c:pt>
                <c:pt idx="14">
                  <c:v>67.959999999999994</c:v>
                </c:pt>
                <c:pt idx="15">
                  <c:v>68.53</c:v>
                </c:pt>
                <c:pt idx="16">
                  <c:v>68.62</c:v>
                </c:pt>
                <c:pt idx="17">
                  <c:v>67.8</c:v>
                </c:pt>
                <c:pt idx="18">
                  <c:v>67.61</c:v>
                </c:pt>
                <c:pt idx="19">
                  <c:v>67.83</c:v>
                </c:pt>
                <c:pt idx="20">
                  <c:v>67.08</c:v>
                </c:pt>
                <c:pt idx="21">
                  <c:v>66.180000000000007</c:v>
                </c:pt>
                <c:pt idx="22">
                  <c:v>65.680000000000007</c:v>
                </c:pt>
                <c:pt idx="23">
                  <c:v>67.58</c:v>
                </c:pt>
                <c:pt idx="24">
                  <c:v>67.55</c:v>
                </c:pt>
                <c:pt idx="25">
                  <c:v>68.900000000000006</c:v>
                </c:pt>
                <c:pt idx="26">
                  <c:v>69</c:v>
                </c:pt>
                <c:pt idx="27">
                  <c:v>69.38</c:v>
                </c:pt>
                <c:pt idx="28">
                  <c:v>69.180000000000007</c:v>
                </c:pt>
                <c:pt idx="29">
                  <c:v>67.23</c:v>
                </c:pt>
                <c:pt idx="30">
                  <c:v>67.28</c:v>
                </c:pt>
                <c:pt idx="31">
                  <c:v>67.989999999999995</c:v>
                </c:pt>
                <c:pt idx="32">
                  <c:v>68.319999999999993</c:v>
                </c:pt>
                <c:pt idx="33">
                  <c:v>67.97</c:v>
                </c:pt>
                <c:pt idx="34">
                  <c:v>68.95</c:v>
                </c:pt>
                <c:pt idx="35">
                  <c:v>70.430000000000007</c:v>
                </c:pt>
                <c:pt idx="36">
                  <c:v>71.45</c:v>
                </c:pt>
                <c:pt idx="37">
                  <c:v>71.319999999999993</c:v>
                </c:pt>
                <c:pt idx="38">
                  <c:v>70.849999999999994</c:v>
                </c:pt>
                <c:pt idx="39">
                  <c:v>70.540000000000006</c:v>
                </c:pt>
                <c:pt idx="40">
                  <c:v>70.34</c:v>
                </c:pt>
                <c:pt idx="41">
                  <c:v>69.37</c:v>
                </c:pt>
                <c:pt idx="42">
                  <c:v>68.73</c:v>
                </c:pt>
                <c:pt idx="43">
                  <c:v>68.89</c:v>
                </c:pt>
                <c:pt idx="44">
                  <c:v>69.37</c:v>
                </c:pt>
                <c:pt idx="45">
                  <c:v>70.040000000000006</c:v>
                </c:pt>
                <c:pt idx="46">
                  <c:v>68.92</c:v>
                </c:pt>
                <c:pt idx="47">
                  <c:v>68.540000000000006</c:v>
                </c:pt>
                <c:pt idx="48">
                  <c:v>68.09</c:v>
                </c:pt>
                <c:pt idx="49">
                  <c:v>68.55</c:v>
                </c:pt>
                <c:pt idx="50">
                  <c:v>68.17</c:v>
                </c:pt>
                <c:pt idx="51">
                  <c:v>69.53</c:v>
                </c:pt>
                <c:pt idx="52">
                  <c:v>69.77</c:v>
                </c:pt>
                <c:pt idx="53">
                  <c:v>70.739999999999995</c:v>
                </c:pt>
                <c:pt idx="54">
                  <c:v>71.06</c:v>
                </c:pt>
                <c:pt idx="55">
                  <c:v>70.88</c:v>
                </c:pt>
                <c:pt idx="56">
                  <c:v>70.95</c:v>
                </c:pt>
                <c:pt idx="57">
                  <c:v>69.77</c:v>
                </c:pt>
                <c:pt idx="58">
                  <c:v>69.08</c:v>
                </c:pt>
                <c:pt idx="59">
                  <c:v>68.86</c:v>
                </c:pt>
                <c:pt idx="60">
                  <c:v>68.69</c:v>
                </c:pt>
                <c:pt idx="61">
                  <c:v>69.23</c:v>
                </c:pt>
                <c:pt idx="62">
                  <c:v>69.489999999999995</c:v>
                </c:pt>
                <c:pt idx="63">
                  <c:v>69.900000000000006</c:v>
                </c:pt>
                <c:pt idx="64">
                  <c:v>69.16</c:v>
                </c:pt>
                <c:pt idx="65">
                  <c:v>68.599999999999994</c:v>
                </c:pt>
                <c:pt idx="66">
                  <c:v>68.900000000000006</c:v>
                </c:pt>
                <c:pt idx="67">
                  <c:v>68.650000000000006</c:v>
                </c:pt>
                <c:pt idx="68">
                  <c:v>68.739999999999995</c:v>
                </c:pt>
                <c:pt idx="69">
                  <c:v>69</c:v>
                </c:pt>
                <c:pt idx="70">
                  <c:v>69.430000000000007</c:v>
                </c:pt>
                <c:pt idx="71">
                  <c:v>68.709999999999994</c:v>
                </c:pt>
                <c:pt idx="72">
                  <c:v>69.5</c:v>
                </c:pt>
                <c:pt idx="73">
                  <c:v>68.87</c:v>
                </c:pt>
                <c:pt idx="74">
                  <c:v>69.08</c:v>
                </c:pt>
                <c:pt idx="75">
                  <c:v>70.09</c:v>
                </c:pt>
                <c:pt idx="76">
                  <c:v>70.56</c:v>
                </c:pt>
                <c:pt idx="77">
                  <c:v>70.91</c:v>
                </c:pt>
                <c:pt idx="78">
                  <c:v>70.78</c:v>
                </c:pt>
                <c:pt idx="79">
                  <c:v>70.69</c:v>
                </c:pt>
                <c:pt idx="80">
                  <c:v>70.709999999999994</c:v>
                </c:pt>
                <c:pt idx="81">
                  <c:v>70.37</c:v>
                </c:pt>
                <c:pt idx="82">
                  <c:v>70.22</c:v>
                </c:pt>
                <c:pt idx="83">
                  <c:v>70.42</c:v>
                </c:pt>
                <c:pt idx="84">
                  <c:v>69.67</c:v>
                </c:pt>
                <c:pt idx="85">
                  <c:v>69.900000000000006</c:v>
                </c:pt>
                <c:pt idx="86">
                  <c:v>69.5</c:v>
                </c:pt>
                <c:pt idx="87">
                  <c:v>69.930000000000007</c:v>
                </c:pt>
                <c:pt idx="88">
                  <c:v>69.599999999999994</c:v>
                </c:pt>
                <c:pt idx="89">
                  <c:v>69.959999999999994</c:v>
                </c:pt>
                <c:pt idx="90">
                  <c:v>69.75</c:v>
                </c:pt>
                <c:pt idx="91">
                  <c:v>69.88</c:v>
                </c:pt>
                <c:pt idx="92">
                  <c:v>69.349999999999994</c:v>
                </c:pt>
                <c:pt idx="93">
                  <c:v>69.599999999999994</c:v>
                </c:pt>
                <c:pt idx="94">
                  <c:v>69.89</c:v>
                </c:pt>
                <c:pt idx="95">
                  <c:v>69.25</c:v>
                </c:pt>
                <c:pt idx="96">
                  <c:v>69.72</c:v>
                </c:pt>
                <c:pt idx="97">
                  <c:v>69.5</c:v>
                </c:pt>
                <c:pt idx="98">
                  <c:v>68.849999999999994</c:v>
                </c:pt>
                <c:pt idx="99">
                  <c:v>68.63</c:v>
                </c:pt>
                <c:pt idx="100">
                  <c:v>69.13</c:v>
                </c:pt>
                <c:pt idx="101">
                  <c:v>69.25</c:v>
                </c:pt>
                <c:pt idx="102">
                  <c:v>68.97</c:v>
                </c:pt>
                <c:pt idx="103">
                  <c:v>68.86</c:v>
                </c:pt>
                <c:pt idx="104">
                  <c:v>68.95</c:v>
                </c:pt>
                <c:pt idx="105">
                  <c:v>69.510000000000005</c:v>
                </c:pt>
                <c:pt idx="106">
                  <c:v>69.540000000000006</c:v>
                </c:pt>
                <c:pt idx="107">
                  <c:v>70.37</c:v>
                </c:pt>
                <c:pt idx="108">
                  <c:v>71.59</c:v>
                </c:pt>
                <c:pt idx="109">
                  <c:v>71.47</c:v>
                </c:pt>
                <c:pt idx="110">
                  <c:v>71.569999999999993</c:v>
                </c:pt>
                <c:pt idx="111">
                  <c:v>70.84</c:v>
                </c:pt>
                <c:pt idx="112">
                  <c:v>71.28</c:v>
                </c:pt>
                <c:pt idx="113">
                  <c:v>71.36</c:v>
                </c:pt>
                <c:pt idx="114">
                  <c:v>71.099999999999994</c:v>
                </c:pt>
                <c:pt idx="115">
                  <c:v>70.900000000000006</c:v>
                </c:pt>
                <c:pt idx="116">
                  <c:v>70.81</c:v>
                </c:pt>
                <c:pt idx="117">
                  <c:v>70.98</c:v>
                </c:pt>
                <c:pt idx="118">
                  <c:v>71.13</c:v>
                </c:pt>
                <c:pt idx="119">
                  <c:v>71.19</c:v>
                </c:pt>
                <c:pt idx="120">
                  <c:v>71.92</c:v>
                </c:pt>
                <c:pt idx="121">
                  <c:v>71.62</c:v>
                </c:pt>
                <c:pt idx="122">
                  <c:v>71.63</c:v>
                </c:pt>
                <c:pt idx="123">
                  <c:v>71.459999999999994</c:v>
                </c:pt>
                <c:pt idx="124">
                  <c:v>71.790000000000006</c:v>
                </c:pt>
                <c:pt idx="125">
                  <c:v>71.59</c:v>
                </c:pt>
                <c:pt idx="126">
                  <c:v>71.83</c:v>
                </c:pt>
                <c:pt idx="127">
                  <c:v>72.39</c:v>
                </c:pt>
                <c:pt idx="128">
                  <c:v>73.59</c:v>
                </c:pt>
                <c:pt idx="129">
                  <c:v>73.989999999999995</c:v>
                </c:pt>
                <c:pt idx="130">
                  <c:v>73.94</c:v>
                </c:pt>
                <c:pt idx="131">
                  <c:v>74</c:v>
                </c:pt>
                <c:pt idx="132">
                  <c:v>73.98</c:v>
                </c:pt>
                <c:pt idx="133">
                  <c:v>74.16</c:v>
                </c:pt>
                <c:pt idx="134">
                  <c:v>74.099999999999994</c:v>
                </c:pt>
                <c:pt idx="135">
                  <c:v>74.5</c:v>
                </c:pt>
                <c:pt idx="136">
                  <c:v>74.489999999999995</c:v>
                </c:pt>
                <c:pt idx="137">
                  <c:v>74.569999999999993</c:v>
                </c:pt>
                <c:pt idx="138">
                  <c:v>74.33</c:v>
                </c:pt>
                <c:pt idx="139">
                  <c:v>73.760000000000005</c:v>
                </c:pt>
                <c:pt idx="140">
                  <c:v>74.19</c:v>
                </c:pt>
                <c:pt idx="141">
                  <c:v>73.75</c:v>
                </c:pt>
                <c:pt idx="142">
                  <c:v>73.89</c:v>
                </c:pt>
                <c:pt idx="143">
                  <c:v>73.98</c:v>
                </c:pt>
                <c:pt idx="144">
                  <c:v>74.150000000000006</c:v>
                </c:pt>
                <c:pt idx="145">
                  <c:v>74.38</c:v>
                </c:pt>
                <c:pt idx="146">
                  <c:v>74.900000000000006</c:v>
                </c:pt>
                <c:pt idx="147">
                  <c:v>74.75</c:v>
                </c:pt>
                <c:pt idx="148">
                  <c:v>74.94</c:v>
                </c:pt>
                <c:pt idx="149">
                  <c:v>75.44</c:v>
                </c:pt>
                <c:pt idx="150">
                  <c:v>75.28</c:v>
                </c:pt>
                <c:pt idx="151">
                  <c:v>75.45</c:v>
                </c:pt>
                <c:pt idx="152">
                  <c:v>75.489999999999995</c:v>
                </c:pt>
                <c:pt idx="153">
                  <c:v>75.290000000000006</c:v>
                </c:pt>
                <c:pt idx="154">
                  <c:v>74.98</c:v>
                </c:pt>
                <c:pt idx="155">
                  <c:v>75.03</c:v>
                </c:pt>
                <c:pt idx="156">
                  <c:v>75.349999999999994</c:v>
                </c:pt>
                <c:pt idx="157">
                  <c:v>75.459999999999994</c:v>
                </c:pt>
                <c:pt idx="158">
                  <c:v>75.63</c:v>
                </c:pt>
                <c:pt idx="159">
                  <c:v>75.67</c:v>
                </c:pt>
                <c:pt idx="160">
                  <c:v>74.88</c:v>
                </c:pt>
                <c:pt idx="161">
                  <c:v>75.16</c:v>
                </c:pt>
                <c:pt idx="162">
                  <c:v>75.489999999999995</c:v>
                </c:pt>
                <c:pt idx="163">
                  <c:v>75.489999999999995</c:v>
                </c:pt>
                <c:pt idx="164">
                  <c:v>75.02</c:v>
                </c:pt>
                <c:pt idx="165">
                  <c:v>74.89</c:v>
                </c:pt>
                <c:pt idx="166">
                  <c:v>74.099999999999994</c:v>
                </c:pt>
                <c:pt idx="167">
                  <c:v>73.69</c:v>
                </c:pt>
                <c:pt idx="168">
                  <c:v>74.09</c:v>
                </c:pt>
                <c:pt idx="169">
                  <c:v>73.48</c:v>
                </c:pt>
                <c:pt idx="170">
                  <c:v>72.989999999999995</c:v>
                </c:pt>
                <c:pt idx="171">
                  <c:v>73.39</c:v>
                </c:pt>
                <c:pt idx="172">
                  <c:v>73.27</c:v>
                </c:pt>
                <c:pt idx="173">
                  <c:v>72.290000000000006</c:v>
                </c:pt>
                <c:pt idx="174">
                  <c:v>73.239999999999995</c:v>
                </c:pt>
                <c:pt idx="175">
                  <c:v>73.36</c:v>
                </c:pt>
                <c:pt idx="176">
                  <c:v>73.2</c:v>
                </c:pt>
                <c:pt idx="177">
                  <c:v>73.42</c:v>
                </c:pt>
                <c:pt idx="178">
                  <c:v>74.239999999999995</c:v>
                </c:pt>
                <c:pt idx="179">
                  <c:v>74.41</c:v>
                </c:pt>
                <c:pt idx="180">
                  <c:v>74.459999999999994</c:v>
                </c:pt>
                <c:pt idx="181">
                  <c:v>74.86</c:v>
                </c:pt>
                <c:pt idx="182">
                  <c:v>74.959999999999994</c:v>
                </c:pt>
                <c:pt idx="183">
                  <c:v>74.95</c:v>
                </c:pt>
                <c:pt idx="184">
                  <c:v>75</c:v>
                </c:pt>
                <c:pt idx="185">
                  <c:v>75</c:v>
                </c:pt>
                <c:pt idx="186">
                  <c:v>74.3</c:v>
                </c:pt>
                <c:pt idx="187">
                  <c:v>74.62</c:v>
                </c:pt>
                <c:pt idx="188">
                  <c:v>74.8</c:v>
                </c:pt>
                <c:pt idx="189">
                  <c:v>74.930000000000007</c:v>
                </c:pt>
                <c:pt idx="190">
                  <c:v>74.53</c:v>
                </c:pt>
                <c:pt idx="191">
                  <c:v>74.75</c:v>
                </c:pt>
                <c:pt idx="192">
                  <c:v>74.12</c:v>
                </c:pt>
                <c:pt idx="193">
                  <c:v>73.33</c:v>
                </c:pt>
                <c:pt idx="194">
                  <c:v>73.040000000000006</c:v>
                </c:pt>
                <c:pt idx="195">
                  <c:v>72.33</c:v>
                </c:pt>
                <c:pt idx="196">
                  <c:v>72.53</c:v>
                </c:pt>
                <c:pt idx="197">
                  <c:v>73.72</c:v>
                </c:pt>
                <c:pt idx="198">
                  <c:v>75.06</c:v>
                </c:pt>
                <c:pt idx="199">
                  <c:v>74.34</c:v>
                </c:pt>
                <c:pt idx="200">
                  <c:v>74.459999999999994</c:v>
                </c:pt>
                <c:pt idx="201">
                  <c:v>73.64</c:v>
                </c:pt>
                <c:pt idx="202">
                  <c:v>73.45</c:v>
                </c:pt>
                <c:pt idx="203">
                  <c:v>73.010000000000005</c:v>
                </c:pt>
                <c:pt idx="204">
                  <c:v>72.37</c:v>
                </c:pt>
                <c:pt idx="205">
                  <c:v>73.08</c:v>
                </c:pt>
                <c:pt idx="206">
                  <c:v>73.22</c:v>
                </c:pt>
                <c:pt idx="207">
                  <c:v>72.790000000000006</c:v>
                </c:pt>
                <c:pt idx="208">
                  <c:v>72.75</c:v>
                </c:pt>
                <c:pt idx="209">
                  <c:v>72.790000000000006</c:v>
                </c:pt>
                <c:pt idx="210">
                  <c:v>73.5</c:v>
                </c:pt>
                <c:pt idx="211">
                  <c:v>73.12</c:v>
                </c:pt>
                <c:pt idx="212">
                  <c:v>72.61</c:v>
                </c:pt>
                <c:pt idx="213">
                  <c:v>72.52</c:v>
                </c:pt>
                <c:pt idx="214">
                  <c:v>72.680000000000007</c:v>
                </c:pt>
                <c:pt idx="215">
                  <c:v>73.099999999999994</c:v>
                </c:pt>
                <c:pt idx="216">
                  <c:v>72.489999999999995</c:v>
                </c:pt>
                <c:pt idx="217">
                  <c:v>72.44</c:v>
                </c:pt>
                <c:pt idx="218">
                  <c:v>71.819999999999993</c:v>
                </c:pt>
                <c:pt idx="219">
                  <c:v>70.95</c:v>
                </c:pt>
                <c:pt idx="220">
                  <c:v>69.47</c:v>
                </c:pt>
                <c:pt idx="221">
                  <c:v>69.36</c:v>
                </c:pt>
                <c:pt idx="222">
                  <c:v>69.040000000000006</c:v>
                </c:pt>
                <c:pt idx="223">
                  <c:v>68.97</c:v>
                </c:pt>
                <c:pt idx="224">
                  <c:v>68.17</c:v>
                </c:pt>
                <c:pt idx="225">
                  <c:v>66.739999999999995</c:v>
                </c:pt>
                <c:pt idx="226">
                  <c:v>67.02</c:v>
                </c:pt>
                <c:pt idx="227">
                  <c:v>67.23</c:v>
                </c:pt>
                <c:pt idx="228">
                  <c:v>67.709999999999994</c:v>
                </c:pt>
                <c:pt idx="229">
                  <c:v>67.650000000000006</c:v>
                </c:pt>
                <c:pt idx="230">
                  <c:v>67.239999999999995</c:v>
                </c:pt>
                <c:pt idx="231">
                  <c:v>68.59</c:v>
                </c:pt>
                <c:pt idx="232">
                  <c:v>67.45</c:v>
                </c:pt>
                <c:pt idx="233">
                  <c:v>67.66</c:v>
                </c:pt>
                <c:pt idx="234">
                  <c:v>68.349999999999994</c:v>
                </c:pt>
                <c:pt idx="235">
                  <c:v>68.59</c:v>
                </c:pt>
                <c:pt idx="236">
                  <c:v>67.290000000000006</c:v>
                </c:pt>
                <c:pt idx="237">
                  <c:v>67.67</c:v>
                </c:pt>
                <c:pt idx="238">
                  <c:v>67.27</c:v>
                </c:pt>
                <c:pt idx="239">
                  <c:v>66.37</c:v>
                </c:pt>
                <c:pt idx="240">
                  <c:v>66.58</c:v>
                </c:pt>
                <c:pt idx="241">
                  <c:v>67.760000000000005</c:v>
                </c:pt>
                <c:pt idx="242">
                  <c:v>68.22</c:v>
                </c:pt>
                <c:pt idx="243">
                  <c:v>68.11</c:v>
                </c:pt>
                <c:pt idx="244">
                  <c:v>68.98</c:v>
                </c:pt>
                <c:pt idx="245">
                  <c:v>68.42</c:v>
                </c:pt>
                <c:pt idx="246">
                  <c:v>68.290000000000006</c:v>
                </c:pt>
                <c:pt idx="247">
                  <c:v>68.83</c:v>
                </c:pt>
                <c:pt idx="248">
                  <c:v>68.400000000000006</c:v>
                </c:pt>
                <c:pt idx="249">
                  <c:v>68.89</c:v>
                </c:pt>
                <c:pt idx="250">
                  <c:v>68.8</c:v>
                </c:pt>
                <c:pt idx="251">
                  <c:v>68.86</c:v>
                </c:pt>
                <c:pt idx="252">
                  <c:v>69.31</c:v>
                </c:pt>
                <c:pt idx="253">
                  <c:v>70.34</c:v>
                </c:pt>
                <c:pt idx="254">
                  <c:v>70.16</c:v>
                </c:pt>
                <c:pt idx="255">
                  <c:v>70.62</c:v>
                </c:pt>
                <c:pt idx="256">
                  <c:v>70.55</c:v>
                </c:pt>
                <c:pt idx="257">
                  <c:v>71.13</c:v>
                </c:pt>
                <c:pt idx="258">
                  <c:v>71.11</c:v>
                </c:pt>
                <c:pt idx="259">
                  <c:v>68.11</c:v>
                </c:pt>
                <c:pt idx="260">
                  <c:v>68.25</c:v>
                </c:pt>
                <c:pt idx="261">
                  <c:v>67.75</c:v>
                </c:pt>
                <c:pt idx="262">
                  <c:v>67.16</c:v>
                </c:pt>
                <c:pt idx="263">
                  <c:v>66.819999999999993</c:v>
                </c:pt>
                <c:pt idx="264">
                  <c:v>66.91</c:v>
                </c:pt>
                <c:pt idx="265">
                  <c:v>67.28</c:v>
                </c:pt>
                <c:pt idx="266">
                  <c:v>67.56</c:v>
                </c:pt>
                <c:pt idx="267">
                  <c:v>67.81</c:v>
                </c:pt>
                <c:pt idx="268">
                  <c:v>68.89</c:v>
                </c:pt>
                <c:pt idx="269">
                  <c:v>69.83</c:v>
                </c:pt>
                <c:pt idx="270">
                  <c:v>68.150000000000006</c:v>
                </c:pt>
                <c:pt idx="271">
                  <c:v>69.83</c:v>
                </c:pt>
                <c:pt idx="272">
                  <c:v>69.98</c:v>
                </c:pt>
                <c:pt idx="273">
                  <c:v>70.849999999999994</c:v>
                </c:pt>
                <c:pt idx="274">
                  <c:v>70.930000000000007</c:v>
                </c:pt>
                <c:pt idx="275">
                  <c:v>71.88</c:v>
                </c:pt>
                <c:pt idx="276">
                  <c:v>74.88</c:v>
                </c:pt>
                <c:pt idx="277">
                  <c:v>74.5</c:v>
                </c:pt>
                <c:pt idx="278">
                  <c:v>74.27</c:v>
                </c:pt>
                <c:pt idx="279">
                  <c:v>74.59</c:v>
                </c:pt>
                <c:pt idx="280">
                  <c:v>72.11</c:v>
                </c:pt>
                <c:pt idx="281">
                  <c:v>69.11</c:v>
                </c:pt>
                <c:pt idx="282">
                  <c:v>69.09</c:v>
                </c:pt>
                <c:pt idx="283">
                  <c:v>69.12</c:v>
                </c:pt>
                <c:pt idx="284">
                  <c:v>69.069999999999993</c:v>
                </c:pt>
                <c:pt idx="285">
                  <c:v>69.5</c:v>
                </c:pt>
                <c:pt idx="286">
                  <c:v>69.27</c:v>
                </c:pt>
                <c:pt idx="287">
                  <c:v>69.25</c:v>
                </c:pt>
                <c:pt idx="288">
                  <c:v>68.25</c:v>
                </c:pt>
                <c:pt idx="289">
                  <c:v>68.459999999999994</c:v>
                </c:pt>
                <c:pt idx="290">
                  <c:v>69.459999999999994</c:v>
                </c:pt>
                <c:pt idx="291">
                  <c:v>68.75</c:v>
                </c:pt>
                <c:pt idx="292">
                  <c:v>68.650000000000006</c:v>
                </c:pt>
                <c:pt idx="293">
                  <c:v>68.97</c:v>
                </c:pt>
                <c:pt idx="294">
                  <c:v>68.45</c:v>
                </c:pt>
                <c:pt idx="295">
                  <c:v>67.569999999999993</c:v>
                </c:pt>
                <c:pt idx="296">
                  <c:v>67.52</c:v>
                </c:pt>
                <c:pt idx="297">
                  <c:v>68.8</c:v>
                </c:pt>
                <c:pt idx="298">
                  <c:v>68.27</c:v>
                </c:pt>
                <c:pt idx="299">
                  <c:v>68.84</c:v>
                </c:pt>
                <c:pt idx="300">
                  <c:v>68.95</c:v>
                </c:pt>
                <c:pt idx="301">
                  <c:v>68.95</c:v>
                </c:pt>
                <c:pt idx="302">
                  <c:v>68.73</c:v>
                </c:pt>
                <c:pt idx="303">
                  <c:v>67.84</c:v>
                </c:pt>
                <c:pt idx="304">
                  <c:v>68.62</c:v>
                </c:pt>
                <c:pt idx="305">
                  <c:v>67.53</c:v>
                </c:pt>
                <c:pt idx="306">
                  <c:v>67.77</c:v>
                </c:pt>
                <c:pt idx="307">
                  <c:v>67.63</c:v>
                </c:pt>
                <c:pt idx="308">
                  <c:v>67.31</c:v>
                </c:pt>
                <c:pt idx="309">
                  <c:v>66.88</c:v>
                </c:pt>
                <c:pt idx="310">
                  <c:v>69.72</c:v>
                </c:pt>
                <c:pt idx="311">
                  <c:v>69.540000000000006</c:v>
                </c:pt>
                <c:pt idx="312">
                  <c:v>69.31</c:v>
                </c:pt>
                <c:pt idx="313">
                  <c:v>68.19</c:v>
                </c:pt>
                <c:pt idx="314">
                  <c:v>68.2</c:v>
                </c:pt>
                <c:pt idx="315">
                  <c:v>68.64</c:v>
                </c:pt>
                <c:pt idx="316">
                  <c:v>68.38</c:v>
                </c:pt>
                <c:pt idx="317">
                  <c:v>68.17</c:v>
                </c:pt>
                <c:pt idx="318">
                  <c:v>69.08</c:v>
                </c:pt>
                <c:pt idx="319">
                  <c:v>68.72</c:v>
                </c:pt>
                <c:pt idx="320">
                  <c:v>68.849999999999994</c:v>
                </c:pt>
                <c:pt idx="321">
                  <c:v>68.069999999999993</c:v>
                </c:pt>
                <c:pt idx="322">
                  <c:v>68.63</c:v>
                </c:pt>
                <c:pt idx="323">
                  <c:v>68.290000000000006</c:v>
                </c:pt>
                <c:pt idx="324">
                  <c:v>69.05</c:v>
                </c:pt>
                <c:pt idx="325">
                  <c:v>68.88</c:v>
                </c:pt>
                <c:pt idx="326">
                  <c:v>68.599999999999994</c:v>
                </c:pt>
                <c:pt idx="327">
                  <c:v>68.81</c:v>
                </c:pt>
                <c:pt idx="328">
                  <c:v>69.209999999999994</c:v>
                </c:pt>
                <c:pt idx="329">
                  <c:v>69.78</c:v>
                </c:pt>
                <c:pt idx="330">
                  <c:v>71.37</c:v>
                </c:pt>
                <c:pt idx="331">
                  <c:v>70.900000000000006</c:v>
                </c:pt>
                <c:pt idx="332">
                  <c:v>70.739999999999995</c:v>
                </c:pt>
                <c:pt idx="333">
                  <c:v>72.23</c:v>
                </c:pt>
                <c:pt idx="334">
                  <c:v>72.150000000000006</c:v>
                </c:pt>
                <c:pt idx="335">
                  <c:v>74.05</c:v>
                </c:pt>
                <c:pt idx="336">
                  <c:v>75.52</c:v>
                </c:pt>
                <c:pt idx="337">
                  <c:v>75.040000000000006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E-4A2E-B06B-DDB80270E3E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Dec-18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Sheet1!$A$2:$A$339</c:f>
              <c:numCache>
                <c:formatCode>m/d/yyyy</c:formatCode>
                <c:ptCount val="338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  <c:pt idx="326">
                  <c:v>42689</c:v>
                </c:pt>
                <c:pt idx="327">
                  <c:v>42690</c:v>
                </c:pt>
                <c:pt idx="328">
                  <c:v>42691</c:v>
                </c:pt>
                <c:pt idx="329">
                  <c:v>42692</c:v>
                </c:pt>
                <c:pt idx="330">
                  <c:v>42695</c:v>
                </c:pt>
                <c:pt idx="331">
                  <c:v>42696</c:v>
                </c:pt>
                <c:pt idx="332">
                  <c:v>42697</c:v>
                </c:pt>
                <c:pt idx="333">
                  <c:v>42699</c:v>
                </c:pt>
                <c:pt idx="334">
                  <c:v>42702</c:v>
                </c:pt>
                <c:pt idx="335">
                  <c:v>42703</c:v>
                </c:pt>
                <c:pt idx="336">
                  <c:v>42704</c:v>
                </c:pt>
                <c:pt idx="337">
                  <c:v>42705</c:v>
                </c:pt>
              </c:numCache>
            </c:numRef>
          </c:cat>
          <c:val>
            <c:numRef>
              <c:f>Sheet1!$C$2:$C$340</c:f>
              <c:numCache>
                <c:formatCode>General</c:formatCode>
                <c:ptCount val="339"/>
                <c:pt idx="0">
                  <c:v>68.63</c:v>
                </c:pt>
                <c:pt idx="1">
                  <c:v>69.53</c:v>
                </c:pt>
                <c:pt idx="2">
                  <c:v>69.650000000000006</c:v>
                </c:pt>
                <c:pt idx="3">
                  <c:v>69.72</c:v>
                </c:pt>
                <c:pt idx="4">
                  <c:v>69.78</c:v>
                </c:pt>
                <c:pt idx="5">
                  <c:v>69.989999999999995</c:v>
                </c:pt>
                <c:pt idx="6">
                  <c:v>69.92</c:v>
                </c:pt>
                <c:pt idx="7">
                  <c:v>67.680000000000007</c:v>
                </c:pt>
                <c:pt idx="8">
                  <c:v>68.08</c:v>
                </c:pt>
                <c:pt idx="9">
                  <c:v>67.75</c:v>
                </c:pt>
                <c:pt idx="10">
                  <c:v>67.36</c:v>
                </c:pt>
                <c:pt idx="11">
                  <c:v>67.14</c:v>
                </c:pt>
                <c:pt idx="12">
                  <c:v>67.13</c:v>
                </c:pt>
                <c:pt idx="13">
                  <c:v>67.62</c:v>
                </c:pt>
                <c:pt idx="14">
                  <c:v>67.67</c:v>
                </c:pt>
                <c:pt idx="15">
                  <c:v>67.739999999999995</c:v>
                </c:pt>
                <c:pt idx="16">
                  <c:v>68.33</c:v>
                </c:pt>
                <c:pt idx="17">
                  <c:v>69.17</c:v>
                </c:pt>
                <c:pt idx="18">
                  <c:v>68.16</c:v>
                </c:pt>
                <c:pt idx="19">
                  <c:v>69.14</c:v>
                </c:pt>
                <c:pt idx="20">
                  <c:v>69.27</c:v>
                </c:pt>
                <c:pt idx="21">
                  <c:v>69.709999999999994</c:v>
                </c:pt>
                <c:pt idx="22">
                  <c:v>69.790000000000006</c:v>
                </c:pt>
                <c:pt idx="23">
                  <c:v>70.3</c:v>
                </c:pt>
                <c:pt idx="24">
                  <c:v>71.34</c:v>
                </c:pt>
                <c:pt idx="25">
                  <c:v>70.709999999999994</c:v>
                </c:pt>
                <c:pt idx="26">
                  <c:v>70.69</c:v>
                </c:pt>
                <c:pt idx="27">
                  <c:v>71</c:v>
                </c:pt>
                <c:pt idx="28">
                  <c:v>69.52</c:v>
                </c:pt>
                <c:pt idx="29">
                  <c:v>67.83</c:v>
                </c:pt>
                <c:pt idx="30">
                  <c:v>68.08</c:v>
                </c:pt>
                <c:pt idx="31">
                  <c:v>68.3</c:v>
                </c:pt>
                <c:pt idx="32">
                  <c:v>68.010000000000005</c:v>
                </c:pt>
                <c:pt idx="33">
                  <c:v>68.569999999999993</c:v>
                </c:pt>
                <c:pt idx="34">
                  <c:v>68.25</c:v>
                </c:pt>
                <c:pt idx="35">
                  <c:v>68.5</c:v>
                </c:pt>
                <c:pt idx="36">
                  <c:v>67.8</c:v>
                </c:pt>
                <c:pt idx="37">
                  <c:v>67.790000000000006</c:v>
                </c:pt>
                <c:pt idx="38">
                  <c:v>68.47</c:v>
                </c:pt>
                <c:pt idx="39">
                  <c:v>68.09</c:v>
                </c:pt>
                <c:pt idx="40">
                  <c:v>67.89</c:v>
                </c:pt>
                <c:pt idx="41">
                  <c:v>68.16</c:v>
                </c:pt>
                <c:pt idx="42">
                  <c:v>67.95</c:v>
                </c:pt>
                <c:pt idx="43">
                  <c:v>67.44</c:v>
                </c:pt>
                <c:pt idx="44">
                  <c:v>67.41</c:v>
                </c:pt>
                <c:pt idx="45">
                  <c:v>68.22</c:v>
                </c:pt>
                <c:pt idx="46">
                  <c:v>67.88</c:v>
                </c:pt>
                <c:pt idx="47">
                  <c:v>68.459999999999994</c:v>
                </c:pt>
                <c:pt idx="48">
                  <c:v>68.489999999999995</c:v>
                </c:pt>
                <c:pt idx="49">
                  <c:v>68.489999999999995</c:v>
                </c:pt>
                <c:pt idx="50">
                  <c:v>68.53</c:v>
                </c:pt>
                <c:pt idx="51">
                  <c:v>67.72</c:v>
                </c:pt>
                <c:pt idx="52">
                  <c:v>68.52</c:v>
                </c:pt>
                <c:pt idx="53">
                  <c:v>67.81</c:v>
                </c:pt>
                <c:pt idx="54">
                  <c:v>68.06</c:v>
                </c:pt>
                <c:pt idx="55">
                  <c:v>68.150000000000006</c:v>
                </c:pt>
                <c:pt idx="56">
                  <c:v>67.98</c:v>
                </c:pt>
                <c:pt idx="57">
                  <c:v>67.760000000000005</c:v>
                </c:pt>
                <c:pt idx="58">
                  <c:v>69.180000000000007</c:v>
                </c:pt>
                <c:pt idx="59">
                  <c:v>69.3</c:v>
                </c:pt>
                <c:pt idx="60">
                  <c:v>69.45</c:v>
                </c:pt>
                <c:pt idx="61">
                  <c:v>68.92</c:v>
                </c:pt>
                <c:pt idx="62">
                  <c:v>68.97</c:v>
                </c:pt>
                <c:pt idx="63">
                  <c:v>69.47</c:v>
                </c:pt>
                <c:pt idx="64">
                  <c:v>69.3</c:v>
                </c:pt>
                <c:pt idx="65">
                  <c:v>69.05</c:v>
                </c:pt>
                <c:pt idx="66">
                  <c:v>69.83</c:v>
                </c:pt>
                <c:pt idx="67">
                  <c:v>69.760000000000005</c:v>
                </c:pt>
                <c:pt idx="68">
                  <c:v>69.959999999999994</c:v>
                </c:pt>
                <c:pt idx="69">
                  <c:v>69.400000000000006</c:v>
                </c:pt>
                <c:pt idx="70">
                  <c:v>69.69</c:v>
                </c:pt>
                <c:pt idx="71">
                  <c:v>69.28</c:v>
                </c:pt>
                <c:pt idx="72">
                  <c:v>69.62</c:v>
                </c:pt>
                <c:pt idx="73">
                  <c:v>69.37</c:v>
                </c:pt>
                <c:pt idx="74">
                  <c:v>69.260000000000005</c:v>
                </c:pt>
                <c:pt idx="75">
                  <c:v>69.36</c:v>
                </c:pt>
                <c:pt idx="76">
                  <c:v>69.5</c:v>
                </c:pt>
                <c:pt idx="77">
                  <c:v>69.709999999999994</c:v>
                </c:pt>
                <c:pt idx="78">
                  <c:v>70.5</c:v>
                </c:pt>
                <c:pt idx="79">
                  <c:v>70.13</c:v>
                </c:pt>
                <c:pt idx="80">
                  <c:v>70.7</c:v>
                </c:pt>
                <c:pt idx="81">
                  <c:v>71.11</c:v>
                </c:pt>
                <c:pt idx="82">
                  <c:v>70.760000000000005</c:v>
                </c:pt>
                <c:pt idx="83">
                  <c:v>70.510000000000005</c:v>
                </c:pt>
                <c:pt idx="84">
                  <c:v>70.97</c:v>
                </c:pt>
                <c:pt idx="85">
                  <c:v>70.709999999999994</c:v>
                </c:pt>
                <c:pt idx="86">
                  <c:v>71.209999999999994</c:v>
                </c:pt>
                <c:pt idx="87">
                  <c:v>71.41</c:v>
                </c:pt>
                <c:pt idx="88">
                  <c:v>71.819999999999993</c:v>
                </c:pt>
                <c:pt idx="89">
                  <c:v>71.88</c:v>
                </c:pt>
                <c:pt idx="90">
                  <c:v>72.56</c:v>
                </c:pt>
                <c:pt idx="91">
                  <c:v>72.08</c:v>
                </c:pt>
                <c:pt idx="92">
                  <c:v>71.930000000000007</c:v>
                </c:pt>
                <c:pt idx="93">
                  <c:v>71.56</c:v>
                </c:pt>
                <c:pt idx="94">
                  <c:v>72.3</c:v>
                </c:pt>
                <c:pt idx="95">
                  <c:v>72.47</c:v>
                </c:pt>
                <c:pt idx="96">
                  <c:v>72.88</c:v>
                </c:pt>
                <c:pt idx="97">
                  <c:v>72.739999999999995</c:v>
                </c:pt>
                <c:pt idx="98">
                  <c:v>72.61</c:v>
                </c:pt>
                <c:pt idx="99">
                  <c:v>73.09</c:v>
                </c:pt>
                <c:pt idx="100">
                  <c:v>73.739999999999995</c:v>
                </c:pt>
                <c:pt idx="101">
                  <c:v>74</c:v>
                </c:pt>
                <c:pt idx="102">
                  <c:v>73.77</c:v>
                </c:pt>
                <c:pt idx="103">
                  <c:v>74.03</c:v>
                </c:pt>
                <c:pt idx="104">
                  <c:v>74.25</c:v>
                </c:pt>
                <c:pt idx="105">
                  <c:v>74.510000000000005</c:v>
                </c:pt>
                <c:pt idx="106">
                  <c:v>74.13</c:v>
                </c:pt>
                <c:pt idx="107">
                  <c:v>74.39</c:v>
                </c:pt>
                <c:pt idx="108">
                  <c:v>74.739999999999995</c:v>
                </c:pt>
                <c:pt idx="109">
                  <c:v>74.36</c:v>
                </c:pt>
                <c:pt idx="110">
                  <c:v>74.64</c:v>
                </c:pt>
                <c:pt idx="111">
                  <c:v>74.72</c:v>
                </c:pt>
                <c:pt idx="112">
                  <c:v>74.92</c:v>
                </c:pt>
                <c:pt idx="113">
                  <c:v>75.42</c:v>
                </c:pt>
                <c:pt idx="114">
                  <c:v>75.34</c:v>
                </c:pt>
                <c:pt idx="115">
                  <c:v>75.03</c:v>
                </c:pt>
                <c:pt idx="116">
                  <c:v>75.09</c:v>
                </c:pt>
                <c:pt idx="117">
                  <c:v>75.28</c:v>
                </c:pt>
                <c:pt idx="118">
                  <c:v>75.75</c:v>
                </c:pt>
                <c:pt idx="119">
                  <c:v>75.75</c:v>
                </c:pt>
                <c:pt idx="120">
                  <c:v>75.33</c:v>
                </c:pt>
                <c:pt idx="121">
                  <c:v>75.86</c:v>
                </c:pt>
                <c:pt idx="122">
                  <c:v>76.010000000000005</c:v>
                </c:pt>
                <c:pt idx="123">
                  <c:v>75.510000000000005</c:v>
                </c:pt>
                <c:pt idx="124">
                  <c:v>74.91</c:v>
                </c:pt>
                <c:pt idx="125">
                  <c:v>74.150000000000006</c:v>
                </c:pt>
                <c:pt idx="126">
                  <c:v>74.510000000000005</c:v>
                </c:pt>
                <c:pt idx="127">
                  <c:v>75.42</c:v>
                </c:pt>
                <c:pt idx="128">
                  <c:v>75.08</c:v>
                </c:pt>
                <c:pt idx="129">
                  <c:v>74.75</c:v>
                </c:pt>
                <c:pt idx="130">
                  <c:v>74.87</c:v>
                </c:pt>
                <c:pt idx="131">
                  <c:v>75.03</c:v>
                </c:pt>
                <c:pt idx="132">
                  <c:v>75.17</c:v>
                </c:pt>
                <c:pt idx="133">
                  <c:v>75.52</c:v>
                </c:pt>
                <c:pt idx="134">
                  <c:v>75.739999999999995</c:v>
                </c:pt>
                <c:pt idx="135">
                  <c:v>75.87</c:v>
                </c:pt>
                <c:pt idx="136">
                  <c:v>75.64</c:v>
                </c:pt>
                <c:pt idx="137">
                  <c:v>75.489999999999995</c:v>
                </c:pt>
                <c:pt idx="138">
                  <c:v>75.62</c:v>
                </c:pt>
                <c:pt idx="139">
                  <c:v>76</c:v>
                </c:pt>
                <c:pt idx="140">
                  <c:v>76.400000000000006</c:v>
                </c:pt>
                <c:pt idx="141">
                  <c:v>76.36</c:v>
                </c:pt>
                <c:pt idx="142">
                  <c:v>76.599999999999994</c:v>
                </c:pt>
                <c:pt idx="143">
                  <c:v>76.87</c:v>
                </c:pt>
                <c:pt idx="144">
                  <c:v>77.05</c:v>
                </c:pt>
                <c:pt idx="145">
                  <c:v>77.11</c:v>
                </c:pt>
                <c:pt idx="146">
                  <c:v>77.180000000000007</c:v>
                </c:pt>
                <c:pt idx="147">
                  <c:v>77.05</c:v>
                </c:pt>
                <c:pt idx="148">
                  <c:v>77.95</c:v>
                </c:pt>
                <c:pt idx="149">
                  <c:v>77.98</c:v>
                </c:pt>
                <c:pt idx="150">
                  <c:v>78.05</c:v>
                </c:pt>
                <c:pt idx="151">
                  <c:v>78.489999999999995</c:v>
                </c:pt>
                <c:pt idx="152">
                  <c:v>78.72</c:v>
                </c:pt>
                <c:pt idx="153">
                  <c:v>78.72</c:v>
                </c:pt>
                <c:pt idx="154">
                  <c:v>78.489999999999995</c:v>
                </c:pt>
                <c:pt idx="155">
                  <c:v>78.02</c:v>
                </c:pt>
                <c:pt idx="156">
                  <c:v>78.19</c:v>
                </c:pt>
                <c:pt idx="157">
                  <c:v>78.28</c:v>
                </c:pt>
                <c:pt idx="158">
                  <c:v>77.290000000000006</c:v>
                </c:pt>
                <c:pt idx="159">
                  <c:v>77.989999999999995</c:v>
                </c:pt>
                <c:pt idx="160">
                  <c:v>78</c:v>
                </c:pt>
                <c:pt idx="161">
                  <c:v>77.95</c:v>
                </c:pt>
                <c:pt idx="162">
                  <c:v>77.66</c:v>
                </c:pt>
                <c:pt idx="163">
                  <c:v>77.7</c:v>
                </c:pt>
                <c:pt idx="164">
                  <c:v>77.62</c:v>
                </c:pt>
                <c:pt idx="165">
                  <c:v>76.989999999999995</c:v>
                </c:pt>
                <c:pt idx="166">
                  <c:v>77.73</c:v>
                </c:pt>
                <c:pt idx="167">
                  <c:v>77.489999999999995</c:v>
                </c:pt>
                <c:pt idx="168">
                  <c:v>78</c:v>
                </c:pt>
                <c:pt idx="169">
                  <c:v>76.819999999999993</c:v>
                </c:pt>
                <c:pt idx="170">
                  <c:v>77.87</c:v>
                </c:pt>
                <c:pt idx="171">
                  <c:v>77.94</c:v>
                </c:pt>
                <c:pt idx="172">
                  <c:v>78.17</c:v>
                </c:pt>
                <c:pt idx="173">
                  <c:v>78.38</c:v>
                </c:pt>
                <c:pt idx="174">
                  <c:v>78.63</c:v>
                </c:pt>
                <c:pt idx="175">
                  <c:v>78.83</c:v>
                </c:pt>
                <c:pt idx="176">
                  <c:v>78.91</c:v>
                </c:pt>
                <c:pt idx="177">
                  <c:v>78.540000000000006</c:v>
                </c:pt>
                <c:pt idx="178">
                  <c:v>78.400000000000006</c:v>
                </c:pt>
                <c:pt idx="179">
                  <c:v>78.319999999999993</c:v>
                </c:pt>
                <c:pt idx="180">
                  <c:v>78.59</c:v>
                </c:pt>
                <c:pt idx="181">
                  <c:v>79.430000000000007</c:v>
                </c:pt>
                <c:pt idx="182">
                  <c:v>79.349999999999994</c:v>
                </c:pt>
                <c:pt idx="183">
                  <c:v>77.59</c:v>
                </c:pt>
                <c:pt idx="184">
                  <c:v>78.989999999999995</c:v>
                </c:pt>
                <c:pt idx="185">
                  <c:v>78.959999999999994</c:v>
                </c:pt>
                <c:pt idx="186">
                  <c:v>79.27</c:v>
                </c:pt>
                <c:pt idx="187">
                  <c:v>78.78</c:v>
                </c:pt>
                <c:pt idx="188">
                  <c:v>78.8</c:v>
                </c:pt>
                <c:pt idx="189">
                  <c:v>79.430000000000007</c:v>
                </c:pt>
                <c:pt idx="190">
                  <c:v>79.59</c:v>
                </c:pt>
                <c:pt idx="191">
                  <c:v>80.569999999999993</c:v>
                </c:pt>
                <c:pt idx="192">
                  <c:v>80.33</c:v>
                </c:pt>
                <c:pt idx="193">
                  <c:v>80.099999999999994</c:v>
                </c:pt>
                <c:pt idx="194">
                  <c:v>80.56</c:v>
                </c:pt>
                <c:pt idx="195">
                  <c:v>80.11</c:v>
                </c:pt>
                <c:pt idx="196">
                  <c:v>80.239999999999995</c:v>
                </c:pt>
                <c:pt idx="197">
                  <c:v>79.86</c:v>
                </c:pt>
                <c:pt idx="198">
                  <c:v>80.11</c:v>
                </c:pt>
                <c:pt idx="199">
                  <c:v>80.69</c:v>
                </c:pt>
                <c:pt idx="200">
                  <c:v>81.45</c:v>
                </c:pt>
                <c:pt idx="201">
                  <c:v>82.43</c:v>
                </c:pt>
                <c:pt idx="202">
                  <c:v>84.16</c:v>
                </c:pt>
                <c:pt idx="203">
                  <c:v>83.84</c:v>
                </c:pt>
                <c:pt idx="204">
                  <c:v>84.05</c:v>
                </c:pt>
                <c:pt idx="205">
                  <c:v>85.55</c:v>
                </c:pt>
                <c:pt idx="206">
                  <c:v>86.65</c:v>
                </c:pt>
                <c:pt idx="207">
                  <c:v>90.65</c:v>
                </c:pt>
                <c:pt idx="208">
                  <c:v>90.85</c:v>
                </c:pt>
                <c:pt idx="209">
                  <c:v>91.64</c:v>
                </c:pt>
                <c:pt idx="210">
                  <c:v>92.36</c:v>
                </c:pt>
                <c:pt idx="211">
                  <c:v>90.94</c:v>
                </c:pt>
                <c:pt idx="212">
                  <c:v>88.98</c:v>
                </c:pt>
                <c:pt idx="213">
                  <c:v>90.55</c:v>
                </c:pt>
                <c:pt idx="214">
                  <c:v>92.79</c:v>
                </c:pt>
                <c:pt idx="215">
                  <c:v>92.6</c:v>
                </c:pt>
                <c:pt idx="216">
                  <c:v>91.68</c:v>
                </c:pt>
                <c:pt idx="217">
                  <c:v>92.9</c:v>
                </c:pt>
                <c:pt idx="218">
                  <c:v>92.93</c:v>
                </c:pt>
                <c:pt idx="219">
                  <c:v>92.96</c:v>
                </c:pt>
                <c:pt idx="220">
                  <c:v>89.85</c:v>
                </c:pt>
                <c:pt idx="221">
                  <c:v>87.77</c:v>
                </c:pt>
                <c:pt idx="222">
                  <c:v>83.82</c:v>
                </c:pt>
                <c:pt idx="223">
                  <c:v>84.18</c:v>
                </c:pt>
                <c:pt idx="224">
                  <c:v>84.29</c:v>
                </c:pt>
                <c:pt idx="225">
                  <c:v>85.3</c:v>
                </c:pt>
                <c:pt idx="226">
                  <c:v>84.92</c:v>
                </c:pt>
                <c:pt idx="227">
                  <c:v>84.51</c:v>
                </c:pt>
                <c:pt idx="228">
                  <c:v>84.87</c:v>
                </c:pt>
                <c:pt idx="229">
                  <c:v>83.55</c:v>
                </c:pt>
                <c:pt idx="230">
                  <c:v>83.92</c:v>
                </c:pt>
                <c:pt idx="231">
                  <c:v>82.93</c:v>
                </c:pt>
                <c:pt idx="232">
                  <c:v>82.81</c:v>
                </c:pt>
                <c:pt idx="233">
                  <c:v>81.96</c:v>
                </c:pt>
                <c:pt idx="234">
                  <c:v>84.45</c:v>
                </c:pt>
                <c:pt idx="235">
                  <c:v>85.47</c:v>
                </c:pt>
                <c:pt idx="236">
                  <c:v>86.38</c:v>
                </c:pt>
                <c:pt idx="237">
                  <c:v>84.54</c:v>
                </c:pt>
                <c:pt idx="238">
                  <c:v>88.54</c:v>
                </c:pt>
                <c:pt idx="239">
                  <c:v>87.84</c:v>
                </c:pt>
                <c:pt idx="240">
                  <c:v>87.77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5E-4A2E-B06B-DDB80270E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402104"/>
        <c:axId val="543399752"/>
      </c:lineChart>
      <c:dateAx>
        <c:axId val="54340210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543399752"/>
        <c:crosses val="autoZero"/>
        <c:auto val="1"/>
        <c:lblOffset val="100"/>
        <c:baseTimeUnit val="days"/>
        <c:majorUnit val="1"/>
        <c:minorUnit val="30"/>
      </c:dateAx>
      <c:valAx>
        <c:axId val="543399752"/>
        <c:scaling>
          <c:orientation val="minMax"/>
          <c:max val="95"/>
          <c:min val="6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3402104"/>
        <c:crosses val="autoZero"/>
        <c:crossBetween val="between"/>
        <c:majorUnit val="5"/>
        <c:minorUnit val="5"/>
      </c:valAx>
    </c:plotArea>
    <c:legend>
      <c:legendPos val="t"/>
      <c:layout>
        <c:manualLayout>
          <c:xMode val="edge"/>
          <c:yMode val="edge"/>
          <c:x val="0.34284849810440371"/>
          <c:y val="0.1151548556430446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Cents/Bushel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678866530572576E-2"/>
          <c:y val="0.10157067866516686"/>
          <c:w val="0.89763718771264678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Sheet1!$A$2:$A$348</c:f>
              <c:numCache>
                <c:formatCode>m/d/yyyy</c:formatCode>
                <c:ptCount val="347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  <c:pt idx="326">
                  <c:v>42689</c:v>
                </c:pt>
                <c:pt idx="327">
                  <c:v>42690</c:v>
                </c:pt>
                <c:pt idx="328">
                  <c:v>42691</c:v>
                </c:pt>
                <c:pt idx="329">
                  <c:v>42692</c:v>
                </c:pt>
                <c:pt idx="330">
                  <c:v>42695</c:v>
                </c:pt>
                <c:pt idx="331">
                  <c:v>42696</c:v>
                </c:pt>
                <c:pt idx="332">
                  <c:v>42697</c:v>
                </c:pt>
                <c:pt idx="333">
                  <c:v>42699</c:v>
                </c:pt>
                <c:pt idx="334">
                  <c:v>42702</c:v>
                </c:pt>
                <c:pt idx="335">
                  <c:v>42703</c:v>
                </c:pt>
                <c:pt idx="336">
                  <c:v>42704</c:v>
                </c:pt>
                <c:pt idx="337">
                  <c:v>42705</c:v>
                </c:pt>
                <c:pt idx="338">
                  <c:v>42706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42716</c:v>
                </c:pt>
                <c:pt idx="345">
                  <c:v>42717</c:v>
                </c:pt>
                <c:pt idx="346">
                  <c:v>42718</c:v>
                </c:pt>
              </c:numCache>
            </c:numRef>
          </c:cat>
          <c:val>
            <c:numRef>
              <c:f>Sheet1!$B$2:$B$348</c:f>
              <c:numCache>
                <c:formatCode>General</c:formatCode>
                <c:ptCount val="347"/>
                <c:pt idx="0">
                  <c:v>366.5</c:v>
                </c:pt>
                <c:pt idx="1">
                  <c:v>370</c:v>
                </c:pt>
                <c:pt idx="2">
                  <c:v>372.5</c:v>
                </c:pt>
                <c:pt idx="3">
                  <c:v>370</c:v>
                </c:pt>
                <c:pt idx="4">
                  <c:v>372.25</c:v>
                </c:pt>
                <c:pt idx="5">
                  <c:v>373</c:v>
                </c:pt>
                <c:pt idx="6">
                  <c:v>371.25</c:v>
                </c:pt>
                <c:pt idx="7">
                  <c:v>372.25</c:v>
                </c:pt>
                <c:pt idx="8">
                  <c:v>372.25</c:v>
                </c:pt>
                <c:pt idx="9">
                  <c:v>373.75</c:v>
                </c:pt>
                <c:pt idx="10">
                  <c:v>376</c:v>
                </c:pt>
                <c:pt idx="11">
                  <c:v>375.75</c:v>
                </c:pt>
                <c:pt idx="12">
                  <c:v>378.5</c:v>
                </c:pt>
                <c:pt idx="13">
                  <c:v>381.25</c:v>
                </c:pt>
                <c:pt idx="14">
                  <c:v>382.5</c:v>
                </c:pt>
                <c:pt idx="15">
                  <c:v>381</c:v>
                </c:pt>
                <c:pt idx="16">
                  <c:v>377.25</c:v>
                </c:pt>
                <c:pt idx="17">
                  <c:v>376</c:v>
                </c:pt>
                <c:pt idx="18">
                  <c:v>373</c:v>
                </c:pt>
                <c:pt idx="19">
                  <c:v>366.75</c:v>
                </c:pt>
                <c:pt idx="20">
                  <c:v>363.75</c:v>
                </c:pt>
                <c:pt idx="21">
                  <c:v>359.75</c:v>
                </c:pt>
                <c:pt idx="22">
                  <c:v>359.5</c:v>
                </c:pt>
                <c:pt idx="23">
                  <c:v>366.25</c:v>
                </c:pt>
                <c:pt idx="24">
                  <c:v>369.75</c:v>
                </c:pt>
                <c:pt idx="25">
                  <c:v>371</c:v>
                </c:pt>
                <c:pt idx="26">
                  <c:v>374.5</c:v>
                </c:pt>
                <c:pt idx="27">
                  <c:v>379.25</c:v>
                </c:pt>
                <c:pt idx="28">
                  <c:v>381.25</c:v>
                </c:pt>
                <c:pt idx="29">
                  <c:v>380.75</c:v>
                </c:pt>
                <c:pt idx="30">
                  <c:v>372</c:v>
                </c:pt>
                <c:pt idx="31">
                  <c:v>373.25</c:v>
                </c:pt>
                <c:pt idx="32">
                  <c:v>370.75</c:v>
                </c:pt>
                <c:pt idx="33">
                  <c:v>376.75</c:v>
                </c:pt>
                <c:pt idx="34">
                  <c:v>377.5</c:v>
                </c:pt>
                <c:pt idx="35">
                  <c:v>380.25</c:v>
                </c:pt>
                <c:pt idx="36">
                  <c:v>379.5</c:v>
                </c:pt>
                <c:pt idx="37">
                  <c:v>376.5</c:v>
                </c:pt>
                <c:pt idx="38">
                  <c:v>375.75</c:v>
                </c:pt>
                <c:pt idx="39">
                  <c:v>369.5</c:v>
                </c:pt>
                <c:pt idx="40">
                  <c:v>372</c:v>
                </c:pt>
                <c:pt idx="41">
                  <c:v>369.25</c:v>
                </c:pt>
                <c:pt idx="42">
                  <c:v>368.75</c:v>
                </c:pt>
                <c:pt idx="43">
                  <c:v>376.5</c:v>
                </c:pt>
                <c:pt idx="44">
                  <c:v>384.25</c:v>
                </c:pt>
                <c:pt idx="45">
                  <c:v>387</c:v>
                </c:pt>
                <c:pt idx="46">
                  <c:v>386.5</c:v>
                </c:pt>
                <c:pt idx="47">
                  <c:v>380</c:v>
                </c:pt>
                <c:pt idx="48">
                  <c:v>379.5</c:v>
                </c:pt>
                <c:pt idx="49">
                  <c:v>383</c:v>
                </c:pt>
                <c:pt idx="50">
                  <c:v>384.25</c:v>
                </c:pt>
                <c:pt idx="51">
                  <c:v>377.25</c:v>
                </c:pt>
                <c:pt idx="52">
                  <c:v>388.25</c:v>
                </c:pt>
                <c:pt idx="53">
                  <c:v>391</c:v>
                </c:pt>
                <c:pt idx="54">
                  <c:v>391</c:v>
                </c:pt>
                <c:pt idx="55">
                  <c:v>391</c:v>
                </c:pt>
                <c:pt idx="56">
                  <c:v>393.75</c:v>
                </c:pt>
                <c:pt idx="57">
                  <c:v>388.25</c:v>
                </c:pt>
                <c:pt idx="58">
                  <c:v>389</c:v>
                </c:pt>
                <c:pt idx="59">
                  <c:v>386.25</c:v>
                </c:pt>
                <c:pt idx="60">
                  <c:v>387</c:v>
                </c:pt>
                <c:pt idx="61">
                  <c:v>390.25</c:v>
                </c:pt>
                <c:pt idx="62">
                  <c:v>393</c:v>
                </c:pt>
                <c:pt idx="63">
                  <c:v>390.25</c:v>
                </c:pt>
                <c:pt idx="64">
                  <c:v>389.75</c:v>
                </c:pt>
                <c:pt idx="65">
                  <c:v>386.25</c:v>
                </c:pt>
                <c:pt idx="66">
                  <c:v>384.25</c:v>
                </c:pt>
                <c:pt idx="67">
                  <c:v>386</c:v>
                </c:pt>
                <c:pt idx="68">
                  <c:v>387</c:v>
                </c:pt>
                <c:pt idx="69">
                  <c:v>384.75</c:v>
                </c:pt>
                <c:pt idx="70">
                  <c:v>391.75</c:v>
                </c:pt>
                <c:pt idx="71">
                  <c:v>380.25</c:v>
                </c:pt>
                <c:pt idx="72">
                  <c:v>382</c:v>
                </c:pt>
                <c:pt idx="73">
                  <c:v>379.5</c:v>
                </c:pt>
                <c:pt idx="74">
                  <c:v>375.75</c:v>
                </c:pt>
                <c:pt idx="75">
                  <c:v>379.25</c:v>
                </c:pt>
                <c:pt idx="76">
                  <c:v>376.25</c:v>
                </c:pt>
                <c:pt idx="77">
                  <c:v>378.5</c:v>
                </c:pt>
                <c:pt idx="78">
                  <c:v>382</c:v>
                </c:pt>
                <c:pt idx="79">
                  <c:v>386</c:v>
                </c:pt>
                <c:pt idx="80">
                  <c:v>387.25</c:v>
                </c:pt>
                <c:pt idx="81">
                  <c:v>387.75</c:v>
                </c:pt>
                <c:pt idx="82">
                  <c:v>387.5</c:v>
                </c:pt>
                <c:pt idx="83">
                  <c:v>388</c:v>
                </c:pt>
                <c:pt idx="84">
                  <c:v>379.75</c:v>
                </c:pt>
                <c:pt idx="85">
                  <c:v>379.75</c:v>
                </c:pt>
                <c:pt idx="86">
                  <c:v>375</c:v>
                </c:pt>
                <c:pt idx="87">
                  <c:v>377.75</c:v>
                </c:pt>
                <c:pt idx="88">
                  <c:v>389.25</c:v>
                </c:pt>
                <c:pt idx="89">
                  <c:v>389.5</c:v>
                </c:pt>
                <c:pt idx="90">
                  <c:v>387</c:v>
                </c:pt>
                <c:pt idx="91">
                  <c:v>383.25</c:v>
                </c:pt>
                <c:pt idx="92">
                  <c:v>388.5</c:v>
                </c:pt>
                <c:pt idx="93">
                  <c:v>389.25</c:v>
                </c:pt>
                <c:pt idx="94">
                  <c:v>389.25</c:v>
                </c:pt>
                <c:pt idx="95">
                  <c:v>390</c:v>
                </c:pt>
                <c:pt idx="96">
                  <c:v>386</c:v>
                </c:pt>
                <c:pt idx="97">
                  <c:v>386.5</c:v>
                </c:pt>
                <c:pt idx="98">
                  <c:v>384.25</c:v>
                </c:pt>
                <c:pt idx="99">
                  <c:v>381.75</c:v>
                </c:pt>
                <c:pt idx="100">
                  <c:v>378.25</c:v>
                </c:pt>
                <c:pt idx="101">
                  <c:v>377.75</c:v>
                </c:pt>
                <c:pt idx="102">
                  <c:v>376.25</c:v>
                </c:pt>
                <c:pt idx="103">
                  <c:v>384.25</c:v>
                </c:pt>
                <c:pt idx="104">
                  <c:v>378.25</c:v>
                </c:pt>
                <c:pt idx="105">
                  <c:v>379.25</c:v>
                </c:pt>
                <c:pt idx="106">
                  <c:v>380</c:v>
                </c:pt>
                <c:pt idx="107">
                  <c:v>383.5</c:v>
                </c:pt>
                <c:pt idx="108">
                  <c:v>386.75</c:v>
                </c:pt>
                <c:pt idx="109">
                  <c:v>388.5</c:v>
                </c:pt>
                <c:pt idx="110">
                  <c:v>385.5</c:v>
                </c:pt>
                <c:pt idx="111">
                  <c:v>387.5</c:v>
                </c:pt>
                <c:pt idx="112">
                  <c:v>386.5</c:v>
                </c:pt>
                <c:pt idx="113">
                  <c:v>385.75</c:v>
                </c:pt>
                <c:pt idx="114">
                  <c:v>386</c:v>
                </c:pt>
                <c:pt idx="115">
                  <c:v>386.25</c:v>
                </c:pt>
                <c:pt idx="116">
                  <c:v>392.5</c:v>
                </c:pt>
                <c:pt idx="117">
                  <c:v>391.75</c:v>
                </c:pt>
                <c:pt idx="118">
                  <c:v>393.5</c:v>
                </c:pt>
                <c:pt idx="119">
                  <c:v>395.75</c:v>
                </c:pt>
                <c:pt idx="120">
                  <c:v>396</c:v>
                </c:pt>
                <c:pt idx="121">
                  <c:v>391</c:v>
                </c:pt>
                <c:pt idx="122">
                  <c:v>393.75</c:v>
                </c:pt>
                <c:pt idx="123">
                  <c:v>390.75</c:v>
                </c:pt>
                <c:pt idx="124">
                  <c:v>389.25</c:v>
                </c:pt>
                <c:pt idx="125">
                  <c:v>385.5</c:v>
                </c:pt>
                <c:pt idx="126">
                  <c:v>387.25</c:v>
                </c:pt>
                <c:pt idx="127">
                  <c:v>396.25</c:v>
                </c:pt>
                <c:pt idx="128">
                  <c:v>394.5</c:v>
                </c:pt>
                <c:pt idx="129">
                  <c:v>392.75</c:v>
                </c:pt>
                <c:pt idx="130">
                  <c:v>392</c:v>
                </c:pt>
                <c:pt idx="131">
                  <c:v>396.25</c:v>
                </c:pt>
                <c:pt idx="132">
                  <c:v>397.5</c:v>
                </c:pt>
                <c:pt idx="133">
                  <c:v>395.75</c:v>
                </c:pt>
                <c:pt idx="134">
                  <c:v>399.25</c:v>
                </c:pt>
                <c:pt idx="135">
                  <c:v>399.5</c:v>
                </c:pt>
                <c:pt idx="136">
                  <c:v>399.5</c:v>
                </c:pt>
                <c:pt idx="137">
                  <c:v>402.75</c:v>
                </c:pt>
                <c:pt idx="138">
                  <c:v>399</c:v>
                </c:pt>
                <c:pt idx="139">
                  <c:v>394.25</c:v>
                </c:pt>
                <c:pt idx="140">
                  <c:v>395.75</c:v>
                </c:pt>
                <c:pt idx="141">
                  <c:v>397.25</c:v>
                </c:pt>
                <c:pt idx="142">
                  <c:v>391.75</c:v>
                </c:pt>
                <c:pt idx="143">
                  <c:v>391</c:v>
                </c:pt>
                <c:pt idx="144">
                  <c:v>388.75</c:v>
                </c:pt>
                <c:pt idx="145">
                  <c:v>393.75</c:v>
                </c:pt>
                <c:pt idx="146">
                  <c:v>401.25</c:v>
                </c:pt>
                <c:pt idx="147">
                  <c:v>398.5</c:v>
                </c:pt>
                <c:pt idx="148">
                  <c:v>399.25</c:v>
                </c:pt>
                <c:pt idx="149">
                  <c:v>398</c:v>
                </c:pt>
                <c:pt idx="150">
                  <c:v>396</c:v>
                </c:pt>
                <c:pt idx="151">
                  <c:v>392.75</c:v>
                </c:pt>
                <c:pt idx="152">
                  <c:v>388.25</c:v>
                </c:pt>
                <c:pt idx="153">
                  <c:v>386.5</c:v>
                </c:pt>
                <c:pt idx="154">
                  <c:v>383.5</c:v>
                </c:pt>
                <c:pt idx="155">
                  <c:v>384.25</c:v>
                </c:pt>
                <c:pt idx="156">
                  <c:v>385</c:v>
                </c:pt>
                <c:pt idx="157">
                  <c:v>387.5</c:v>
                </c:pt>
                <c:pt idx="158">
                  <c:v>389.75</c:v>
                </c:pt>
                <c:pt idx="159">
                  <c:v>386.25</c:v>
                </c:pt>
                <c:pt idx="160">
                  <c:v>384.5</c:v>
                </c:pt>
                <c:pt idx="161">
                  <c:v>382</c:v>
                </c:pt>
                <c:pt idx="162">
                  <c:v>380</c:v>
                </c:pt>
                <c:pt idx="163">
                  <c:v>379.5</c:v>
                </c:pt>
                <c:pt idx="164">
                  <c:v>380</c:v>
                </c:pt>
                <c:pt idx="165">
                  <c:v>381.75</c:v>
                </c:pt>
                <c:pt idx="166">
                  <c:v>382</c:v>
                </c:pt>
                <c:pt idx="167">
                  <c:v>381</c:v>
                </c:pt>
                <c:pt idx="168">
                  <c:v>388.25</c:v>
                </c:pt>
                <c:pt idx="169">
                  <c:v>392</c:v>
                </c:pt>
                <c:pt idx="170">
                  <c:v>387.75</c:v>
                </c:pt>
                <c:pt idx="171">
                  <c:v>389.25</c:v>
                </c:pt>
                <c:pt idx="172">
                  <c:v>386</c:v>
                </c:pt>
                <c:pt idx="173">
                  <c:v>384.5</c:v>
                </c:pt>
                <c:pt idx="174">
                  <c:v>391</c:v>
                </c:pt>
                <c:pt idx="175">
                  <c:v>390.5</c:v>
                </c:pt>
                <c:pt idx="176">
                  <c:v>392.5</c:v>
                </c:pt>
                <c:pt idx="177">
                  <c:v>394.5</c:v>
                </c:pt>
                <c:pt idx="178">
                  <c:v>390.25</c:v>
                </c:pt>
                <c:pt idx="179">
                  <c:v>386.25</c:v>
                </c:pt>
                <c:pt idx="180">
                  <c:v>386.5</c:v>
                </c:pt>
                <c:pt idx="181">
                  <c:v>382.5</c:v>
                </c:pt>
                <c:pt idx="182">
                  <c:v>382</c:v>
                </c:pt>
                <c:pt idx="183">
                  <c:v>383.5</c:v>
                </c:pt>
                <c:pt idx="184">
                  <c:v>389</c:v>
                </c:pt>
                <c:pt idx="185">
                  <c:v>384.25</c:v>
                </c:pt>
                <c:pt idx="186">
                  <c:v>386.75</c:v>
                </c:pt>
                <c:pt idx="187">
                  <c:v>385</c:v>
                </c:pt>
                <c:pt idx="188">
                  <c:v>394.5</c:v>
                </c:pt>
                <c:pt idx="189">
                  <c:v>390</c:v>
                </c:pt>
                <c:pt idx="190">
                  <c:v>392.25</c:v>
                </c:pt>
                <c:pt idx="191">
                  <c:v>384.5</c:v>
                </c:pt>
                <c:pt idx="192">
                  <c:v>388.5</c:v>
                </c:pt>
                <c:pt idx="193">
                  <c:v>384.25</c:v>
                </c:pt>
                <c:pt idx="194">
                  <c:v>385</c:v>
                </c:pt>
                <c:pt idx="195">
                  <c:v>391.5</c:v>
                </c:pt>
                <c:pt idx="196">
                  <c:v>387.25</c:v>
                </c:pt>
                <c:pt idx="197">
                  <c:v>388.75</c:v>
                </c:pt>
                <c:pt idx="198">
                  <c:v>385.25</c:v>
                </c:pt>
                <c:pt idx="199">
                  <c:v>385.5</c:v>
                </c:pt>
                <c:pt idx="200">
                  <c:v>389</c:v>
                </c:pt>
                <c:pt idx="201">
                  <c:v>384</c:v>
                </c:pt>
                <c:pt idx="202">
                  <c:v>390.25</c:v>
                </c:pt>
                <c:pt idx="203">
                  <c:v>392.75</c:v>
                </c:pt>
                <c:pt idx="204">
                  <c:v>387.75</c:v>
                </c:pt>
                <c:pt idx="205">
                  <c:v>389.75</c:v>
                </c:pt>
                <c:pt idx="206">
                  <c:v>387.5</c:v>
                </c:pt>
                <c:pt idx="207">
                  <c:v>392.5</c:v>
                </c:pt>
                <c:pt idx="208">
                  <c:v>385.75</c:v>
                </c:pt>
                <c:pt idx="209">
                  <c:v>391</c:v>
                </c:pt>
                <c:pt idx="210">
                  <c:v>389.25</c:v>
                </c:pt>
                <c:pt idx="211">
                  <c:v>391</c:v>
                </c:pt>
                <c:pt idx="212">
                  <c:v>392</c:v>
                </c:pt>
                <c:pt idx="213">
                  <c:v>395.75</c:v>
                </c:pt>
                <c:pt idx="214">
                  <c:v>402.5</c:v>
                </c:pt>
                <c:pt idx="215">
                  <c:v>403.75</c:v>
                </c:pt>
                <c:pt idx="216">
                  <c:v>406</c:v>
                </c:pt>
                <c:pt idx="217">
                  <c:v>395.5</c:v>
                </c:pt>
                <c:pt idx="218">
                  <c:v>399</c:v>
                </c:pt>
                <c:pt idx="219">
                  <c:v>395.5</c:v>
                </c:pt>
                <c:pt idx="220">
                  <c:v>397.75</c:v>
                </c:pt>
                <c:pt idx="221">
                  <c:v>402</c:v>
                </c:pt>
                <c:pt idx="222">
                  <c:v>393.25</c:v>
                </c:pt>
                <c:pt idx="223">
                  <c:v>388</c:v>
                </c:pt>
                <c:pt idx="224">
                  <c:v>386.75</c:v>
                </c:pt>
                <c:pt idx="225">
                  <c:v>380.75</c:v>
                </c:pt>
                <c:pt idx="226">
                  <c:v>375.25</c:v>
                </c:pt>
                <c:pt idx="227">
                  <c:v>377</c:v>
                </c:pt>
                <c:pt idx="228">
                  <c:v>377.5</c:v>
                </c:pt>
                <c:pt idx="229">
                  <c:v>376.25</c:v>
                </c:pt>
                <c:pt idx="230">
                  <c:v>380</c:v>
                </c:pt>
                <c:pt idx="231">
                  <c:v>392</c:v>
                </c:pt>
                <c:pt idx="232">
                  <c:v>399.25</c:v>
                </c:pt>
                <c:pt idx="233">
                  <c:v>404</c:v>
                </c:pt>
                <c:pt idx="234">
                  <c:v>402.75</c:v>
                </c:pt>
                <c:pt idx="235">
                  <c:v>404.75</c:v>
                </c:pt>
                <c:pt idx="236">
                  <c:v>414.75</c:v>
                </c:pt>
                <c:pt idx="237">
                  <c:v>414.25</c:v>
                </c:pt>
                <c:pt idx="238">
                  <c:v>398.75</c:v>
                </c:pt>
                <c:pt idx="239">
                  <c:v>383</c:v>
                </c:pt>
                <c:pt idx="240">
                  <c:v>389.5</c:v>
                </c:pt>
                <c:pt idx="241">
                  <c:v>388</c:v>
                </c:pt>
                <c:pt idx="242">
                  <c:v>390.75</c:v>
                </c:pt>
                <c:pt idx="243">
                  <c:v>396.25</c:v>
                </c:pt>
                <c:pt idx="244">
                  <c:v>404.75</c:v>
                </c:pt>
                <c:pt idx="245">
                  <c:v>393.5</c:v>
                </c:pt>
                <c:pt idx="246">
                  <c:v>390.75</c:v>
                </c:pt>
                <c:pt idx="247">
                  <c:v>382.25</c:v>
                </c:pt>
                <c:pt idx="248">
                  <c:v>386</c:v>
                </c:pt>
                <c:pt idx="249">
                  <c:v>387.75</c:v>
                </c:pt>
                <c:pt idx="250">
                  <c:v>388</c:v>
                </c:pt>
                <c:pt idx="251">
                  <c:v>384.75</c:v>
                </c:pt>
                <c:pt idx="252">
                  <c:v>376.5</c:v>
                </c:pt>
                <c:pt idx="253">
                  <c:v>379</c:v>
                </c:pt>
                <c:pt idx="254">
                  <c:v>377.75</c:v>
                </c:pt>
                <c:pt idx="255">
                  <c:v>381</c:v>
                </c:pt>
                <c:pt idx="256">
                  <c:v>386.75</c:v>
                </c:pt>
                <c:pt idx="257">
                  <c:v>383.75</c:v>
                </c:pt>
                <c:pt idx="258">
                  <c:v>386.25</c:v>
                </c:pt>
                <c:pt idx="259">
                  <c:v>371</c:v>
                </c:pt>
                <c:pt idx="260">
                  <c:v>374.75</c:v>
                </c:pt>
                <c:pt idx="261">
                  <c:v>376.25</c:v>
                </c:pt>
                <c:pt idx="262">
                  <c:v>368.5</c:v>
                </c:pt>
                <c:pt idx="263">
                  <c:v>366.5</c:v>
                </c:pt>
                <c:pt idx="264">
                  <c:v>364.25</c:v>
                </c:pt>
                <c:pt idx="265">
                  <c:v>365.75</c:v>
                </c:pt>
                <c:pt idx="266">
                  <c:v>363</c:v>
                </c:pt>
                <c:pt idx="267">
                  <c:v>360</c:v>
                </c:pt>
                <c:pt idx="268">
                  <c:v>355.75</c:v>
                </c:pt>
                <c:pt idx="269">
                  <c:v>356.25</c:v>
                </c:pt>
                <c:pt idx="270">
                  <c:v>353.5</c:v>
                </c:pt>
                <c:pt idx="271">
                  <c:v>351</c:v>
                </c:pt>
                <c:pt idx="272">
                  <c:v>348.75</c:v>
                </c:pt>
                <c:pt idx="273">
                  <c:v>345.5</c:v>
                </c:pt>
                <c:pt idx="274">
                  <c:v>357.75</c:v>
                </c:pt>
                <c:pt idx="275">
                  <c:v>355.25</c:v>
                </c:pt>
                <c:pt idx="276">
                  <c:v>358.5</c:v>
                </c:pt>
                <c:pt idx="277">
                  <c:v>361</c:v>
                </c:pt>
                <c:pt idx="278">
                  <c:v>355.25</c:v>
                </c:pt>
                <c:pt idx="279">
                  <c:v>356.75</c:v>
                </c:pt>
                <c:pt idx="280">
                  <c:v>357.5</c:v>
                </c:pt>
                <c:pt idx="281">
                  <c:v>351.5</c:v>
                </c:pt>
                <c:pt idx="282">
                  <c:v>351.5</c:v>
                </c:pt>
                <c:pt idx="283">
                  <c:v>354.25</c:v>
                </c:pt>
                <c:pt idx="284">
                  <c:v>354.75</c:v>
                </c:pt>
                <c:pt idx="285">
                  <c:v>351.5</c:v>
                </c:pt>
                <c:pt idx="286">
                  <c:v>348.25</c:v>
                </c:pt>
                <c:pt idx="287">
                  <c:v>350</c:v>
                </c:pt>
                <c:pt idx="288">
                  <c:v>350.25</c:v>
                </c:pt>
                <c:pt idx="289">
                  <c:v>353.5</c:v>
                </c:pt>
                <c:pt idx="290">
                  <c:v>353.75</c:v>
                </c:pt>
                <c:pt idx="291">
                  <c:v>352.25</c:v>
                </c:pt>
                <c:pt idx="292">
                  <c:v>354</c:v>
                </c:pt>
                <c:pt idx="293">
                  <c:v>352.5</c:v>
                </c:pt>
                <c:pt idx="294">
                  <c:v>355.25</c:v>
                </c:pt>
                <c:pt idx="295">
                  <c:v>351.5</c:v>
                </c:pt>
                <c:pt idx="296">
                  <c:v>349.5</c:v>
                </c:pt>
                <c:pt idx="297">
                  <c:v>348.25</c:v>
                </c:pt>
                <c:pt idx="298">
                  <c:v>349.5</c:v>
                </c:pt>
                <c:pt idx="299">
                  <c:v>350</c:v>
                </c:pt>
                <c:pt idx="300">
                  <c:v>349.5</c:v>
                </c:pt>
                <c:pt idx="301">
                  <c:v>349.25</c:v>
                </c:pt>
                <c:pt idx="302">
                  <c:v>346</c:v>
                </c:pt>
                <c:pt idx="303">
                  <c:v>349</c:v>
                </c:pt>
                <c:pt idx="304">
                  <c:v>352.75</c:v>
                </c:pt>
                <c:pt idx="305">
                  <c:v>350.5</c:v>
                </c:pt>
                <c:pt idx="306">
                  <c:v>350</c:v>
                </c:pt>
                <c:pt idx="307">
                  <c:v>348.5</c:v>
                </c:pt>
                <c:pt idx="308">
                  <c:v>349</c:v>
                </c:pt>
                <c:pt idx="309">
                  <c:v>344.5</c:v>
                </c:pt>
                <c:pt idx="310">
                  <c:v>351.25</c:v>
                </c:pt>
                <c:pt idx="311">
                  <c:v>352.75</c:v>
                </c:pt>
                <c:pt idx="312">
                  <c:v>351</c:v>
                </c:pt>
                <c:pt idx="313">
                  <c:v>350.5</c:v>
                </c:pt>
                <c:pt idx="314">
                  <c:v>348.75</c:v>
                </c:pt>
                <c:pt idx="315">
                  <c:v>348.75</c:v>
                </c:pt>
                <c:pt idx="316">
                  <c:v>345.75</c:v>
                </c:pt>
                <c:pt idx="317">
                  <c:v>348.25</c:v>
                </c:pt>
                <c:pt idx="318">
                  <c:v>350.5</c:v>
                </c:pt>
                <c:pt idx="319">
                  <c:v>348.25</c:v>
                </c:pt>
                <c:pt idx="320">
                  <c:v>348</c:v>
                </c:pt>
                <c:pt idx="321">
                  <c:v>347.75</c:v>
                </c:pt>
                <c:pt idx="322">
                  <c:v>348.25</c:v>
                </c:pt>
                <c:pt idx="323">
                  <c:v>341.5</c:v>
                </c:pt>
                <c:pt idx="324">
                  <c:v>343.5</c:v>
                </c:pt>
                <c:pt idx="325">
                  <c:v>342.25</c:v>
                </c:pt>
                <c:pt idx="326">
                  <c:v>337.5</c:v>
                </c:pt>
                <c:pt idx="327">
                  <c:v>338.25</c:v>
                </c:pt>
                <c:pt idx="328">
                  <c:v>336.5</c:v>
                </c:pt>
                <c:pt idx="329">
                  <c:v>343</c:v>
                </c:pt>
                <c:pt idx="330">
                  <c:v>345</c:v>
                </c:pt>
                <c:pt idx="331">
                  <c:v>345</c:v>
                </c:pt>
                <c:pt idx="332">
                  <c:v>345.25</c:v>
                </c:pt>
                <c:pt idx="333">
                  <c:v>342.25</c:v>
                </c:pt>
                <c:pt idx="334">
                  <c:v>338.75</c:v>
                </c:pt>
                <c:pt idx="335">
                  <c:v>336.25</c:v>
                </c:pt>
                <c:pt idx="336">
                  <c:v>339</c:v>
                </c:pt>
                <c:pt idx="337">
                  <c:v>341.75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2E-40EF-B313-10BA8817D16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Dec-18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Sheet1!$A$2:$A$348</c:f>
              <c:numCache>
                <c:formatCode>m/d/yyyy</c:formatCode>
                <c:ptCount val="347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  <c:pt idx="326">
                  <c:v>42689</c:v>
                </c:pt>
                <c:pt idx="327">
                  <c:v>42690</c:v>
                </c:pt>
                <c:pt idx="328">
                  <c:v>42691</c:v>
                </c:pt>
                <c:pt idx="329">
                  <c:v>42692</c:v>
                </c:pt>
                <c:pt idx="330">
                  <c:v>42695</c:v>
                </c:pt>
                <c:pt idx="331">
                  <c:v>42696</c:v>
                </c:pt>
                <c:pt idx="332">
                  <c:v>42697</c:v>
                </c:pt>
                <c:pt idx="333">
                  <c:v>42699</c:v>
                </c:pt>
                <c:pt idx="334">
                  <c:v>42702</c:v>
                </c:pt>
                <c:pt idx="335">
                  <c:v>42703</c:v>
                </c:pt>
                <c:pt idx="336">
                  <c:v>42704</c:v>
                </c:pt>
                <c:pt idx="337">
                  <c:v>42705</c:v>
                </c:pt>
                <c:pt idx="338">
                  <c:v>42706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42716</c:v>
                </c:pt>
                <c:pt idx="345">
                  <c:v>42717</c:v>
                </c:pt>
                <c:pt idx="346">
                  <c:v>42718</c:v>
                </c:pt>
              </c:numCache>
            </c:numRef>
          </c:cat>
          <c:val>
            <c:numRef>
              <c:f>Sheet1!$C$2:$C$348</c:f>
              <c:numCache>
                <c:formatCode>General</c:formatCode>
                <c:ptCount val="347"/>
                <c:pt idx="0">
                  <c:v>408.5</c:v>
                </c:pt>
                <c:pt idx="1">
                  <c:v>410.75</c:v>
                </c:pt>
                <c:pt idx="2">
                  <c:v>409.75</c:v>
                </c:pt>
                <c:pt idx="3">
                  <c:v>412.5</c:v>
                </c:pt>
                <c:pt idx="4">
                  <c:v>417.25</c:v>
                </c:pt>
                <c:pt idx="5">
                  <c:v>415.25</c:v>
                </c:pt>
                <c:pt idx="6">
                  <c:v>416.75</c:v>
                </c:pt>
                <c:pt idx="7">
                  <c:v>404</c:v>
                </c:pt>
                <c:pt idx="8">
                  <c:v>408.5</c:v>
                </c:pt>
                <c:pt idx="9">
                  <c:v>410</c:v>
                </c:pt>
                <c:pt idx="10">
                  <c:v>403.5</c:v>
                </c:pt>
                <c:pt idx="11">
                  <c:v>402</c:v>
                </c:pt>
                <c:pt idx="12">
                  <c:v>400.25</c:v>
                </c:pt>
                <c:pt idx="13">
                  <c:v>402</c:v>
                </c:pt>
                <c:pt idx="14">
                  <c:v>400.75</c:v>
                </c:pt>
                <c:pt idx="15">
                  <c:v>397.75</c:v>
                </c:pt>
                <c:pt idx="16">
                  <c:v>394.25</c:v>
                </c:pt>
                <c:pt idx="17">
                  <c:v>395</c:v>
                </c:pt>
                <c:pt idx="18">
                  <c:v>393.75</c:v>
                </c:pt>
                <c:pt idx="19">
                  <c:v>393</c:v>
                </c:pt>
                <c:pt idx="20">
                  <c:v>390.75</c:v>
                </c:pt>
                <c:pt idx="21">
                  <c:v>387.25</c:v>
                </c:pt>
                <c:pt idx="22">
                  <c:v>398.25</c:v>
                </c:pt>
                <c:pt idx="23">
                  <c:v>396.5</c:v>
                </c:pt>
                <c:pt idx="24">
                  <c:v>400</c:v>
                </c:pt>
                <c:pt idx="25">
                  <c:v>401.5</c:v>
                </c:pt>
                <c:pt idx="26">
                  <c:v>396.25</c:v>
                </c:pt>
                <c:pt idx="27">
                  <c:v>398</c:v>
                </c:pt>
                <c:pt idx="28">
                  <c:v>398.75</c:v>
                </c:pt>
                <c:pt idx="29">
                  <c:v>393.75</c:v>
                </c:pt>
                <c:pt idx="30">
                  <c:v>393.25</c:v>
                </c:pt>
                <c:pt idx="31">
                  <c:v>396.75</c:v>
                </c:pt>
                <c:pt idx="32">
                  <c:v>397.25</c:v>
                </c:pt>
                <c:pt idx="33">
                  <c:v>394.5</c:v>
                </c:pt>
                <c:pt idx="34">
                  <c:v>391.25</c:v>
                </c:pt>
                <c:pt idx="35">
                  <c:v>392.75</c:v>
                </c:pt>
                <c:pt idx="36">
                  <c:v>393.5</c:v>
                </c:pt>
                <c:pt idx="37">
                  <c:v>396.5</c:v>
                </c:pt>
                <c:pt idx="38">
                  <c:v>397</c:v>
                </c:pt>
                <c:pt idx="39">
                  <c:v>396.75</c:v>
                </c:pt>
                <c:pt idx="40">
                  <c:v>399</c:v>
                </c:pt>
                <c:pt idx="41">
                  <c:v>397</c:v>
                </c:pt>
                <c:pt idx="42">
                  <c:v>399.5</c:v>
                </c:pt>
                <c:pt idx="43">
                  <c:v>397</c:v>
                </c:pt>
                <c:pt idx="44">
                  <c:v>395.25</c:v>
                </c:pt>
                <c:pt idx="45">
                  <c:v>394</c:v>
                </c:pt>
                <c:pt idx="46">
                  <c:v>395.75</c:v>
                </c:pt>
                <c:pt idx="47">
                  <c:v>396.5</c:v>
                </c:pt>
                <c:pt idx="48">
                  <c:v>395.75</c:v>
                </c:pt>
                <c:pt idx="49">
                  <c:v>395.25</c:v>
                </c:pt>
                <c:pt idx="50">
                  <c:v>392.25</c:v>
                </c:pt>
                <c:pt idx="51">
                  <c:v>394.75</c:v>
                </c:pt>
                <c:pt idx="52">
                  <c:v>398.25</c:v>
                </c:pt>
                <c:pt idx="53">
                  <c:v>395.75</c:v>
                </c:pt>
                <c:pt idx="54">
                  <c:v>394.5</c:v>
                </c:pt>
                <c:pt idx="55">
                  <c:v>393.5</c:v>
                </c:pt>
                <c:pt idx="56">
                  <c:v>394.5</c:v>
                </c:pt>
                <c:pt idx="57">
                  <c:v>391.25</c:v>
                </c:pt>
                <c:pt idx="58">
                  <c:v>396.75</c:v>
                </c:pt>
                <c:pt idx="59">
                  <c:v>398</c:v>
                </c:pt>
                <c:pt idx="60">
                  <c:v>396.5</c:v>
                </c:pt>
                <c:pt idx="61">
                  <c:v>396.25</c:v>
                </c:pt>
                <c:pt idx="62">
                  <c:v>394.5</c:v>
                </c:pt>
                <c:pt idx="63">
                  <c:v>394.5</c:v>
                </c:pt>
                <c:pt idx="64">
                  <c:v>391.75</c:v>
                </c:pt>
                <c:pt idx="65">
                  <c:v>393.25</c:v>
                </c:pt>
                <c:pt idx="66">
                  <c:v>395</c:v>
                </c:pt>
                <c:pt idx="67">
                  <c:v>393.5</c:v>
                </c:pt>
                <c:pt idx="68">
                  <c:v>393.25</c:v>
                </c:pt>
                <c:pt idx="69">
                  <c:v>393.5</c:v>
                </c:pt>
                <c:pt idx="70">
                  <c:v>393.75</c:v>
                </c:pt>
                <c:pt idx="71">
                  <c:v>387.5</c:v>
                </c:pt>
                <c:pt idx="72">
                  <c:v>389.25</c:v>
                </c:pt>
                <c:pt idx="73">
                  <c:v>387.25</c:v>
                </c:pt>
                <c:pt idx="74">
                  <c:v>383</c:v>
                </c:pt>
                <c:pt idx="75">
                  <c:v>383</c:v>
                </c:pt>
                <c:pt idx="76">
                  <c:v>381.5</c:v>
                </c:pt>
                <c:pt idx="77">
                  <c:v>387.25</c:v>
                </c:pt>
                <c:pt idx="78">
                  <c:v>388</c:v>
                </c:pt>
                <c:pt idx="79">
                  <c:v>388</c:v>
                </c:pt>
                <c:pt idx="80">
                  <c:v>389</c:v>
                </c:pt>
                <c:pt idx="81">
                  <c:v>387.5</c:v>
                </c:pt>
                <c:pt idx="82">
                  <c:v>384.5</c:v>
                </c:pt>
                <c:pt idx="83">
                  <c:v>382.75</c:v>
                </c:pt>
                <c:pt idx="84">
                  <c:v>386.25</c:v>
                </c:pt>
                <c:pt idx="85">
                  <c:v>387.25</c:v>
                </c:pt>
                <c:pt idx="86">
                  <c:v>389.75</c:v>
                </c:pt>
                <c:pt idx="87">
                  <c:v>385.5</c:v>
                </c:pt>
                <c:pt idx="88">
                  <c:v>386</c:v>
                </c:pt>
                <c:pt idx="89">
                  <c:v>385.25</c:v>
                </c:pt>
                <c:pt idx="90">
                  <c:v>384</c:v>
                </c:pt>
                <c:pt idx="91">
                  <c:v>385</c:v>
                </c:pt>
                <c:pt idx="92">
                  <c:v>381.5</c:v>
                </c:pt>
                <c:pt idx="93">
                  <c:v>380.25</c:v>
                </c:pt>
                <c:pt idx="94">
                  <c:v>381.25</c:v>
                </c:pt>
                <c:pt idx="95">
                  <c:v>380.75</c:v>
                </c:pt>
                <c:pt idx="96">
                  <c:v>380</c:v>
                </c:pt>
                <c:pt idx="97">
                  <c:v>380</c:v>
                </c:pt>
                <c:pt idx="98">
                  <c:v>380.75</c:v>
                </c:pt>
                <c:pt idx="99">
                  <c:v>382.5</c:v>
                </c:pt>
                <c:pt idx="100">
                  <c:v>383.75</c:v>
                </c:pt>
                <c:pt idx="101">
                  <c:v>384.5</c:v>
                </c:pt>
                <c:pt idx="102">
                  <c:v>385.75</c:v>
                </c:pt>
                <c:pt idx="103">
                  <c:v>386.75</c:v>
                </c:pt>
                <c:pt idx="104">
                  <c:v>385.5</c:v>
                </c:pt>
                <c:pt idx="105">
                  <c:v>384</c:v>
                </c:pt>
                <c:pt idx="106">
                  <c:v>386.5</c:v>
                </c:pt>
                <c:pt idx="107">
                  <c:v>386</c:v>
                </c:pt>
                <c:pt idx="108">
                  <c:v>384.5</c:v>
                </c:pt>
                <c:pt idx="109">
                  <c:v>384.5</c:v>
                </c:pt>
                <c:pt idx="110">
                  <c:v>381</c:v>
                </c:pt>
                <c:pt idx="111">
                  <c:v>382.5</c:v>
                </c:pt>
                <c:pt idx="112">
                  <c:v>382.75</c:v>
                </c:pt>
                <c:pt idx="113">
                  <c:v>382.75</c:v>
                </c:pt>
                <c:pt idx="114">
                  <c:v>380.5</c:v>
                </c:pt>
                <c:pt idx="115">
                  <c:v>382.5</c:v>
                </c:pt>
                <c:pt idx="116">
                  <c:v>386</c:v>
                </c:pt>
                <c:pt idx="117">
                  <c:v>385</c:v>
                </c:pt>
                <c:pt idx="118">
                  <c:v>385.75</c:v>
                </c:pt>
                <c:pt idx="119">
                  <c:v>385.75</c:v>
                </c:pt>
                <c:pt idx="120">
                  <c:v>385</c:v>
                </c:pt>
                <c:pt idx="121">
                  <c:v>389.5</c:v>
                </c:pt>
                <c:pt idx="122">
                  <c:v>388.5</c:v>
                </c:pt>
                <c:pt idx="123">
                  <c:v>389.5</c:v>
                </c:pt>
                <c:pt idx="124">
                  <c:v>391.5</c:v>
                </c:pt>
                <c:pt idx="125">
                  <c:v>393.5</c:v>
                </c:pt>
                <c:pt idx="126">
                  <c:v>393.25</c:v>
                </c:pt>
                <c:pt idx="127">
                  <c:v>393.25</c:v>
                </c:pt>
                <c:pt idx="128">
                  <c:v>392.5</c:v>
                </c:pt>
                <c:pt idx="129">
                  <c:v>389.5</c:v>
                </c:pt>
                <c:pt idx="130">
                  <c:v>393.5</c:v>
                </c:pt>
                <c:pt idx="131">
                  <c:v>394.75</c:v>
                </c:pt>
                <c:pt idx="132">
                  <c:v>395</c:v>
                </c:pt>
                <c:pt idx="133">
                  <c:v>392.25</c:v>
                </c:pt>
                <c:pt idx="134">
                  <c:v>397</c:v>
                </c:pt>
                <c:pt idx="135">
                  <c:v>396</c:v>
                </c:pt>
                <c:pt idx="136">
                  <c:v>396.5</c:v>
                </c:pt>
                <c:pt idx="137">
                  <c:v>397.5</c:v>
                </c:pt>
                <c:pt idx="138">
                  <c:v>397</c:v>
                </c:pt>
                <c:pt idx="139">
                  <c:v>396</c:v>
                </c:pt>
                <c:pt idx="140">
                  <c:v>396.5</c:v>
                </c:pt>
                <c:pt idx="141">
                  <c:v>397.25</c:v>
                </c:pt>
                <c:pt idx="142">
                  <c:v>397.25</c:v>
                </c:pt>
                <c:pt idx="143">
                  <c:v>399</c:v>
                </c:pt>
                <c:pt idx="144">
                  <c:v>400</c:v>
                </c:pt>
                <c:pt idx="145">
                  <c:v>401.5</c:v>
                </c:pt>
                <c:pt idx="146">
                  <c:v>404.75</c:v>
                </c:pt>
                <c:pt idx="147">
                  <c:v>404.25</c:v>
                </c:pt>
                <c:pt idx="148">
                  <c:v>406</c:v>
                </c:pt>
                <c:pt idx="149">
                  <c:v>406.5</c:v>
                </c:pt>
                <c:pt idx="150">
                  <c:v>406.25</c:v>
                </c:pt>
                <c:pt idx="151">
                  <c:v>410.25</c:v>
                </c:pt>
                <c:pt idx="152">
                  <c:v>407.25</c:v>
                </c:pt>
                <c:pt idx="153">
                  <c:v>407.75</c:v>
                </c:pt>
                <c:pt idx="154">
                  <c:v>409.75</c:v>
                </c:pt>
                <c:pt idx="155">
                  <c:v>407.75</c:v>
                </c:pt>
                <c:pt idx="156">
                  <c:v>406.25</c:v>
                </c:pt>
                <c:pt idx="157">
                  <c:v>403.75</c:v>
                </c:pt>
                <c:pt idx="158">
                  <c:v>397.5</c:v>
                </c:pt>
                <c:pt idx="159">
                  <c:v>397.25</c:v>
                </c:pt>
                <c:pt idx="160">
                  <c:v>396.75</c:v>
                </c:pt>
                <c:pt idx="161">
                  <c:v>398</c:v>
                </c:pt>
                <c:pt idx="162">
                  <c:v>399.25</c:v>
                </c:pt>
                <c:pt idx="163">
                  <c:v>396.75</c:v>
                </c:pt>
                <c:pt idx="164">
                  <c:v>397</c:v>
                </c:pt>
                <c:pt idx="165">
                  <c:v>397</c:v>
                </c:pt>
                <c:pt idx="166">
                  <c:v>411.5</c:v>
                </c:pt>
                <c:pt idx="167">
                  <c:v>411.25</c:v>
                </c:pt>
                <c:pt idx="168">
                  <c:v>412.25</c:v>
                </c:pt>
                <c:pt idx="169">
                  <c:v>405</c:v>
                </c:pt>
                <c:pt idx="170">
                  <c:v>413.25</c:v>
                </c:pt>
                <c:pt idx="171">
                  <c:v>412.5</c:v>
                </c:pt>
                <c:pt idx="172">
                  <c:v>414.75</c:v>
                </c:pt>
                <c:pt idx="173">
                  <c:v>414</c:v>
                </c:pt>
                <c:pt idx="174">
                  <c:v>412</c:v>
                </c:pt>
                <c:pt idx="175">
                  <c:v>413.5</c:v>
                </c:pt>
                <c:pt idx="176">
                  <c:v>410.75</c:v>
                </c:pt>
                <c:pt idx="177">
                  <c:v>407.25</c:v>
                </c:pt>
                <c:pt idx="178">
                  <c:v>406</c:v>
                </c:pt>
                <c:pt idx="179">
                  <c:v>408.5</c:v>
                </c:pt>
                <c:pt idx="180">
                  <c:v>408</c:v>
                </c:pt>
                <c:pt idx="181">
                  <c:v>402.5</c:v>
                </c:pt>
                <c:pt idx="182">
                  <c:v>404.25</c:v>
                </c:pt>
                <c:pt idx="183">
                  <c:v>406.5</c:v>
                </c:pt>
                <c:pt idx="184">
                  <c:v>412.25</c:v>
                </c:pt>
                <c:pt idx="185">
                  <c:v>411.25</c:v>
                </c:pt>
                <c:pt idx="186">
                  <c:v>414.5</c:v>
                </c:pt>
                <c:pt idx="187">
                  <c:v>416</c:v>
                </c:pt>
                <c:pt idx="188">
                  <c:v>420.25</c:v>
                </c:pt>
                <c:pt idx="189">
                  <c:v>419.75</c:v>
                </c:pt>
                <c:pt idx="190">
                  <c:v>422.25</c:v>
                </c:pt>
                <c:pt idx="191">
                  <c:v>421</c:v>
                </c:pt>
                <c:pt idx="192">
                  <c:v>416.5</c:v>
                </c:pt>
                <c:pt idx="193">
                  <c:v>419.5</c:v>
                </c:pt>
                <c:pt idx="194">
                  <c:v>419.5</c:v>
                </c:pt>
                <c:pt idx="195">
                  <c:v>419.5</c:v>
                </c:pt>
                <c:pt idx="196">
                  <c:v>414.5</c:v>
                </c:pt>
                <c:pt idx="197">
                  <c:v>414.25</c:v>
                </c:pt>
                <c:pt idx="198">
                  <c:v>419.25</c:v>
                </c:pt>
                <c:pt idx="199">
                  <c:v>417</c:v>
                </c:pt>
                <c:pt idx="200">
                  <c:v>413</c:v>
                </c:pt>
                <c:pt idx="201">
                  <c:v>420.25</c:v>
                </c:pt>
                <c:pt idx="202">
                  <c:v>421</c:v>
                </c:pt>
                <c:pt idx="203">
                  <c:v>423.25</c:v>
                </c:pt>
                <c:pt idx="204">
                  <c:v>426.5</c:v>
                </c:pt>
                <c:pt idx="205">
                  <c:v>422.5</c:v>
                </c:pt>
                <c:pt idx="206">
                  <c:v>425</c:v>
                </c:pt>
                <c:pt idx="207">
                  <c:v>419</c:v>
                </c:pt>
                <c:pt idx="208">
                  <c:v>413.25</c:v>
                </c:pt>
                <c:pt idx="209">
                  <c:v>413.75</c:v>
                </c:pt>
                <c:pt idx="210">
                  <c:v>411.75</c:v>
                </c:pt>
                <c:pt idx="211">
                  <c:v>401.25</c:v>
                </c:pt>
                <c:pt idx="212">
                  <c:v>404</c:v>
                </c:pt>
                <c:pt idx="213">
                  <c:v>399.75</c:v>
                </c:pt>
                <c:pt idx="214">
                  <c:v>396.75</c:v>
                </c:pt>
                <c:pt idx="215">
                  <c:v>398</c:v>
                </c:pt>
                <c:pt idx="216">
                  <c:v>388.25</c:v>
                </c:pt>
                <c:pt idx="217">
                  <c:v>398.25</c:v>
                </c:pt>
                <c:pt idx="218">
                  <c:v>397</c:v>
                </c:pt>
                <c:pt idx="219">
                  <c:v>384.5</c:v>
                </c:pt>
                <c:pt idx="220">
                  <c:v>382.75</c:v>
                </c:pt>
                <c:pt idx="221">
                  <c:v>377.25</c:v>
                </c:pt>
                <c:pt idx="222">
                  <c:v>375.5</c:v>
                </c:pt>
                <c:pt idx="223">
                  <c:v>375.75</c:v>
                </c:pt>
                <c:pt idx="224">
                  <c:v>378.25</c:v>
                </c:pt>
                <c:pt idx="225">
                  <c:v>378</c:v>
                </c:pt>
                <c:pt idx="226">
                  <c:v>371.5</c:v>
                </c:pt>
                <c:pt idx="227">
                  <c:v>373.25</c:v>
                </c:pt>
                <c:pt idx="228">
                  <c:v>373.25</c:v>
                </c:pt>
                <c:pt idx="229">
                  <c:v>366</c:v>
                </c:pt>
                <c:pt idx="230">
                  <c:v>371.25</c:v>
                </c:pt>
                <c:pt idx="231">
                  <c:v>359</c:v>
                </c:pt>
                <c:pt idx="232">
                  <c:v>364.25</c:v>
                </c:pt>
                <c:pt idx="233">
                  <c:v>364.5</c:v>
                </c:pt>
                <c:pt idx="234">
                  <c:v>373</c:v>
                </c:pt>
                <c:pt idx="235">
                  <c:v>367</c:v>
                </c:pt>
                <c:pt idx="236">
                  <c:v>360.75</c:v>
                </c:pt>
                <c:pt idx="237">
                  <c:v>353.25</c:v>
                </c:pt>
                <c:pt idx="238">
                  <c:v>359.25</c:v>
                </c:pt>
                <c:pt idx="239">
                  <c:v>354.75</c:v>
                </c:pt>
                <c:pt idx="240">
                  <c:v>355.25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2E-40EF-B313-10BA8817D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402496"/>
        <c:axId val="543766728"/>
      </c:lineChart>
      <c:dateAx>
        <c:axId val="54340249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54376672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543766728"/>
        <c:scaling>
          <c:orientation val="minMax"/>
          <c:max val="450"/>
          <c:min val="3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3402496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71"/>
          <c:y val="0.1151548556430446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Cents/Bushel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9"/>
          <c:w val="0.89763718771264678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Nov-17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Sheet1!$A$2:$A$327</c:f>
              <c:numCache>
                <c:formatCode>m/d/yyyy</c:formatCode>
                <c:ptCount val="326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</c:numCache>
            </c:numRef>
          </c:cat>
          <c:val>
            <c:numRef>
              <c:f>Sheet1!$B$2:$B$327</c:f>
              <c:numCache>
                <c:formatCode>General</c:formatCode>
                <c:ptCount val="326"/>
                <c:pt idx="0">
                  <c:v>912.75</c:v>
                </c:pt>
                <c:pt idx="1">
                  <c:v>911.25</c:v>
                </c:pt>
                <c:pt idx="2">
                  <c:v>915.5</c:v>
                </c:pt>
                <c:pt idx="3">
                  <c:v>916.25</c:v>
                </c:pt>
                <c:pt idx="4">
                  <c:v>925.75</c:v>
                </c:pt>
                <c:pt idx="5">
                  <c:v>930.25</c:v>
                </c:pt>
                <c:pt idx="6">
                  <c:v>929.75</c:v>
                </c:pt>
                <c:pt idx="7">
                  <c:v>928.5</c:v>
                </c:pt>
                <c:pt idx="8">
                  <c:v>932</c:v>
                </c:pt>
                <c:pt idx="9">
                  <c:v>931</c:v>
                </c:pt>
                <c:pt idx="10">
                  <c:v>944</c:v>
                </c:pt>
                <c:pt idx="11">
                  <c:v>937.75</c:v>
                </c:pt>
                <c:pt idx="12">
                  <c:v>944.75</c:v>
                </c:pt>
                <c:pt idx="13">
                  <c:v>947.25</c:v>
                </c:pt>
                <c:pt idx="14">
                  <c:v>946.25</c:v>
                </c:pt>
                <c:pt idx="15">
                  <c:v>955.75</c:v>
                </c:pt>
                <c:pt idx="16">
                  <c:v>953.75</c:v>
                </c:pt>
                <c:pt idx="17">
                  <c:v>948.75</c:v>
                </c:pt>
                <c:pt idx="18">
                  <c:v>931.5</c:v>
                </c:pt>
                <c:pt idx="19">
                  <c:v>932.5</c:v>
                </c:pt>
                <c:pt idx="20">
                  <c:v>932</c:v>
                </c:pt>
                <c:pt idx="21">
                  <c:v>922.5</c:v>
                </c:pt>
                <c:pt idx="22">
                  <c:v>917</c:v>
                </c:pt>
                <c:pt idx="23">
                  <c:v>920.25</c:v>
                </c:pt>
                <c:pt idx="24">
                  <c:v>927.25</c:v>
                </c:pt>
                <c:pt idx="25">
                  <c:v>932</c:v>
                </c:pt>
                <c:pt idx="26">
                  <c:v>940.5</c:v>
                </c:pt>
                <c:pt idx="27">
                  <c:v>943.5</c:v>
                </c:pt>
                <c:pt idx="28">
                  <c:v>947.75</c:v>
                </c:pt>
                <c:pt idx="29">
                  <c:v>942.25</c:v>
                </c:pt>
                <c:pt idx="30">
                  <c:v>930.75</c:v>
                </c:pt>
                <c:pt idx="31">
                  <c:v>930.75</c:v>
                </c:pt>
                <c:pt idx="32">
                  <c:v>939</c:v>
                </c:pt>
                <c:pt idx="33">
                  <c:v>952.75</c:v>
                </c:pt>
                <c:pt idx="34">
                  <c:v>959.75</c:v>
                </c:pt>
                <c:pt idx="35">
                  <c:v>973</c:v>
                </c:pt>
                <c:pt idx="36">
                  <c:v>964.5</c:v>
                </c:pt>
                <c:pt idx="37">
                  <c:v>964.5</c:v>
                </c:pt>
                <c:pt idx="38">
                  <c:v>949.25</c:v>
                </c:pt>
                <c:pt idx="39">
                  <c:v>945.25</c:v>
                </c:pt>
                <c:pt idx="40">
                  <c:v>952.75</c:v>
                </c:pt>
                <c:pt idx="41">
                  <c:v>948</c:v>
                </c:pt>
                <c:pt idx="42">
                  <c:v>951.25</c:v>
                </c:pt>
                <c:pt idx="43">
                  <c:v>953.25</c:v>
                </c:pt>
                <c:pt idx="44">
                  <c:v>971.5</c:v>
                </c:pt>
                <c:pt idx="45">
                  <c:v>966.75</c:v>
                </c:pt>
                <c:pt idx="46">
                  <c:v>963</c:v>
                </c:pt>
                <c:pt idx="47">
                  <c:v>961.75</c:v>
                </c:pt>
                <c:pt idx="48">
                  <c:v>960</c:v>
                </c:pt>
                <c:pt idx="49">
                  <c:v>961.75</c:v>
                </c:pt>
                <c:pt idx="50">
                  <c:v>962.25</c:v>
                </c:pt>
                <c:pt idx="51">
                  <c:v>954.5</c:v>
                </c:pt>
                <c:pt idx="52">
                  <c:v>964.25</c:v>
                </c:pt>
                <c:pt idx="53">
                  <c:v>968.75</c:v>
                </c:pt>
                <c:pt idx="54">
                  <c:v>981.25</c:v>
                </c:pt>
                <c:pt idx="55">
                  <c:v>978.25</c:v>
                </c:pt>
                <c:pt idx="56">
                  <c:v>985.75</c:v>
                </c:pt>
                <c:pt idx="57">
                  <c:v>980.5</c:v>
                </c:pt>
                <c:pt idx="58">
                  <c:v>985.75</c:v>
                </c:pt>
                <c:pt idx="59">
                  <c:v>991.5</c:v>
                </c:pt>
                <c:pt idx="60">
                  <c:v>993.5</c:v>
                </c:pt>
                <c:pt idx="61">
                  <c:v>1003.75</c:v>
                </c:pt>
                <c:pt idx="62">
                  <c:v>1003.5</c:v>
                </c:pt>
                <c:pt idx="63">
                  <c:v>994.25</c:v>
                </c:pt>
                <c:pt idx="64">
                  <c:v>994.5</c:v>
                </c:pt>
                <c:pt idx="65">
                  <c:v>983</c:v>
                </c:pt>
                <c:pt idx="66">
                  <c:v>978.5</c:v>
                </c:pt>
                <c:pt idx="67">
                  <c:v>981.75</c:v>
                </c:pt>
                <c:pt idx="68">
                  <c:v>982.5</c:v>
                </c:pt>
                <c:pt idx="69">
                  <c:v>988.25</c:v>
                </c:pt>
                <c:pt idx="70">
                  <c:v>995</c:v>
                </c:pt>
                <c:pt idx="71">
                  <c:v>985.5</c:v>
                </c:pt>
                <c:pt idx="72">
                  <c:v>993.75</c:v>
                </c:pt>
                <c:pt idx="73">
                  <c:v>984</c:v>
                </c:pt>
                <c:pt idx="74">
                  <c:v>981.25</c:v>
                </c:pt>
                <c:pt idx="75">
                  <c:v>986.25</c:v>
                </c:pt>
                <c:pt idx="76">
                  <c:v>987</c:v>
                </c:pt>
                <c:pt idx="77">
                  <c:v>993</c:v>
                </c:pt>
                <c:pt idx="78">
                  <c:v>992.75</c:v>
                </c:pt>
                <c:pt idx="79">
                  <c:v>1009.75</c:v>
                </c:pt>
                <c:pt idx="80">
                  <c:v>1016.25</c:v>
                </c:pt>
                <c:pt idx="81">
                  <c:v>1016.5</c:v>
                </c:pt>
                <c:pt idx="82">
                  <c:v>1026.5</c:v>
                </c:pt>
                <c:pt idx="83">
                  <c:v>1034</c:v>
                </c:pt>
                <c:pt idx="84">
                  <c:v>1025.5</c:v>
                </c:pt>
                <c:pt idx="85">
                  <c:v>1018</c:v>
                </c:pt>
                <c:pt idx="86">
                  <c:v>1013.5</c:v>
                </c:pt>
                <c:pt idx="87">
                  <c:v>1015</c:v>
                </c:pt>
                <c:pt idx="88">
                  <c:v>1024.5</c:v>
                </c:pt>
                <c:pt idx="89">
                  <c:v>1027.5</c:v>
                </c:pt>
                <c:pt idx="90">
                  <c:v>1032</c:v>
                </c:pt>
                <c:pt idx="91">
                  <c:v>1013</c:v>
                </c:pt>
                <c:pt idx="92">
                  <c:v>1025</c:v>
                </c:pt>
                <c:pt idx="93">
                  <c:v>1022</c:v>
                </c:pt>
                <c:pt idx="94">
                  <c:v>1020</c:v>
                </c:pt>
                <c:pt idx="95">
                  <c:v>1016</c:v>
                </c:pt>
                <c:pt idx="96">
                  <c:v>1016.25</c:v>
                </c:pt>
                <c:pt idx="97">
                  <c:v>1019.75</c:v>
                </c:pt>
                <c:pt idx="98">
                  <c:v>1012</c:v>
                </c:pt>
                <c:pt idx="99">
                  <c:v>996.75</c:v>
                </c:pt>
                <c:pt idx="100">
                  <c:v>997.5</c:v>
                </c:pt>
                <c:pt idx="101">
                  <c:v>987.5</c:v>
                </c:pt>
                <c:pt idx="102">
                  <c:v>981.25</c:v>
                </c:pt>
                <c:pt idx="103">
                  <c:v>1002.5</c:v>
                </c:pt>
                <c:pt idx="104">
                  <c:v>996</c:v>
                </c:pt>
                <c:pt idx="105">
                  <c:v>993.5</c:v>
                </c:pt>
                <c:pt idx="106">
                  <c:v>989.25</c:v>
                </c:pt>
                <c:pt idx="107">
                  <c:v>983.25</c:v>
                </c:pt>
                <c:pt idx="108">
                  <c:v>998.75</c:v>
                </c:pt>
                <c:pt idx="109">
                  <c:v>996.25</c:v>
                </c:pt>
                <c:pt idx="110">
                  <c:v>982.5</c:v>
                </c:pt>
                <c:pt idx="111">
                  <c:v>993.75</c:v>
                </c:pt>
                <c:pt idx="112">
                  <c:v>1000</c:v>
                </c:pt>
                <c:pt idx="113">
                  <c:v>998</c:v>
                </c:pt>
                <c:pt idx="114">
                  <c:v>1016.5</c:v>
                </c:pt>
                <c:pt idx="115">
                  <c:v>1018.5</c:v>
                </c:pt>
                <c:pt idx="116">
                  <c:v>1020</c:v>
                </c:pt>
                <c:pt idx="117">
                  <c:v>1028.25</c:v>
                </c:pt>
                <c:pt idx="118">
                  <c:v>1029.75</c:v>
                </c:pt>
                <c:pt idx="119">
                  <c:v>1028.75</c:v>
                </c:pt>
                <c:pt idx="120">
                  <c:v>1025.25</c:v>
                </c:pt>
                <c:pt idx="121">
                  <c:v>1026</c:v>
                </c:pt>
                <c:pt idx="122">
                  <c:v>1025.5</c:v>
                </c:pt>
                <c:pt idx="123">
                  <c:v>1023.25</c:v>
                </c:pt>
                <c:pt idx="124">
                  <c:v>1025.25</c:v>
                </c:pt>
                <c:pt idx="125">
                  <c:v>1004</c:v>
                </c:pt>
                <c:pt idx="126">
                  <c:v>1001</c:v>
                </c:pt>
                <c:pt idx="127">
                  <c:v>1012</c:v>
                </c:pt>
                <c:pt idx="128">
                  <c:v>1018.5</c:v>
                </c:pt>
                <c:pt idx="129">
                  <c:v>1009.75</c:v>
                </c:pt>
                <c:pt idx="130">
                  <c:v>1017</c:v>
                </c:pt>
                <c:pt idx="131">
                  <c:v>1019.5</c:v>
                </c:pt>
                <c:pt idx="132">
                  <c:v>1028.25</c:v>
                </c:pt>
                <c:pt idx="133">
                  <c:v>1026</c:v>
                </c:pt>
                <c:pt idx="134">
                  <c:v>1030</c:v>
                </c:pt>
                <c:pt idx="135">
                  <c:v>1027.25</c:v>
                </c:pt>
                <c:pt idx="136">
                  <c:v>1023</c:v>
                </c:pt>
                <c:pt idx="137">
                  <c:v>1034.25</c:v>
                </c:pt>
                <c:pt idx="138">
                  <c:v>1024</c:v>
                </c:pt>
                <c:pt idx="139">
                  <c:v>1018.25</c:v>
                </c:pt>
                <c:pt idx="140">
                  <c:v>1014.5</c:v>
                </c:pt>
                <c:pt idx="141">
                  <c:v>1013.5</c:v>
                </c:pt>
                <c:pt idx="142">
                  <c:v>1004.5</c:v>
                </c:pt>
                <c:pt idx="143">
                  <c:v>1007</c:v>
                </c:pt>
                <c:pt idx="144">
                  <c:v>1006.25</c:v>
                </c:pt>
                <c:pt idx="145">
                  <c:v>1018.25</c:v>
                </c:pt>
                <c:pt idx="146">
                  <c:v>1032.25</c:v>
                </c:pt>
                <c:pt idx="147">
                  <c:v>1021.75</c:v>
                </c:pt>
                <c:pt idx="148">
                  <c:v>1022</c:v>
                </c:pt>
                <c:pt idx="149">
                  <c:v>1021.75</c:v>
                </c:pt>
                <c:pt idx="150">
                  <c:v>1013.5</c:v>
                </c:pt>
                <c:pt idx="151">
                  <c:v>1010.25</c:v>
                </c:pt>
                <c:pt idx="152">
                  <c:v>1004.5</c:v>
                </c:pt>
                <c:pt idx="153">
                  <c:v>999.75</c:v>
                </c:pt>
                <c:pt idx="154">
                  <c:v>1002.25</c:v>
                </c:pt>
                <c:pt idx="155">
                  <c:v>994.5</c:v>
                </c:pt>
                <c:pt idx="156">
                  <c:v>993</c:v>
                </c:pt>
                <c:pt idx="157">
                  <c:v>995.5</c:v>
                </c:pt>
                <c:pt idx="158">
                  <c:v>993.5</c:v>
                </c:pt>
                <c:pt idx="159">
                  <c:v>993.5</c:v>
                </c:pt>
                <c:pt idx="160">
                  <c:v>998.25</c:v>
                </c:pt>
                <c:pt idx="161">
                  <c:v>998.75</c:v>
                </c:pt>
                <c:pt idx="162">
                  <c:v>991.25</c:v>
                </c:pt>
                <c:pt idx="163">
                  <c:v>977</c:v>
                </c:pt>
                <c:pt idx="164">
                  <c:v>971</c:v>
                </c:pt>
                <c:pt idx="165">
                  <c:v>972.25</c:v>
                </c:pt>
                <c:pt idx="166">
                  <c:v>968</c:v>
                </c:pt>
                <c:pt idx="167">
                  <c:v>963.25</c:v>
                </c:pt>
                <c:pt idx="168">
                  <c:v>954</c:v>
                </c:pt>
                <c:pt idx="169">
                  <c:v>950.25</c:v>
                </c:pt>
                <c:pt idx="170">
                  <c:v>949</c:v>
                </c:pt>
                <c:pt idx="171">
                  <c:v>954</c:v>
                </c:pt>
                <c:pt idx="172">
                  <c:v>950.75</c:v>
                </c:pt>
                <c:pt idx="173">
                  <c:v>949.5</c:v>
                </c:pt>
                <c:pt idx="174">
                  <c:v>949.75</c:v>
                </c:pt>
                <c:pt idx="175">
                  <c:v>948.5</c:v>
                </c:pt>
                <c:pt idx="176">
                  <c:v>955.5</c:v>
                </c:pt>
                <c:pt idx="177">
                  <c:v>961.75</c:v>
                </c:pt>
                <c:pt idx="178">
                  <c:v>962.25</c:v>
                </c:pt>
                <c:pt idx="179">
                  <c:v>956.75</c:v>
                </c:pt>
                <c:pt idx="180">
                  <c:v>958.25</c:v>
                </c:pt>
                <c:pt idx="181">
                  <c:v>953.75</c:v>
                </c:pt>
                <c:pt idx="182">
                  <c:v>959.5</c:v>
                </c:pt>
                <c:pt idx="183">
                  <c:v>967.5</c:v>
                </c:pt>
                <c:pt idx="184">
                  <c:v>961.75</c:v>
                </c:pt>
                <c:pt idx="185">
                  <c:v>954</c:v>
                </c:pt>
                <c:pt idx="186">
                  <c:v>954.5</c:v>
                </c:pt>
                <c:pt idx="187">
                  <c:v>953.25</c:v>
                </c:pt>
                <c:pt idx="188">
                  <c:v>964.5</c:v>
                </c:pt>
                <c:pt idx="189">
                  <c:v>964.75</c:v>
                </c:pt>
                <c:pt idx="190">
                  <c:v>970</c:v>
                </c:pt>
                <c:pt idx="191">
                  <c:v>964.75</c:v>
                </c:pt>
                <c:pt idx="192">
                  <c:v>966.5</c:v>
                </c:pt>
                <c:pt idx="193">
                  <c:v>961.25</c:v>
                </c:pt>
                <c:pt idx="194">
                  <c:v>967.5</c:v>
                </c:pt>
                <c:pt idx="195">
                  <c:v>966.75</c:v>
                </c:pt>
                <c:pt idx="196">
                  <c:v>964</c:v>
                </c:pt>
                <c:pt idx="197">
                  <c:v>959.75</c:v>
                </c:pt>
                <c:pt idx="198">
                  <c:v>960.75</c:v>
                </c:pt>
                <c:pt idx="199">
                  <c:v>967.75</c:v>
                </c:pt>
                <c:pt idx="200">
                  <c:v>967.75</c:v>
                </c:pt>
                <c:pt idx="201">
                  <c:v>944.75</c:v>
                </c:pt>
                <c:pt idx="202">
                  <c:v>951.75</c:v>
                </c:pt>
                <c:pt idx="203">
                  <c:v>956.25</c:v>
                </c:pt>
                <c:pt idx="204">
                  <c:v>948.5</c:v>
                </c:pt>
                <c:pt idx="205">
                  <c:v>948</c:v>
                </c:pt>
                <c:pt idx="206">
                  <c:v>939.25</c:v>
                </c:pt>
                <c:pt idx="207">
                  <c:v>929.25</c:v>
                </c:pt>
                <c:pt idx="208">
                  <c:v>919.75</c:v>
                </c:pt>
                <c:pt idx="209">
                  <c:v>918.25</c:v>
                </c:pt>
                <c:pt idx="210">
                  <c:v>917.75</c:v>
                </c:pt>
                <c:pt idx="211">
                  <c:v>925.5</c:v>
                </c:pt>
                <c:pt idx="212">
                  <c:v>928</c:v>
                </c:pt>
                <c:pt idx="213">
                  <c:v>931.75</c:v>
                </c:pt>
                <c:pt idx="214">
                  <c:v>935.75</c:v>
                </c:pt>
                <c:pt idx="215">
                  <c:v>943.75</c:v>
                </c:pt>
                <c:pt idx="216">
                  <c:v>948.25</c:v>
                </c:pt>
                <c:pt idx="217">
                  <c:v>938.25</c:v>
                </c:pt>
                <c:pt idx="218">
                  <c:v>939</c:v>
                </c:pt>
                <c:pt idx="219">
                  <c:v>939</c:v>
                </c:pt>
                <c:pt idx="220">
                  <c:v>944</c:v>
                </c:pt>
                <c:pt idx="221">
                  <c:v>950</c:v>
                </c:pt>
                <c:pt idx="222">
                  <c:v>948.5</c:v>
                </c:pt>
                <c:pt idx="223">
                  <c:v>938.75</c:v>
                </c:pt>
                <c:pt idx="224">
                  <c:v>927.75</c:v>
                </c:pt>
                <c:pt idx="225">
                  <c:v>913.25</c:v>
                </c:pt>
                <c:pt idx="226">
                  <c:v>911</c:v>
                </c:pt>
                <c:pt idx="227">
                  <c:v>913.75</c:v>
                </c:pt>
                <c:pt idx="228">
                  <c:v>917.5</c:v>
                </c:pt>
                <c:pt idx="229">
                  <c:v>921.75</c:v>
                </c:pt>
                <c:pt idx="230">
                  <c:v>924.75</c:v>
                </c:pt>
                <c:pt idx="231">
                  <c:v>954.75</c:v>
                </c:pt>
                <c:pt idx="232">
                  <c:v>980.75</c:v>
                </c:pt>
                <c:pt idx="233">
                  <c:v>994.25</c:v>
                </c:pt>
                <c:pt idx="234">
                  <c:v>999.25</c:v>
                </c:pt>
                <c:pt idx="235">
                  <c:v>1015.5</c:v>
                </c:pt>
                <c:pt idx="236">
                  <c:v>1039.25</c:v>
                </c:pt>
                <c:pt idx="237">
                  <c:v>1043.25</c:v>
                </c:pt>
                <c:pt idx="238">
                  <c:v>1034</c:v>
                </c:pt>
                <c:pt idx="239">
                  <c:v>987.5</c:v>
                </c:pt>
                <c:pt idx="240">
                  <c:v>1001.5</c:v>
                </c:pt>
                <c:pt idx="241">
                  <c:v>997.5</c:v>
                </c:pt>
                <c:pt idx="242">
                  <c:v>1001.75</c:v>
                </c:pt>
                <c:pt idx="243">
                  <c:v>1012.5</c:v>
                </c:pt>
                <c:pt idx="244">
                  <c:v>1027</c:v>
                </c:pt>
                <c:pt idx="245">
                  <c:v>1022.25</c:v>
                </c:pt>
                <c:pt idx="246">
                  <c:v>1010</c:v>
                </c:pt>
                <c:pt idx="247">
                  <c:v>992.75</c:v>
                </c:pt>
                <c:pt idx="248">
                  <c:v>1000.25</c:v>
                </c:pt>
                <c:pt idx="249">
                  <c:v>1007.5</c:v>
                </c:pt>
                <c:pt idx="250">
                  <c:v>1013</c:v>
                </c:pt>
                <c:pt idx="251">
                  <c:v>1007.25</c:v>
                </c:pt>
                <c:pt idx="252">
                  <c:v>971.75</c:v>
                </c:pt>
                <c:pt idx="253">
                  <c:v>977.5</c:v>
                </c:pt>
                <c:pt idx="254">
                  <c:v>960.5</c:v>
                </c:pt>
                <c:pt idx="255">
                  <c:v>956.75</c:v>
                </c:pt>
                <c:pt idx="256">
                  <c:v>969.75</c:v>
                </c:pt>
                <c:pt idx="257">
                  <c:v>973.25</c:v>
                </c:pt>
                <c:pt idx="258">
                  <c:v>973.25</c:v>
                </c:pt>
                <c:pt idx="259">
                  <c:v>940.25</c:v>
                </c:pt>
                <c:pt idx="260">
                  <c:v>945</c:v>
                </c:pt>
                <c:pt idx="261">
                  <c:v>938.25</c:v>
                </c:pt>
                <c:pt idx="262">
                  <c:v>924.25</c:v>
                </c:pt>
                <c:pt idx="263">
                  <c:v>925.25</c:v>
                </c:pt>
                <c:pt idx="264">
                  <c:v>933</c:v>
                </c:pt>
                <c:pt idx="265">
                  <c:v>937.75</c:v>
                </c:pt>
                <c:pt idx="266">
                  <c:v>936.25</c:v>
                </c:pt>
                <c:pt idx="267">
                  <c:v>937.5</c:v>
                </c:pt>
                <c:pt idx="268">
                  <c:v>938</c:v>
                </c:pt>
                <c:pt idx="269">
                  <c:v>946.5</c:v>
                </c:pt>
                <c:pt idx="270">
                  <c:v>944.5</c:v>
                </c:pt>
                <c:pt idx="271">
                  <c:v>941.25</c:v>
                </c:pt>
                <c:pt idx="272">
                  <c:v>937.25</c:v>
                </c:pt>
                <c:pt idx="273">
                  <c:v>933.25</c:v>
                </c:pt>
                <c:pt idx="274">
                  <c:v>945.25</c:v>
                </c:pt>
                <c:pt idx="275">
                  <c:v>949.5</c:v>
                </c:pt>
                <c:pt idx="276">
                  <c:v>968.5</c:v>
                </c:pt>
                <c:pt idx="277">
                  <c:v>971</c:v>
                </c:pt>
                <c:pt idx="278">
                  <c:v>968.75</c:v>
                </c:pt>
                <c:pt idx="279">
                  <c:v>962</c:v>
                </c:pt>
                <c:pt idx="280">
                  <c:v>960</c:v>
                </c:pt>
                <c:pt idx="281">
                  <c:v>950.5</c:v>
                </c:pt>
                <c:pt idx="282">
                  <c:v>960.5</c:v>
                </c:pt>
                <c:pt idx="283">
                  <c:v>976</c:v>
                </c:pt>
                <c:pt idx="284">
                  <c:v>968.75</c:v>
                </c:pt>
                <c:pt idx="285">
                  <c:v>967.75</c:v>
                </c:pt>
                <c:pt idx="286">
                  <c:v>965.5</c:v>
                </c:pt>
                <c:pt idx="287">
                  <c:v>970</c:v>
                </c:pt>
                <c:pt idx="288">
                  <c:v>970.75</c:v>
                </c:pt>
                <c:pt idx="289">
                  <c:v>984.25</c:v>
                </c:pt>
                <c:pt idx="290">
                  <c:v>971.25</c:v>
                </c:pt>
                <c:pt idx="291">
                  <c:v>963.5</c:v>
                </c:pt>
                <c:pt idx="292">
                  <c:v>965.5</c:v>
                </c:pt>
                <c:pt idx="293">
                  <c:v>959.5</c:v>
                </c:pt>
                <c:pt idx="294">
                  <c:v>968.25</c:v>
                </c:pt>
                <c:pt idx="295">
                  <c:v>957.25</c:v>
                </c:pt>
                <c:pt idx="296">
                  <c:v>955.25</c:v>
                </c:pt>
                <c:pt idx="297">
                  <c:v>958.25</c:v>
                </c:pt>
                <c:pt idx="298">
                  <c:v>968.25</c:v>
                </c:pt>
                <c:pt idx="299">
                  <c:v>972.25</c:v>
                </c:pt>
                <c:pt idx="300">
                  <c:v>966.75</c:v>
                </c:pt>
                <c:pt idx="301">
                  <c:v>966</c:v>
                </c:pt>
                <c:pt idx="302">
                  <c:v>965.25</c:v>
                </c:pt>
                <c:pt idx="303">
                  <c:v>992</c:v>
                </c:pt>
                <c:pt idx="304">
                  <c:v>1000.25</c:v>
                </c:pt>
                <c:pt idx="305">
                  <c:v>991</c:v>
                </c:pt>
                <c:pt idx="306">
                  <c:v>984.75</c:v>
                </c:pt>
                <c:pt idx="307">
                  <c:v>984.25</c:v>
                </c:pt>
                <c:pt idx="308">
                  <c:v>986.5</c:v>
                </c:pt>
                <c:pt idx="309">
                  <c:v>978.75</c:v>
                </c:pt>
                <c:pt idx="310">
                  <c:v>980.75</c:v>
                </c:pt>
                <c:pt idx="311">
                  <c:v>975.5</c:v>
                </c:pt>
                <c:pt idx="312">
                  <c:v>975.5</c:v>
                </c:pt>
                <c:pt idx="313">
                  <c:v>971.25</c:v>
                </c:pt>
                <c:pt idx="314">
                  <c:v>975.25</c:v>
                </c:pt>
                <c:pt idx="315">
                  <c:v>972.75</c:v>
                </c:pt>
                <c:pt idx="316">
                  <c:v>973.75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E-4942-B9DD-E96D20F4AA3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Nov-18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Sheet1!$C$2:$C$327</c:f>
              <c:numCache>
                <c:formatCode>General</c:formatCode>
                <c:ptCount val="326"/>
                <c:pt idx="0">
                  <c:v>974</c:v>
                </c:pt>
                <c:pt idx="1">
                  <c:v>982.25</c:v>
                </c:pt>
                <c:pt idx="2">
                  <c:v>973</c:v>
                </c:pt>
                <c:pt idx="3">
                  <c:v>969</c:v>
                </c:pt>
                <c:pt idx="4">
                  <c:v>979.5</c:v>
                </c:pt>
                <c:pt idx="5">
                  <c:v>979.25</c:v>
                </c:pt>
                <c:pt idx="6">
                  <c:v>979.75</c:v>
                </c:pt>
                <c:pt idx="7">
                  <c:v>955.75</c:v>
                </c:pt>
                <c:pt idx="8">
                  <c:v>962.75</c:v>
                </c:pt>
                <c:pt idx="9">
                  <c:v>956.75</c:v>
                </c:pt>
                <c:pt idx="10">
                  <c:v>942</c:v>
                </c:pt>
                <c:pt idx="11">
                  <c:v>944.75</c:v>
                </c:pt>
                <c:pt idx="12">
                  <c:v>950.25</c:v>
                </c:pt>
                <c:pt idx="13">
                  <c:v>951.25</c:v>
                </c:pt>
                <c:pt idx="14">
                  <c:v>954</c:v>
                </c:pt>
                <c:pt idx="15">
                  <c:v>956</c:v>
                </c:pt>
                <c:pt idx="16">
                  <c:v>956.5</c:v>
                </c:pt>
                <c:pt idx="17">
                  <c:v>961.75</c:v>
                </c:pt>
                <c:pt idx="18">
                  <c:v>959.5</c:v>
                </c:pt>
                <c:pt idx="19">
                  <c:v>958.25</c:v>
                </c:pt>
                <c:pt idx="20">
                  <c:v>955.25</c:v>
                </c:pt>
                <c:pt idx="21">
                  <c:v>954.75</c:v>
                </c:pt>
                <c:pt idx="22">
                  <c:v>966.75</c:v>
                </c:pt>
                <c:pt idx="23">
                  <c:v>972.5</c:v>
                </c:pt>
                <c:pt idx="24">
                  <c:v>988.25</c:v>
                </c:pt>
                <c:pt idx="25">
                  <c:v>989.25</c:v>
                </c:pt>
                <c:pt idx="26">
                  <c:v>988.5</c:v>
                </c:pt>
                <c:pt idx="27">
                  <c:v>981</c:v>
                </c:pt>
                <c:pt idx="28">
                  <c:v>980.25</c:v>
                </c:pt>
                <c:pt idx="29">
                  <c:v>972.75</c:v>
                </c:pt>
                <c:pt idx="30">
                  <c:v>978.25</c:v>
                </c:pt>
                <c:pt idx="31">
                  <c:v>989.5</c:v>
                </c:pt>
                <c:pt idx="32">
                  <c:v>985.75</c:v>
                </c:pt>
                <c:pt idx="33">
                  <c:v>985.5</c:v>
                </c:pt>
                <c:pt idx="34">
                  <c:v>984.75</c:v>
                </c:pt>
                <c:pt idx="35">
                  <c:v>988.25</c:v>
                </c:pt>
                <c:pt idx="36">
                  <c:v>988.75</c:v>
                </c:pt>
                <c:pt idx="37">
                  <c:v>998.5</c:v>
                </c:pt>
                <c:pt idx="38">
                  <c:v>988.75</c:v>
                </c:pt>
                <c:pt idx="39">
                  <c:v>983.5</c:v>
                </c:pt>
                <c:pt idx="40">
                  <c:v>985.75</c:v>
                </c:pt>
                <c:pt idx="41">
                  <c:v>981.25</c:v>
                </c:pt>
                <c:pt idx="42">
                  <c:v>986.25</c:v>
                </c:pt>
                <c:pt idx="43">
                  <c:v>978</c:v>
                </c:pt>
                <c:pt idx="44">
                  <c:v>977.25</c:v>
                </c:pt>
                <c:pt idx="45">
                  <c:v>980</c:v>
                </c:pt>
                <c:pt idx="46">
                  <c:v>988.5</c:v>
                </c:pt>
                <c:pt idx="47">
                  <c:v>991.75</c:v>
                </c:pt>
                <c:pt idx="48">
                  <c:v>984.75</c:v>
                </c:pt>
                <c:pt idx="49">
                  <c:v>985.25</c:v>
                </c:pt>
                <c:pt idx="50">
                  <c:v>985.75</c:v>
                </c:pt>
                <c:pt idx="51">
                  <c:v>1006.5</c:v>
                </c:pt>
                <c:pt idx="52">
                  <c:v>1010.5</c:v>
                </c:pt>
                <c:pt idx="53">
                  <c:v>1004.75</c:v>
                </c:pt>
                <c:pt idx="54">
                  <c:v>1000</c:v>
                </c:pt>
                <c:pt idx="55">
                  <c:v>1000</c:v>
                </c:pt>
                <c:pt idx="56">
                  <c:v>1003.5</c:v>
                </c:pt>
                <c:pt idx="57">
                  <c:v>998</c:v>
                </c:pt>
                <c:pt idx="58">
                  <c:v>1002</c:v>
                </c:pt>
                <c:pt idx="59">
                  <c:v>997</c:v>
                </c:pt>
                <c:pt idx="60">
                  <c:v>996.75</c:v>
                </c:pt>
                <c:pt idx="61">
                  <c:v>993.75</c:v>
                </c:pt>
                <c:pt idx="62">
                  <c:v>997.25</c:v>
                </c:pt>
                <c:pt idx="63">
                  <c:v>996.5</c:v>
                </c:pt>
                <c:pt idx="64">
                  <c:v>996.25</c:v>
                </c:pt>
                <c:pt idx="65">
                  <c:v>1000.25</c:v>
                </c:pt>
                <c:pt idx="66">
                  <c:v>1008</c:v>
                </c:pt>
                <c:pt idx="67">
                  <c:v>998.5</c:v>
                </c:pt>
                <c:pt idx="68">
                  <c:v>1004</c:v>
                </c:pt>
                <c:pt idx="69">
                  <c:v>1004.25</c:v>
                </c:pt>
                <c:pt idx="70">
                  <c:v>1008.25</c:v>
                </c:pt>
                <c:pt idx="71">
                  <c:v>999</c:v>
                </c:pt>
                <c:pt idx="72">
                  <c:v>998.75</c:v>
                </c:pt>
                <c:pt idx="73">
                  <c:v>988</c:v>
                </c:pt>
                <c:pt idx="74">
                  <c:v>981</c:v>
                </c:pt>
                <c:pt idx="75">
                  <c:v>987.75</c:v>
                </c:pt>
                <c:pt idx="76">
                  <c:v>985.5</c:v>
                </c:pt>
                <c:pt idx="77">
                  <c:v>1001</c:v>
                </c:pt>
                <c:pt idx="78">
                  <c:v>1002</c:v>
                </c:pt>
                <c:pt idx="79">
                  <c:v>1001</c:v>
                </c:pt>
                <c:pt idx="80">
                  <c:v>1007</c:v>
                </c:pt>
                <c:pt idx="81">
                  <c:v>1004.75</c:v>
                </c:pt>
                <c:pt idx="82">
                  <c:v>1006.25</c:v>
                </c:pt>
                <c:pt idx="83">
                  <c:v>1005.5</c:v>
                </c:pt>
                <c:pt idx="84">
                  <c:v>1004.5</c:v>
                </c:pt>
                <c:pt idx="85">
                  <c:v>1001</c:v>
                </c:pt>
                <c:pt idx="86">
                  <c:v>1009</c:v>
                </c:pt>
                <c:pt idx="87">
                  <c:v>1011.5</c:v>
                </c:pt>
                <c:pt idx="88">
                  <c:v>1018.5</c:v>
                </c:pt>
                <c:pt idx="89">
                  <c:v>1014.5</c:v>
                </c:pt>
                <c:pt idx="90">
                  <c:v>1005.25</c:v>
                </c:pt>
                <c:pt idx="91">
                  <c:v>1004.75</c:v>
                </c:pt>
                <c:pt idx="92">
                  <c:v>999.25</c:v>
                </c:pt>
                <c:pt idx="93">
                  <c:v>994.75</c:v>
                </c:pt>
                <c:pt idx="94">
                  <c:v>998</c:v>
                </c:pt>
                <c:pt idx="95">
                  <c:v>987.5</c:v>
                </c:pt>
                <c:pt idx="96">
                  <c:v>987.75</c:v>
                </c:pt>
                <c:pt idx="97">
                  <c:v>982.5</c:v>
                </c:pt>
                <c:pt idx="98">
                  <c:v>976.75</c:v>
                </c:pt>
                <c:pt idx="99">
                  <c:v>976</c:v>
                </c:pt>
                <c:pt idx="100">
                  <c:v>971.5</c:v>
                </c:pt>
                <c:pt idx="101">
                  <c:v>973</c:v>
                </c:pt>
                <c:pt idx="102">
                  <c:v>981.25</c:v>
                </c:pt>
                <c:pt idx="103">
                  <c:v>980</c:v>
                </c:pt>
                <c:pt idx="104">
                  <c:v>972.75</c:v>
                </c:pt>
                <c:pt idx="105">
                  <c:v>975.75</c:v>
                </c:pt>
                <c:pt idx="106">
                  <c:v>982.25</c:v>
                </c:pt>
                <c:pt idx="107">
                  <c:v>985.5</c:v>
                </c:pt>
                <c:pt idx="108">
                  <c:v>984</c:v>
                </c:pt>
                <c:pt idx="109">
                  <c:v>985.25</c:v>
                </c:pt>
                <c:pt idx="110">
                  <c:v>983.75</c:v>
                </c:pt>
                <c:pt idx="111">
                  <c:v>982.75</c:v>
                </c:pt>
                <c:pt idx="112">
                  <c:v>973.5</c:v>
                </c:pt>
                <c:pt idx="113">
                  <c:v>971.5</c:v>
                </c:pt>
                <c:pt idx="114">
                  <c:v>983.5</c:v>
                </c:pt>
                <c:pt idx="115">
                  <c:v>989</c:v>
                </c:pt>
                <c:pt idx="116">
                  <c:v>988.75</c:v>
                </c:pt>
                <c:pt idx="117">
                  <c:v>994.25</c:v>
                </c:pt>
                <c:pt idx="118">
                  <c:v>996</c:v>
                </c:pt>
                <c:pt idx="119">
                  <c:v>1000.5</c:v>
                </c:pt>
                <c:pt idx="120">
                  <c:v>1002</c:v>
                </c:pt>
                <c:pt idx="121">
                  <c:v>1007.5</c:v>
                </c:pt>
                <c:pt idx="122">
                  <c:v>1007</c:v>
                </c:pt>
                <c:pt idx="123">
                  <c:v>1002.75</c:v>
                </c:pt>
                <c:pt idx="124">
                  <c:v>1008</c:v>
                </c:pt>
                <c:pt idx="125">
                  <c:v>1013.5</c:v>
                </c:pt>
                <c:pt idx="126">
                  <c:v>1011.25</c:v>
                </c:pt>
                <c:pt idx="127">
                  <c:v>1004.5</c:v>
                </c:pt>
                <c:pt idx="128">
                  <c:v>999</c:v>
                </c:pt>
                <c:pt idx="129">
                  <c:v>991.5</c:v>
                </c:pt>
                <c:pt idx="130">
                  <c:v>1005.5</c:v>
                </c:pt>
                <c:pt idx="131">
                  <c:v>1000.5</c:v>
                </c:pt>
                <c:pt idx="132">
                  <c:v>1004.5</c:v>
                </c:pt>
                <c:pt idx="133">
                  <c:v>1000</c:v>
                </c:pt>
                <c:pt idx="134">
                  <c:v>1014.25</c:v>
                </c:pt>
                <c:pt idx="135">
                  <c:v>1019.25</c:v>
                </c:pt>
                <c:pt idx="136">
                  <c:v>1020</c:v>
                </c:pt>
                <c:pt idx="137">
                  <c:v>1023.75</c:v>
                </c:pt>
                <c:pt idx="138">
                  <c:v>1022</c:v>
                </c:pt>
                <c:pt idx="139">
                  <c:v>1025</c:v>
                </c:pt>
                <c:pt idx="140">
                  <c:v>1028</c:v>
                </c:pt>
                <c:pt idx="141">
                  <c:v>1027.75</c:v>
                </c:pt>
                <c:pt idx="142">
                  <c:v>1028</c:v>
                </c:pt>
                <c:pt idx="143">
                  <c:v>1030.5</c:v>
                </c:pt>
                <c:pt idx="144">
                  <c:v>1032</c:v>
                </c:pt>
                <c:pt idx="145">
                  <c:v>1032.25</c:v>
                </c:pt>
                <c:pt idx="146">
                  <c:v>1038</c:v>
                </c:pt>
                <c:pt idx="147">
                  <c:v>1037.25</c:v>
                </c:pt>
                <c:pt idx="148">
                  <c:v>1042.25</c:v>
                </c:pt>
                <c:pt idx="149">
                  <c:v>1045.5</c:v>
                </c:pt>
                <c:pt idx="150">
                  <c:v>1044.5</c:v>
                </c:pt>
                <c:pt idx="151">
                  <c:v>1045</c:v>
                </c:pt>
                <c:pt idx="152">
                  <c:v>1030</c:v>
                </c:pt>
                <c:pt idx="153">
                  <c:v>1036</c:v>
                </c:pt>
                <c:pt idx="154">
                  <c:v>1044</c:v>
                </c:pt>
                <c:pt idx="155">
                  <c:v>1028.75</c:v>
                </c:pt>
                <c:pt idx="156">
                  <c:v>1033.5</c:v>
                </c:pt>
                <c:pt idx="157">
                  <c:v>1041</c:v>
                </c:pt>
                <c:pt idx="158">
                  <c:v>1022.75</c:v>
                </c:pt>
                <c:pt idx="159">
                  <c:v>1025</c:v>
                </c:pt>
                <c:pt idx="160">
                  <c:v>1026.25</c:v>
                </c:pt>
                <c:pt idx="161">
                  <c:v>1026.75</c:v>
                </c:pt>
                <c:pt idx="162">
                  <c:v>1026.5</c:v>
                </c:pt>
                <c:pt idx="163">
                  <c:v>1025.5</c:v>
                </c:pt>
                <c:pt idx="164">
                  <c:v>1020.5</c:v>
                </c:pt>
                <c:pt idx="165">
                  <c:v>1016.5</c:v>
                </c:pt>
                <c:pt idx="166">
                  <c:v>1047.75</c:v>
                </c:pt>
                <c:pt idx="167">
                  <c:v>1040</c:v>
                </c:pt>
                <c:pt idx="168">
                  <c:v>1042.25</c:v>
                </c:pt>
                <c:pt idx="169">
                  <c:v>1019</c:v>
                </c:pt>
                <c:pt idx="170">
                  <c:v>1034</c:v>
                </c:pt>
                <c:pt idx="171">
                  <c:v>1033.25</c:v>
                </c:pt>
                <c:pt idx="172">
                  <c:v>1043.25</c:v>
                </c:pt>
                <c:pt idx="173">
                  <c:v>1048</c:v>
                </c:pt>
                <c:pt idx="174">
                  <c:v>1046.5</c:v>
                </c:pt>
                <c:pt idx="175">
                  <c:v>1053.5</c:v>
                </c:pt>
                <c:pt idx="176">
                  <c:v>1049.5</c:v>
                </c:pt>
                <c:pt idx="177">
                  <c:v>1040.25</c:v>
                </c:pt>
                <c:pt idx="178">
                  <c:v>1045.25</c:v>
                </c:pt>
                <c:pt idx="179">
                  <c:v>1045.75</c:v>
                </c:pt>
                <c:pt idx="180">
                  <c:v>1042.5</c:v>
                </c:pt>
                <c:pt idx="181">
                  <c:v>1035</c:v>
                </c:pt>
                <c:pt idx="182">
                  <c:v>1028.25</c:v>
                </c:pt>
                <c:pt idx="183">
                  <c:v>1028.75</c:v>
                </c:pt>
                <c:pt idx="184">
                  <c:v>1034.75</c:v>
                </c:pt>
                <c:pt idx="185">
                  <c:v>1033.25</c:v>
                </c:pt>
                <c:pt idx="186">
                  <c:v>1047</c:v>
                </c:pt>
                <c:pt idx="187">
                  <c:v>1044.75</c:v>
                </c:pt>
                <c:pt idx="188">
                  <c:v>1050.5</c:v>
                </c:pt>
                <c:pt idx="189">
                  <c:v>1040.75</c:v>
                </c:pt>
                <c:pt idx="190">
                  <c:v>1049.5</c:v>
                </c:pt>
                <c:pt idx="191">
                  <c:v>1037.25</c:v>
                </c:pt>
                <c:pt idx="192">
                  <c:v>1018</c:v>
                </c:pt>
                <c:pt idx="193">
                  <c:v>1025.25</c:v>
                </c:pt>
                <c:pt idx="194">
                  <c:v>1024.25</c:v>
                </c:pt>
                <c:pt idx="195">
                  <c:v>1031</c:v>
                </c:pt>
                <c:pt idx="196">
                  <c:v>1014.25</c:v>
                </c:pt>
                <c:pt idx="197">
                  <c:v>1023.25</c:v>
                </c:pt>
                <c:pt idx="198">
                  <c:v>1024.75</c:v>
                </c:pt>
                <c:pt idx="199">
                  <c:v>1009</c:v>
                </c:pt>
                <c:pt idx="200">
                  <c:v>1004.25</c:v>
                </c:pt>
                <c:pt idx="201">
                  <c:v>1008.25</c:v>
                </c:pt>
                <c:pt idx="202">
                  <c:v>1033.75</c:v>
                </c:pt>
                <c:pt idx="203">
                  <c:v>1039</c:v>
                </c:pt>
                <c:pt idx="204">
                  <c:v>1048.75</c:v>
                </c:pt>
                <c:pt idx="205">
                  <c:v>1047.5</c:v>
                </c:pt>
                <c:pt idx="206">
                  <c:v>1053.5</c:v>
                </c:pt>
                <c:pt idx="207">
                  <c:v>1042.5</c:v>
                </c:pt>
                <c:pt idx="208">
                  <c:v>1036.5</c:v>
                </c:pt>
                <c:pt idx="209">
                  <c:v>1034.25</c:v>
                </c:pt>
                <c:pt idx="210">
                  <c:v>1037.75</c:v>
                </c:pt>
                <c:pt idx="211">
                  <c:v>1019.5</c:v>
                </c:pt>
                <c:pt idx="212">
                  <c:v>1020.5</c:v>
                </c:pt>
                <c:pt idx="213">
                  <c:v>1013.5</c:v>
                </c:pt>
                <c:pt idx="214">
                  <c:v>994.75</c:v>
                </c:pt>
                <c:pt idx="215">
                  <c:v>989.75</c:v>
                </c:pt>
                <c:pt idx="216">
                  <c:v>973.75</c:v>
                </c:pt>
                <c:pt idx="217">
                  <c:v>974.5</c:v>
                </c:pt>
                <c:pt idx="218">
                  <c:v>958.75</c:v>
                </c:pt>
                <c:pt idx="219">
                  <c:v>950</c:v>
                </c:pt>
                <c:pt idx="220">
                  <c:v>930.5</c:v>
                </c:pt>
                <c:pt idx="221">
                  <c:v>931.5</c:v>
                </c:pt>
                <c:pt idx="222">
                  <c:v>911</c:v>
                </c:pt>
                <c:pt idx="223">
                  <c:v>910.5</c:v>
                </c:pt>
                <c:pt idx="224">
                  <c:v>901.5</c:v>
                </c:pt>
                <c:pt idx="225">
                  <c:v>916.25</c:v>
                </c:pt>
                <c:pt idx="226">
                  <c:v>895.5</c:v>
                </c:pt>
                <c:pt idx="227">
                  <c:v>887.5</c:v>
                </c:pt>
                <c:pt idx="228">
                  <c:v>889</c:v>
                </c:pt>
                <c:pt idx="229">
                  <c:v>883.5</c:v>
                </c:pt>
                <c:pt idx="230">
                  <c:v>880</c:v>
                </c:pt>
                <c:pt idx="231">
                  <c:v>869.5</c:v>
                </c:pt>
                <c:pt idx="232">
                  <c:v>864.25</c:v>
                </c:pt>
                <c:pt idx="233">
                  <c:v>855.75</c:v>
                </c:pt>
                <c:pt idx="234">
                  <c:v>894.5</c:v>
                </c:pt>
                <c:pt idx="235">
                  <c:v>872</c:v>
                </c:pt>
                <c:pt idx="236">
                  <c:v>871.5</c:v>
                </c:pt>
                <c:pt idx="237">
                  <c:v>848.25</c:v>
                </c:pt>
                <c:pt idx="238">
                  <c:v>849.25</c:v>
                </c:pt>
                <c:pt idx="239">
                  <c:v>834.25</c:v>
                </c:pt>
                <c:pt idx="240">
                  <c:v>845.75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E-4942-B9DD-E96D20F4A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768296"/>
        <c:axId val="543767512"/>
      </c:lineChart>
      <c:dateAx>
        <c:axId val="54376829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543767512"/>
        <c:crosses val="autoZero"/>
        <c:auto val="1"/>
        <c:lblOffset val="100"/>
        <c:baseTimeUnit val="days"/>
        <c:majorUnit val="1"/>
        <c:minorUnit val="30"/>
      </c:dateAx>
      <c:valAx>
        <c:axId val="543767512"/>
        <c:scaling>
          <c:orientation val="minMax"/>
          <c:max val="1200"/>
          <c:min val="8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3768296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5"/>
          <c:y val="0.1151548556430446"/>
          <c:w val="0.31594512491494131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71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Sheet1!$B$9:$B$25</c:f>
              <c:numCache>
                <c:formatCode>General</c:formatCode>
                <c:ptCount val="17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>
                  <c:v>12.909000000000001</c:v>
                </c:pt>
                <c:pt idx="12">
                  <c:v>16.318999999999999</c:v>
                </c:pt>
                <c:pt idx="13">
                  <c:v>12.888</c:v>
                </c:pt>
                <c:pt idx="14">
                  <c:v>17.170000000000002</c:v>
                </c:pt>
                <c:pt idx="15">
                  <c:v>20.922999999999998</c:v>
                </c:pt>
                <c:pt idx="16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5-4709-9E4E-19A7137B0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765944"/>
        <c:axId val="543769080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noFill/>
            </a:ln>
          </c:spPr>
          <c:invertIfNegative val="0"/>
          <c:cat>
            <c:strRef>
              <c:f>Sheet1!$A$6:$A$24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</c:strCache>
            </c:strRef>
          </c:cat>
          <c:val>
            <c:numRef>
              <c:f>Sheet1!$C$6:$C$24</c:f>
              <c:numCache>
                <c:formatCode>General</c:formatCode>
                <c:ptCount val="17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2.8078431372549022</c:v>
                </c:pt>
                <c:pt idx="15">
                  <c:v>3.7407407407407414</c:v>
                </c:pt>
                <c:pt idx="16">
                  <c:v>4.5583877995642696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5-4709-9E4E-19A7137B0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3769472"/>
        <c:axId val="543768688"/>
      </c:barChart>
      <c:catAx>
        <c:axId val="543765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3769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376908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3765944"/>
        <c:crosses val="autoZero"/>
        <c:crossBetween val="between"/>
        <c:majorUnit val="4"/>
        <c:minorUnit val="1"/>
      </c:valAx>
      <c:valAx>
        <c:axId val="543768688"/>
        <c:scaling>
          <c:orientation val="minMax"/>
          <c:max val="6.100217899999998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3769472"/>
        <c:crosses val="max"/>
        <c:crossBetween val="between"/>
        <c:majorUnit val="0.87145970000000017"/>
      </c:valAx>
      <c:catAx>
        <c:axId val="54376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37686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5.5768469265791383E-2"/>
          <c:w val="0.79916296532436371"/>
          <c:h val="0.84583042125528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Sheet1!$B$17:$B$33</c:f>
              <c:numCache>
                <c:formatCode>General</c:formatCode>
                <c:ptCount val="17"/>
                <c:pt idx="0">
                  <c:v>7.4480000000000004</c:v>
                </c:pt>
                <c:pt idx="1">
                  <c:v>5.3849999999999998</c:v>
                </c:pt>
                <c:pt idx="2">
                  <c:v>3.45</c:v>
                </c:pt>
                <c:pt idx="3">
                  <c:v>5.4950000000000001</c:v>
                </c:pt>
                <c:pt idx="4">
                  <c:v>6.069</c:v>
                </c:pt>
                <c:pt idx="5">
                  <c:v>9.4789999999999992</c:v>
                </c:pt>
                <c:pt idx="6">
                  <c:v>10.051</c:v>
                </c:pt>
                <c:pt idx="7">
                  <c:v>6.3369999999999997</c:v>
                </c:pt>
                <c:pt idx="8">
                  <c:v>2.9470000000000001</c:v>
                </c:pt>
                <c:pt idx="9">
                  <c:v>2.6</c:v>
                </c:pt>
                <c:pt idx="10">
                  <c:v>3.35</c:v>
                </c:pt>
                <c:pt idx="11">
                  <c:v>3.8</c:v>
                </c:pt>
                <c:pt idx="12">
                  <c:v>2.35</c:v>
                </c:pt>
                <c:pt idx="13">
                  <c:v>3.65</c:v>
                </c:pt>
                <c:pt idx="14">
                  <c:v>3.8</c:v>
                </c:pt>
                <c:pt idx="15">
                  <c:v>2.75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E-42E7-8BDD-1304FF5C5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Sheet1!$C$17:$C$33</c:f>
              <c:numCache>
                <c:formatCode>General</c:formatCode>
                <c:ptCount val="17"/>
                <c:pt idx="0">
                  <c:v>6.7000000000000004E-2</c:v>
                </c:pt>
                <c:pt idx="1">
                  <c:v>4.4999999999999998E-2</c:v>
                </c:pt>
                <c:pt idx="2">
                  <c:v>2.9000000000000001E-2</c:v>
                </c:pt>
                <c:pt idx="3">
                  <c:v>2.8000000000000001E-2</c:v>
                </c:pt>
                <c:pt idx="4">
                  <c:v>1.9E-2</c:v>
                </c:pt>
                <c:pt idx="5">
                  <c:v>1.2E-2</c:v>
                </c:pt>
                <c:pt idx="6">
                  <c:v>0</c:v>
                </c:pt>
                <c:pt idx="7">
                  <c:v>0</c:v>
                </c:pt>
                <c:pt idx="8">
                  <c:v>8.9999999999999993E-3</c:v>
                </c:pt>
                <c:pt idx="9">
                  <c:v>1.9E-2</c:v>
                </c:pt>
                <c:pt idx="10">
                  <c:v>0.01</c:v>
                </c:pt>
                <c:pt idx="11">
                  <c:v>1.2999999999999999E-2</c:v>
                </c:pt>
                <c:pt idx="12">
                  <c:v>1.2E-2</c:v>
                </c:pt>
                <c:pt idx="13">
                  <c:v>3.3000000000000002E-2</c:v>
                </c:pt>
                <c:pt idx="14">
                  <c:v>7.0000000000000001E-3</c:v>
                </c:pt>
                <c:pt idx="15">
                  <c:v>5.0000000000000001E-3</c:v>
                </c:pt>
                <c:pt idx="16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E-42E7-8BDD-1304FF5C5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Sheet1!$D$17:$D$33</c:f>
              <c:numCache>
                <c:formatCode>General</c:formatCode>
                <c:ptCount val="17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>
                  <c:v>12.909000000000001</c:v>
                </c:pt>
                <c:pt idx="12">
                  <c:v>16.318999999999999</c:v>
                </c:pt>
                <c:pt idx="13">
                  <c:v>12.888</c:v>
                </c:pt>
                <c:pt idx="14">
                  <c:v>17.170000000000002</c:v>
                </c:pt>
                <c:pt idx="15">
                  <c:v>20.922999999999998</c:v>
                </c:pt>
                <c:pt idx="16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E-42E7-8BDD-1304FF5C5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1967136"/>
        <c:axId val="54361001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Sheet1!$E$17:$E$33</c:f>
              <c:numCache>
                <c:formatCode>General</c:formatCode>
                <c:ptCount val="17"/>
                <c:pt idx="0">
                  <c:v>1.6226579520697169</c:v>
                </c:pt>
                <c:pt idx="1">
                  <c:v>1.173202614379085</c:v>
                </c:pt>
                <c:pt idx="2">
                  <c:v>0.75163398692810468</c:v>
                </c:pt>
                <c:pt idx="3">
                  <c:v>1.1971677559912854</c:v>
                </c:pt>
                <c:pt idx="4">
                  <c:v>1.3222222222222222</c:v>
                </c:pt>
                <c:pt idx="5">
                  <c:v>2.0651416122004358</c:v>
                </c:pt>
                <c:pt idx="6">
                  <c:v>2.1897603485838779</c:v>
                </c:pt>
                <c:pt idx="7">
                  <c:v>1.3806100217864923</c:v>
                </c:pt>
                <c:pt idx="8">
                  <c:v>0.64204793028322449</c:v>
                </c:pt>
                <c:pt idx="9">
                  <c:v>0.56644880174291945</c:v>
                </c:pt>
                <c:pt idx="10">
                  <c:v>0.72984749455337694</c:v>
                </c:pt>
                <c:pt idx="11">
                  <c:v>0.82788671023965144</c:v>
                </c:pt>
                <c:pt idx="12">
                  <c:v>0.51198257080610021</c:v>
                </c:pt>
                <c:pt idx="13">
                  <c:v>0.79520697167755994</c:v>
                </c:pt>
                <c:pt idx="14">
                  <c:v>0.82788671023965144</c:v>
                </c:pt>
                <c:pt idx="15">
                  <c:v>0.59912854030501095</c:v>
                </c:pt>
                <c:pt idx="16">
                  <c:v>0.8714596949891068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8E-42E7-8BDD-1304FF5C5C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Sheet1!$F$17:$F$33</c:f>
              <c:numCache>
                <c:formatCode>General</c:formatCode>
                <c:ptCount val="17"/>
                <c:pt idx="0">
                  <c:v>1.4596949891067539E-2</c:v>
                </c:pt>
                <c:pt idx="1">
                  <c:v>9.8039215686274508E-3</c:v>
                </c:pt>
                <c:pt idx="2">
                  <c:v>6.3180827886710244E-3</c:v>
                </c:pt>
                <c:pt idx="3">
                  <c:v>6.1002178649237479E-3</c:v>
                </c:pt>
                <c:pt idx="4">
                  <c:v>4.1394335511982568E-3</c:v>
                </c:pt>
                <c:pt idx="5">
                  <c:v>2.6143790849673205E-3</c:v>
                </c:pt>
                <c:pt idx="6">
                  <c:v>0</c:v>
                </c:pt>
                <c:pt idx="7">
                  <c:v>0</c:v>
                </c:pt>
                <c:pt idx="8">
                  <c:v>1.9607843137254902E-3</c:v>
                </c:pt>
                <c:pt idx="9">
                  <c:v>4.1394335511982568E-3</c:v>
                </c:pt>
                <c:pt idx="10">
                  <c:v>2.1786492374727671E-3</c:v>
                </c:pt>
                <c:pt idx="11">
                  <c:v>2.832244008714597E-3</c:v>
                </c:pt>
                <c:pt idx="12">
                  <c:v>2.6143790849673205E-3</c:v>
                </c:pt>
                <c:pt idx="13">
                  <c:v>7.1895424836601312E-3</c:v>
                </c:pt>
                <c:pt idx="14">
                  <c:v>1.525054466230937E-3</c:v>
                </c:pt>
                <c:pt idx="15">
                  <c:v>1.0893246187363835E-3</c:v>
                </c:pt>
                <c:pt idx="16">
                  <c:v>1.0893246187363835E-3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E-42E7-8BDD-1304FF5C5C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Sheet1!$G$17:$G$33</c:f>
              <c:numCache>
                <c:formatCode>General</c:formatCode>
                <c:ptCount val="17"/>
                <c:pt idx="0">
                  <c:v>3.7492374727668847</c:v>
                </c:pt>
                <c:pt idx="1">
                  <c:v>3.977124183006536</c:v>
                </c:pt>
                <c:pt idx="2">
                  <c:v>5.0655773420479306</c:v>
                </c:pt>
                <c:pt idx="3">
                  <c:v>5.20479302832244</c:v>
                </c:pt>
                <c:pt idx="4">
                  <c:v>4.7032679738562093</c:v>
                </c:pt>
                <c:pt idx="5">
                  <c:v>4.1845315904139433</c:v>
                </c:pt>
                <c:pt idx="6">
                  <c:v>2.7941176470588234</c:v>
                </c:pt>
                <c:pt idx="7">
                  <c:v>2.6542483660130718</c:v>
                </c:pt>
                <c:pt idx="8">
                  <c:v>3.9437908496732028</c:v>
                </c:pt>
                <c:pt idx="9">
                  <c:v>3.3928104575163403</c:v>
                </c:pt>
                <c:pt idx="10">
                  <c:v>3.7721132897603487</c:v>
                </c:pt>
                <c:pt idx="11">
                  <c:v>2.812418300653595</c:v>
                </c:pt>
                <c:pt idx="12">
                  <c:v>3.5553376906318084</c:v>
                </c:pt>
                <c:pt idx="13">
                  <c:v>2.8078431372549022</c:v>
                </c:pt>
                <c:pt idx="14">
                  <c:v>3.7407407407407414</c:v>
                </c:pt>
                <c:pt idx="15">
                  <c:v>4.5583877995642696</c:v>
                </c:pt>
                <c:pt idx="16">
                  <c:v>4.0305010893246189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8E-42E7-8BDD-1304FF5C5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3611976"/>
        <c:axId val="543611192"/>
      </c:barChart>
      <c:catAx>
        <c:axId val="5419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3610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361001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1967136"/>
        <c:crosses val="autoZero"/>
        <c:crossBetween val="between"/>
        <c:majorUnit val="5"/>
        <c:minorUnit val="1"/>
      </c:valAx>
      <c:valAx>
        <c:axId val="543611192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3611976"/>
        <c:crosses val="max"/>
        <c:crossBetween val="between"/>
        <c:majorUnit val="1.0893246199999993"/>
      </c:valAx>
      <c:catAx>
        <c:axId val="543611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36111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3E-2"/>
          <c:w val="0.49174098740725336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 Bale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84441523171223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22.617718750000002</c:v>
                </c:pt>
                <c:pt idx="1">
                  <c:v>22.501064583333335</c:v>
                </c:pt>
                <c:pt idx="2">
                  <c:v>20.977535912499999</c:v>
                </c:pt>
                <c:pt idx="3">
                  <c:v>18.465711502083334</c:v>
                </c:pt>
                <c:pt idx="4">
                  <c:v>20.385225000000002</c:v>
                </c:pt>
                <c:pt idx="5">
                  <c:v>17.431626043750001</c:v>
                </c:pt>
                <c:pt idx="6">
                  <c:v>16.997340820833333</c:v>
                </c:pt>
                <c:pt idx="7">
                  <c:v>17.549119677083333</c:v>
                </c:pt>
                <c:pt idx="8">
                  <c:v>17.3320595</c:v>
                </c:pt>
                <c:pt idx="9">
                  <c:v>18.093701829917546</c:v>
                </c:pt>
                <c:pt idx="10">
                  <c:v>17.613315141666668</c:v>
                </c:pt>
                <c:pt idx="11" formatCode="0.0">
                  <c:v>17.703771878123867</c:v>
                </c:pt>
                <c:pt idx="12" formatCode="General">
                  <c:v>18.230958975567273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A-4344-B665-885623136F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Sheet1!$C$21:$C$33</c:f>
              <c:numCache>
                <c:formatCode>0.00</c:formatCode>
                <c:ptCount val="13"/>
                <c:pt idx="0">
                  <c:v>29.821602083333339</c:v>
                </c:pt>
                <c:pt idx="1">
                  <c:v>29.702627083333336</c:v>
                </c:pt>
                <c:pt idx="2">
                  <c:v>26.706989583333328</c:v>
                </c:pt>
                <c:pt idx="3">
                  <c:v>24.423647756250002</c:v>
                </c:pt>
                <c:pt idx="4">
                  <c:v>27.381041666666665</c:v>
                </c:pt>
                <c:pt idx="5">
                  <c:v>26.814374999999998</c:v>
                </c:pt>
                <c:pt idx="6">
                  <c:v>27.501400850000007</c:v>
                </c:pt>
                <c:pt idx="7">
                  <c:v>29.076800645833337</c:v>
                </c:pt>
                <c:pt idx="8">
                  <c:v>30.405361583333331</c:v>
                </c:pt>
                <c:pt idx="9">
                  <c:v>33.109179811658208</c:v>
                </c:pt>
                <c:pt idx="10">
                  <c:v>33.435288750000005</c:v>
                </c:pt>
                <c:pt idx="11">
                  <c:v>33.728434049888541</c:v>
                </c:pt>
                <c:pt idx="12" formatCode="General">
                  <c:v>35.001374159925561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A-4344-B665-88562313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3610408"/>
        <c:axId val="543611584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Sheet1!$D$21:$D$33</c:f>
              <c:numCache>
                <c:formatCode>General</c:formatCode>
                <c:ptCount val="13"/>
                <c:pt idx="0">
                  <c:v>4.9276075708061011</c:v>
                </c:pt>
                <c:pt idx="1">
                  <c:v>4.9021927196804649</c:v>
                </c:pt>
                <c:pt idx="2">
                  <c:v>4.5702692619825704</c:v>
                </c:pt>
                <c:pt idx="3">
                  <c:v>4.0230308283405956</c:v>
                </c:pt>
                <c:pt idx="4">
                  <c:v>4.4412254901960786</c:v>
                </c:pt>
                <c:pt idx="5">
                  <c:v>3.7977398788126364</c:v>
                </c:pt>
                <c:pt idx="6">
                  <c:v>3.7031243618373275</c:v>
                </c:pt>
                <c:pt idx="7">
                  <c:v>3.8233376202795935</c:v>
                </c:pt>
                <c:pt idx="8">
                  <c:v>3.7760478213507627</c:v>
                </c:pt>
                <c:pt idx="9">
                  <c:v>3.941982969480947</c:v>
                </c:pt>
                <c:pt idx="10">
                  <c:v>3.8373235602759626</c:v>
                </c:pt>
                <c:pt idx="11">
                  <c:v>3.8570309102666376</c:v>
                </c:pt>
                <c:pt idx="12">
                  <c:v>3.9718864870516937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A-4344-B665-885623136F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Sheet1!$E$21:$E$33</c:f>
              <c:numCache>
                <c:formatCode>General</c:formatCode>
                <c:ptCount val="13"/>
                <c:pt idx="0">
                  <c:v>6.4970810639070455</c:v>
                </c:pt>
                <c:pt idx="1">
                  <c:v>6.4711605846042133</c:v>
                </c:pt>
                <c:pt idx="2">
                  <c:v>5.8185162490922284</c:v>
                </c:pt>
                <c:pt idx="3">
                  <c:v>5.3210561560457519</c:v>
                </c:pt>
                <c:pt idx="4">
                  <c:v>5.9653685548293387</c:v>
                </c:pt>
                <c:pt idx="5">
                  <c:v>5.8419117647058822</c:v>
                </c:pt>
                <c:pt idx="6">
                  <c:v>5.9915905991285419</c:v>
                </c:pt>
                <c:pt idx="7">
                  <c:v>6.3348149555192457</c:v>
                </c:pt>
                <c:pt idx="8">
                  <c:v>6.624261782861292</c:v>
                </c:pt>
                <c:pt idx="9">
                  <c:v>7.2133289350017886</c:v>
                </c:pt>
                <c:pt idx="10">
                  <c:v>7.2843766339869296</c:v>
                </c:pt>
                <c:pt idx="11">
                  <c:v>7.3482427123940184</c:v>
                </c:pt>
                <c:pt idx="12">
                  <c:v>7.625571712402083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A-4344-B665-88562313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3612760"/>
        <c:axId val="543612368"/>
      </c:barChart>
      <c:catAx>
        <c:axId val="54361040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54361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361158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3610408"/>
        <c:crosses val="autoZero"/>
        <c:crossBetween val="between"/>
        <c:majorUnit val="10"/>
        <c:minorUnit val="1"/>
      </c:valAx>
      <c:valAx>
        <c:axId val="543612368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3612760"/>
        <c:crosses val="max"/>
        <c:crossBetween val="between"/>
        <c:majorUnit val="2.1786489999999987"/>
      </c:valAx>
      <c:catAx>
        <c:axId val="543612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36123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76"/>
          <c:y val="0.12365033165755787"/>
          <c:w val="0.23554920589697653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760863225430159E-2"/>
          <c:y val="0.14445153216607418"/>
          <c:w val="0.90286876640419944"/>
          <c:h val="0.74330752959677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Sheet1!$A$12:$A$27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</c:strCache>
            </c:strRef>
          </c:cat>
          <c:val>
            <c:numRef>
              <c:f>Sheet1!$B$12:$B$27</c:f>
              <c:numCache>
                <c:formatCode>0.0</c:formatCode>
                <c:ptCount val="12"/>
                <c:pt idx="0">
                  <c:v>43.131219837658399</c:v>
                </c:pt>
                <c:pt idx="1">
                  <c:v>43.102439434759006</c:v>
                </c:pt>
                <c:pt idx="2">
                  <c:v>43.992334398573426</c:v>
                </c:pt>
                <c:pt idx="3">
                  <c:v>43.054295567485021</c:v>
                </c:pt>
                <c:pt idx="4">
                  <c:v>42.677032187289775</c:v>
                </c:pt>
                <c:pt idx="5">
                  <c:v>39.459828363656818</c:v>
                </c:pt>
                <c:pt idx="6">
                  <c:v>38.251759822567763</c:v>
                </c:pt>
                <c:pt idx="7">
                  <c:v>37.68594507181195</c:v>
                </c:pt>
                <c:pt idx="8">
                  <c:v>36.307071280084671</c:v>
                </c:pt>
                <c:pt idx="9">
                  <c:v>35.337272531993214</c:v>
                </c:pt>
                <c:pt idx="10">
                  <c:v>34.503030051605229</c:v>
                </c:pt>
                <c:pt idx="11">
                  <c:v>34.421568273589365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7-4974-9D04-676FA18CA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609624"/>
        <c:axId val="544545672"/>
      </c:lineChart>
      <c:catAx>
        <c:axId val="54360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4545672"/>
        <c:crosses val="autoZero"/>
        <c:auto val="1"/>
        <c:lblAlgn val="ctr"/>
        <c:lblOffset val="100"/>
        <c:tickMarkSkip val="6"/>
        <c:noMultiLvlLbl val="0"/>
      </c:catAx>
      <c:valAx>
        <c:axId val="544545672"/>
        <c:scaling>
          <c:orientation val="minMax"/>
          <c:max val="45"/>
          <c:min val="3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360962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</a:t>
            </a:r>
            <a:r>
              <a:rPr lang="en-US" baseline="0" dirty="0"/>
              <a:t> 480 </a:t>
            </a:r>
            <a:r>
              <a:rPr lang="en-US" baseline="0" dirty="0" err="1"/>
              <a:t>Lb</a:t>
            </a:r>
            <a:r>
              <a:rPr lang="en-US" baseline="0" dirty="0"/>
              <a:t>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626202974628172E-2"/>
          <c:y val="8.8631801092431045E-2"/>
          <c:w val="0.94937379702537184"/>
          <c:h val="0.747175285521742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1.5218986479166667</c:v>
                </c:pt>
                <c:pt idx="1">
                  <c:v>2.8595085812500001</c:v>
                </c:pt>
                <c:pt idx="2">
                  <c:v>4.18509785</c:v>
                </c:pt>
                <c:pt idx="3">
                  <c:v>5.4751976062500001</c:v>
                </c:pt>
                <c:pt idx="4">
                  <c:v>6.9368107708333335</c:v>
                </c:pt>
                <c:pt idx="5">
                  <c:v>8.4245092833333342</c:v>
                </c:pt>
                <c:pt idx="6">
                  <c:v>10.042316577083334</c:v>
                </c:pt>
                <c:pt idx="7">
                  <c:v>11.704326702083334</c:v>
                </c:pt>
                <c:pt idx="8">
                  <c:v>13.2820185875</c:v>
                </c:pt>
                <c:pt idx="9">
                  <c:v>14.879294189583334</c:v>
                </c:pt>
                <c:pt idx="10">
                  <c:v>16.368948962499999</c:v>
                </c:pt>
                <c:pt idx="11">
                  <c:v>17.675361558333332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D-43D3-98D8-1B308C6C53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1.50075163125</c:v>
                </c:pt>
                <c:pt idx="1">
                  <c:v>2.9165627062500001</c:v>
                </c:pt>
                <c:pt idx="2">
                  <c:v>4.2364357937500001</c:v>
                </c:pt>
                <c:pt idx="3">
                  <c:v>5.5639289166666668</c:v>
                </c:pt>
                <c:pt idx="4">
                  <c:v>6.7859612083333332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D-43D3-98D8-1B308C6C5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544888"/>
        <c:axId val="544547240"/>
      </c:lineChart>
      <c:catAx>
        <c:axId val="54454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4547240"/>
        <c:crosses val="autoZero"/>
        <c:auto val="1"/>
        <c:lblAlgn val="ctr"/>
        <c:lblOffset val="100"/>
        <c:noMultiLvlLbl val="0"/>
      </c:catAx>
      <c:valAx>
        <c:axId val="544547240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4544888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Dollars per Barrel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46E-2"/>
          <c:y val="9.2647380790072523E-2"/>
          <c:w val="0.9296668124817733"/>
          <c:h val="0.805659979414681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Sheet1!$A$1266:$A$4193</c:f>
              <c:numCache>
                <c:formatCode>m/d/yyyy</c:formatCode>
                <c:ptCount val="292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[$-409]d\-mmm\-yy;@">
                  <c:v>42744</c:v>
                </c:pt>
                <c:pt idx="2541" formatCode="[$-409]d\-mmm\-yy;@">
                  <c:v>42745</c:v>
                </c:pt>
                <c:pt idx="2542" formatCode="[$-409]d\-mmm\-yy;@">
                  <c:v>42746</c:v>
                </c:pt>
                <c:pt idx="2543" formatCode="[$-409]d\-mmm\-yy;@">
                  <c:v>42747</c:v>
                </c:pt>
                <c:pt idx="2544" formatCode="[$-409]d\-mmm\-yy;@">
                  <c:v>42748</c:v>
                </c:pt>
                <c:pt idx="2545" formatCode="[$-409]d\-mmm\-yy;@">
                  <c:v>42751</c:v>
                </c:pt>
                <c:pt idx="2546" formatCode="[$-409]d\-mmm\-yy;@">
                  <c:v>42752</c:v>
                </c:pt>
                <c:pt idx="2547" formatCode="[$-409]d\-mmm\-yy;@">
                  <c:v>42753</c:v>
                </c:pt>
                <c:pt idx="2548" formatCode="[$-409]d\-mmm\-yy;@">
                  <c:v>42754</c:v>
                </c:pt>
                <c:pt idx="2549" formatCode="[$-409]d\-mmm\-yy;@">
                  <c:v>42755</c:v>
                </c:pt>
                <c:pt idx="2550" formatCode="[$-409]d\-mmm\-yy;@">
                  <c:v>42758</c:v>
                </c:pt>
                <c:pt idx="2551" formatCode="[$-409]d\-mmm\-yy;@">
                  <c:v>42759</c:v>
                </c:pt>
                <c:pt idx="2552" formatCode="[$-409]d\-mmm\-yy;@">
                  <c:v>42760</c:v>
                </c:pt>
                <c:pt idx="2553" formatCode="[$-409]d\-mmm\-yy;@">
                  <c:v>42761</c:v>
                </c:pt>
                <c:pt idx="2554" formatCode="[$-409]d\-mmm\-yy;@">
                  <c:v>42762</c:v>
                </c:pt>
                <c:pt idx="2555" formatCode="[$-409]d\-mmm\-yy;@">
                  <c:v>42765</c:v>
                </c:pt>
                <c:pt idx="2556" formatCode="[$-409]d\-mmm\-yy;@">
                  <c:v>42766</c:v>
                </c:pt>
                <c:pt idx="2557" formatCode="[$-409]d\-mmm\-yy;@">
                  <c:v>42767</c:v>
                </c:pt>
                <c:pt idx="2558" formatCode="[$-409]d\-mmm\-yy;@">
                  <c:v>42768</c:v>
                </c:pt>
                <c:pt idx="2559" formatCode="[$-409]d\-mmm\-yy;@">
                  <c:v>42769</c:v>
                </c:pt>
                <c:pt idx="2560" formatCode="[$-409]d\-mmm\-yy;@">
                  <c:v>42772</c:v>
                </c:pt>
                <c:pt idx="2561" formatCode="[$-409]d\-mmm\-yy;@">
                  <c:v>42773</c:v>
                </c:pt>
                <c:pt idx="2562" formatCode="[$-409]d\-mmm\-yy;@">
                  <c:v>42774</c:v>
                </c:pt>
                <c:pt idx="2563" formatCode="[$-409]d\-mmm\-yy;@">
                  <c:v>42775</c:v>
                </c:pt>
                <c:pt idx="2564" formatCode="[$-409]d\-mmm\-yy;@">
                  <c:v>42776</c:v>
                </c:pt>
                <c:pt idx="2565" formatCode="[$-409]d\-mmm\-yy;@">
                  <c:v>42779</c:v>
                </c:pt>
                <c:pt idx="2566" formatCode="[$-409]d\-mmm\-yy;@">
                  <c:v>42780</c:v>
                </c:pt>
                <c:pt idx="2567" formatCode="[$-409]d\-mmm\-yy;@">
                  <c:v>42781</c:v>
                </c:pt>
                <c:pt idx="2568" formatCode="[$-409]d\-mmm\-yy;@">
                  <c:v>42782</c:v>
                </c:pt>
                <c:pt idx="2569" formatCode="[$-409]d\-mmm\-yy;@">
                  <c:v>42783</c:v>
                </c:pt>
                <c:pt idx="2570" formatCode="[$-409]d\-mmm\-yy;@">
                  <c:v>42786</c:v>
                </c:pt>
                <c:pt idx="2571" formatCode="d\-mmm\-yy">
                  <c:v>42787</c:v>
                </c:pt>
                <c:pt idx="2572" formatCode="d\-mmm\-yy">
                  <c:v>42788</c:v>
                </c:pt>
                <c:pt idx="2573" formatCode="d\-mmm\-yy">
                  <c:v>42789</c:v>
                </c:pt>
                <c:pt idx="2574" formatCode="d\-mmm\-yy">
                  <c:v>42790</c:v>
                </c:pt>
                <c:pt idx="2575" formatCode="d\-mmm\-yy">
                  <c:v>42793</c:v>
                </c:pt>
                <c:pt idx="2576" formatCode="d\-mmm\-yy">
                  <c:v>42794</c:v>
                </c:pt>
                <c:pt idx="2577" formatCode="d\-mmm\-yy">
                  <c:v>42795</c:v>
                </c:pt>
                <c:pt idx="2578" formatCode="d\-mmm\-yy">
                  <c:v>42796</c:v>
                </c:pt>
                <c:pt idx="2579" formatCode="d\-mmm\-yy">
                  <c:v>42797</c:v>
                </c:pt>
                <c:pt idx="2580" formatCode="d\-mmm\-yy">
                  <c:v>42800</c:v>
                </c:pt>
                <c:pt idx="2581" formatCode="d\-mmm\-yy">
                  <c:v>42801</c:v>
                </c:pt>
                <c:pt idx="2582" formatCode="d\-mmm\-yy">
                  <c:v>42802</c:v>
                </c:pt>
                <c:pt idx="2583" formatCode="d\-mmm\-yy">
                  <c:v>42803</c:v>
                </c:pt>
                <c:pt idx="2584" formatCode="d\-mmm\-yy">
                  <c:v>42804</c:v>
                </c:pt>
                <c:pt idx="2585" formatCode="d\-mmm\-yy">
                  <c:v>42807</c:v>
                </c:pt>
                <c:pt idx="2586" formatCode="d\-mmm\-yy">
                  <c:v>42808</c:v>
                </c:pt>
                <c:pt idx="2587" formatCode="d\-mmm\-yy">
                  <c:v>42809</c:v>
                </c:pt>
                <c:pt idx="2588" formatCode="d\-mmm\-yy">
                  <c:v>42810</c:v>
                </c:pt>
                <c:pt idx="2589" formatCode="d\-mmm\-yy">
                  <c:v>42811</c:v>
                </c:pt>
                <c:pt idx="2590" formatCode="d\-mmm\-yy">
                  <c:v>42814</c:v>
                </c:pt>
                <c:pt idx="2591" formatCode="d\-mmm\-yy">
                  <c:v>42815</c:v>
                </c:pt>
                <c:pt idx="2592" formatCode="d\-mmm\-yy">
                  <c:v>42816</c:v>
                </c:pt>
                <c:pt idx="2593" formatCode="d\-mmm\-yy">
                  <c:v>42817</c:v>
                </c:pt>
                <c:pt idx="2594" formatCode="d\-mmm\-yy">
                  <c:v>42818</c:v>
                </c:pt>
                <c:pt idx="2595" formatCode="d\-mmm\-yy">
                  <c:v>42821</c:v>
                </c:pt>
                <c:pt idx="2596" formatCode="d\-mmm\-yy">
                  <c:v>42822</c:v>
                </c:pt>
                <c:pt idx="2597" formatCode="d\-mmm\-yy">
                  <c:v>42823</c:v>
                </c:pt>
                <c:pt idx="2598" formatCode="d\-mmm\-yy">
                  <c:v>42824</c:v>
                </c:pt>
                <c:pt idx="2599" formatCode="d\-mmm\-yy">
                  <c:v>42825</c:v>
                </c:pt>
                <c:pt idx="2600" formatCode="d\-mmm\-yy">
                  <c:v>42828</c:v>
                </c:pt>
                <c:pt idx="2601" formatCode="d\-mmm\-yy">
                  <c:v>42829</c:v>
                </c:pt>
                <c:pt idx="2602" formatCode="d\-mmm\-yy">
                  <c:v>42830</c:v>
                </c:pt>
                <c:pt idx="2603" formatCode="d\-mmm\-yy">
                  <c:v>42831</c:v>
                </c:pt>
                <c:pt idx="2604" formatCode="d\-mmm\-yy">
                  <c:v>42832</c:v>
                </c:pt>
                <c:pt idx="2605" formatCode="d\-mmm\-yy">
                  <c:v>42835</c:v>
                </c:pt>
                <c:pt idx="2606" formatCode="d\-mmm\-yy">
                  <c:v>42836</c:v>
                </c:pt>
                <c:pt idx="2607" formatCode="d\-mmm\-yy">
                  <c:v>42837</c:v>
                </c:pt>
                <c:pt idx="2608" formatCode="d\-mmm\-yy">
                  <c:v>42838</c:v>
                </c:pt>
                <c:pt idx="2609" formatCode="[$-409]d\-mmm\-yy;@">
                  <c:v>42842</c:v>
                </c:pt>
                <c:pt idx="2610" formatCode="[$-409]d\-mmm\-yy;@">
                  <c:v>42844</c:v>
                </c:pt>
                <c:pt idx="2611" formatCode="[$-409]d\-mmm\-yy;@">
                  <c:v>42842</c:v>
                </c:pt>
                <c:pt idx="2612" formatCode="[$-409]d\-mmm\-yy;@">
                  <c:v>42843</c:v>
                </c:pt>
                <c:pt idx="2613" formatCode="[$-409]d\-mmm\-yy;@">
                  <c:v>42844</c:v>
                </c:pt>
                <c:pt idx="2614" formatCode="[$-409]d\-mmm\-yy;@">
                  <c:v>42845</c:v>
                </c:pt>
                <c:pt idx="2615" formatCode="[$-409]d\-mmm\-yy;@">
                  <c:v>42846</c:v>
                </c:pt>
                <c:pt idx="2616" formatCode="[$-409]d\-mmm\-yy;@">
                  <c:v>42849</c:v>
                </c:pt>
                <c:pt idx="2617" formatCode="[$-409]d\-mmm\-yy;@">
                  <c:v>42850</c:v>
                </c:pt>
                <c:pt idx="2618" formatCode="[$-409]d\-mmm\-yy;@">
                  <c:v>42851</c:v>
                </c:pt>
                <c:pt idx="2619" formatCode="[$-409]d\-mmm\-yy;@">
                  <c:v>42852</c:v>
                </c:pt>
                <c:pt idx="2620" formatCode="[$-409]d\-mmm\-yy;@">
                  <c:v>42853</c:v>
                </c:pt>
                <c:pt idx="2621" formatCode="[$-409]d\-mmm\-yy;@">
                  <c:v>42856</c:v>
                </c:pt>
                <c:pt idx="2622" formatCode="[$-409]d\-mmm\-yy;@">
                  <c:v>42857</c:v>
                </c:pt>
                <c:pt idx="2623" formatCode="[$-409]d\-mmm\-yy;@">
                  <c:v>42858</c:v>
                </c:pt>
                <c:pt idx="2624" formatCode="[$-409]d\-mmm\-yy;@">
                  <c:v>42859</c:v>
                </c:pt>
                <c:pt idx="2625" formatCode="[$-409]d\-mmm\-yy;@">
                  <c:v>42860</c:v>
                </c:pt>
                <c:pt idx="2626" formatCode="[$-409]d\-mmm\-yy;@">
                  <c:v>42863</c:v>
                </c:pt>
                <c:pt idx="2627" formatCode="[$-409]d\-mmm\-yy;@">
                  <c:v>42864</c:v>
                </c:pt>
                <c:pt idx="2628" formatCode="[$-409]d\-mmm\-yy;@">
                  <c:v>42865</c:v>
                </c:pt>
                <c:pt idx="2629" formatCode="[$-409]d\-mmm\-yy;@">
                  <c:v>42866</c:v>
                </c:pt>
                <c:pt idx="2630" formatCode="[$-409]d\-mmm\-yy;@">
                  <c:v>42867</c:v>
                </c:pt>
                <c:pt idx="2631" formatCode="[$-409]d\-mmm\-yy;@">
                  <c:v>42870</c:v>
                </c:pt>
                <c:pt idx="2632" formatCode="[$-409]d\-mmm\-yy;@">
                  <c:v>42871</c:v>
                </c:pt>
                <c:pt idx="2633" formatCode="[$-409]d\-mmm\-yy;@">
                  <c:v>42872</c:v>
                </c:pt>
                <c:pt idx="2634" formatCode="[$-409]d\-mmm\-yy;@">
                  <c:v>42873</c:v>
                </c:pt>
                <c:pt idx="2635" formatCode="[$-409]d\-mmm\-yy;@">
                  <c:v>42874</c:v>
                </c:pt>
                <c:pt idx="2636" formatCode="[$-409]d\-mmm\-yy;@">
                  <c:v>42877</c:v>
                </c:pt>
                <c:pt idx="2637" formatCode="[$-409]d\-mmm\-yy;@">
                  <c:v>42878</c:v>
                </c:pt>
                <c:pt idx="2638" formatCode="[$-409]d\-mmm\-yy;@">
                  <c:v>42879</c:v>
                </c:pt>
                <c:pt idx="2639" formatCode="[$-409]d\-mmm\-yy;@">
                  <c:v>42880</c:v>
                </c:pt>
                <c:pt idx="2640" formatCode="[$-409]d\-mmm\-yy;@">
                  <c:v>42881</c:v>
                </c:pt>
                <c:pt idx="2641" formatCode="[$-409]d\-mmm\-yy;@">
                  <c:v>42884</c:v>
                </c:pt>
                <c:pt idx="2642" formatCode="[$-409]d\-mmm\-yy;@">
                  <c:v>42885</c:v>
                </c:pt>
                <c:pt idx="2643" formatCode="[$-409]d\-mmm\-yy;@">
                  <c:v>42886</c:v>
                </c:pt>
                <c:pt idx="2644" formatCode="[$-409]d\-mmm\-yy;@">
                  <c:v>42887</c:v>
                </c:pt>
                <c:pt idx="2645" formatCode="[$-409]d\-mmm\-yy;@">
                  <c:v>42888</c:v>
                </c:pt>
                <c:pt idx="2646" formatCode="[$-409]d\-mmm\-yy;@">
                  <c:v>42891</c:v>
                </c:pt>
                <c:pt idx="2647" formatCode="[$-409]d\-mmm\-yy;@">
                  <c:v>42892</c:v>
                </c:pt>
                <c:pt idx="2648" formatCode="[$-409]d\-mmm\-yy;@">
                  <c:v>42893</c:v>
                </c:pt>
                <c:pt idx="2649" formatCode="[$-409]d\-mmm\-yy;@">
                  <c:v>42894</c:v>
                </c:pt>
                <c:pt idx="2650" formatCode="[$-409]d\-mmm\-yy;@">
                  <c:v>42895</c:v>
                </c:pt>
                <c:pt idx="2651" formatCode="[$-409]d\-mmm\-yy;@">
                  <c:v>42898</c:v>
                </c:pt>
                <c:pt idx="2652" formatCode="[$-409]d\-mmm\-yy;@">
                  <c:v>42899</c:v>
                </c:pt>
                <c:pt idx="2653" formatCode="[$-409]d\-mmm\-yy;@">
                  <c:v>42900</c:v>
                </c:pt>
                <c:pt idx="2654" formatCode="[$-409]d\-mmm\-yy;@">
                  <c:v>42901</c:v>
                </c:pt>
                <c:pt idx="2655" formatCode="[$-409]d\-mmm\-yy;@">
                  <c:v>42902</c:v>
                </c:pt>
                <c:pt idx="2656" formatCode="[$-409]d\-mmm\-yy;@">
                  <c:v>42905</c:v>
                </c:pt>
                <c:pt idx="2657" formatCode="[$-409]d\-mmm\-yy;@">
                  <c:v>42906</c:v>
                </c:pt>
                <c:pt idx="2658" formatCode="[$-409]d\-mmm\-yy;@">
                  <c:v>42907</c:v>
                </c:pt>
                <c:pt idx="2659" formatCode="[$-409]d\-mmm\-yy;@">
                  <c:v>42908</c:v>
                </c:pt>
                <c:pt idx="2660" formatCode="[$-409]d\-mmm\-yy;@">
                  <c:v>42909</c:v>
                </c:pt>
                <c:pt idx="2661" formatCode="[$-409]d\-mmm\-yy;@">
                  <c:v>42912</c:v>
                </c:pt>
                <c:pt idx="2662" formatCode="[$-409]d\-mmm\-yy;@">
                  <c:v>42913</c:v>
                </c:pt>
                <c:pt idx="2663" formatCode="[$-409]d\-mmm\-yy;@">
                  <c:v>42914</c:v>
                </c:pt>
                <c:pt idx="2664" formatCode="[$-409]d\-mmm\-yy;@">
                  <c:v>42915</c:v>
                </c:pt>
                <c:pt idx="2665" formatCode="[$-409]d\-mmm\-yy;@">
                  <c:v>42916</c:v>
                </c:pt>
                <c:pt idx="2666" formatCode="[$-409]d\-mmm\-yy;@">
                  <c:v>42919</c:v>
                </c:pt>
                <c:pt idx="2667" formatCode="[$-409]d\-mmm\-yy;@">
                  <c:v>42920</c:v>
                </c:pt>
                <c:pt idx="2668" formatCode="[$-409]d\-mmm\-yy;@">
                  <c:v>42921</c:v>
                </c:pt>
                <c:pt idx="2669" formatCode="[$-409]d\-mmm\-yy;@">
                  <c:v>42922</c:v>
                </c:pt>
                <c:pt idx="2670" formatCode="[$-409]d\-mmm\-yy;@">
                  <c:v>42923</c:v>
                </c:pt>
                <c:pt idx="2671" formatCode="[$-409]d\-mmm\-yy;@">
                  <c:v>42926</c:v>
                </c:pt>
                <c:pt idx="2672" formatCode="[$-409]d\-mmm\-yy;@">
                  <c:v>42927</c:v>
                </c:pt>
                <c:pt idx="2673" formatCode="[$-409]d\-mmm\-yy;@">
                  <c:v>42928</c:v>
                </c:pt>
                <c:pt idx="2674" formatCode="[$-409]d\-mmm\-yy;@">
                  <c:v>42929</c:v>
                </c:pt>
                <c:pt idx="2675" formatCode="[$-409]d\-mmm\-yy;@">
                  <c:v>42930</c:v>
                </c:pt>
                <c:pt idx="2676" formatCode="[$-409]d\-mmm\-yy;@">
                  <c:v>42933</c:v>
                </c:pt>
                <c:pt idx="2677" formatCode="[$-409]d\-mmm\-yy;@">
                  <c:v>42934</c:v>
                </c:pt>
                <c:pt idx="2678" formatCode="[$-409]d\-mmm\-yy;@">
                  <c:v>42935</c:v>
                </c:pt>
                <c:pt idx="2679" formatCode="[$-409]d\-mmm\-yy;@">
                  <c:v>42936</c:v>
                </c:pt>
                <c:pt idx="2680" formatCode="[$-409]d\-mmm\-yy;@">
                  <c:v>42937</c:v>
                </c:pt>
                <c:pt idx="2681" formatCode="[$-409]d\-mmm\-yy;@">
                  <c:v>42940</c:v>
                </c:pt>
                <c:pt idx="2682" formatCode="[$-409]d\-mmm\-yy;@">
                  <c:v>42941</c:v>
                </c:pt>
                <c:pt idx="2683" formatCode="[$-409]d\-mmm\-yy;@">
                  <c:v>42942</c:v>
                </c:pt>
                <c:pt idx="2684" formatCode="[$-409]d\-mmm\-yy;@">
                  <c:v>42943</c:v>
                </c:pt>
                <c:pt idx="2685" formatCode="[$-409]d\-mmm\-yy;@">
                  <c:v>42944</c:v>
                </c:pt>
                <c:pt idx="2686" formatCode="[$-409]d\-mmm\-yy;@">
                  <c:v>42947</c:v>
                </c:pt>
                <c:pt idx="2687" formatCode="[$-409]d\-mmm\-yy;@">
                  <c:v>42948</c:v>
                </c:pt>
                <c:pt idx="2688" formatCode="[$-409]d\-mmm\-yy;@">
                  <c:v>42949</c:v>
                </c:pt>
                <c:pt idx="2689" formatCode="[$-409]d\-mmm\-yy;@">
                  <c:v>42950</c:v>
                </c:pt>
                <c:pt idx="2690" formatCode="[$-409]d\-mmm\-yy;@">
                  <c:v>42951</c:v>
                </c:pt>
                <c:pt idx="2691" formatCode="[$-409]d\-mmm\-yy;@">
                  <c:v>42954</c:v>
                </c:pt>
                <c:pt idx="2692" formatCode="[$-409]d\-mmm\-yy;@">
                  <c:v>42955</c:v>
                </c:pt>
                <c:pt idx="2693" formatCode="[$-409]d\-mmm\-yy;@">
                  <c:v>42956</c:v>
                </c:pt>
                <c:pt idx="2694" formatCode="[$-409]d\-mmm\-yy;@">
                  <c:v>42957</c:v>
                </c:pt>
                <c:pt idx="2695" formatCode="[$-409]d\-mmm\-yy;@">
                  <c:v>42958</c:v>
                </c:pt>
                <c:pt idx="2696" formatCode="[$-409]d\-mmm\-yy;@">
                  <c:v>42961</c:v>
                </c:pt>
                <c:pt idx="2697" formatCode="[$-409]d\-mmm\-yy;@">
                  <c:v>42962</c:v>
                </c:pt>
                <c:pt idx="2698" formatCode="[$-409]d\-mmm\-yy;@">
                  <c:v>42963</c:v>
                </c:pt>
                <c:pt idx="2699" formatCode="[$-409]d\-mmm\-yy;@">
                  <c:v>42964</c:v>
                </c:pt>
                <c:pt idx="2700" formatCode="[$-409]d\-mmm\-yy;@">
                  <c:v>42965</c:v>
                </c:pt>
                <c:pt idx="2701" formatCode="[$-409]d\-mmm\-yy;@">
                  <c:v>42968</c:v>
                </c:pt>
                <c:pt idx="2702" formatCode="[$-409]d\-mmm\-yy;@">
                  <c:v>42969</c:v>
                </c:pt>
                <c:pt idx="2703" formatCode="[$-409]d\-mmm\-yy;@">
                  <c:v>42970</c:v>
                </c:pt>
                <c:pt idx="2704" formatCode="[$-409]d\-mmm\-yy;@">
                  <c:v>42971</c:v>
                </c:pt>
                <c:pt idx="2705" formatCode="[$-409]d\-mmm\-yy;@">
                  <c:v>42972</c:v>
                </c:pt>
                <c:pt idx="2706" formatCode="[$-409]d\-mmm\-yy;@">
                  <c:v>42975</c:v>
                </c:pt>
                <c:pt idx="2707" formatCode="[$-409]d\-mmm\-yy;@">
                  <c:v>42976</c:v>
                </c:pt>
                <c:pt idx="2708" formatCode="[$-409]d\-mmm\-yy;@">
                  <c:v>42977</c:v>
                </c:pt>
                <c:pt idx="2709" formatCode="[$-409]d\-mmm\-yy;@">
                  <c:v>42978</c:v>
                </c:pt>
                <c:pt idx="2710" formatCode="[$-409]d\-mmm\-yy;@">
                  <c:v>42979</c:v>
                </c:pt>
                <c:pt idx="2711" formatCode="[$-409]d\-mmm\-yy;@">
                  <c:v>42982</c:v>
                </c:pt>
                <c:pt idx="2712" formatCode="[$-409]d\-mmm\-yy;@">
                  <c:v>42983</c:v>
                </c:pt>
                <c:pt idx="2713" formatCode="[$-409]d\-mmm\-yy;@">
                  <c:v>42984</c:v>
                </c:pt>
                <c:pt idx="2714" formatCode="[$-409]d\-mmm\-yy;@">
                  <c:v>42985</c:v>
                </c:pt>
                <c:pt idx="2715" formatCode="[$-409]d\-mmm\-yy;@">
                  <c:v>42986</c:v>
                </c:pt>
                <c:pt idx="2716" formatCode="[$-409]d\-mmm\-yy;@">
                  <c:v>42989</c:v>
                </c:pt>
                <c:pt idx="2717" formatCode="d\-mmm\-yy">
                  <c:v>42990</c:v>
                </c:pt>
                <c:pt idx="2718" formatCode="d\-mmm\-yy">
                  <c:v>42991</c:v>
                </c:pt>
                <c:pt idx="2719" formatCode="d\-mmm\-yy">
                  <c:v>42992</c:v>
                </c:pt>
                <c:pt idx="2720" formatCode="d\-mmm\-yy">
                  <c:v>42993</c:v>
                </c:pt>
                <c:pt idx="2721" formatCode="d\-mmm\-yy">
                  <c:v>42996</c:v>
                </c:pt>
                <c:pt idx="2722" formatCode="d\-mmm\-yy">
                  <c:v>42997</c:v>
                </c:pt>
                <c:pt idx="2723" formatCode="d\-mmm\-yy">
                  <c:v>42998</c:v>
                </c:pt>
                <c:pt idx="2724" formatCode="d\-mmm\-yy">
                  <c:v>42999</c:v>
                </c:pt>
                <c:pt idx="2725" formatCode="d\-mmm\-yy">
                  <c:v>43000</c:v>
                </c:pt>
                <c:pt idx="2726" formatCode="d\-mmm\-yy">
                  <c:v>43003</c:v>
                </c:pt>
                <c:pt idx="2727" formatCode="d\-mmm\-yy">
                  <c:v>43004</c:v>
                </c:pt>
                <c:pt idx="2728" formatCode="d\-mmm\-yy">
                  <c:v>43005</c:v>
                </c:pt>
                <c:pt idx="2729" formatCode="d\-mmm\-yy">
                  <c:v>43006</c:v>
                </c:pt>
                <c:pt idx="2730" formatCode="d\-mmm\-yy">
                  <c:v>43007</c:v>
                </c:pt>
                <c:pt idx="2731" formatCode="d\-mmm\-yy">
                  <c:v>43010</c:v>
                </c:pt>
                <c:pt idx="2732" formatCode="d\-mmm\-yy">
                  <c:v>43011</c:v>
                </c:pt>
                <c:pt idx="2733" formatCode="d\-mmm\-yy">
                  <c:v>43012</c:v>
                </c:pt>
                <c:pt idx="2734" formatCode="d\-mmm\-yy">
                  <c:v>43013</c:v>
                </c:pt>
                <c:pt idx="2735" formatCode="d\-mmm\-yy">
                  <c:v>43014</c:v>
                </c:pt>
                <c:pt idx="2736" formatCode="d\-mmm\-yy">
                  <c:v>43017</c:v>
                </c:pt>
                <c:pt idx="2737" formatCode="d\-mmm\-yy">
                  <c:v>43018</c:v>
                </c:pt>
                <c:pt idx="2738" formatCode="d\-mmm\-yy">
                  <c:v>43019</c:v>
                </c:pt>
                <c:pt idx="2739" formatCode="d\-mmm\-yy">
                  <c:v>43020</c:v>
                </c:pt>
                <c:pt idx="2740" formatCode="d\-mmm\-yy">
                  <c:v>43021</c:v>
                </c:pt>
                <c:pt idx="2741" formatCode="d\-mmm\-yy">
                  <c:v>43024</c:v>
                </c:pt>
                <c:pt idx="2742" formatCode="[$-409]d\-mmm\-yy;@">
                  <c:v>43025</c:v>
                </c:pt>
                <c:pt idx="2743" formatCode="[$-409]d\-mmm\-yy;@">
                  <c:v>43026</c:v>
                </c:pt>
                <c:pt idx="2744" formatCode="[$-409]d\-mmm\-yy;@">
                  <c:v>43027</c:v>
                </c:pt>
                <c:pt idx="2745" formatCode="[$-409]d\-mmm\-yy;@">
                  <c:v>43028</c:v>
                </c:pt>
                <c:pt idx="2746" formatCode="[$-409]d\-mmm\-yy;@">
                  <c:v>43031</c:v>
                </c:pt>
                <c:pt idx="2747" formatCode="[$-409]d\-mmm\-yy;@">
                  <c:v>43032</c:v>
                </c:pt>
                <c:pt idx="2748" formatCode="[$-409]d\-mmm\-yy;@">
                  <c:v>43033</c:v>
                </c:pt>
                <c:pt idx="2749" formatCode="[$-409]d\-mmm\-yy;@">
                  <c:v>43034</c:v>
                </c:pt>
                <c:pt idx="2750" formatCode="[$-409]d\-mmm\-yy;@">
                  <c:v>43035</c:v>
                </c:pt>
                <c:pt idx="2751" formatCode="[$-409]d\-mmm\-yy;@">
                  <c:v>43038</c:v>
                </c:pt>
                <c:pt idx="2752" formatCode="[$-409]d\-mmm\-yy;@">
                  <c:v>43039</c:v>
                </c:pt>
                <c:pt idx="2753" formatCode="[$-409]d\-mmm\-yy;@">
                  <c:v>43040</c:v>
                </c:pt>
                <c:pt idx="2754" formatCode="[$-409]d\-mmm\-yy;@">
                  <c:v>43041</c:v>
                </c:pt>
                <c:pt idx="2755" formatCode="[$-409]d\-mmm\-yy;@">
                  <c:v>43042</c:v>
                </c:pt>
                <c:pt idx="2756" formatCode="[$-409]d\-mmm\-yy;@">
                  <c:v>43045</c:v>
                </c:pt>
                <c:pt idx="2757" formatCode="[$-409]d\-mmm\-yy;@">
                  <c:v>43046</c:v>
                </c:pt>
                <c:pt idx="2758" formatCode="[$-409]d\-mmm\-yy;@">
                  <c:v>43047</c:v>
                </c:pt>
                <c:pt idx="2759" formatCode="[$-409]d\-mmm\-yy;@">
                  <c:v>43048</c:v>
                </c:pt>
                <c:pt idx="2760" formatCode="[$-409]d\-mmm\-yy;@">
                  <c:v>43049</c:v>
                </c:pt>
                <c:pt idx="2761" formatCode="[$-409]d\-mmm\-yy;@">
                  <c:v>43052</c:v>
                </c:pt>
                <c:pt idx="2762" formatCode="[$-409]d\-mmm\-yy;@">
                  <c:v>43053</c:v>
                </c:pt>
                <c:pt idx="2763" formatCode="[$-409]d\-mmm\-yy;@">
                  <c:v>43054</c:v>
                </c:pt>
                <c:pt idx="2764" formatCode="[$-409]d\-mmm\-yy;@">
                  <c:v>43055</c:v>
                </c:pt>
                <c:pt idx="2765" formatCode="[$-409]d\-mmm\-yy;@">
                  <c:v>43056</c:v>
                </c:pt>
                <c:pt idx="2766" formatCode="[$-409]d\-mmm\-yy;@">
                  <c:v>43059</c:v>
                </c:pt>
                <c:pt idx="2767" formatCode="[$-409]d\-mmm\-yy;@">
                  <c:v>43060</c:v>
                </c:pt>
                <c:pt idx="2768" formatCode="[$-409]d\-mmm\-yy;@">
                  <c:v>43061</c:v>
                </c:pt>
                <c:pt idx="2769" formatCode="[$-409]d\-mmm\-yy;@">
                  <c:v>43062</c:v>
                </c:pt>
                <c:pt idx="2770" formatCode="[$-409]d\-mmm\-yy;@">
                  <c:v>43063</c:v>
                </c:pt>
                <c:pt idx="2771" formatCode="[$-409]d\-mmm\-yy;@">
                  <c:v>43066</c:v>
                </c:pt>
                <c:pt idx="2772" formatCode="[$-409]d\-mmm\-yy;@">
                  <c:v>43067</c:v>
                </c:pt>
                <c:pt idx="2773" formatCode="[$-409]d\-mmm\-yy;@">
                  <c:v>43068</c:v>
                </c:pt>
                <c:pt idx="2774" formatCode="[$-409]d\-mmm\-yy;@">
                  <c:v>43069</c:v>
                </c:pt>
                <c:pt idx="2775" formatCode="[$-409]d\-mmm\-yy;@">
                  <c:v>43070</c:v>
                </c:pt>
                <c:pt idx="2776" formatCode="[$-409]d\-mmm\-yy;@">
                  <c:v>43073</c:v>
                </c:pt>
                <c:pt idx="2777" formatCode="[$-409]d\-mmm\-yy;@">
                  <c:v>43074</c:v>
                </c:pt>
                <c:pt idx="2778" formatCode="[$-409]d\-mmm\-yy;@">
                  <c:v>43075</c:v>
                </c:pt>
                <c:pt idx="2779" formatCode="[$-409]d\-mmm\-yy;@">
                  <c:v>43076</c:v>
                </c:pt>
                <c:pt idx="2780" formatCode="[$-409]d\-mmm\-yy;@">
                  <c:v>43077</c:v>
                </c:pt>
                <c:pt idx="2781" formatCode="[$-409]d\-mmm\-yy;@">
                  <c:v>43080</c:v>
                </c:pt>
                <c:pt idx="2782" formatCode="[$-409]d\-mmm\-yy;@">
                  <c:v>43081</c:v>
                </c:pt>
                <c:pt idx="2783" formatCode="[$-409]d\-mmm\-yy;@">
                  <c:v>43082</c:v>
                </c:pt>
                <c:pt idx="2784" formatCode="[$-409]d\-mmm\-yy;@">
                  <c:v>43083</c:v>
                </c:pt>
                <c:pt idx="2785" formatCode="[$-409]d\-mmm\-yy;@">
                  <c:v>43084</c:v>
                </c:pt>
                <c:pt idx="2786" formatCode="[$-409]d\-mmm\-yy;@">
                  <c:v>43087</c:v>
                </c:pt>
                <c:pt idx="2787" formatCode="[$-409]d\-mmm\-yy;@">
                  <c:v>43088</c:v>
                </c:pt>
                <c:pt idx="2788" formatCode="[$-409]d\-mmm\-yy;@">
                  <c:v>43089</c:v>
                </c:pt>
                <c:pt idx="2789" formatCode="[$-409]d\-mmm\-yy;@">
                  <c:v>43090</c:v>
                </c:pt>
                <c:pt idx="2790" formatCode="[$-409]d\-mmm\-yy;@">
                  <c:v>43091</c:v>
                </c:pt>
                <c:pt idx="2791" formatCode="[$-409]d\-mmm\-yy;@">
                  <c:v>43095</c:v>
                </c:pt>
                <c:pt idx="2792" formatCode="[$-409]d\-mmm\-yy;@">
                  <c:v>43096</c:v>
                </c:pt>
                <c:pt idx="2793" formatCode="[$-409]d\-mmm\-yy;@">
                  <c:v>43097</c:v>
                </c:pt>
                <c:pt idx="2794" formatCode="[$-409]d\-mmm\-yy;@">
                  <c:v>43098</c:v>
                </c:pt>
                <c:pt idx="2795" formatCode="[$-409]d\-mmm\-yy;@">
                  <c:v>43102</c:v>
                </c:pt>
                <c:pt idx="2796" formatCode="d\-mmm\-yy">
                  <c:v>43103</c:v>
                </c:pt>
                <c:pt idx="2797" formatCode="d\-mmm\-yy">
                  <c:v>43104</c:v>
                </c:pt>
                <c:pt idx="2798" formatCode="d\-mmm\-yy">
                  <c:v>43105</c:v>
                </c:pt>
                <c:pt idx="2799" formatCode="d\-mmm\-yy">
                  <c:v>43108</c:v>
                </c:pt>
                <c:pt idx="2800" formatCode="d\-mmm\-yy">
                  <c:v>43109</c:v>
                </c:pt>
                <c:pt idx="2801" formatCode="d\-mmm\-yy">
                  <c:v>43110</c:v>
                </c:pt>
                <c:pt idx="2802" formatCode="d\-mmm\-yy">
                  <c:v>43111</c:v>
                </c:pt>
                <c:pt idx="2803" formatCode="d\-mmm\-yy">
                  <c:v>43112</c:v>
                </c:pt>
                <c:pt idx="2804" formatCode="d\-mmm\-yy">
                  <c:v>43115</c:v>
                </c:pt>
                <c:pt idx="2805" formatCode="d\-mmm\-yy">
                  <c:v>43116</c:v>
                </c:pt>
                <c:pt idx="2806" formatCode="d\-mmm\-yy">
                  <c:v>43117</c:v>
                </c:pt>
                <c:pt idx="2807" formatCode="d\-mmm\-yy">
                  <c:v>43118</c:v>
                </c:pt>
                <c:pt idx="2808" formatCode="d\-mmm\-yy">
                  <c:v>43119</c:v>
                </c:pt>
                <c:pt idx="2809" formatCode="d\-mmm\-yy">
                  <c:v>43122</c:v>
                </c:pt>
                <c:pt idx="2810" formatCode="d\-mmm\-yy">
                  <c:v>43123</c:v>
                </c:pt>
                <c:pt idx="2811" formatCode="d\-mmm\-yy">
                  <c:v>43124</c:v>
                </c:pt>
                <c:pt idx="2812" formatCode="d\-mmm\-yy">
                  <c:v>43125</c:v>
                </c:pt>
                <c:pt idx="2813" formatCode="d\-mmm\-yy">
                  <c:v>43126</c:v>
                </c:pt>
                <c:pt idx="2814" formatCode="d\-mmm\-yy">
                  <c:v>43129</c:v>
                </c:pt>
                <c:pt idx="2815" formatCode="d\-mmm\-yy">
                  <c:v>43130</c:v>
                </c:pt>
                <c:pt idx="2816" formatCode="d\-mmm\-yy">
                  <c:v>43131</c:v>
                </c:pt>
                <c:pt idx="2817" formatCode="d\-mmm\-yy">
                  <c:v>43132</c:v>
                </c:pt>
                <c:pt idx="2818" formatCode="d\-mmm\-yy">
                  <c:v>43133</c:v>
                </c:pt>
                <c:pt idx="2819" formatCode="d\-mmm\-yy">
                  <c:v>43136</c:v>
                </c:pt>
                <c:pt idx="2820" formatCode="d\-mmm\-yy">
                  <c:v>43137</c:v>
                </c:pt>
                <c:pt idx="2821" formatCode="d\-mmm\-yy">
                  <c:v>43138</c:v>
                </c:pt>
                <c:pt idx="2822" formatCode="d\-mmm\-yy">
                  <c:v>43139</c:v>
                </c:pt>
                <c:pt idx="2823" formatCode="d\-mmm\-yy">
                  <c:v>43140</c:v>
                </c:pt>
                <c:pt idx="2824" formatCode="d\-mmm\-yy">
                  <c:v>43143</c:v>
                </c:pt>
                <c:pt idx="2825" formatCode="d\-mmm\-yy">
                  <c:v>43144</c:v>
                </c:pt>
                <c:pt idx="2826" formatCode="d\-mmm\-yy">
                  <c:v>43145</c:v>
                </c:pt>
                <c:pt idx="2827" formatCode="d\-mmm\-yy">
                  <c:v>43146</c:v>
                </c:pt>
                <c:pt idx="2828" formatCode="d\-mmm\-yy">
                  <c:v>43147</c:v>
                </c:pt>
                <c:pt idx="2829" formatCode="d\-mmm\-yy">
                  <c:v>43150</c:v>
                </c:pt>
                <c:pt idx="2830" formatCode="d\-mmm\-yy">
                  <c:v>43151</c:v>
                </c:pt>
                <c:pt idx="2831" formatCode="d\-mmm\-yy">
                  <c:v>43152</c:v>
                </c:pt>
                <c:pt idx="2832" formatCode="d\-mmm\-yy">
                  <c:v>43153</c:v>
                </c:pt>
                <c:pt idx="2833" formatCode="d\-mmm\-yy">
                  <c:v>43154</c:v>
                </c:pt>
                <c:pt idx="2834" formatCode="d\-mmm\-yy">
                  <c:v>43157</c:v>
                </c:pt>
                <c:pt idx="2835" formatCode="d\-mmm\-yy">
                  <c:v>43158</c:v>
                </c:pt>
                <c:pt idx="2836" formatCode="d\-mmm\-yy">
                  <c:v>43159</c:v>
                </c:pt>
                <c:pt idx="2837" formatCode="d\-mmm\-yy">
                  <c:v>43160</c:v>
                </c:pt>
                <c:pt idx="2838" formatCode="d\-mmm\-yy">
                  <c:v>43161</c:v>
                </c:pt>
                <c:pt idx="2839" formatCode="d\-mmm\-yy">
                  <c:v>43164</c:v>
                </c:pt>
                <c:pt idx="2840" formatCode="d\-mmm\-yy">
                  <c:v>43165</c:v>
                </c:pt>
                <c:pt idx="2841" formatCode="d\-mmm\-yy">
                  <c:v>43166</c:v>
                </c:pt>
                <c:pt idx="2842" formatCode="d\-mmm\-yy">
                  <c:v>43167</c:v>
                </c:pt>
                <c:pt idx="2843" formatCode="d\-mmm\-yy">
                  <c:v>43168</c:v>
                </c:pt>
                <c:pt idx="2844" formatCode="d\-mmm\-yy">
                  <c:v>43171</c:v>
                </c:pt>
                <c:pt idx="2845" formatCode="d\-mmm\-yy">
                  <c:v>43172</c:v>
                </c:pt>
                <c:pt idx="2846" formatCode="d\-mmm\-yy">
                  <c:v>43173</c:v>
                </c:pt>
                <c:pt idx="2847" formatCode="d\-mmm\-yy">
                  <c:v>43174</c:v>
                </c:pt>
                <c:pt idx="2848" formatCode="d\-mmm\-yy">
                  <c:v>43175</c:v>
                </c:pt>
                <c:pt idx="2849" formatCode="d\-mmm\-yy">
                  <c:v>43178</c:v>
                </c:pt>
                <c:pt idx="2850" formatCode="d\-mmm\-yy">
                  <c:v>43179</c:v>
                </c:pt>
                <c:pt idx="2851" formatCode="d\-mmm\-yy">
                  <c:v>43180</c:v>
                </c:pt>
                <c:pt idx="2852" formatCode="d\-mmm\-yy">
                  <c:v>43181</c:v>
                </c:pt>
                <c:pt idx="2853" formatCode="d\-mmm\-yy">
                  <c:v>43182</c:v>
                </c:pt>
                <c:pt idx="2854" formatCode="d\-mmm\-yy">
                  <c:v>43185</c:v>
                </c:pt>
                <c:pt idx="2855" formatCode="d\-mmm\-yy">
                  <c:v>43186</c:v>
                </c:pt>
                <c:pt idx="2856" formatCode="d\-mmm\-yy">
                  <c:v>43187</c:v>
                </c:pt>
                <c:pt idx="2857" formatCode="d\-mmm\-yy">
                  <c:v>43188</c:v>
                </c:pt>
                <c:pt idx="2858" formatCode="d\-mmm\-yy">
                  <c:v>43192</c:v>
                </c:pt>
                <c:pt idx="2859" formatCode="d\-mmm\-yy">
                  <c:v>43193</c:v>
                </c:pt>
                <c:pt idx="2860" formatCode="d\-mmm\-yy">
                  <c:v>43194</c:v>
                </c:pt>
                <c:pt idx="2861" formatCode="d\-mmm\-yy">
                  <c:v>43195</c:v>
                </c:pt>
                <c:pt idx="2862" formatCode="d\-mmm\-yy">
                  <c:v>43196</c:v>
                </c:pt>
                <c:pt idx="2863" formatCode="d\-mmm\-yy">
                  <c:v>43199</c:v>
                </c:pt>
                <c:pt idx="2864" formatCode="d\-mmm\-yy">
                  <c:v>43200</c:v>
                </c:pt>
                <c:pt idx="2865" formatCode="d\-mmm\-yy">
                  <c:v>43201</c:v>
                </c:pt>
                <c:pt idx="2866" formatCode="d\-mmm\-yy">
                  <c:v>43202</c:v>
                </c:pt>
                <c:pt idx="2867" formatCode="d\-mmm\-yy">
                  <c:v>43203</c:v>
                </c:pt>
                <c:pt idx="2868" formatCode="d\-mmm\-yy">
                  <c:v>43206</c:v>
                </c:pt>
                <c:pt idx="2869" formatCode="d\-mmm\-yy">
                  <c:v>43207</c:v>
                </c:pt>
                <c:pt idx="2870" formatCode="d\-mmm\-yy">
                  <c:v>43208</c:v>
                </c:pt>
                <c:pt idx="2871" formatCode="d\-mmm\-yy">
                  <c:v>43209</c:v>
                </c:pt>
                <c:pt idx="2872" formatCode="d\-mmm\-yy">
                  <c:v>43210</c:v>
                </c:pt>
                <c:pt idx="2873" formatCode="d\-mmm\-yy">
                  <c:v>43213</c:v>
                </c:pt>
                <c:pt idx="2874" formatCode="d\-mmm\-yy">
                  <c:v>43214</c:v>
                </c:pt>
                <c:pt idx="2875" formatCode="d\-mmm\-yy">
                  <c:v>43215</c:v>
                </c:pt>
                <c:pt idx="2876" formatCode="d\-mmm\-yy">
                  <c:v>43216</c:v>
                </c:pt>
                <c:pt idx="2877" formatCode="d\-mmm\-yy">
                  <c:v>43217</c:v>
                </c:pt>
                <c:pt idx="2878" formatCode="d\-mmm\-yy">
                  <c:v>43220</c:v>
                </c:pt>
                <c:pt idx="2879" formatCode="d\-mmm\-yy">
                  <c:v>43221</c:v>
                </c:pt>
                <c:pt idx="2880" formatCode="d\-mmm\-yy">
                  <c:v>43222</c:v>
                </c:pt>
                <c:pt idx="2881" formatCode="d\-mmm\-yy">
                  <c:v>43223</c:v>
                </c:pt>
                <c:pt idx="2882" formatCode="d\-mmm\-yy">
                  <c:v>43224</c:v>
                </c:pt>
                <c:pt idx="2883" formatCode="d\-mmm\-yy">
                  <c:v>43227</c:v>
                </c:pt>
                <c:pt idx="2884" formatCode="d\-mmm\-yy">
                  <c:v>43228</c:v>
                </c:pt>
                <c:pt idx="2885" formatCode="d\-mmm\-yy">
                  <c:v>43229</c:v>
                </c:pt>
                <c:pt idx="2886" formatCode="d\-mmm\-yy">
                  <c:v>43230</c:v>
                </c:pt>
                <c:pt idx="2887" formatCode="d\-mmm\-yy">
                  <c:v>43231</c:v>
                </c:pt>
                <c:pt idx="2888" formatCode="d\-mmm\-yy">
                  <c:v>43234</c:v>
                </c:pt>
                <c:pt idx="2889" formatCode="d\-mmm\-yy">
                  <c:v>43235</c:v>
                </c:pt>
                <c:pt idx="2890" formatCode="d\-mmm\-yy">
                  <c:v>43236</c:v>
                </c:pt>
                <c:pt idx="2891" formatCode="d\-mmm\-yy">
                  <c:v>43237</c:v>
                </c:pt>
                <c:pt idx="2892" formatCode="d\-mmm\-yy">
                  <c:v>43238</c:v>
                </c:pt>
                <c:pt idx="2893" formatCode="d\-mmm\-yy">
                  <c:v>43241</c:v>
                </c:pt>
                <c:pt idx="2894" formatCode="d\-mmm\-yy">
                  <c:v>43242</c:v>
                </c:pt>
                <c:pt idx="2895" formatCode="d\-mmm\-yy">
                  <c:v>43243</c:v>
                </c:pt>
                <c:pt idx="2896" formatCode="d\-mmm\-yy">
                  <c:v>43244</c:v>
                </c:pt>
                <c:pt idx="2897" formatCode="d\-mmm\-yy">
                  <c:v>43245</c:v>
                </c:pt>
                <c:pt idx="2898" formatCode="d\-mmm\-yy">
                  <c:v>43249</c:v>
                </c:pt>
                <c:pt idx="2899" formatCode="d\-mmm\-yy">
                  <c:v>43250</c:v>
                </c:pt>
                <c:pt idx="2900" formatCode="d\-mmm\-yy">
                  <c:v>43251</c:v>
                </c:pt>
                <c:pt idx="2901" formatCode="d\-mmm\-yy">
                  <c:v>43252</c:v>
                </c:pt>
                <c:pt idx="2902" formatCode="d\-mmm\-yy">
                  <c:v>43255</c:v>
                </c:pt>
                <c:pt idx="2903" formatCode="d\-mmm\-yy">
                  <c:v>43256</c:v>
                </c:pt>
                <c:pt idx="2904" formatCode="d\-mmm\-yy">
                  <c:v>43257</c:v>
                </c:pt>
                <c:pt idx="2905" formatCode="d\-mmm\-yy">
                  <c:v>43258</c:v>
                </c:pt>
                <c:pt idx="2906" formatCode="d\-mmm\-yy">
                  <c:v>43259</c:v>
                </c:pt>
                <c:pt idx="2907" formatCode="d\-mmm\-yy">
                  <c:v>43262</c:v>
                </c:pt>
                <c:pt idx="2908" formatCode="d\-mmm\-yy">
                  <c:v>43263</c:v>
                </c:pt>
                <c:pt idx="2909" formatCode="d\-mmm\-yy">
                  <c:v>43264</c:v>
                </c:pt>
                <c:pt idx="2910" formatCode="d\-mmm\-yy">
                  <c:v>43265</c:v>
                </c:pt>
                <c:pt idx="2911" formatCode="d\-mmm\-yy">
                  <c:v>43266</c:v>
                </c:pt>
                <c:pt idx="2912" formatCode="d\-mmm\-yy">
                  <c:v>43269</c:v>
                </c:pt>
                <c:pt idx="2913" formatCode="d\-mmm\-yy">
                  <c:v>43270</c:v>
                </c:pt>
                <c:pt idx="2914" formatCode="d\-mmm\-yy">
                  <c:v>43271</c:v>
                </c:pt>
                <c:pt idx="2915" formatCode="d\-mmm\-yy">
                  <c:v>43272</c:v>
                </c:pt>
                <c:pt idx="2916" formatCode="d\-mmm\-yy">
                  <c:v>43273</c:v>
                </c:pt>
                <c:pt idx="2917" formatCode="d\-mmm\-yy">
                  <c:v>43276</c:v>
                </c:pt>
                <c:pt idx="2918" formatCode="d\-mmm\-yy">
                  <c:v>43277</c:v>
                </c:pt>
                <c:pt idx="2919" formatCode="d\-mmm\-yy">
                  <c:v>43278</c:v>
                </c:pt>
                <c:pt idx="2920" formatCode="d\-mmm\-yy">
                  <c:v>43279</c:v>
                </c:pt>
                <c:pt idx="2921" formatCode="d\-mmm\-yy">
                  <c:v>43280</c:v>
                </c:pt>
                <c:pt idx="2922" formatCode="d\-mmm\-yy">
                  <c:v>43283</c:v>
                </c:pt>
                <c:pt idx="2923" formatCode="d\-mmm\-yy">
                  <c:v>43284</c:v>
                </c:pt>
                <c:pt idx="2924" formatCode="d\-mmm\-yy">
                  <c:v>43285</c:v>
                </c:pt>
                <c:pt idx="2925" formatCode="d\-mmm\-yy">
                  <c:v>43286</c:v>
                </c:pt>
                <c:pt idx="2926" formatCode="d\-mmm\-yy">
                  <c:v>43287</c:v>
                </c:pt>
                <c:pt idx="2927" formatCode="d\-mmm\-yy">
                  <c:v>43290</c:v>
                </c:pt>
              </c:numCache>
            </c:numRef>
          </c:cat>
          <c:val>
            <c:numRef>
              <c:f>Sheet1!$B$58:$B$89</c:f>
            </c:numRef>
          </c:val>
          <c:smooth val="0"/>
          <c:extLst>
            <c:ext xmlns:c16="http://schemas.microsoft.com/office/drawing/2014/chart" uri="{C3380CC4-5D6E-409C-BE32-E72D297353CC}">
              <c16:uniqueId val="{00000000-1FBA-4C18-A0E8-117C6C81C61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Sheet1!$A$1266:$A$4193</c:f>
              <c:numCache>
                <c:formatCode>m/d/yyyy</c:formatCode>
                <c:ptCount val="2928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[$-409]d\-mmm\-yy;@">
                  <c:v>42744</c:v>
                </c:pt>
                <c:pt idx="2541" formatCode="[$-409]d\-mmm\-yy;@">
                  <c:v>42745</c:v>
                </c:pt>
                <c:pt idx="2542" formatCode="[$-409]d\-mmm\-yy;@">
                  <c:v>42746</c:v>
                </c:pt>
                <c:pt idx="2543" formatCode="[$-409]d\-mmm\-yy;@">
                  <c:v>42747</c:v>
                </c:pt>
                <c:pt idx="2544" formatCode="[$-409]d\-mmm\-yy;@">
                  <c:v>42748</c:v>
                </c:pt>
                <c:pt idx="2545" formatCode="[$-409]d\-mmm\-yy;@">
                  <c:v>42751</c:v>
                </c:pt>
                <c:pt idx="2546" formatCode="[$-409]d\-mmm\-yy;@">
                  <c:v>42752</c:v>
                </c:pt>
                <c:pt idx="2547" formatCode="[$-409]d\-mmm\-yy;@">
                  <c:v>42753</c:v>
                </c:pt>
                <c:pt idx="2548" formatCode="[$-409]d\-mmm\-yy;@">
                  <c:v>42754</c:v>
                </c:pt>
                <c:pt idx="2549" formatCode="[$-409]d\-mmm\-yy;@">
                  <c:v>42755</c:v>
                </c:pt>
                <c:pt idx="2550" formatCode="[$-409]d\-mmm\-yy;@">
                  <c:v>42758</c:v>
                </c:pt>
                <c:pt idx="2551" formatCode="[$-409]d\-mmm\-yy;@">
                  <c:v>42759</c:v>
                </c:pt>
                <c:pt idx="2552" formatCode="[$-409]d\-mmm\-yy;@">
                  <c:v>42760</c:v>
                </c:pt>
                <c:pt idx="2553" formatCode="[$-409]d\-mmm\-yy;@">
                  <c:v>42761</c:v>
                </c:pt>
                <c:pt idx="2554" formatCode="[$-409]d\-mmm\-yy;@">
                  <c:v>42762</c:v>
                </c:pt>
                <c:pt idx="2555" formatCode="[$-409]d\-mmm\-yy;@">
                  <c:v>42765</c:v>
                </c:pt>
                <c:pt idx="2556" formatCode="[$-409]d\-mmm\-yy;@">
                  <c:v>42766</c:v>
                </c:pt>
                <c:pt idx="2557" formatCode="[$-409]d\-mmm\-yy;@">
                  <c:v>42767</c:v>
                </c:pt>
                <c:pt idx="2558" formatCode="[$-409]d\-mmm\-yy;@">
                  <c:v>42768</c:v>
                </c:pt>
                <c:pt idx="2559" formatCode="[$-409]d\-mmm\-yy;@">
                  <c:v>42769</c:v>
                </c:pt>
                <c:pt idx="2560" formatCode="[$-409]d\-mmm\-yy;@">
                  <c:v>42772</c:v>
                </c:pt>
                <c:pt idx="2561" formatCode="[$-409]d\-mmm\-yy;@">
                  <c:v>42773</c:v>
                </c:pt>
                <c:pt idx="2562" formatCode="[$-409]d\-mmm\-yy;@">
                  <c:v>42774</c:v>
                </c:pt>
                <c:pt idx="2563" formatCode="[$-409]d\-mmm\-yy;@">
                  <c:v>42775</c:v>
                </c:pt>
                <c:pt idx="2564" formatCode="[$-409]d\-mmm\-yy;@">
                  <c:v>42776</c:v>
                </c:pt>
                <c:pt idx="2565" formatCode="[$-409]d\-mmm\-yy;@">
                  <c:v>42779</c:v>
                </c:pt>
                <c:pt idx="2566" formatCode="[$-409]d\-mmm\-yy;@">
                  <c:v>42780</c:v>
                </c:pt>
                <c:pt idx="2567" formatCode="[$-409]d\-mmm\-yy;@">
                  <c:v>42781</c:v>
                </c:pt>
                <c:pt idx="2568" formatCode="[$-409]d\-mmm\-yy;@">
                  <c:v>42782</c:v>
                </c:pt>
                <c:pt idx="2569" formatCode="[$-409]d\-mmm\-yy;@">
                  <c:v>42783</c:v>
                </c:pt>
                <c:pt idx="2570" formatCode="[$-409]d\-mmm\-yy;@">
                  <c:v>42786</c:v>
                </c:pt>
                <c:pt idx="2571" formatCode="d\-mmm\-yy">
                  <c:v>42787</c:v>
                </c:pt>
                <c:pt idx="2572" formatCode="d\-mmm\-yy">
                  <c:v>42788</c:v>
                </c:pt>
                <c:pt idx="2573" formatCode="d\-mmm\-yy">
                  <c:v>42789</c:v>
                </c:pt>
                <c:pt idx="2574" formatCode="d\-mmm\-yy">
                  <c:v>42790</c:v>
                </c:pt>
                <c:pt idx="2575" formatCode="d\-mmm\-yy">
                  <c:v>42793</c:v>
                </c:pt>
                <c:pt idx="2576" formatCode="d\-mmm\-yy">
                  <c:v>42794</c:v>
                </c:pt>
                <c:pt idx="2577" formatCode="d\-mmm\-yy">
                  <c:v>42795</c:v>
                </c:pt>
                <c:pt idx="2578" formatCode="d\-mmm\-yy">
                  <c:v>42796</c:v>
                </c:pt>
                <c:pt idx="2579" formatCode="d\-mmm\-yy">
                  <c:v>42797</c:v>
                </c:pt>
                <c:pt idx="2580" formatCode="d\-mmm\-yy">
                  <c:v>42800</c:v>
                </c:pt>
                <c:pt idx="2581" formatCode="d\-mmm\-yy">
                  <c:v>42801</c:v>
                </c:pt>
                <c:pt idx="2582" formatCode="d\-mmm\-yy">
                  <c:v>42802</c:v>
                </c:pt>
                <c:pt idx="2583" formatCode="d\-mmm\-yy">
                  <c:v>42803</c:v>
                </c:pt>
                <c:pt idx="2584" formatCode="d\-mmm\-yy">
                  <c:v>42804</c:v>
                </c:pt>
                <c:pt idx="2585" formatCode="d\-mmm\-yy">
                  <c:v>42807</c:v>
                </c:pt>
                <c:pt idx="2586" formatCode="d\-mmm\-yy">
                  <c:v>42808</c:v>
                </c:pt>
                <c:pt idx="2587" formatCode="d\-mmm\-yy">
                  <c:v>42809</c:v>
                </c:pt>
                <c:pt idx="2588" formatCode="d\-mmm\-yy">
                  <c:v>42810</c:v>
                </c:pt>
                <c:pt idx="2589" formatCode="d\-mmm\-yy">
                  <c:v>42811</c:v>
                </c:pt>
                <c:pt idx="2590" formatCode="d\-mmm\-yy">
                  <c:v>42814</c:v>
                </c:pt>
                <c:pt idx="2591" formatCode="d\-mmm\-yy">
                  <c:v>42815</c:v>
                </c:pt>
                <c:pt idx="2592" formatCode="d\-mmm\-yy">
                  <c:v>42816</c:v>
                </c:pt>
                <c:pt idx="2593" formatCode="d\-mmm\-yy">
                  <c:v>42817</c:v>
                </c:pt>
                <c:pt idx="2594" formatCode="d\-mmm\-yy">
                  <c:v>42818</c:v>
                </c:pt>
                <c:pt idx="2595" formatCode="d\-mmm\-yy">
                  <c:v>42821</c:v>
                </c:pt>
                <c:pt idx="2596" formatCode="d\-mmm\-yy">
                  <c:v>42822</c:v>
                </c:pt>
                <c:pt idx="2597" formatCode="d\-mmm\-yy">
                  <c:v>42823</c:v>
                </c:pt>
                <c:pt idx="2598" formatCode="d\-mmm\-yy">
                  <c:v>42824</c:v>
                </c:pt>
                <c:pt idx="2599" formatCode="d\-mmm\-yy">
                  <c:v>42825</c:v>
                </c:pt>
                <c:pt idx="2600" formatCode="d\-mmm\-yy">
                  <c:v>42828</c:v>
                </c:pt>
                <c:pt idx="2601" formatCode="d\-mmm\-yy">
                  <c:v>42829</c:v>
                </c:pt>
                <c:pt idx="2602" formatCode="d\-mmm\-yy">
                  <c:v>42830</c:v>
                </c:pt>
                <c:pt idx="2603" formatCode="d\-mmm\-yy">
                  <c:v>42831</c:v>
                </c:pt>
                <c:pt idx="2604" formatCode="d\-mmm\-yy">
                  <c:v>42832</c:v>
                </c:pt>
                <c:pt idx="2605" formatCode="d\-mmm\-yy">
                  <c:v>42835</c:v>
                </c:pt>
                <c:pt idx="2606" formatCode="d\-mmm\-yy">
                  <c:v>42836</c:v>
                </c:pt>
                <c:pt idx="2607" formatCode="d\-mmm\-yy">
                  <c:v>42837</c:v>
                </c:pt>
                <c:pt idx="2608" formatCode="d\-mmm\-yy">
                  <c:v>42838</c:v>
                </c:pt>
                <c:pt idx="2609" formatCode="[$-409]d\-mmm\-yy;@">
                  <c:v>42842</c:v>
                </c:pt>
                <c:pt idx="2610" formatCode="[$-409]d\-mmm\-yy;@">
                  <c:v>42844</c:v>
                </c:pt>
                <c:pt idx="2611" formatCode="[$-409]d\-mmm\-yy;@">
                  <c:v>42842</c:v>
                </c:pt>
                <c:pt idx="2612" formatCode="[$-409]d\-mmm\-yy;@">
                  <c:v>42843</c:v>
                </c:pt>
                <c:pt idx="2613" formatCode="[$-409]d\-mmm\-yy;@">
                  <c:v>42844</c:v>
                </c:pt>
                <c:pt idx="2614" formatCode="[$-409]d\-mmm\-yy;@">
                  <c:v>42845</c:v>
                </c:pt>
                <c:pt idx="2615" formatCode="[$-409]d\-mmm\-yy;@">
                  <c:v>42846</c:v>
                </c:pt>
                <c:pt idx="2616" formatCode="[$-409]d\-mmm\-yy;@">
                  <c:v>42849</c:v>
                </c:pt>
                <c:pt idx="2617" formatCode="[$-409]d\-mmm\-yy;@">
                  <c:v>42850</c:v>
                </c:pt>
                <c:pt idx="2618" formatCode="[$-409]d\-mmm\-yy;@">
                  <c:v>42851</c:v>
                </c:pt>
                <c:pt idx="2619" formatCode="[$-409]d\-mmm\-yy;@">
                  <c:v>42852</c:v>
                </c:pt>
                <c:pt idx="2620" formatCode="[$-409]d\-mmm\-yy;@">
                  <c:v>42853</c:v>
                </c:pt>
                <c:pt idx="2621" formatCode="[$-409]d\-mmm\-yy;@">
                  <c:v>42856</c:v>
                </c:pt>
                <c:pt idx="2622" formatCode="[$-409]d\-mmm\-yy;@">
                  <c:v>42857</c:v>
                </c:pt>
                <c:pt idx="2623" formatCode="[$-409]d\-mmm\-yy;@">
                  <c:v>42858</c:v>
                </c:pt>
                <c:pt idx="2624" formatCode="[$-409]d\-mmm\-yy;@">
                  <c:v>42859</c:v>
                </c:pt>
                <c:pt idx="2625" formatCode="[$-409]d\-mmm\-yy;@">
                  <c:v>42860</c:v>
                </c:pt>
                <c:pt idx="2626" formatCode="[$-409]d\-mmm\-yy;@">
                  <c:v>42863</c:v>
                </c:pt>
                <c:pt idx="2627" formatCode="[$-409]d\-mmm\-yy;@">
                  <c:v>42864</c:v>
                </c:pt>
                <c:pt idx="2628" formatCode="[$-409]d\-mmm\-yy;@">
                  <c:v>42865</c:v>
                </c:pt>
                <c:pt idx="2629" formatCode="[$-409]d\-mmm\-yy;@">
                  <c:v>42866</c:v>
                </c:pt>
                <c:pt idx="2630" formatCode="[$-409]d\-mmm\-yy;@">
                  <c:v>42867</c:v>
                </c:pt>
                <c:pt idx="2631" formatCode="[$-409]d\-mmm\-yy;@">
                  <c:v>42870</c:v>
                </c:pt>
                <c:pt idx="2632" formatCode="[$-409]d\-mmm\-yy;@">
                  <c:v>42871</c:v>
                </c:pt>
                <c:pt idx="2633" formatCode="[$-409]d\-mmm\-yy;@">
                  <c:v>42872</c:v>
                </c:pt>
                <c:pt idx="2634" formatCode="[$-409]d\-mmm\-yy;@">
                  <c:v>42873</c:v>
                </c:pt>
                <c:pt idx="2635" formatCode="[$-409]d\-mmm\-yy;@">
                  <c:v>42874</c:v>
                </c:pt>
                <c:pt idx="2636" formatCode="[$-409]d\-mmm\-yy;@">
                  <c:v>42877</c:v>
                </c:pt>
                <c:pt idx="2637" formatCode="[$-409]d\-mmm\-yy;@">
                  <c:v>42878</c:v>
                </c:pt>
                <c:pt idx="2638" formatCode="[$-409]d\-mmm\-yy;@">
                  <c:v>42879</c:v>
                </c:pt>
                <c:pt idx="2639" formatCode="[$-409]d\-mmm\-yy;@">
                  <c:v>42880</c:v>
                </c:pt>
                <c:pt idx="2640" formatCode="[$-409]d\-mmm\-yy;@">
                  <c:v>42881</c:v>
                </c:pt>
                <c:pt idx="2641" formatCode="[$-409]d\-mmm\-yy;@">
                  <c:v>42884</c:v>
                </c:pt>
                <c:pt idx="2642" formatCode="[$-409]d\-mmm\-yy;@">
                  <c:v>42885</c:v>
                </c:pt>
                <c:pt idx="2643" formatCode="[$-409]d\-mmm\-yy;@">
                  <c:v>42886</c:v>
                </c:pt>
                <c:pt idx="2644" formatCode="[$-409]d\-mmm\-yy;@">
                  <c:v>42887</c:v>
                </c:pt>
                <c:pt idx="2645" formatCode="[$-409]d\-mmm\-yy;@">
                  <c:v>42888</c:v>
                </c:pt>
                <c:pt idx="2646" formatCode="[$-409]d\-mmm\-yy;@">
                  <c:v>42891</c:v>
                </c:pt>
                <c:pt idx="2647" formatCode="[$-409]d\-mmm\-yy;@">
                  <c:v>42892</c:v>
                </c:pt>
                <c:pt idx="2648" formatCode="[$-409]d\-mmm\-yy;@">
                  <c:v>42893</c:v>
                </c:pt>
                <c:pt idx="2649" formatCode="[$-409]d\-mmm\-yy;@">
                  <c:v>42894</c:v>
                </c:pt>
                <c:pt idx="2650" formatCode="[$-409]d\-mmm\-yy;@">
                  <c:v>42895</c:v>
                </c:pt>
                <c:pt idx="2651" formatCode="[$-409]d\-mmm\-yy;@">
                  <c:v>42898</c:v>
                </c:pt>
                <c:pt idx="2652" formatCode="[$-409]d\-mmm\-yy;@">
                  <c:v>42899</c:v>
                </c:pt>
                <c:pt idx="2653" formatCode="[$-409]d\-mmm\-yy;@">
                  <c:v>42900</c:v>
                </c:pt>
                <c:pt idx="2654" formatCode="[$-409]d\-mmm\-yy;@">
                  <c:v>42901</c:v>
                </c:pt>
                <c:pt idx="2655" formatCode="[$-409]d\-mmm\-yy;@">
                  <c:v>42902</c:v>
                </c:pt>
                <c:pt idx="2656" formatCode="[$-409]d\-mmm\-yy;@">
                  <c:v>42905</c:v>
                </c:pt>
                <c:pt idx="2657" formatCode="[$-409]d\-mmm\-yy;@">
                  <c:v>42906</c:v>
                </c:pt>
                <c:pt idx="2658" formatCode="[$-409]d\-mmm\-yy;@">
                  <c:v>42907</c:v>
                </c:pt>
                <c:pt idx="2659" formatCode="[$-409]d\-mmm\-yy;@">
                  <c:v>42908</c:v>
                </c:pt>
                <c:pt idx="2660" formatCode="[$-409]d\-mmm\-yy;@">
                  <c:v>42909</c:v>
                </c:pt>
                <c:pt idx="2661" formatCode="[$-409]d\-mmm\-yy;@">
                  <c:v>42912</c:v>
                </c:pt>
                <c:pt idx="2662" formatCode="[$-409]d\-mmm\-yy;@">
                  <c:v>42913</c:v>
                </c:pt>
                <c:pt idx="2663" formatCode="[$-409]d\-mmm\-yy;@">
                  <c:v>42914</c:v>
                </c:pt>
                <c:pt idx="2664" formatCode="[$-409]d\-mmm\-yy;@">
                  <c:v>42915</c:v>
                </c:pt>
                <c:pt idx="2665" formatCode="[$-409]d\-mmm\-yy;@">
                  <c:v>42916</c:v>
                </c:pt>
                <c:pt idx="2666" formatCode="[$-409]d\-mmm\-yy;@">
                  <c:v>42919</c:v>
                </c:pt>
                <c:pt idx="2667" formatCode="[$-409]d\-mmm\-yy;@">
                  <c:v>42920</c:v>
                </c:pt>
                <c:pt idx="2668" formatCode="[$-409]d\-mmm\-yy;@">
                  <c:v>42921</c:v>
                </c:pt>
                <c:pt idx="2669" formatCode="[$-409]d\-mmm\-yy;@">
                  <c:v>42922</c:v>
                </c:pt>
                <c:pt idx="2670" formatCode="[$-409]d\-mmm\-yy;@">
                  <c:v>42923</c:v>
                </c:pt>
                <c:pt idx="2671" formatCode="[$-409]d\-mmm\-yy;@">
                  <c:v>42926</c:v>
                </c:pt>
                <c:pt idx="2672" formatCode="[$-409]d\-mmm\-yy;@">
                  <c:v>42927</c:v>
                </c:pt>
                <c:pt idx="2673" formatCode="[$-409]d\-mmm\-yy;@">
                  <c:v>42928</c:v>
                </c:pt>
                <c:pt idx="2674" formatCode="[$-409]d\-mmm\-yy;@">
                  <c:v>42929</c:v>
                </c:pt>
                <c:pt idx="2675" formatCode="[$-409]d\-mmm\-yy;@">
                  <c:v>42930</c:v>
                </c:pt>
                <c:pt idx="2676" formatCode="[$-409]d\-mmm\-yy;@">
                  <c:v>42933</c:v>
                </c:pt>
                <c:pt idx="2677" formatCode="[$-409]d\-mmm\-yy;@">
                  <c:v>42934</c:v>
                </c:pt>
                <c:pt idx="2678" formatCode="[$-409]d\-mmm\-yy;@">
                  <c:v>42935</c:v>
                </c:pt>
                <c:pt idx="2679" formatCode="[$-409]d\-mmm\-yy;@">
                  <c:v>42936</c:v>
                </c:pt>
                <c:pt idx="2680" formatCode="[$-409]d\-mmm\-yy;@">
                  <c:v>42937</c:v>
                </c:pt>
                <c:pt idx="2681" formatCode="[$-409]d\-mmm\-yy;@">
                  <c:v>42940</c:v>
                </c:pt>
                <c:pt idx="2682" formatCode="[$-409]d\-mmm\-yy;@">
                  <c:v>42941</c:v>
                </c:pt>
                <c:pt idx="2683" formatCode="[$-409]d\-mmm\-yy;@">
                  <c:v>42942</c:v>
                </c:pt>
                <c:pt idx="2684" formatCode="[$-409]d\-mmm\-yy;@">
                  <c:v>42943</c:v>
                </c:pt>
                <c:pt idx="2685" formatCode="[$-409]d\-mmm\-yy;@">
                  <c:v>42944</c:v>
                </c:pt>
                <c:pt idx="2686" formatCode="[$-409]d\-mmm\-yy;@">
                  <c:v>42947</c:v>
                </c:pt>
                <c:pt idx="2687" formatCode="[$-409]d\-mmm\-yy;@">
                  <c:v>42948</c:v>
                </c:pt>
                <c:pt idx="2688" formatCode="[$-409]d\-mmm\-yy;@">
                  <c:v>42949</c:v>
                </c:pt>
                <c:pt idx="2689" formatCode="[$-409]d\-mmm\-yy;@">
                  <c:v>42950</c:v>
                </c:pt>
                <c:pt idx="2690" formatCode="[$-409]d\-mmm\-yy;@">
                  <c:v>42951</c:v>
                </c:pt>
                <c:pt idx="2691" formatCode="[$-409]d\-mmm\-yy;@">
                  <c:v>42954</c:v>
                </c:pt>
                <c:pt idx="2692" formatCode="[$-409]d\-mmm\-yy;@">
                  <c:v>42955</c:v>
                </c:pt>
                <c:pt idx="2693" formatCode="[$-409]d\-mmm\-yy;@">
                  <c:v>42956</c:v>
                </c:pt>
                <c:pt idx="2694" formatCode="[$-409]d\-mmm\-yy;@">
                  <c:v>42957</c:v>
                </c:pt>
                <c:pt idx="2695" formatCode="[$-409]d\-mmm\-yy;@">
                  <c:v>42958</c:v>
                </c:pt>
                <c:pt idx="2696" formatCode="[$-409]d\-mmm\-yy;@">
                  <c:v>42961</c:v>
                </c:pt>
                <c:pt idx="2697" formatCode="[$-409]d\-mmm\-yy;@">
                  <c:v>42962</c:v>
                </c:pt>
                <c:pt idx="2698" formatCode="[$-409]d\-mmm\-yy;@">
                  <c:v>42963</c:v>
                </c:pt>
                <c:pt idx="2699" formatCode="[$-409]d\-mmm\-yy;@">
                  <c:v>42964</c:v>
                </c:pt>
                <c:pt idx="2700" formatCode="[$-409]d\-mmm\-yy;@">
                  <c:v>42965</c:v>
                </c:pt>
                <c:pt idx="2701" formatCode="[$-409]d\-mmm\-yy;@">
                  <c:v>42968</c:v>
                </c:pt>
                <c:pt idx="2702" formatCode="[$-409]d\-mmm\-yy;@">
                  <c:v>42969</c:v>
                </c:pt>
                <c:pt idx="2703" formatCode="[$-409]d\-mmm\-yy;@">
                  <c:v>42970</c:v>
                </c:pt>
                <c:pt idx="2704" formatCode="[$-409]d\-mmm\-yy;@">
                  <c:v>42971</c:v>
                </c:pt>
                <c:pt idx="2705" formatCode="[$-409]d\-mmm\-yy;@">
                  <c:v>42972</c:v>
                </c:pt>
                <c:pt idx="2706" formatCode="[$-409]d\-mmm\-yy;@">
                  <c:v>42975</c:v>
                </c:pt>
                <c:pt idx="2707" formatCode="[$-409]d\-mmm\-yy;@">
                  <c:v>42976</c:v>
                </c:pt>
                <c:pt idx="2708" formatCode="[$-409]d\-mmm\-yy;@">
                  <c:v>42977</c:v>
                </c:pt>
                <c:pt idx="2709" formatCode="[$-409]d\-mmm\-yy;@">
                  <c:v>42978</c:v>
                </c:pt>
                <c:pt idx="2710" formatCode="[$-409]d\-mmm\-yy;@">
                  <c:v>42979</c:v>
                </c:pt>
                <c:pt idx="2711" formatCode="[$-409]d\-mmm\-yy;@">
                  <c:v>42982</c:v>
                </c:pt>
                <c:pt idx="2712" formatCode="[$-409]d\-mmm\-yy;@">
                  <c:v>42983</c:v>
                </c:pt>
                <c:pt idx="2713" formatCode="[$-409]d\-mmm\-yy;@">
                  <c:v>42984</c:v>
                </c:pt>
                <c:pt idx="2714" formatCode="[$-409]d\-mmm\-yy;@">
                  <c:v>42985</c:v>
                </c:pt>
                <c:pt idx="2715" formatCode="[$-409]d\-mmm\-yy;@">
                  <c:v>42986</c:v>
                </c:pt>
                <c:pt idx="2716" formatCode="[$-409]d\-mmm\-yy;@">
                  <c:v>42989</c:v>
                </c:pt>
                <c:pt idx="2717" formatCode="d\-mmm\-yy">
                  <c:v>42990</c:v>
                </c:pt>
                <c:pt idx="2718" formatCode="d\-mmm\-yy">
                  <c:v>42991</c:v>
                </c:pt>
                <c:pt idx="2719" formatCode="d\-mmm\-yy">
                  <c:v>42992</c:v>
                </c:pt>
                <c:pt idx="2720" formatCode="d\-mmm\-yy">
                  <c:v>42993</c:v>
                </c:pt>
                <c:pt idx="2721" formatCode="d\-mmm\-yy">
                  <c:v>42996</c:v>
                </c:pt>
                <c:pt idx="2722" formatCode="d\-mmm\-yy">
                  <c:v>42997</c:v>
                </c:pt>
                <c:pt idx="2723" formatCode="d\-mmm\-yy">
                  <c:v>42998</c:v>
                </c:pt>
                <c:pt idx="2724" formatCode="d\-mmm\-yy">
                  <c:v>42999</c:v>
                </c:pt>
                <c:pt idx="2725" formatCode="d\-mmm\-yy">
                  <c:v>43000</c:v>
                </c:pt>
                <c:pt idx="2726" formatCode="d\-mmm\-yy">
                  <c:v>43003</c:v>
                </c:pt>
                <c:pt idx="2727" formatCode="d\-mmm\-yy">
                  <c:v>43004</c:v>
                </c:pt>
                <c:pt idx="2728" formatCode="d\-mmm\-yy">
                  <c:v>43005</c:v>
                </c:pt>
                <c:pt idx="2729" formatCode="d\-mmm\-yy">
                  <c:v>43006</c:v>
                </c:pt>
                <c:pt idx="2730" formatCode="d\-mmm\-yy">
                  <c:v>43007</c:v>
                </c:pt>
                <c:pt idx="2731" formatCode="d\-mmm\-yy">
                  <c:v>43010</c:v>
                </c:pt>
                <c:pt idx="2732" formatCode="d\-mmm\-yy">
                  <c:v>43011</c:v>
                </c:pt>
                <c:pt idx="2733" formatCode="d\-mmm\-yy">
                  <c:v>43012</c:v>
                </c:pt>
                <c:pt idx="2734" formatCode="d\-mmm\-yy">
                  <c:v>43013</c:v>
                </c:pt>
                <c:pt idx="2735" formatCode="d\-mmm\-yy">
                  <c:v>43014</c:v>
                </c:pt>
                <c:pt idx="2736" formatCode="d\-mmm\-yy">
                  <c:v>43017</c:v>
                </c:pt>
                <c:pt idx="2737" formatCode="d\-mmm\-yy">
                  <c:v>43018</c:v>
                </c:pt>
                <c:pt idx="2738" formatCode="d\-mmm\-yy">
                  <c:v>43019</c:v>
                </c:pt>
                <c:pt idx="2739" formatCode="d\-mmm\-yy">
                  <c:v>43020</c:v>
                </c:pt>
                <c:pt idx="2740" formatCode="d\-mmm\-yy">
                  <c:v>43021</c:v>
                </c:pt>
                <c:pt idx="2741" formatCode="d\-mmm\-yy">
                  <c:v>43024</c:v>
                </c:pt>
                <c:pt idx="2742" formatCode="[$-409]d\-mmm\-yy;@">
                  <c:v>43025</c:v>
                </c:pt>
                <c:pt idx="2743" formatCode="[$-409]d\-mmm\-yy;@">
                  <c:v>43026</c:v>
                </c:pt>
                <c:pt idx="2744" formatCode="[$-409]d\-mmm\-yy;@">
                  <c:v>43027</c:v>
                </c:pt>
                <c:pt idx="2745" formatCode="[$-409]d\-mmm\-yy;@">
                  <c:v>43028</c:v>
                </c:pt>
                <c:pt idx="2746" formatCode="[$-409]d\-mmm\-yy;@">
                  <c:v>43031</c:v>
                </c:pt>
                <c:pt idx="2747" formatCode="[$-409]d\-mmm\-yy;@">
                  <c:v>43032</c:v>
                </c:pt>
                <c:pt idx="2748" formatCode="[$-409]d\-mmm\-yy;@">
                  <c:v>43033</c:v>
                </c:pt>
                <c:pt idx="2749" formatCode="[$-409]d\-mmm\-yy;@">
                  <c:v>43034</c:v>
                </c:pt>
                <c:pt idx="2750" formatCode="[$-409]d\-mmm\-yy;@">
                  <c:v>43035</c:v>
                </c:pt>
                <c:pt idx="2751" formatCode="[$-409]d\-mmm\-yy;@">
                  <c:v>43038</c:v>
                </c:pt>
                <c:pt idx="2752" formatCode="[$-409]d\-mmm\-yy;@">
                  <c:v>43039</c:v>
                </c:pt>
                <c:pt idx="2753" formatCode="[$-409]d\-mmm\-yy;@">
                  <c:v>43040</c:v>
                </c:pt>
                <c:pt idx="2754" formatCode="[$-409]d\-mmm\-yy;@">
                  <c:v>43041</c:v>
                </c:pt>
                <c:pt idx="2755" formatCode="[$-409]d\-mmm\-yy;@">
                  <c:v>43042</c:v>
                </c:pt>
                <c:pt idx="2756" formatCode="[$-409]d\-mmm\-yy;@">
                  <c:v>43045</c:v>
                </c:pt>
                <c:pt idx="2757" formatCode="[$-409]d\-mmm\-yy;@">
                  <c:v>43046</c:v>
                </c:pt>
                <c:pt idx="2758" formatCode="[$-409]d\-mmm\-yy;@">
                  <c:v>43047</c:v>
                </c:pt>
                <c:pt idx="2759" formatCode="[$-409]d\-mmm\-yy;@">
                  <c:v>43048</c:v>
                </c:pt>
                <c:pt idx="2760" formatCode="[$-409]d\-mmm\-yy;@">
                  <c:v>43049</c:v>
                </c:pt>
                <c:pt idx="2761" formatCode="[$-409]d\-mmm\-yy;@">
                  <c:v>43052</c:v>
                </c:pt>
                <c:pt idx="2762" formatCode="[$-409]d\-mmm\-yy;@">
                  <c:v>43053</c:v>
                </c:pt>
                <c:pt idx="2763" formatCode="[$-409]d\-mmm\-yy;@">
                  <c:v>43054</c:v>
                </c:pt>
                <c:pt idx="2764" formatCode="[$-409]d\-mmm\-yy;@">
                  <c:v>43055</c:v>
                </c:pt>
                <c:pt idx="2765" formatCode="[$-409]d\-mmm\-yy;@">
                  <c:v>43056</c:v>
                </c:pt>
                <c:pt idx="2766" formatCode="[$-409]d\-mmm\-yy;@">
                  <c:v>43059</c:v>
                </c:pt>
                <c:pt idx="2767" formatCode="[$-409]d\-mmm\-yy;@">
                  <c:v>43060</c:v>
                </c:pt>
                <c:pt idx="2768" formatCode="[$-409]d\-mmm\-yy;@">
                  <c:v>43061</c:v>
                </c:pt>
                <c:pt idx="2769" formatCode="[$-409]d\-mmm\-yy;@">
                  <c:v>43062</c:v>
                </c:pt>
                <c:pt idx="2770" formatCode="[$-409]d\-mmm\-yy;@">
                  <c:v>43063</c:v>
                </c:pt>
                <c:pt idx="2771" formatCode="[$-409]d\-mmm\-yy;@">
                  <c:v>43066</c:v>
                </c:pt>
                <c:pt idx="2772" formatCode="[$-409]d\-mmm\-yy;@">
                  <c:v>43067</c:v>
                </c:pt>
                <c:pt idx="2773" formatCode="[$-409]d\-mmm\-yy;@">
                  <c:v>43068</c:v>
                </c:pt>
                <c:pt idx="2774" formatCode="[$-409]d\-mmm\-yy;@">
                  <c:v>43069</c:v>
                </c:pt>
                <c:pt idx="2775" formatCode="[$-409]d\-mmm\-yy;@">
                  <c:v>43070</c:v>
                </c:pt>
                <c:pt idx="2776" formatCode="[$-409]d\-mmm\-yy;@">
                  <c:v>43073</c:v>
                </c:pt>
                <c:pt idx="2777" formatCode="[$-409]d\-mmm\-yy;@">
                  <c:v>43074</c:v>
                </c:pt>
                <c:pt idx="2778" formatCode="[$-409]d\-mmm\-yy;@">
                  <c:v>43075</c:v>
                </c:pt>
                <c:pt idx="2779" formatCode="[$-409]d\-mmm\-yy;@">
                  <c:v>43076</c:v>
                </c:pt>
                <c:pt idx="2780" formatCode="[$-409]d\-mmm\-yy;@">
                  <c:v>43077</c:v>
                </c:pt>
                <c:pt idx="2781" formatCode="[$-409]d\-mmm\-yy;@">
                  <c:v>43080</c:v>
                </c:pt>
                <c:pt idx="2782" formatCode="[$-409]d\-mmm\-yy;@">
                  <c:v>43081</c:v>
                </c:pt>
                <c:pt idx="2783" formatCode="[$-409]d\-mmm\-yy;@">
                  <c:v>43082</c:v>
                </c:pt>
                <c:pt idx="2784" formatCode="[$-409]d\-mmm\-yy;@">
                  <c:v>43083</c:v>
                </c:pt>
                <c:pt idx="2785" formatCode="[$-409]d\-mmm\-yy;@">
                  <c:v>43084</c:v>
                </c:pt>
                <c:pt idx="2786" formatCode="[$-409]d\-mmm\-yy;@">
                  <c:v>43087</c:v>
                </c:pt>
                <c:pt idx="2787" formatCode="[$-409]d\-mmm\-yy;@">
                  <c:v>43088</c:v>
                </c:pt>
                <c:pt idx="2788" formatCode="[$-409]d\-mmm\-yy;@">
                  <c:v>43089</c:v>
                </c:pt>
                <c:pt idx="2789" formatCode="[$-409]d\-mmm\-yy;@">
                  <c:v>43090</c:v>
                </c:pt>
                <c:pt idx="2790" formatCode="[$-409]d\-mmm\-yy;@">
                  <c:v>43091</c:v>
                </c:pt>
                <c:pt idx="2791" formatCode="[$-409]d\-mmm\-yy;@">
                  <c:v>43095</c:v>
                </c:pt>
                <c:pt idx="2792" formatCode="[$-409]d\-mmm\-yy;@">
                  <c:v>43096</c:v>
                </c:pt>
                <c:pt idx="2793" formatCode="[$-409]d\-mmm\-yy;@">
                  <c:v>43097</c:v>
                </c:pt>
                <c:pt idx="2794" formatCode="[$-409]d\-mmm\-yy;@">
                  <c:v>43098</c:v>
                </c:pt>
                <c:pt idx="2795" formatCode="[$-409]d\-mmm\-yy;@">
                  <c:v>43102</c:v>
                </c:pt>
                <c:pt idx="2796" formatCode="d\-mmm\-yy">
                  <c:v>43103</c:v>
                </c:pt>
                <c:pt idx="2797" formatCode="d\-mmm\-yy">
                  <c:v>43104</c:v>
                </c:pt>
                <c:pt idx="2798" formatCode="d\-mmm\-yy">
                  <c:v>43105</c:v>
                </c:pt>
                <c:pt idx="2799" formatCode="d\-mmm\-yy">
                  <c:v>43108</c:v>
                </c:pt>
                <c:pt idx="2800" formatCode="d\-mmm\-yy">
                  <c:v>43109</c:v>
                </c:pt>
                <c:pt idx="2801" formatCode="d\-mmm\-yy">
                  <c:v>43110</c:v>
                </c:pt>
                <c:pt idx="2802" formatCode="d\-mmm\-yy">
                  <c:v>43111</c:v>
                </c:pt>
                <c:pt idx="2803" formatCode="d\-mmm\-yy">
                  <c:v>43112</c:v>
                </c:pt>
                <c:pt idx="2804" formatCode="d\-mmm\-yy">
                  <c:v>43115</c:v>
                </c:pt>
                <c:pt idx="2805" formatCode="d\-mmm\-yy">
                  <c:v>43116</c:v>
                </c:pt>
                <c:pt idx="2806" formatCode="d\-mmm\-yy">
                  <c:v>43117</c:v>
                </c:pt>
                <c:pt idx="2807" formatCode="d\-mmm\-yy">
                  <c:v>43118</c:v>
                </c:pt>
                <c:pt idx="2808" formatCode="d\-mmm\-yy">
                  <c:v>43119</c:v>
                </c:pt>
                <c:pt idx="2809" formatCode="d\-mmm\-yy">
                  <c:v>43122</c:v>
                </c:pt>
                <c:pt idx="2810" formatCode="d\-mmm\-yy">
                  <c:v>43123</c:v>
                </c:pt>
                <c:pt idx="2811" formatCode="d\-mmm\-yy">
                  <c:v>43124</c:v>
                </c:pt>
                <c:pt idx="2812" formatCode="d\-mmm\-yy">
                  <c:v>43125</c:v>
                </c:pt>
                <c:pt idx="2813" formatCode="d\-mmm\-yy">
                  <c:v>43126</c:v>
                </c:pt>
                <c:pt idx="2814" formatCode="d\-mmm\-yy">
                  <c:v>43129</c:v>
                </c:pt>
                <c:pt idx="2815" formatCode="d\-mmm\-yy">
                  <c:v>43130</c:v>
                </c:pt>
                <c:pt idx="2816" formatCode="d\-mmm\-yy">
                  <c:v>43131</c:v>
                </c:pt>
                <c:pt idx="2817" formatCode="d\-mmm\-yy">
                  <c:v>43132</c:v>
                </c:pt>
                <c:pt idx="2818" formatCode="d\-mmm\-yy">
                  <c:v>43133</c:v>
                </c:pt>
                <c:pt idx="2819" formatCode="d\-mmm\-yy">
                  <c:v>43136</c:v>
                </c:pt>
                <c:pt idx="2820" formatCode="d\-mmm\-yy">
                  <c:v>43137</c:v>
                </c:pt>
                <c:pt idx="2821" formatCode="d\-mmm\-yy">
                  <c:v>43138</c:v>
                </c:pt>
                <c:pt idx="2822" formatCode="d\-mmm\-yy">
                  <c:v>43139</c:v>
                </c:pt>
                <c:pt idx="2823" formatCode="d\-mmm\-yy">
                  <c:v>43140</c:v>
                </c:pt>
                <c:pt idx="2824" formatCode="d\-mmm\-yy">
                  <c:v>43143</c:v>
                </c:pt>
                <c:pt idx="2825" formatCode="d\-mmm\-yy">
                  <c:v>43144</c:v>
                </c:pt>
                <c:pt idx="2826" formatCode="d\-mmm\-yy">
                  <c:v>43145</c:v>
                </c:pt>
                <c:pt idx="2827" formatCode="d\-mmm\-yy">
                  <c:v>43146</c:v>
                </c:pt>
                <c:pt idx="2828" formatCode="d\-mmm\-yy">
                  <c:v>43147</c:v>
                </c:pt>
                <c:pt idx="2829" formatCode="d\-mmm\-yy">
                  <c:v>43150</c:v>
                </c:pt>
                <c:pt idx="2830" formatCode="d\-mmm\-yy">
                  <c:v>43151</c:v>
                </c:pt>
                <c:pt idx="2831" formatCode="d\-mmm\-yy">
                  <c:v>43152</c:v>
                </c:pt>
                <c:pt idx="2832" formatCode="d\-mmm\-yy">
                  <c:v>43153</c:v>
                </c:pt>
                <c:pt idx="2833" formatCode="d\-mmm\-yy">
                  <c:v>43154</c:v>
                </c:pt>
                <c:pt idx="2834" formatCode="d\-mmm\-yy">
                  <c:v>43157</c:v>
                </c:pt>
                <c:pt idx="2835" formatCode="d\-mmm\-yy">
                  <c:v>43158</c:v>
                </c:pt>
                <c:pt idx="2836" formatCode="d\-mmm\-yy">
                  <c:v>43159</c:v>
                </c:pt>
                <c:pt idx="2837" formatCode="d\-mmm\-yy">
                  <c:v>43160</c:v>
                </c:pt>
                <c:pt idx="2838" formatCode="d\-mmm\-yy">
                  <c:v>43161</c:v>
                </c:pt>
                <c:pt idx="2839" formatCode="d\-mmm\-yy">
                  <c:v>43164</c:v>
                </c:pt>
                <c:pt idx="2840" formatCode="d\-mmm\-yy">
                  <c:v>43165</c:v>
                </c:pt>
                <c:pt idx="2841" formatCode="d\-mmm\-yy">
                  <c:v>43166</c:v>
                </c:pt>
                <c:pt idx="2842" formatCode="d\-mmm\-yy">
                  <c:v>43167</c:v>
                </c:pt>
                <c:pt idx="2843" formatCode="d\-mmm\-yy">
                  <c:v>43168</c:v>
                </c:pt>
                <c:pt idx="2844" formatCode="d\-mmm\-yy">
                  <c:v>43171</c:v>
                </c:pt>
                <c:pt idx="2845" formatCode="d\-mmm\-yy">
                  <c:v>43172</c:v>
                </c:pt>
                <c:pt idx="2846" formatCode="d\-mmm\-yy">
                  <c:v>43173</c:v>
                </c:pt>
                <c:pt idx="2847" formatCode="d\-mmm\-yy">
                  <c:v>43174</c:v>
                </c:pt>
                <c:pt idx="2848" formatCode="d\-mmm\-yy">
                  <c:v>43175</c:v>
                </c:pt>
                <c:pt idx="2849" formatCode="d\-mmm\-yy">
                  <c:v>43178</c:v>
                </c:pt>
                <c:pt idx="2850" formatCode="d\-mmm\-yy">
                  <c:v>43179</c:v>
                </c:pt>
                <c:pt idx="2851" formatCode="d\-mmm\-yy">
                  <c:v>43180</c:v>
                </c:pt>
                <c:pt idx="2852" formatCode="d\-mmm\-yy">
                  <c:v>43181</c:v>
                </c:pt>
                <c:pt idx="2853" formatCode="d\-mmm\-yy">
                  <c:v>43182</c:v>
                </c:pt>
                <c:pt idx="2854" formatCode="d\-mmm\-yy">
                  <c:v>43185</c:v>
                </c:pt>
                <c:pt idx="2855" formatCode="d\-mmm\-yy">
                  <c:v>43186</c:v>
                </c:pt>
                <c:pt idx="2856" formatCode="d\-mmm\-yy">
                  <c:v>43187</c:v>
                </c:pt>
                <c:pt idx="2857" formatCode="d\-mmm\-yy">
                  <c:v>43188</c:v>
                </c:pt>
                <c:pt idx="2858" formatCode="d\-mmm\-yy">
                  <c:v>43192</c:v>
                </c:pt>
                <c:pt idx="2859" formatCode="d\-mmm\-yy">
                  <c:v>43193</c:v>
                </c:pt>
                <c:pt idx="2860" formatCode="d\-mmm\-yy">
                  <c:v>43194</c:v>
                </c:pt>
                <c:pt idx="2861" formatCode="d\-mmm\-yy">
                  <c:v>43195</c:v>
                </c:pt>
                <c:pt idx="2862" formatCode="d\-mmm\-yy">
                  <c:v>43196</c:v>
                </c:pt>
                <c:pt idx="2863" formatCode="d\-mmm\-yy">
                  <c:v>43199</c:v>
                </c:pt>
                <c:pt idx="2864" formatCode="d\-mmm\-yy">
                  <c:v>43200</c:v>
                </c:pt>
                <c:pt idx="2865" formatCode="d\-mmm\-yy">
                  <c:v>43201</c:v>
                </c:pt>
                <c:pt idx="2866" formatCode="d\-mmm\-yy">
                  <c:v>43202</c:v>
                </c:pt>
                <c:pt idx="2867" formatCode="d\-mmm\-yy">
                  <c:v>43203</c:v>
                </c:pt>
                <c:pt idx="2868" formatCode="d\-mmm\-yy">
                  <c:v>43206</c:v>
                </c:pt>
                <c:pt idx="2869" formatCode="d\-mmm\-yy">
                  <c:v>43207</c:v>
                </c:pt>
                <c:pt idx="2870" formatCode="d\-mmm\-yy">
                  <c:v>43208</c:v>
                </c:pt>
                <c:pt idx="2871" formatCode="d\-mmm\-yy">
                  <c:v>43209</c:v>
                </c:pt>
                <c:pt idx="2872" formatCode="d\-mmm\-yy">
                  <c:v>43210</c:v>
                </c:pt>
                <c:pt idx="2873" formatCode="d\-mmm\-yy">
                  <c:v>43213</c:v>
                </c:pt>
                <c:pt idx="2874" formatCode="d\-mmm\-yy">
                  <c:v>43214</c:v>
                </c:pt>
                <c:pt idx="2875" formatCode="d\-mmm\-yy">
                  <c:v>43215</c:v>
                </c:pt>
                <c:pt idx="2876" formatCode="d\-mmm\-yy">
                  <c:v>43216</c:v>
                </c:pt>
                <c:pt idx="2877" formatCode="d\-mmm\-yy">
                  <c:v>43217</c:v>
                </c:pt>
                <c:pt idx="2878" formatCode="d\-mmm\-yy">
                  <c:v>43220</c:v>
                </c:pt>
                <c:pt idx="2879" formatCode="d\-mmm\-yy">
                  <c:v>43221</c:v>
                </c:pt>
                <c:pt idx="2880" formatCode="d\-mmm\-yy">
                  <c:v>43222</c:v>
                </c:pt>
                <c:pt idx="2881" formatCode="d\-mmm\-yy">
                  <c:v>43223</c:v>
                </c:pt>
                <c:pt idx="2882" formatCode="d\-mmm\-yy">
                  <c:v>43224</c:v>
                </c:pt>
                <c:pt idx="2883" formatCode="d\-mmm\-yy">
                  <c:v>43227</c:v>
                </c:pt>
                <c:pt idx="2884" formatCode="d\-mmm\-yy">
                  <c:v>43228</c:v>
                </c:pt>
                <c:pt idx="2885" formatCode="d\-mmm\-yy">
                  <c:v>43229</c:v>
                </c:pt>
                <c:pt idx="2886" formatCode="d\-mmm\-yy">
                  <c:v>43230</c:v>
                </c:pt>
                <c:pt idx="2887" formatCode="d\-mmm\-yy">
                  <c:v>43231</c:v>
                </c:pt>
                <c:pt idx="2888" formatCode="d\-mmm\-yy">
                  <c:v>43234</c:v>
                </c:pt>
                <c:pt idx="2889" formatCode="d\-mmm\-yy">
                  <c:v>43235</c:v>
                </c:pt>
                <c:pt idx="2890" formatCode="d\-mmm\-yy">
                  <c:v>43236</c:v>
                </c:pt>
                <c:pt idx="2891" formatCode="d\-mmm\-yy">
                  <c:v>43237</c:v>
                </c:pt>
                <c:pt idx="2892" formatCode="d\-mmm\-yy">
                  <c:v>43238</c:v>
                </c:pt>
                <c:pt idx="2893" formatCode="d\-mmm\-yy">
                  <c:v>43241</c:v>
                </c:pt>
                <c:pt idx="2894" formatCode="d\-mmm\-yy">
                  <c:v>43242</c:v>
                </c:pt>
                <c:pt idx="2895" formatCode="d\-mmm\-yy">
                  <c:v>43243</c:v>
                </c:pt>
                <c:pt idx="2896" formatCode="d\-mmm\-yy">
                  <c:v>43244</c:v>
                </c:pt>
                <c:pt idx="2897" formatCode="d\-mmm\-yy">
                  <c:v>43245</c:v>
                </c:pt>
                <c:pt idx="2898" formatCode="d\-mmm\-yy">
                  <c:v>43249</c:v>
                </c:pt>
                <c:pt idx="2899" formatCode="d\-mmm\-yy">
                  <c:v>43250</c:v>
                </c:pt>
                <c:pt idx="2900" formatCode="d\-mmm\-yy">
                  <c:v>43251</c:v>
                </c:pt>
                <c:pt idx="2901" formatCode="d\-mmm\-yy">
                  <c:v>43252</c:v>
                </c:pt>
                <c:pt idx="2902" formatCode="d\-mmm\-yy">
                  <c:v>43255</c:v>
                </c:pt>
                <c:pt idx="2903" formatCode="d\-mmm\-yy">
                  <c:v>43256</c:v>
                </c:pt>
                <c:pt idx="2904" formatCode="d\-mmm\-yy">
                  <c:v>43257</c:v>
                </c:pt>
                <c:pt idx="2905" formatCode="d\-mmm\-yy">
                  <c:v>43258</c:v>
                </c:pt>
                <c:pt idx="2906" formatCode="d\-mmm\-yy">
                  <c:v>43259</c:v>
                </c:pt>
                <c:pt idx="2907" formatCode="d\-mmm\-yy">
                  <c:v>43262</c:v>
                </c:pt>
                <c:pt idx="2908" formatCode="d\-mmm\-yy">
                  <c:v>43263</c:v>
                </c:pt>
                <c:pt idx="2909" formatCode="d\-mmm\-yy">
                  <c:v>43264</c:v>
                </c:pt>
                <c:pt idx="2910" formatCode="d\-mmm\-yy">
                  <c:v>43265</c:v>
                </c:pt>
                <c:pt idx="2911" formatCode="d\-mmm\-yy">
                  <c:v>43266</c:v>
                </c:pt>
                <c:pt idx="2912" formatCode="d\-mmm\-yy">
                  <c:v>43269</c:v>
                </c:pt>
                <c:pt idx="2913" formatCode="d\-mmm\-yy">
                  <c:v>43270</c:v>
                </c:pt>
                <c:pt idx="2914" formatCode="d\-mmm\-yy">
                  <c:v>43271</c:v>
                </c:pt>
                <c:pt idx="2915" formatCode="d\-mmm\-yy">
                  <c:v>43272</c:v>
                </c:pt>
                <c:pt idx="2916" formatCode="d\-mmm\-yy">
                  <c:v>43273</c:v>
                </c:pt>
                <c:pt idx="2917" formatCode="d\-mmm\-yy">
                  <c:v>43276</c:v>
                </c:pt>
                <c:pt idx="2918" formatCode="d\-mmm\-yy">
                  <c:v>43277</c:v>
                </c:pt>
                <c:pt idx="2919" formatCode="d\-mmm\-yy">
                  <c:v>43278</c:v>
                </c:pt>
                <c:pt idx="2920" formatCode="d\-mmm\-yy">
                  <c:v>43279</c:v>
                </c:pt>
                <c:pt idx="2921" formatCode="d\-mmm\-yy">
                  <c:v>43280</c:v>
                </c:pt>
                <c:pt idx="2922" formatCode="d\-mmm\-yy">
                  <c:v>43283</c:v>
                </c:pt>
                <c:pt idx="2923" formatCode="d\-mmm\-yy">
                  <c:v>43284</c:v>
                </c:pt>
                <c:pt idx="2924" formatCode="d\-mmm\-yy">
                  <c:v>43285</c:v>
                </c:pt>
                <c:pt idx="2925" formatCode="d\-mmm\-yy">
                  <c:v>43286</c:v>
                </c:pt>
                <c:pt idx="2926" formatCode="d\-mmm\-yy">
                  <c:v>43287</c:v>
                </c:pt>
                <c:pt idx="2927" formatCode="d\-mmm\-yy">
                  <c:v>43290</c:v>
                </c:pt>
              </c:numCache>
            </c:numRef>
          </c:cat>
          <c:val>
            <c:numRef>
              <c:f>Sheet1!$B$1266:$B$4193</c:f>
              <c:numCache>
                <c:formatCode>General</c:formatCode>
                <c:ptCount val="2928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  <c:pt idx="2339">
                  <c:v>36.909999999999997</c:v>
                </c:pt>
                <c:pt idx="2340">
                  <c:v>36.909999999999997</c:v>
                </c:pt>
                <c:pt idx="2341">
                  <c:v>36.94</c:v>
                </c:pt>
                <c:pt idx="2342">
                  <c:v>35.36</c:v>
                </c:pt>
                <c:pt idx="2343">
                  <c:v>34.299999999999997</c:v>
                </c:pt>
                <c:pt idx="2344">
                  <c:v>34.520000000000003</c:v>
                </c:pt>
                <c:pt idx="2345">
                  <c:v>37.74</c:v>
                </c:pt>
                <c:pt idx="2346">
                  <c:v>37.299999999999997</c:v>
                </c:pt>
                <c:pt idx="2347">
                  <c:v>39.74</c:v>
                </c:pt>
                <c:pt idx="2348">
                  <c:v>40.46</c:v>
                </c:pt>
                <c:pt idx="2349">
                  <c:v>42.12</c:v>
                </c:pt>
                <c:pt idx="2350">
                  <c:v>41.7</c:v>
                </c:pt>
                <c:pt idx="2351">
                  <c:v>41.45</c:v>
                </c:pt>
                <c:pt idx="2352">
                  <c:v>40.4</c:v>
                </c:pt>
                <c:pt idx="2353">
                  <c:v>39.74</c:v>
                </c:pt>
                <c:pt idx="2354">
                  <c:v>40.880000000000003</c:v>
                </c:pt>
                <c:pt idx="2355">
                  <c:v>42.72</c:v>
                </c:pt>
                <c:pt idx="2356">
                  <c:v>43.18</c:v>
                </c:pt>
                <c:pt idx="2357">
                  <c:v>42.76</c:v>
                </c:pt>
                <c:pt idx="2358">
                  <c:v>41.67</c:v>
                </c:pt>
                <c:pt idx="2359">
                  <c:v>42.52</c:v>
                </c:pt>
                <c:pt idx="2360">
                  <c:v>45.29</c:v>
                </c:pt>
                <c:pt idx="2361">
                  <c:v>46.03</c:v>
                </c:pt>
                <c:pt idx="2362">
                  <c:v>45.98</c:v>
                </c:pt>
                <c:pt idx="2363">
                  <c:v>44.75</c:v>
                </c:pt>
                <c:pt idx="2364">
                  <c:v>43.65</c:v>
                </c:pt>
                <c:pt idx="2365">
                  <c:v>43.77</c:v>
                </c:pt>
                <c:pt idx="2366">
                  <c:v>44.33</c:v>
                </c:pt>
                <c:pt idx="2367">
                  <c:v>44.58</c:v>
                </c:pt>
                <c:pt idx="2368">
                  <c:v>43.45</c:v>
                </c:pt>
                <c:pt idx="2369">
                  <c:v>44.68</c:v>
                </c:pt>
                <c:pt idx="2370">
                  <c:v>46.21</c:v>
                </c:pt>
                <c:pt idx="2371">
                  <c:v>46.64</c:v>
                </c:pt>
                <c:pt idx="2372">
                  <c:v>46.22</c:v>
                </c:pt>
                <c:pt idx="2373">
                  <c:v>47.72</c:v>
                </c:pt>
                <c:pt idx="2374">
                  <c:v>48.29</c:v>
                </c:pt>
                <c:pt idx="2375">
                  <c:v>48.12</c:v>
                </c:pt>
                <c:pt idx="2376">
                  <c:v>48.16</c:v>
                </c:pt>
                <c:pt idx="2377">
                  <c:v>47.67</c:v>
                </c:pt>
                <c:pt idx="2378">
                  <c:v>48.12</c:v>
                </c:pt>
                <c:pt idx="2379">
                  <c:v>48.04</c:v>
                </c:pt>
                <c:pt idx="2380">
                  <c:v>49.1</c:v>
                </c:pt>
                <c:pt idx="2381">
                  <c:v>49</c:v>
                </c:pt>
                <c:pt idx="2382">
                  <c:v>49.36</c:v>
                </c:pt>
                <c:pt idx="2383">
                  <c:v>49.1</c:v>
                </c:pt>
                <c:pt idx="2384">
                  <c:v>49.07</c:v>
                </c:pt>
                <c:pt idx="2385">
                  <c:v>49.14</c:v>
                </c:pt>
                <c:pt idx="2386">
                  <c:v>48.69</c:v>
                </c:pt>
                <c:pt idx="2387">
                  <c:v>49.71</c:v>
                </c:pt>
                <c:pt idx="2388">
                  <c:v>50.37</c:v>
                </c:pt>
                <c:pt idx="2389">
                  <c:v>51.23</c:v>
                </c:pt>
                <c:pt idx="2390">
                  <c:v>50.52</c:v>
                </c:pt>
                <c:pt idx="2391">
                  <c:v>49.09</c:v>
                </c:pt>
                <c:pt idx="2392">
                  <c:v>48.89</c:v>
                </c:pt>
                <c:pt idx="2393">
                  <c:v>48.49</c:v>
                </c:pt>
                <c:pt idx="2394">
                  <c:v>47.92</c:v>
                </c:pt>
                <c:pt idx="2395">
                  <c:v>46.14</c:v>
                </c:pt>
                <c:pt idx="2396">
                  <c:v>48</c:v>
                </c:pt>
                <c:pt idx="2397">
                  <c:v>49.4</c:v>
                </c:pt>
                <c:pt idx="2398">
                  <c:v>48.95</c:v>
                </c:pt>
                <c:pt idx="2399">
                  <c:v>49.16</c:v>
                </c:pt>
                <c:pt idx="2400">
                  <c:v>49.34</c:v>
                </c:pt>
                <c:pt idx="2401">
                  <c:v>46.7</c:v>
                </c:pt>
                <c:pt idx="2402">
                  <c:v>45.8</c:v>
                </c:pt>
                <c:pt idx="2403">
                  <c:v>47.93</c:v>
                </c:pt>
                <c:pt idx="2404">
                  <c:v>49.85</c:v>
                </c:pt>
                <c:pt idx="2405">
                  <c:v>48.27</c:v>
                </c:pt>
                <c:pt idx="2406">
                  <c:v>49.02</c:v>
                </c:pt>
                <c:pt idx="2408">
                  <c:v>46.73</c:v>
                </c:pt>
                <c:pt idx="2409">
                  <c:v>47.37</c:v>
                </c:pt>
                <c:pt idx="2410">
                  <c:v>45.22</c:v>
                </c:pt>
                <c:pt idx="2411">
                  <c:v>45.37</c:v>
                </c:pt>
                <c:pt idx="2412">
                  <c:v>44.73</c:v>
                </c:pt>
                <c:pt idx="2413">
                  <c:v>46.82</c:v>
                </c:pt>
                <c:pt idx="2414">
                  <c:v>44.87</c:v>
                </c:pt>
                <c:pt idx="2415">
                  <c:v>45.64</c:v>
                </c:pt>
                <c:pt idx="2416">
                  <c:v>45.93</c:v>
                </c:pt>
                <c:pt idx="2417">
                  <c:v>45.23</c:v>
                </c:pt>
                <c:pt idx="2418">
                  <c:v>44.64</c:v>
                </c:pt>
                <c:pt idx="2419">
                  <c:v>44.96</c:v>
                </c:pt>
                <c:pt idx="2420">
                  <c:v>43.96</c:v>
                </c:pt>
                <c:pt idx="2421">
                  <c:v>43.41</c:v>
                </c:pt>
                <c:pt idx="2422">
                  <c:v>42.4</c:v>
                </c:pt>
                <c:pt idx="2423">
                  <c:v>42.16</c:v>
                </c:pt>
                <c:pt idx="2424">
                  <c:v>41.9</c:v>
                </c:pt>
                <c:pt idx="2425">
                  <c:v>41.13</c:v>
                </c:pt>
                <c:pt idx="2426">
                  <c:v>41.54</c:v>
                </c:pt>
                <c:pt idx="2427">
                  <c:v>40.049999999999997</c:v>
                </c:pt>
                <c:pt idx="2428">
                  <c:v>39.5</c:v>
                </c:pt>
                <c:pt idx="2429">
                  <c:v>40.799999999999997</c:v>
                </c:pt>
                <c:pt idx="2430">
                  <c:v>41.92</c:v>
                </c:pt>
                <c:pt idx="2431">
                  <c:v>41.83</c:v>
                </c:pt>
                <c:pt idx="2432">
                  <c:v>43.06</c:v>
                </c:pt>
                <c:pt idx="2433">
                  <c:v>42.78</c:v>
                </c:pt>
                <c:pt idx="2434">
                  <c:v>41.75</c:v>
                </c:pt>
                <c:pt idx="2435">
                  <c:v>43.51</c:v>
                </c:pt>
                <c:pt idx="2436">
                  <c:v>44.47</c:v>
                </c:pt>
                <c:pt idx="2437">
                  <c:v>45.72</c:v>
                </c:pt>
                <c:pt idx="2438">
                  <c:v>46.57</c:v>
                </c:pt>
                <c:pt idx="2439">
                  <c:v>46.81</c:v>
                </c:pt>
                <c:pt idx="2440">
                  <c:v>48.2</c:v>
                </c:pt>
                <c:pt idx="2441">
                  <c:v>48.48</c:v>
                </c:pt>
                <c:pt idx="2442">
                  <c:v>46.8</c:v>
                </c:pt>
                <c:pt idx="2443">
                  <c:v>47.54</c:v>
                </c:pt>
                <c:pt idx="2444">
                  <c:v>46.29</c:v>
                </c:pt>
                <c:pt idx="2445">
                  <c:v>46.97</c:v>
                </c:pt>
                <c:pt idx="2446">
                  <c:v>47.64</c:v>
                </c:pt>
                <c:pt idx="2447">
                  <c:v>46.97</c:v>
                </c:pt>
                <c:pt idx="2448">
                  <c:v>46.32</c:v>
                </c:pt>
                <c:pt idx="2449">
                  <c:v>44.68</c:v>
                </c:pt>
                <c:pt idx="2450">
                  <c:v>43.17</c:v>
                </c:pt>
                <c:pt idx="2451">
                  <c:v>44.39</c:v>
                </c:pt>
                <c:pt idx="2453">
                  <c:v>44.85</c:v>
                </c:pt>
                <c:pt idx="2454">
                  <c:v>45.47</c:v>
                </c:pt>
                <c:pt idx="2455">
                  <c:v>47.63</c:v>
                </c:pt>
                <c:pt idx="2456">
                  <c:v>45.88</c:v>
                </c:pt>
                <c:pt idx="2457">
                  <c:v>46.28</c:v>
                </c:pt>
                <c:pt idx="2458">
                  <c:v>44.91</c:v>
                </c:pt>
                <c:pt idx="2459">
                  <c:v>43.62</c:v>
                </c:pt>
                <c:pt idx="2460">
                  <c:v>43.85</c:v>
                </c:pt>
                <c:pt idx="2461">
                  <c:v>43.04</c:v>
                </c:pt>
                <c:pt idx="2462">
                  <c:v>43.34</c:v>
                </c:pt>
                <c:pt idx="2463">
                  <c:v>43.85</c:v>
                </c:pt>
                <c:pt idx="2464">
                  <c:v>45.33</c:v>
                </c:pt>
                <c:pt idx="2465">
                  <c:v>46.1</c:v>
                </c:pt>
                <c:pt idx="2466">
                  <c:v>44.36</c:v>
                </c:pt>
                <c:pt idx="2467">
                  <c:v>45.6</c:v>
                </c:pt>
                <c:pt idx="2468">
                  <c:v>44.65</c:v>
                </c:pt>
                <c:pt idx="2469">
                  <c:v>47.07</c:v>
                </c:pt>
                <c:pt idx="2470">
                  <c:v>47.72</c:v>
                </c:pt>
                <c:pt idx="2471">
                  <c:v>47.72</c:v>
                </c:pt>
                <c:pt idx="2472">
                  <c:v>48.8</c:v>
                </c:pt>
                <c:pt idx="2473">
                  <c:v>48.67</c:v>
                </c:pt>
                <c:pt idx="2474">
                  <c:v>49.75</c:v>
                </c:pt>
                <c:pt idx="2475">
                  <c:v>50.44</c:v>
                </c:pt>
                <c:pt idx="2476">
                  <c:v>49.76</c:v>
                </c:pt>
                <c:pt idx="2477">
                  <c:v>49.76</c:v>
                </c:pt>
                <c:pt idx="2478">
                  <c:v>50.72</c:v>
                </c:pt>
                <c:pt idx="2479">
                  <c:v>50.14</c:v>
                </c:pt>
                <c:pt idx="2480">
                  <c:v>50.47</c:v>
                </c:pt>
                <c:pt idx="2481">
                  <c:v>50.35</c:v>
                </c:pt>
                <c:pt idx="2482">
                  <c:v>49.97</c:v>
                </c:pt>
                <c:pt idx="2483">
                  <c:v>50.3</c:v>
                </c:pt>
                <c:pt idx="2484">
                  <c:v>51.59</c:v>
                </c:pt>
                <c:pt idx="2485">
                  <c:v>50.31</c:v>
                </c:pt>
                <c:pt idx="2486">
                  <c:v>50.61</c:v>
                </c:pt>
                <c:pt idx="2487">
                  <c:v>50.18</c:v>
                </c:pt>
                <c:pt idx="2488">
                  <c:v>49.45</c:v>
                </c:pt>
                <c:pt idx="2489">
                  <c:v>48.75</c:v>
                </c:pt>
                <c:pt idx="2490">
                  <c:v>49.71</c:v>
                </c:pt>
                <c:pt idx="2491">
                  <c:v>48.72</c:v>
                </c:pt>
                <c:pt idx="2492">
                  <c:v>46.83</c:v>
                </c:pt>
                <c:pt idx="2493">
                  <c:v>46.66</c:v>
                </c:pt>
                <c:pt idx="2494">
                  <c:v>45.32</c:v>
                </c:pt>
                <c:pt idx="2495">
                  <c:v>44.66</c:v>
                </c:pt>
                <c:pt idx="2496">
                  <c:v>44.07</c:v>
                </c:pt>
                <c:pt idx="2497">
                  <c:v>44.88</c:v>
                </c:pt>
                <c:pt idx="2498">
                  <c:v>44.96</c:v>
                </c:pt>
                <c:pt idx="2499">
                  <c:v>45.2</c:v>
                </c:pt>
                <c:pt idx="2500">
                  <c:v>44.62</c:v>
                </c:pt>
                <c:pt idx="2501">
                  <c:v>43.39</c:v>
                </c:pt>
                <c:pt idx="2502">
                  <c:v>43.29</c:v>
                </c:pt>
                <c:pt idx="2503">
                  <c:v>45.86</c:v>
                </c:pt>
                <c:pt idx="2504">
                  <c:v>45.56</c:v>
                </c:pt>
                <c:pt idx="2505">
                  <c:v>45.37</c:v>
                </c:pt>
                <c:pt idx="2506">
                  <c:v>45.69</c:v>
                </c:pt>
                <c:pt idx="2507">
                  <c:v>47.48</c:v>
                </c:pt>
                <c:pt idx="2508">
                  <c:v>48.07</c:v>
                </c:pt>
                <c:pt idx="2509">
                  <c:v>46.72</c:v>
                </c:pt>
                <c:pt idx="2511">
                  <c:v>46.72</c:v>
                </c:pt>
                <c:pt idx="2512">
                  <c:v>45.66</c:v>
                </c:pt>
                <c:pt idx="2513">
                  <c:v>45.29</c:v>
                </c:pt>
                <c:pt idx="2514">
                  <c:v>49.41</c:v>
                </c:pt>
                <c:pt idx="2515">
                  <c:v>51.08</c:v>
                </c:pt>
                <c:pt idx="2516">
                  <c:v>51.7</c:v>
                </c:pt>
                <c:pt idx="2517">
                  <c:v>51.72</c:v>
                </c:pt>
                <c:pt idx="2518">
                  <c:v>50.95</c:v>
                </c:pt>
                <c:pt idx="2519">
                  <c:v>49.85</c:v>
                </c:pt>
                <c:pt idx="2520">
                  <c:v>50.84</c:v>
                </c:pt>
                <c:pt idx="2521">
                  <c:v>51.51</c:v>
                </c:pt>
                <c:pt idx="2522">
                  <c:v>52.74</c:v>
                </c:pt>
                <c:pt idx="2523">
                  <c:v>52.99</c:v>
                </c:pt>
                <c:pt idx="2524">
                  <c:v>51.01</c:v>
                </c:pt>
                <c:pt idx="2525">
                  <c:v>50.9</c:v>
                </c:pt>
                <c:pt idx="2526">
                  <c:v>51.93</c:v>
                </c:pt>
                <c:pt idx="2527">
                  <c:v>52.13</c:v>
                </c:pt>
                <c:pt idx="2528">
                  <c:v>52.22</c:v>
                </c:pt>
                <c:pt idx="2529">
                  <c:v>51.44</c:v>
                </c:pt>
                <c:pt idx="2530">
                  <c:v>51.98</c:v>
                </c:pt>
                <c:pt idx="2531">
                  <c:v>52.01</c:v>
                </c:pt>
                <c:pt idx="2532">
                  <c:v>52.82</c:v>
                </c:pt>
                <c:pt idx="2533">
                  <c:v>54.01</c:v>
                </c:pt>
                <c:pt idx="2534">
                  <c:v>53.8</c:v>
                </c:pt>
                <c:pt idx="2535">
                  <c:v>53.75</c:v>
                </c:pt>
                <c:pt idx="2536">
                  <c:v>52.36</c:v>
                </c:pt>
                <c:pt idx="2537">
                  <c:v>53.26</c:v>
                </c:pt>
                <c:pt idx="2538">
                  <c:v>53.77</c:v>
                </c:pt>
                <c:pt idx="2539">
                  <c:v>53.98</c:v>
                </c:pt>
                <c:pt idx="2540">
                  <c:v>51.95</c:v>
                </c:pt>
                <c:pt idx="2541">
                  <c:v>50.82</c:v>
                </c:pt>
                <c:pt idx="2542">
                  <c:v>52.19</c:v>
                </c:pt>
                <c:pt idx="2543">
                  <c:v>53.01</c:v>
                </c:pt>
                <c:pt idx="2544">
                  <c:v>52.36</c:v>
                </c:pt>
                <c:pt idx="2546">
                  <c:v>52.45</c:v>
                </c:pt>
                <c:pt idx="2547">
                  <c:v>51.12</c:v>
                </c:pt>
                <c:pt idx="2548">
                  <c:v>51.39</c:v>
                </c:pt>
                <c:pt idx="2549">
                  <c:v>52.33</c:v>
                </c:pt>
                <c:pt idx="2550">
                  <c:v>52.77</c:v>
                </c:pt>
                <c:pt idx="2551">
                  <c:v>52.38</c:v>
                </c:pt>
                <c:pt idx="2552">
                  <c:v>52.14</c:v>
                </c:pt>
                <c:pt idx="2553">
                  <c:v>53.24</c:v>
                </c:pt>
                <c:pt idx="2554">
                  <c:v>53.18</c:v>
                </c:pt>
                <c:pt idx="2555">
                  <c:v>52.63</c:v>
                </c:pt>
                <c:pt idx="2556">
                  <c:v>52.75</c:v>
                </c:pt>
                <c:pt idx="2557">
                  <c:v>53.9</c:v>
                </c:pt>
                <c:pt idx="2558">
                  <c:v>53.55</c:v>
                </c:pt>
                <c:pt idx="2559">
                  <c:v>53.81</c:v>
                </c:pt>
                <c:pt idx="2560">
                  <c:v>53.01</c:v>
                </c:pt>
                <c:pt idx="2561">
                  <c:v>52.19</c:v>
                </c:pt>
                <c:pt idx="2562">
                  <c:v>52.37</c:v>
                </c:pt>
                <c:pt idx="2563">
                  <c:v>52.99</c:v>
                </c:pt>
                <c:pt idx="2564">
                  <c:v>53.84</c:v>
                </c:pt>
                <c:pt idx="2565">
                  <c:v>52.96</c:v>
                </c:pt>
                <c:pt idx="2566">
                  <c:v>53.21</c:v>
                </c:pt>
                <c:pt idx="2567">
                  <c:v>53.11</c:v>
                </c:pt>
                <c:pt idx="2568">
                  <c:v>53.41</c:v>
                </c:pt>
                <c:pt idx="2569">
                  <c:v>53.41</c:v>
                </c:pt>
                <c:pt idx="2571">
                  <c:v>54.02</c:v>
                </c:pt>
                <c:pt idx="2572">
                  <c:v>53.61</c:v>
                </c:pt>
                <c:pt idx="2573">
                  <c:v>54.48</c:v>
                </c:pt>
                <c:pt idx="2574">
                  <c:v>53.99</c:v>
                </c:pt>
                <c:pt idx="2575">
                  <c:v>54.04</c:v>
                </c:pt>
                <c:pt idx="2576">
                  <c:v>54</c:v>
                </c:pt>
                <c:pt idx="2577">
                  <c:v>53.82</c:v>
                </c:pt>
                <c:pt idx="2578">
                  <c:v>52.63</c:v>
                </c:pt>
                <c:pt idx="2579">
                  <c:v>53.33</c:v>
                </c:pt>
                <c:pt idx="2580">
                  <c:v>53.19</c:v>
                </c:pt>
                <c:pt idx="2581">
                  <c:v>52.68</c:v>
                </c:pt>
                <c:pt idx="2582">
                  <c:v>49.83</c:v>
                </c:pt>
                <c:pt idx="2583">
                  <c:v>48.75</c:v>
                </c:pt>
                <c:pt idx="2584">
                  <c:v>48.05</c:v>
                </c:pt>
                <c:pt idx="2585">
                  <c:v>47.95</c:v>
                </c:pt>
                <c:pt idx="2586">
                  <c:v>47.24</c:v>
                </c:pt>
                <c:pt idx="2587">
                  <c:v>48.34</c:v>
                </c:pt>
                <c:pt idx="2588">
                  <c:v>48.3</c:v>
                </c:pt>
                <c:pt idx="2589">
                  <c:v>48.34</c:v>
                </c:pt>
                <c:pt idx="2590">
                  <c:v>47.79</c:v>
                </c:pt>
                <c:pt idx="2591">
                  <c:v>47.02</c:v>
                </c:pt>
                <c:pt idx="2592">
                  <c:v>47.29</c:v>
                </c:pt>
                <c:pt idx="2593">
                  <c:v>47</c:v>
                </c:pt>
                <c:pt idx="2594">
                  <c:v>47.3</c:v>
                </c:pt>
                <c:pt idx="2595">
                  <c:v>47.02</c:v>
                </c:pt>
                <c:pt idx="2596">
                  <c:v>48.36</c:v>
                </c:pt>
                <c:pt idx="2597">
                  <c:v>49.47</c:v>
                </c:pt>
                <c:pt idx="2598">
                  <c:v>50.3</c:v>
                </c:pt>
                <c:pt idx="2599">
                  <c:v>50.54</c:v>
                </c:pt>
                <c:pt idx="2600">
                  <c:v>50.25</c:v>
                </c:pt>
                <c:pt idx="2601">
                  <c:v>50.99</c:v>
                </c:pt>
                <c:pt idx="2602">
                  <c:v>51.14</c:v>
                </c:pt>
                <c:pt idx="2603">
                  <c:v>51.69</c:v>
                </c:pt>
                <c:pt idx="2604">
                  <c:v>52.25</c:v>
                </c:pt>
                <c:pt idx="2605">
                  <c:v>53.06</c:v>
                </c:pt>
                <c:pt idx="2606">
                  <c:v>53.38</c:v>
                </c:pt>
                <c:pt idx="2607">
                  <c:v>53.12</c:v>
                </c:pt>
                <c:pt idx="2608">
                  <c:v>53.19</c:v>
                </c:pt>
                <c:pt idx="2609">
                  <c:v>52.62</c:v>
                </c:pt>
                <c:pt idx="2610">
                  <c:v>52.46</c:v>
                </c:pt>
                <c:pt idx="2611">
                  <c:v>52.62</c:v>
                </c:pt>
                <c:pt idx="2612">
                  <c:v>52.46</c:v>
                </c:pt>
                <c:pt idx="2613">
                  <c:v>50.49</c:v>
                </c:pt>
                <c:pt idx="2614">
                  <c:v>50.26</c:v>
                </c:pt>
                <c:pt idx="2615">
                  <c:v>49.64</c:v>
                </c:pt>
                <c:pt idx="2616">
                  <c:v>48.9</c:v>
                </c:pt>
                <c:pt idx="2617">
                  <c:v>49.22</c:v>
                </c:pt>
                <c:pt idx="2618">
                  <c:v>49.22</c:v>
                </c:pt>
                <c:pt idx="2619">
                  <c:v>48.96</c:v>
                </c:pt>
                <c:pt idx="2620">
                  <c:v>49.31</c:v>
                </c:pt>
                <c:pt idx="2621">
                  <c:v>48.83</c:v>
                </c:pt>
                <c:pt idx="2622">
                  <c:v>47.65</c:v>
                </c:pt>
                <c:pt idx="2623">
                  <c:v>47.79</c:v>
                </c:pt>
                <c:pt idx="2624">
                  <c:v>45.55</c:v>
                </c:pt>
                <c:pt idx="2625">
                  <c:v>46.23</c:v>
                </c:pt>
                <c:pt idx="2626">
                  <c:v>46.46</c:v>
                </c:pt>
                <c:pt idx="2627">
                  <c:v>45.84</c:v>
                </c:pt>
                <c:pt idx="2628">
                  <c:v>47.28</c:v>
                </c:pt>
                <c:pt idx="2629">
                  <c:v>47.81</c:v>
                </c:pt>
                <c:pt idx="2630">
                  <c:v>47.83</c:v>
                </c:pt>
                <c:pt idx="2631">
                  <c:v>48.86</c:v>
                </c:pt>
                <c:pt idx="2632">
                  <c:v>48.64</c:v>
                </c:pt>
                <c:pt idx="2633">
                  <c:v>49.04</c:v>
                </c:pt>
                <c:pt idx="2634">
                  <c:v>49.36</c:v>
                </c:pt>
                <c:pt idx="2635">
                  <c:v>50.32</c:v>
                </c:pt>
                <c:pt idx="2636">
                  <c:v>50.81</c:v>
                </c:pt>
                <c:pt idx="2637">
                  <c:v>51.12</c:v>
                </c:pt>
                <c:pt idx="2638">
                  <c:v>50.99</c:v>
                </c:pt>
                <c:pt idx="2639">
                  <c:v>48.57</c:v>
                </c:pt>
                <c:pt idx="2640">
                  <c:v>49.58</c:v>
                </c:pt>
                <c:pt idx="2642">
                  <c:v>49.63</c:v>
                </c:pt>
                <c:pt idx="2643">
                  <c:v>48.29</c:v>
                </c:pt>
                <c:pt idx="2644">
                  <c:v>48.32</c:v>
                </c:pt>
                <c:pt idx="2645">
                  <c:v>47.68</c:v>
                </c:pt>
                <c:pt idx="2646">
                  <c:v>47.4</c:v>
                </c:pt>
                <c:pt idx="2647">
                  <c:v>48.13</c:v>
                </c:pt>
                <c:pt idx="2648">
                  <c:v>45.8</c:v>
                </c:pt>
                <c:pt idx="2649">
                  <c:v>45.68</c:v>
                </c:pt>
                <c:pt idx="2650">
                  <c:v>45.82</c:v>
                </c:pt>
                <c:pt idx="2651">
                  <c:v>46.1</c:v>
                </c:pt>
                <c:pt idx="2652">
                  <c:v>46.41</c:v>
                </c:pt>
                <c:pt idx="2653">
                  <c:v>44.79</c:v>
                </c:pt>
                <c:pt idx="2654">
                  <c:v>44.47</c:v>
                </c:pt>
                <c:pt idx="2655">
                  <c:v>44.73</c:v>
                </c:pt>
                <c:pt idx="2656">
                  <c:v>44.24</c:v>
                </c:pt>
                <c:pt idx="2657">
                  <c:v>43.34</c:v>
                </c:pt>
                <c:pt idx="2658">
                  <c:v>42.48</c:v>
                </c:pt>
                <c:pt idx="2659">
                  <c:v>42.53</c:v>
                </c:pt>
                <c:pt idx="2660">
                  <c:v>42.86</c:v>
                </c:pt>
                <c:pt idx="2661">
                  <c:v>43.24</c:v>
                </c:pt>
                <c:pt idx="2662">
                  <c:v>44.25</c:v>
                </c:pt>
                <c:pt idx="2663">
                  <c:v>44.74</c:v>
                </c:pt>
                <c:pt idx="2664">
                  <c:v>44.88</c:v>
                </c:pt>
                <c:pt idx="2665">
                  <c:v>46.02</c:v>
                </c:pt>
                <c:pt idx="2668">
                  <c:v>45.11</c:v>
                </c:pt>
                <c:pt idx="2669">
                  <c:v>45.52</c:v>
                </c:pt>
                <c:pt idx="2670">
                  <c:v>44.25</c:v>
                </c:pt>
                <c:pt idx="2671">
                  <c:v>44.4</c:v>
                </c:pt>
                <c:pt idx="2672">
                  <c:v>45.06</c:v>
                </c:pt>
                <c:pt idx="2673">
                  <c:v>45.48</c:v>
                </c:pt>
                <c:pt idx="2674">
                  <c:v>46.06</c:v>
                </c:pt>
                <c:pt idx="2675">
                  <c:v>46.53</c:v>
                </c:pt>
                <c:pt idx="2676">
                  <c:v>46.02</c:v>
                </c:pt>
                <c:pt idx="2677">
                  <c:v>46.4</c:v>
                </c:pt>
                <c:pt idx="2678">
                  <c:v>47.1</c:v>
                </c:pt>
                <c:pt idx="2679">
                  <c:v>46.73</c:v>
                </c:pt>
                <c:pt idx="2680">
                  <c:v>45.78</c:v>
                </c:pt>
                <c:pt idx="2681">
                  <c:v>46.21</c:v>
                </c:pt>
                <c:pt idx="2682">
                  <c:v>47.77</c:v>
                </c:pt>
                <c:pt idx="2683">
                  <c:v>48.58</c:v>
                </c:pt>
                <c:pt idx="2684">
                  <c:v>49.05</c:v>
                </c:pt>
                <c:pt idx="2685">
                  <c:v>49.72</c:v>
                </c:pt>
                <c:pt idx="2686">
                  <c:v>50.21</c:v>
                </c:pt>
                <c:pt idx="2687">
                  <c:v>49.19</c:v>
                </c:pt>
                <c:pt idx="2688">
                  <c:v>49.6</c:v>
                </c:pt>
                <c:pt idx="2689">
                  <c:v>49.03</c:v>
                </c:pt>
                <c:pt idx="2690">
                  <c:v>49.57</c:v>
                </c:pt>
                <c:pt idx="2691">
                  <c:v>49.37</c:v>
                </c:pt>
                <c:pt idx="2692">
                  <c:v>49.07</c:v>
                </c:pt>
                <c:pt idx="2693">
                  <c:v>49.59</c:v>
                </c:pt>
                <c:pt idx="2694">
                  <c:v>48.54</c:v>
                </c:pt>
                <c:pt idx="2695">
                  <c:v>48.81</c:v>
                </c:pt>
                <c:pt idx="2696">
                  <c:v>47.59</c:v>
                </c:pt>
                <c:pt idx="2697">
                  <c:v>47.57</c:v>
                </c:pt>
                <c:pt idx="2698">
                  <c:v>46.8</c:v>
                </c:pt>
                <c:pt idx="2699">
                  <c:v>47.07</c:v>
                </c:pt>
                <c:pt idx="2700">
                  <c:v>48.59</c:v>
                </c:pt>
                <c:pt idx="2701">
                  <c:v>47.39</c:v>
                </c:pt>
                <c:pt idx="2702">
                  <c:v>47.65</c:v>
                </c:pt>
                <c:pt idx="2703">
                  <c:v>48.45</c:v>
                </c:pt>
                <c:pt idx="2704">
                  <c:v>47.24</c:v>
                </c:pt>
                <c:pt idx="2705">
                  <c:v>47.65</c:v>
                </c:pt>
                <c:pt idx="2706">
                  <c:v>46.4</c:v>
                </c:pt>
                <c:pt idx="2707">
                  <c:v>46.46</c:v>
                </c:pt>
                <c:pt idx="2708">
                  <c:v>45.96</c:v>
                </c:pt>
                <c:pt idx="2709">
                  <c:v>47.26</c:v>
                </c:pt>
                <c:pt idx="2710">
                  <c:v>47.32</c:v>
                </c:pt>
                <c:pt idx="2712">
                  <c:v>48.63</c:v>
                </c:pt>
                <c:pt idx="2713">
                  <c:v>49.13</c:v>
                </c:pt>
                <c:pt idx="2714">
                  <c:v>49.1</c:v>
                </c:pt>
                <c:pt idx="2715">
                  <c:v>47.44</c:v>
                </c:pt>
                <c:pt idx="2716">
                  <c:v>48.06</c:v>
                </c:pt>
                <c:pt idx="2717">
                  <c:v>48.21</c:v>
                </c:pt>
                <c:pt idx="2718">
                  <c:v>49.3</c:v>
                </c:pt>
                <c:pt idx="2719">
                  <c:v>49.86</c:v>
                </c:pt>
                <c:pt idx="2720">
                  <c:v>49.9</c:v>
                </c:pt>
                <c:pt idx="2721">
                  <c:v>49.88</c:v>
                </c:pt>
                <c:pt idx="2722">
                  <c:v>49.54</c:v>
                </c:pt>
                <c:pt idx="2723">
                  <c:v>50.29</c:v>
                </c:pt>
                <c:pt idx="2724">
                  <c:v>50.58</c:v>
                </c:pt>
                <c:pt idx="2725">
                  <c:v>50.33</c:v>
                </c:pt>
                <c:pt idx="2726">
                  <c:v>51.85</c:v>
                </c:pt>
                <c:pt idx="2727">
                  <c:v>51.59</c:v>
                </c:pt>
                <c:pt idx="2728">
                  <c:v>52.14</c:v>
                </c:pt>
                <c:pt idx="2729">
                  <c:v>51.62</c:v>
                </c:pt>
                <c:pt idx="2730">
                  <c:v>51.67</c:v>
                </c:pt>
                <c:pt idx="2731">
                  <c:v>50.59</c:v>
                </c:pt>
                <c:pt idx="2732">
                  <c:v>50.44</c:v>
                </c:pt>
                <c:pt idx="2733">
                  <c:v>50</c:v>
                </c:pt>
                <c:pt idx="2734">
                  <c:v>50.79</c:v>
                </c:pt>
                <c:pt idx="2735">
                  <c:v>49.34</c:v>
                </c:pt>
                <c:pt idx="2736">
                  <c:v>49.58</c:v>
                </c:pt>
                <c:pt idx="2737">
                  <c:v>50.93</c:v>
                </c:pt>
                <c:pt idx="2738">
                  <c:v>51.3</c:v>
                </c:pt>
                <c:pt idx="2739">
                  <c:v>50.61</c:v>
                </c:pt>
                <c:pt idx="2740">
                  <c:v>51.43</c:v>
                </c:pt>
                <c:pt idx="2741">
                  <c:v>51.86</c:v>
                </c:pt>
                <c:pt idx="2742">
                  <c:v>51.87</c:v>
                </c:pt>
                <c:pt idx="2743">
                  <c:v>52.05</c:v>
                </c:pt>
                <c:pt idx="2744">
                  <c:v>51.29</c:v>
                </c:pt>
                <c:pt idx="2745">
                  <c:v>51.63</c:v>
                </c:pt>
                <c:pt idx="2746">
                  <c:v>51.91</c:v>
                </c:pt>
                <c:pt idx="2747">
                  <c:v>52.32</c:v>
                </c:pt>
                <c:pt idx="2748">
                  <c:v>51.97</c:v>
                </c:pt>
                <c:pt idx="2749">
                  <c:v>52.41</c:v>
                </c:pt>
                <c:pt idx="2750">
                  <c:v>53.92</c:v>
                </c:pt>
                <c:pt idx="2751">
                  <c:v>54.11</c:v>
                </c:pt>
                <c:pt idx="2752">
                  <c:v>54.36</c:v>
                </c:pt>
                <c:pt idx="2753">
                  <c:v>54.32</c:v>
                </c:pt>
                <c:pt idx="2754">
                  <c:v>54.55</c:v>
                </c:pt>
                <c:pt idx="2755">
                  <c:v>55.63</c:v>
                </c:pt>
                <c:pt idx="2756">
                  <c:v>57.34</c:v>
                </c:pt>
                <c:pt idx="2757">
                  <c:v>57.19</c:v>
                </c:pt>
                <c:pt idx="2758">
                  <c:v>56.82</c:v>
                </c:pt>
                <c:pt idx="2759">
                  <c:v>57.16</c:v>
                </c:pt>
                <c:pt idx="2760">
                  <c:v>56.75</c:v>
                </c:pt>
                <c:pt idx="2761">
                  <c:v>56.77</c:v>
                </c:pt>
                <c:pt idx="2762">
                  <c:v>55.67</c:v>
                </c:pt>
                <c:pt idx="2763">
                  <c:v>55.28</c:v>
                </c:pt>
                <c:pt idx="2764">
                  <c:v>55.14</c:v>
                </c:pt>
                <c:pt idx="2765">
                  <c:v>56.21</c:v>
                </c:pt>
                <c:pt idx="2766">
                  <c:v>56.21</c:v>
                </c:pt>
                <c:pt idx="2767">
                  <c:v>56.84</c:v>
                </c:pt>
                <c:pt idx="2768">
                  <c:v>57.88</c:v>
                </c:pt>
                <c:pt idx="2770">
                  <c:v>58.94</c:v>
                </c:pt>
                <c:pt idx="2771">
                  <c:v>58.1</c:v>
                </c:pt>
                <c:pt idx="2772">
                  <c:v>57.96</c:v>
                </c:pt>
                <c:pt idx="2773">
                  <c:v>57.25</c:v>
                </c:pt>
                <c:pt idx="2774">
                  <c:v>57.4</c:v>
                </c:pt>
                <c:pt idx="2775">
                  <c:v>58.35</c:v>
                </c:pt>
                <c:pt idx="2776">
                  <c:v>57.48</c:v>
                </c:pt>
                <c:pt idx="2777">
                  <c:v>57.66</c:v>
                </c:pt>
                <c:pt idx="2778">
                  <c:v>55.79</c:v>
                </c:pt>
                <c:pt idx="2779">
                  <c:v>56.5</c:v>
                </c:pt>
                <c:pt idx="2780">
                  <c:v>57.15</c:v>
                </c:pt>
                <c:pt idx="2781">
                  <c:v>57.84</c:v>
                </c:pt>
                <c:pt idx="2782">
                  <c:v>57.12</c:v>
                </c:pt>
                <c:pt idx="2783">
                  <c:v>56.59</c:v>
                </c:pt>
                <c:pt idx="2784">
                  <c:v>57</c:v>
                </c:pt>
                <c:pt idx="2785">
                  <c:v>57.29</c:v>
                </c:pt>
                <c:pt idx="2786">
                  <c:v>57.17</c:v>
                </c:pt>
                <c:pt idx="2787">
                  <c:v>57.49</c:v>
                </c:pt>
                <c:pt idx="2788">
                  <c:v>58.09</c:v>
                </c:pt>
                <c:pt idx="2789">
                  <c:v>58.34</c:v>
                </c:pt>
                <c:pt idx="2790">
                  <c:v>58.25</c:v>
                </c:pt>
                <c:pt idx="2791">
                  <c:v>59.55</c:v>
                </c:pt>
                <c:pt idx="2792">
                  <c:v>59.67</c:v>
                </c:pt>
                <c:pt idx="2793">
                  <c:v>59.84</c:v>
                </c:pt>
                <c:pt idx="2794">
                  <c:v>60.46</c:v>
                </c:pt>
                <c:pt idx="2795">
                  <c:v>60.37</c:v>
                </c:pt>
                <c:pt idx="2796">
                  <c:v>61.61</c:v>
                </c:pt>
                <c:pt idx="2797">
                  <c:v>61.98</c:v>
                </c:pt>
                <c:pt idx="2798">
                  <c:v>61.49</c:v>
                </c:pt>
                <c:pt idx="2799">
                  <c:v>61.73</c:v>
                </c:pt>
                <c:pt idx="2800">
                  <c:v>62.92</c:v>
                </c:pt>
                <c:pt idx="2801">
                  <c:v>63.6</c:v>
                </c:pt>
                <c:pt idx="2802">
                  <c:v>63.81</c:v>
                </c:pt>
                <c:pt idx="2803">
                  <c:v>64.22</c:v>
                </c:pt>
                <c:pt idx="2805">
                  <c:v>63.82</c:v>
                </c:pt>
                <c:pt idx="2806">
                  <c:v>63.92</c:v>
                </c:pt>
                <c:pt idx="2807">
                  <c:v>63.96</c:v>
                </c:pt>
                <c:pt idx="2808">
                  <c:v>63.38</c:v>
                </c:pt>
                <c:pt idx="2809">
                  <c:v>63.66</c:v>
                </c:pt>
                <c:pt idx="2810">
                  <c:v>64.45</c:v>
                </c:pt>
                <c:pt idx="2811">
                  <c:v>65.69</c:v>
                </c:pt>
                <c:pt idx="2812">
                  <c:v>65.62</c:v>
                </c:pt>
                <c:pt idx="2813">
                  <c:v>66.27</c:v>
                </c:pt>
                <c:pt idx="2814">
                  <c:v>65.709999999999994</c:v>
                </c:pt>
                <c:pt idx="2815">
                  <c:v>64.64</c:v>
                </c:pt>
                <c:pt idx="2816">
                  <c:v>64.819999999999993</c:v>
                </c:pt>
                <c:pt idx="2817">
                  <c:v>65.92</c:v>
                </c:pt>
                <c:pt idx="2818">
                  <c:v>65.5</c:v>
                </c:pt>
                <c:pt idx="2819">
                  <c:v>64.180000000000007</c:v>
                </c:pt>
                <c:pt idx="2820">
                  <c:v>63.48</c:v>
                </c:pt>
                <c:pt idx="2821">
                  <c:v>61.91</c:v>
                </c:pt>
                <c:pt idx="2822">
                  <c:v>61.3</c:v>
                </c:pt>
                <c:pt idx="2823">
                  <c:v>59.2</c:v>
                </c:pt>
                <c:pt idx="2824">
                  <c:v>59.41</c:v>
                </c:pt>
                <c:pt idx="2825">
                  <c:v>59.33</c:v>
                </c:pt>
                <c:pt idx="2826">
                  <c:v>60.7</c:v>
                </c:pt>
                <c:pt idx="2827">
                  <c:v>61.48</c:v>
                </c:pt>
                <c:pt idx="2828">
                  <c:v>61.89</c:v>
                </c:pt>
                <c:pt idx="2830">
                  <c:v>61.91</c:v>
                </c:pt>
                <c:pt idx="2831">
                  <c:v>61.73</c:v>
                </c:pt>
                <c:pt idx="2832">
                  <c:v>62.72</c:v>
                </c:pt>
                <c:pt idx="2833">
                  <c:v>63.52</c:v>
                </c:pt>
                <c:pt idx="2834">
                  <c:v>63.81</c:v>
                </c:pt>
                <c:pt idx="2835">
                  <c:v>62.94</c:v>
                </c:pt>
                <c:pt idx="2836">
                  <c:v>61.43</c:v>
                </c:pt>
                <c:pt idx="2837">
                  <c:v>60.98</c:v>
                </c:pt>
                <c:pt idx="2838">
                  <c:v>61.19</c:v>
                </c:pt>
                <c:pt idx="2839">
                  <c:v>62.49</c:v>
                </c:pt>
                <c:pt idx="2840">
                  <c:v>62.54</c:v>
                </c:pt>
                <c:pt idx="2841">
                  <c:v>61.09</c:v>
                </c:pt>
                <c:pt idx="2842">
                  <c:v>60.13</c:v>
                </c:pt>
                <c:pt idx="2843">
                  <c:v>62.02</c:v>
                </c:pt>
                <c:pt idx="2844">
                  <c:v>61.35</c:v>
                </c:pt>
                <c:pt idx="2845">
                  <c:v>60.69</c:v>
                </c:pt>
                <c:pt idx="2846">
                  <c:v>60.89</c:v>
                </c:pt>
                <c:pt idx="2847">
                  <c:v>61.16</c:v>
                </c:pt>
                <c:pt idx="2848">
                  <c:v>62.29</c:v>
                </c:pt>
                <c:pt idx="2849">
                  <c:v>62.01</c:v>
                </c:pt>
                <c:pt idx="2850">
                  <c:v>63.37</c:v>
                </c:pt>
                <c:pt idx="2851">
                  <c:v>65.099999999999994</c:v>
                </c:pt>
                <c:pt idx="2852">
                  <c:v>64.25</c:v>
                </c:pt>
                <c:pt idx="2853">
                  <c:v>65.8</c:v>
                </c:pt>
                <c:pt idx="2854">
                  <c:v>65.489999999999995</c:v>
                </c:pt>
                <c:pt idx="2855">
                  <c:v>65.209999999999994</c:v>
                </c:pt>
                <c:pt idx="2856">
                  <c:v>64.3</c:v>
                </c:pt>
                <c:pt idx="2857">
                  <c:v>64.87</c:v>
                </c:pt>
                <c:pt idx="2858">
                  <c:v>63.05</c:v>
                </c:pt>
                <c:pt idx="2859">
                  <c:v>63.41</c:v>
                </c:pt>
                <c:pt idx="2860">
                  <c:v>63.35</c:v>
                </c:pt>
                <c:pt idx="2861">
                  <c:v>63.53</c:v>
                </c:pt>
                <c:pt idx="2862">
                  <c:v>62.03</c:v>
                </c:pt>
                <c:pt idx="2863">
                  <c:v>63.4</c:v>
                </c:pt>
                <c:pt idx="2864">
                  <c:v>65.48</c:v>
                </c:pt>
                <c:pt idx="2865">
                  <c:v>66.81</c:v>
                </c:pt>
                <c:pt idx="2866">
                  <c:v>67.069999999999993</c:v>
                </c:pt>
                <c:pt idx="2867">
                  <c:v>67.349999999999994</c:v>
                </c:pt>
                <c:pt idx="2868">
                  <c:v>66.23</c:v>
                </c:pt>
                <c:pt idx="2869">
                  <c:v>66.5</c:v>
                </c:pt>
                <c:pt idx="2870">
                  <c:v>68.44</c:v>
                </c:pt>
                <c:pt idx="2871">
                  <c:v>68.3</c:v>
                </c:pt>
                <c:pt idx="2872">
                  <c:v>68.260000000000005</c:v>
                </c:pt>
                <c:pt idx="2873">
                  <c:v>67.61</c:v>
                </c:pt>
                <c:pt idx="2874">
                  <c:v>67.66</c:v>
                </c:pt>
                <c:pt idx="2875">
                  <c:v>68</c:v>
                </c:pt>
                <c:pt idx="2876">
                  <c:v>68.180000000000007</c:v>
                </c:pt>
                <c:pt idx="2877">
                  <c:v>68.11</c:v>
                </c:pt>
                <c:pt idx="2878">
                  <c:v>68.56</c:v>
                </c:pt>
                <c:pt idx="2879">
                  <c:v>67.28</c:v>
                </c:pt>
                <c:pt idx="2880">
                  <c:v>67.91</c:v>
                </c:pt>
                <c:pt idx="2881">
                  <c:v>68.45</c:v>
                </c:pt>
                <c:pt idx="2882">
                  <c:v>69.709999999999994</c:v>
                </c:pt>
                <c:pt idx="2883">
                  <c:v>70.739999999999995</c:v>
                </c:pt>
                <c:pt idx="2884">
                  <c:v>68.83</c:v>
                </c:pt>
                <c:pt idx="2885">
                  <c:v>71.16</c:v>
                </c:pt>
                <c:pt idx="2886">
                  <c:v>71.36</c:v>
                </c:pt>
                <c:pt idx="2887">
                  <c:v>70.69</c:v>
                </c:pt>
                <c:pt idx="2888">
                  <c:v>71.010000000000005</c:v>
                </c:pt>
                <c:pt idx="2889">
                  <c:v>71.34</c:v>
                </c:pt>
                <c:pt idx="2890">
                  <c:v>71.430000000000007</c:v>
                </c:pt>
                <c:pt idx="2891">
                  <c:v>71.47</c:v>
                </c:pt>
                <c:pt idx="2892">
                  <c:v>71.23</c:v>
                </c:pt>
                <c:pt idx="2893">
                  <c:v>72.260000000000005</c:v>
                </c:pt>
                <c:pt idx="2894">
                  <c:v>72.09</c:v>
                </c:pt>
                <c:pt idx="2895">
                  <c:v>71.849999999999994</c:v>
                </c:pt>
                <c:pt idx="2896">
                  <c:v>70.77</c:v>
                </c:pt>
                <c:pt idx="2897">
                  <c:v>67.92</c:v>
                </c:pt>
                <c:pt idx="2898">
                  <c:v>66.8</c:v>
                </c:pt>
                <c:pt idx="2899">
                  <c:v>68.239999999999995</c:v>
                </c:pt>
                <c:pt idx="2900">
                  <c:v>66.98</c:v>
                </c:pt>
                <c:pt idx="2901">
                  <c:v>65.81</c:v>
                </c:pt>
                <c:pt idx="2902">
                  <c:v>64.760000000000005</c:v>
                </c:pt>
                <c:pt idx="2903">
                  <c:v>65.510000000000005</c:v>
                </c:pt>
                <c:pt idx="2904">
                  <c:v>64.75</c:v>
                </c:pt>
                <c:pt idx="2905">
                  <c:v>65.959999999999994</c:v>
                </c:pt>
                <c:pt idx="2906">
                  <c:v>65.77</c:v>
                </c:pt>
                <c:pt idx="2907">
                  <c:v>66.099999999999994</c:v>
                </c:pt>
                <c:pt idx="2908">
                  <c:v>66.38</c:v>
                </c:pt>
                <c:pt idx="2909">
                  <c:v>66.63</c:v>
                </c:pt>
                <c:pt idx="2910">
                  <c:v>66.91</c:v>
                </c:pt>
                <c:pt idx="2911">
                  <c:v>65.010000000000005</c:v>
                </c:pt>
                <c:pt idx="2912">
                  <c:v>65.91</c:v>
                </c:pt>
                <c:pt idx="2913">
                  <c:v>65.09</c:v>
                </c:pt>
                <c:pt idx="2914">
                  <c:v>65.92</c:v>
                </c:pt>
                <c:pt idx="2915">
                  <c:v>65.680000000000007</c:v>
                </c:pt>
                <c:pt idx="2916">
                  <c:v>69.02</c:v>
                </c:pt>
                <c:pt idx="2917">
                  <c:v>69.91</c:v>
                </c:pt>
                <c:pt idx="2918">
                  <c:v>75.23</c:v>
                </c:pt>
                <c:pt idx="2919">
                  <c:v>77.41</c:v>
                </c:pt>
                <c:pt idx="2920">
                  <c:v>73.45</c:v>
                </c:pt>
                <c:pt idx="2921">
                  <c:v>74.13</c:v>
                </c:pt>
                <c:pt idx="2922">
                  <c:v>73.89</c:v>
                </c:pt>
                <c:pt idx="2923">
                  <c:v>74.19</c:v>
                </c:pt>
                <c:pt idx="2925">
                  <c:v>73.05</c:v>
                </c:pt>
                <c:pt idx="2926">
                  <c:v>73.78</c:v>
                </c:pt>
                <c:pt idx="2927">
                  <c:v>73.930000000000007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A-4C18-A0E8-117C6C81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361832"/>
        <c:axId val="437362224"/>
      </c:lineChart>
      <c:dateAx>
        <c:axId val="4373618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437362224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437362224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43736183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8006266753428942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22.617718750000002</c:v>
                </c:pt>
                <c:pt idx="1">
                  <c:v>22.501064583333335</c:v>
                </c:pt>
                <c:pt idx="2">
                  <c:v>20.977535912499999</c:v>
                </c:pt>
                <c:pt idx="3">
                  <c:v>18.465711502083334</c:v>
                </c:pt>
                <c:pt idx="4">
                  <c:v>20.385225000000002</c:v>
                </c:pt>
                <c:pt idx="5">
                  <c:v>17.431626043750001</c:v>
                </c:pt>
                <c:pt idx="6">
                  <c:v>16.997340820833333</c:v>
                </c:pt>
                <c:pt idx="7">
                  <c:v>17.549119677083333</c:v>
                </c:pt>
                <c:pt idx="8">
                  <c:v>17.3320595</c:v>
                </c:pt>
                <c:pt idx="9">
                  <c:v>18.093701829917546</c:v>
                </c:pt>
                <c:pt idx="10">
                  <c:v>17.613315141666668</c:v>
                </c:pt>
                <c:pt idx="11" formatCode="General">
                  <c:v>17.703771878123867</c:v>
                </c:pt>
                <c:pt idx="12" formatCode="General">
                  <c:v>18.230958975567273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8-4F45-A316-A0CD61455F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Sheet1!$C$17:$C$29</c:f>
              <c:numCache>
                <c:formatCode>0.00</c:formatCode>
                <c:ptCount val="13"/>
                <c:pt idx="0">
                  <c:v>21.612443750000001</c:v>
                </c:pt>
                <c:pt idx="1">
                  <c:v>21.637174999999999</c:v>
                </c:pt>
                <c:pt idx="2">
                  <c:v>20.477319224999999</c:v>
                </c:pt>
                <c:pt idx="3">
                  <c:v>18.376688952083335</c:v>
                </c:pt>
                <c:pt idx="4">
                  <c:v>20.545041666666666</c:v>
                </c:pt>
                <c:pt idx="5">
                  <c:v>17.84231875</c:v>
                </c:pt>
                <c:pt idx="6">
                  <c:v>17.064352772916667</c:v>
                </c:pt>
                <c:pt idx="7">
                  <c:v>17.633906637500001</c:v>
                </c:pt>
                <c:pt idx="8">
                  <c:v>17.491113541666664</c:v>
                </c:pt>
                <c:pt idx="9">
                  <c:v>18.375939742264713</c:v>
                </c:pt>
                <c:pt idx="10">
                  <c:v>17.829939375000002</c:v>
                </c:pt>
                <c:pt idx="11" formatCode="General">
                  <c:v>17.98641560749774</c:v>
                </c:pt>
                <c:pt idx="12" formatCode="General">
                  <c:v>18.256211841610206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8-4F45-A316-A0CD6145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4545280"/>
        <c:axId val="5445476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Sheet1!$D$17:$D$29</c:f>
              <c:numCache>
                <c:formatCode>General</c:formatCode>
                <c:ptCount val="13"/>
                <c:pt idx="0">
                  <c:v>4.9276075708061011</c:v>
                </c:pt>
                <c:pt idx="1">
                  <c:v>4.9021927196804649</c:v>
                </c:pt>
                <c:pt idx="2">
                  <c:v>4.5702692619825704</c:v>
                </c:pt>
                <c:pt idx="3">
                  <c:v>4.0230308283405956</c:v>
                </c:pt>
                <c:pt idx="4">
                  <c:v>4.4412254901960786</c:v>
                </c:pt>
                <c:pt idx="5">
                  <c:v>3.7977398788126364</c:v>
                </c:pt>
                <c:pt idx="6">
                  <c:v>3.7031243618373275</c:v>
                </c:pt>
                <c:pt idx="7">
                  <c:v>3.8233376202795935</c:v>
                </c:pt>
                <c:pt idx="8">
                  <c:v>3.7760478213507627</c:v>
                </c:pt>
                <c:pt idx="9">
                  <c:v>3.941982969480947</c:v>
                </c:pt>
                <c:pt idx="10">
                  <c:v>3.8373235602759626</c:v>
                </c:pt>
                <c:pt idx="11">
                  <c:v>3.8570309102666376</c:v>
                </c:pt>
                <c:pt idx="12">
                  <c:v>3.9718864870516937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8-4F45-A316-A0CD61455F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Sheet1!$E$17:$E$29</c:f>
              <c:numCache>
                <c:formatCode>General</c:formatCode>
                <c:ptCount val="13"/>
                <c:pt idx="0">
                  <c:v>4.7085934095860571</c:v>
                </c:pt>
                <c:pt idx="1">
                  <c:v>4.7139814814814818</c:v>
                </c:pt>
                <c:pt idx="2">
                  <c:v>4.4612895915032675</c:v>
                </c:pt>
                <c:pt idx="3">
                  <c:v>4.0036359372730574</c:v>
                </c:pt>
                <c:pt idx="4">
                  <c:v>4.4760439360929558</c:v>
                </c:pt>
                <c:pt idx="5">
                  <c:v>3.8872154139433555</c:v>
                </c:pt>
                <c:pt idx="6">
                  <c:v>3.7177239156681194</c:v>
                </c:pt>
                <c:pt idx="7">
                  <c:v>3.8418097249455343</c:v>
                </c:pt>
                <c:pt idx="8">
                  <c:v>3.8107001180101667</c:v>
                </c:pt>
                <c:pt idx="9">
                  <c:v>4.0034727107330532</c:v>
                </c:pt>
                <c:pt idx="10">
                  <c:v>3.8845183823529417</c:v>
                </c:pt>
                <c:pt idx="11">
                  <c:v>3.9186090648143228</c:v>
                </c:pt>
                <c:pt idx="12">
                  <c:v>3.9773882007865375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8-4F45-A316-A0CD6145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4548024"/>
        <c:axId val="544546848"/>
      </c:barChart>
      <c:catAx>
        <c:axId val="5445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454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4547632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4545280"/>
        <c:crosses val="autoZero"/>
        <c:crossBetween val="between"/>
        <c:majorUnit val="4"/>
        <c:minorUnit val="1"/>
      </c:valAx>
      <c:valAx>
        <c:axId val="544546848"/>
        <c:scaling>
          <c:orientation val="minMax"/>
          <c:max val="6.100217864999997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4548024"/>
        <c:crosses val="max"/>
        <c:crossBetween val="between"/>
        <c:majorUnit val="0.8714596950000002"/>
      </c:valAx>
      <c:catAx>
        <c:axId val="544548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54684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45"/>
          <c:y val="0.12365033165755787"/>
          <c:w val="0.26848268131390923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84441523171223"/>
          <c:h val="0.8041154733989655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Sheet1!$A$22:$A$34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Sheet1!$B$22:$B$34</c:f>
              <c:numCache>
                <c:formatCode>0.00</c:formatCode>
                <c:ptCount val="13"/>
                <c:pt idx="0">
                  <c:v>22.62</c:v>
                </c:pt>
                <c:pt idx="1">
                  <c:v>22.5</c:v>
                </c:pt>
                <c:pt idx="2">
                  <c:v>20.98</c:v>
                </c:pt>
                <c:pt idx="3">
                  <c:v>18.47</c:v>
                </c:pt>
                <c:pt idx="4">
                  <c:v>20.39</c:v>
                </c:pt>
                <c:pt idx="5">
                  <c:v>17.43</c:v>
                </c:pt>
                <c:pt idx="6">
                  <c:v>17</c:v>
                </c:pt>
                <c:pt idx="7">
                  <c:v>17.55</c:v>
                </c:pt>
                <c:pt idx="8">
                  <c:v>17.329999999999998</c:v>
                </c:pt>
                <c:pt idx="9">
                  <c:v>18.09</c:v>
                </c:pt>
                <c:pt idx="10">
                  <c:v>17.61</c:v>
                </c:pt>
                <c:pt idx="11" formatCode="General">
                  <c:v>17.7</c:v>
                </c:pt>
                <c:pt idx="12" formatCode="General">
                  <c:v>18.23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0-4B55-BC65-3BB085EB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4667480"/>
        <c:axId val="544669048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Sheet1!$A$22:$A$34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Sheet1!$C$22:$C$34</c:f>
              <c:numCache>
                <c:formatCode>General</c:formatCode>
                <c:ptCount val="13"/>
                <c:pt idx="0">
                  <c:v>21.61</c:v>
                </c:pt>
                <c:pt idx="1">
                  <c:v>21.64</c:v>
                </c:pt>
                <c:pt idx="2">
                  <c:v>20.48</c:v>
                </c:pt>
                <c:pt idx="3">
                  <c:v>18.38</c:v>
                </c:pt>
                <c:pt idx="4">
                  <c:v>20.55</c:v>
                </c:pt>
                <c:pt idx="5">
                  <c:v>17.84</c:v>
                </c:pt>
                <c:pt idx="6">
                  <c:v>17.059999999999999</c:v>
                </c:pt>
                <c:pt idx="7">
                  <c:v>17.63</c:v>
                </c:pt>
                <c:pt idx="8">
                  <c:v>17.489999999999998</c:v>
                </c:pt>
                <c:pt idx="9" formatCode="0.00">
                  <c:v>18.38</c:v>
                </c:pt>
                <c:pt idx="10" formatCode="0.00">
                  <c:v>17.829999999999998</c:v>
                </c:pt>
                <c:pt idx="11">
                  <c:v>17.989999999999998</c:v>
                </c:pt>
                <c:pt idx="12">
                  <c:v>18.260000000000002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0-4B55-BC65-3BB085EB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4667872"/>
        <c:axId val="544667088"/>
      </c:barChart>
      <c:catAx>
        <c:axId val="54466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4669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4669048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4667480"/>
        <c:crosses val="autoZero"/>
        <c:crossBetween val="between"/>
        <c:majorUnit val="5"/>
        <c:minorUnit val="1"/>
      </c:valAx>
      <c:valAx>
        <c:axId val="544667088"/>
        <c:scaling>
          <c:orientation val="minMax"/>
          <c:max val="5.446623100000003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</a:t>
                </a:r>
                <a:r>
                  <a:rPr lang="en-US" sz="2000" baseline="0" dirty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4667872"/>
        <c:crosses val="max"/>
        <c:crossBetween val="between"/>
        <c:majorUnit val="1.0893246189999992"/>
        <c:minorUnit val="0.5"/>
      </c:valAx>
      <c:catAx>
        <c:axId val="54466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667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84441523171223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Sheet1!$A$15:$A$26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</c:strCache>
            </c:strRef>
          </c:cat>
          <c:val>
            <c:numRef>
              <c:f>Sheet1!$B$15:$B$26</c:f>
              <c:numCache>
                <c:formatCode>0.00</c:formatCode>
                <c:ptCount val="12"/>
                <c:pt idx="0">
                  <c:v>14.998664177178377</c:v>
                </c:pt>
                <c:pt idx="1">
                  <c:v>15.492586747263369</c:v>
                </c:pt>
                <c:pt idx="2">
                  <c:v>14.73749135714796</c:v>
                </c:pt>
                <c:pt idx="3">
                  <c:v>13.424229285199276</c:v>
                </c:pt>
                <c:pt idx="4">
                  <c:v>15.044392741666666</c:v>
                </c:pt>
                <c:pt idx="5">
                  <c:v>12.8044235</c:v>
                </c:pt>
                <c:pt idx="6">
                  <c:v>12.21738748309496</c:v>
                </c:pt>
                <c:pt idx="7">
                  <c:v>12.742437564151558</c:v>
                </c:pt>
                <c:pt idx="8">
                  <c:v>12.652756249378658</c:v>
                </c:pt>
                <c:pt idx="9">
                  <c:v>13.41626592378438</c:v>
                </c:pt>
                <c:pt idx="10" formatCode="General">
                  <c:v>13.144172391797575</c:v>
                </c:pt>
                <c:pt idx="11" formatCode="General">
                  <c:v>13.290292657238068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8-49EE-97A0-7A540345BE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Sheet1!$A$15:$A$26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</c:strCache>
            </c:strRef>
          </c:cat>
          <c:val>
            <c:numRef>
              <c:f>Sheet1!$C$15:$C$26</c:f>
              <c:numCache>
                <c:formatCode>0.00</c:formatCode>
                <c:ptCount val="12"/>
                <c:pt idx="0">
                  <c:v>2.2070226445597632</c:v>
                </c:pt>
                <c:pt idx="1">
                  <c:v>2.2527833459624729</c:v>
                </c:pt>
                <c:pt idx="2">
                  <c:v>2.1252092705314709</c:v>
                </c:pt>
                <c:pt idx="3">
                  <c:v>1.9209548396422105</c:v>
                </c:pt>
                <c:pt idx="4">
                  <c:v>2.1437877083333334</c:v>
                </c:pt>
                <c:pt idx="5">
                  <c:v>1.8156413541666667</c:v>
                </c:pt>
                <c:pt idx="6">
                  <c:v>1.7625787492708329</c:v>
                </c:pt>
                <c:pt idx="7">
                  <c:v>1.8425091206249999</c:v>
                </c:pt>
                <c:pt idx="8">
                  <c:v>1.8218777916666671</c:v>
                </c:pt>
                <c:pt idx="9" formatCode="0.000">
                  <c:v>1.9181502508441244</c:v>
                </c:pt>
                <c:pt idx="10" formatCode="General">
                  <c:v>1.9047135625</c:v>
                </c:pt>
                <c:pt idx="11" formatCode="General">
                  <c:v>1.9330787057732866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8-49EE-97A0-7A540345BE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Sheet1!$A$15:$A$26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</c:strCache>
            </c:strRef>
          </c:cat>
          <c:val>
            <c:numRef>
              <c:f>Sheet1!$D$15:$D$26</c:f>
              <c:numCache>
                <c:formatCode>0.00</c:formatCode>
                <c:ptCount val="12"/>
                <c:pt idx="0">
                  <c:v>2.1021385006272806</c:v>
                </c:pt>
                <c:pt idx="1">
                  <c:v>1.7473985110528714</c:v>
                </c:pt>
                <c:pt idx="2">
                  <c:v>1.551291476156069</c:v>
                </c:pt>
                <c:pt idx="3">
                  <c:v>1.3293310862771741</c:v>
                </c:pt>
                <c:pt idx="4">
                  <c:v>1.3791834374999998</c:v>
                </c:pt>
                <c:pt idx="5">
                  <c:v>1.2810311249999999</c:v>
                </c:pt>
                <c:pt idx="6">
                  <c:v>1.1560395000000001</c:v>
                </c:pt>
                <c:pt idx="7">
                  <c:v>1.1702810625</c:v>
                </c:pt>
                <c:pt idx="8">
                  <c:v>1.1619314437499999</c:v>
                </c:pt>
                <c:pt idx="9">
                  <c:v>1.1192624509093603</c:v>
                </c:pt>
                <c:pt idx="10" formatCode="General">
                  <c:v>0.98344145625000012</c:v>
                </c:pt>
                <c:pt idx="11" formatCode="General">
                  <c:v>1.0188354940038356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A8-49EE-97A0-7A540345BE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Sheet1!$A$15:$A$26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</c:strCache>
            </c:strRef>
          </c:cat>
          <c:val>
            <c:numRef>
              <c:f>Sheet1!$E$15:$E$26</c:f>
              <c:numCache>
                <c:formatCode>0.00</c:formatCode>
                <c:ptCount val="12"/>
                <c:pt idx="0">
                  <c:v>2.3046184276345802</c:v>
                </c:pt>
                <c:pt idx="1">
                  <c:v>2.1444063957212856</c:v>
                </c:pt>
                <c:pt idx="2">
                  <c:v>2.0633271211644995</c:v>
                </c:pt>
                <c:pt idx="3">
                  <c:v>1.7021737409646738</c:v>
                </c:pt>
                <c:pt idx="4">
                  <c:v>1.9776777791666669</c:v>
                </c:pt>
                <c:pt idx="5">
                  <c:v>1.9412227708333334</c:v>
                </c:pt>
                <c:pt idx="6">
                  <c:v>1.9283470405508745</c:v>
                </c:pt>
                <c:pt idx="7">
                  <c:v>1.8786788902234419</c:v>
                </c:pt>
                <c:pt idx="8">
                  <c:v>1.8545480568713393</c:v>
                </c:pt>
                <c:pt idx="9">
                  <c:v>1.9222611167268484</c:v>
                </c:pt>
                <c:pt idx="10" formatCode="General">
                  <c:v>1.797611964452426</c:v>
                </c:pt>
                <c:pt idx="11" formatCode="General">
                  <c:v>1.7429734407121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A8-49EE-97A0-7A540345BE4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Sheet1!$A$15:$A$26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</c:strCache>
            </c:strRef>
          </c:cat>
          <c:val>
            <c:numRef>
              <c:f>Sheet1!$I$15:$I$26</c:f>
              <c:numCache>
                <c:formatCode>General</c:formatCode>
                <c:ptCount val="12"/>
                <c:pt idx="0">
                  <c:v>0.71191346999389493</c:v>
                </c:pt>
                <c:pt idx="1">
                  <c:v>0.73535756652300732</c:v>
                </c:pt>
                <c:pt idx="2">
                  <c:v>0.69951686944470359</c:v>
                </c:pt>
                <c:pt idx="3">
                  <c:v>0.63718272104267959</c:v>
                </c:pt>
                <c:pt idx="4">
                  <c:v>0.71408398202337497</c:v>
                </c:pt>
                <c:pt idx="5">
                  <c:v>0.60776356197284054</c:v>
                </c:pt>
                <c:pt idx="6">
                  <c:v>0.57989982405128893</c:v>
                </c:pt>
                <c:pt idx="7">
                  <c:v>0.60482139177958905</c:v>
                </c:pt>
                <c:pt idx="8">
                  <c:v>0.60056465696378214</c:v>
                </c:pt>
                <c:pt idx="9">
                  <c:v>0.63680473909770607</c:v>
                </c:pt>
                <c:pt idx="10">
                  <c:v>0.6238897855904223</c:v>
                </c:pt>
                <c:pt idx="11">
                  <c:v>0.63082540225450179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A8-49EE-97A0-7A540345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4665520"/>
        <c:axId val="544665912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Sheet1!$A$2:$A$26</c:f>
              <c:strCache>
                <c:ptCount val="25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00</c:v>
                </c:pt>
                <c:pt idx="8">
                  <c:v>01</c:v>
                </c:pt>
                <c:pt idx="9">
                  <c:v>02</c:v>
                </c:pt>
                <c:pt idx="10">
                  <c:v>03</c:v>
                </c:pt>
                <c:pt idx="11">
                  <c:v>04</c:v>
                </c:pt>
                <c:pt idx="12">
                  <c:v>05</c:v>
                </c:pt>
                <c:pt idx="13">
                  <c:v>06</c:v>
                </c:pt>
                <c:pt idx="14">
                  <c:v>07</c:v>
                </c:pt>
                <c:pt idx="15">
                  <c:v>08</c:v>
                </c:pt>
                <c:pt idx="16">
                  <c:v>09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17e</c:v>
                </c:pt>
              </c:strCache>
            </c:strRef>
          </c:cat>
          <c:val>
            <c:numRef>
              <c:f>Sheet1!$F$15:$F$26</c:f>
              <c:numCache>
                <c:formatCode>@</c:formatCode>
                <c:ptCount val="12"/>
                <c:pt idx="0">
                  <c:v>3.2676828272719778</c:v>
                </c:pt>
                <c:pt idx="1">
                  <c:v>3.3752912303406033</c:v>
                </c:pt>
                <c:pt idx="2">
                  <c:v>3.2107824307511894</c:v>
                </c:pt>
                <c:pt idx="3">
                  <c:v>2.9246686895858991</c:v>
                </c:pt>
                <c:pt idx="4">
                  <c:v>3.2776454774872912</c:v>
                </c:pt>
                <c:pt idx="5" formatCode="0.0000000">
                  <c:v>2.7896347494553377</c:v>
                </c:pt>
                <c:pt idx="6" formatCode="0.0000000">
                  <c:v>2.661740192395416</c:v>
                </c:pt>
                <c:pt idx="7" formatCode="0.00">
                  <c:v>2.7761301882683136</c:v>
                </c:pt>
                <c:pt idx="8" formatCode="0.00">
                  <c:v>2.7565917754637601</c:v>
                </c:pt>
                <c:pt idx="9" formatCode="0.00">
                  <c:v>2.9229337524584706</c:v>
                </c:pt>
                <c:pt idx="10" formatCode="0.00">
                  <c:v>2.8636541158600384</c:v>
                </c:pt>
                <c:pt idx="11" formatCode="0.00">
                  <c:v>2.8954885963481631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A8-49EE-97A0-7A540345BE4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Sheet1!$A$2:$A$26</c:f>
              <c:strCache>
                <c:ptCount val="25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00</c:v>
                </c:pt>
                <c:pt idx="8">
                  <c:v>01</c:v>
                </c:pt>
                <c:pt idx="9">
                  <c:v>02</c:v>
                </c:pt>
                <c:pt idx="10">
                  <c:v>03</c:v>
                </c:pt>
                <c:pt idx="11">
                  <c:v>04</c:v>
                </c:pt>
                <c:pt idx="12">
                  <c:v>05</c:v>
                </c:pt>
                <c:pt idx="13">
                  <c:v>06</c:v>
                </c:pt>
                <c:pt idx="14">
                  <c:v>07</c:v>
                </c:pt>
                <c:pt idx="15">
                  <c:v>08</c:v>
                </c:pt>
                <c:pt idx="16">
                  <c:v>09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17e</c:v>
                </c:pt>
              </c:strCache>
            </c:strRef>
          </c:cat>
          <c:val>
            <c:numRef>
              <c:f>Sheet1!$G$15:$G$26</c:f>
              <c:numCache>
                <c:formatCode>General</c:formatCode>
                <c:ptCount val="12"/>
                <c:pt idx="0">
                  <c:v>0.48083282016552575</c:v>
                </c:pt>
                <c:pt idx="1">
                  <c:v>0.49080247188724901</c:v>
                </c:pt>
                <c:pt idx="2">
                  <c:v>0.46300855567134441</c:v>
                </c:pt>
                <c:pt idx="3">
                  <c:v>0.41850867966061234</c:v>
                </c:pt>
                <c:pt idx="4">
                  <c:v>0.46705614560639075</c:v>
                </c:pt>
                <c:pt idx="5">
                  <c:v>0.39556456517792304</c:v>
                </c:pt>
                <c:pt idx="6">
                  <c:v>0.38400408480846032</c:v>
                </c:pt>
                <c:pt idx="7">
                  <c:v>0.40141810906862746</c:v>
                </c:pt>
                <c:pt idx="8">
                  <c:v>0.3969232661583153</c:v>
                </c:pt>
                <c:pt idx="9">
                  <c:v>0.41789765813597485</c:v>
                </c:pt>
                <c:pt idx="10">
                  <c:v>0.41497027505446626</c:v>
                </c:pt>
                <c:pt idx="11">
                  <c:v>0.42115004483078139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A8-49EE-97A0-7A540345BE4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Sheet1!$A$2:$A$26</c:f>
              <c:strCache>
                <c:ptCount val="25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00</c:v>
                </c:pt>
                <c:pt idx="8">
                  <c:v>01</c:v>
                </c:pt>
                <c:pt idx="9">
                  <c:v>02</c:v>
                </c:pt>
                <c:pt idx="10">
                  <c:v>03</c:v>
                </c:pt>
                <c:pt idx="11">
                  <c:v>04</c:v>
                </c:pt>
                <c:pt idx="12">
                  <c:v>05</c:v>
                </c:pt>
                <c:pt idx="13">
                  <c:v>06</c:v>
                </c:pt>
                <c:pt idx="14">
                  <c:v>07</c:v>
                </c:pt>
                <c:pt idx="15">
                  <c:v>08</c:v>
                </c:pt>
                <c:pt idx="16">
                  <c:v>09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17e</c:v>
                </c:pt>
              </c:strCache>
            </c:strRef>
          </c:cat>
          <c:val>
            <c:numRef>
              <c:f>Sheet1!$H$15:$H$26</c:f>
              <c:numCache>
                <c:formatCode>General</c:formatCode>
                <c:ptCount val="12"/>
                <c:pt idx="0">
                  <c:v>0.45798224414537703</c:v>
                </c:pt>
                <c:pt idx="1">
                  <c:v>0.38069684336663867</c:v>
                </c:pt>
                <c:pt idx="2">
                  <c:v>0.33797199916254228</c:v>
                </c:pt>
                <c:pt idx="3">
                  <c:v>0.28961461574666103</c:v>
                </c:pt>
                <c:pt idx="4">
                  <c:v>0.30047569444444444</c:v>
                </c:pt>
                <c:pt idx="5">
                  <c:v>0.27909174836601308</c:v>
                </c:pt>
                <c:pt idx="6">
                  <c:v>0.2518604575163399</c:v>
                </c:pt>
                <c:pt idx="7">
                  <c:v>0.25496319444444443</c:v>
                </c:pt>
                <c:pt idx="8">
                  <c:v>0.25314410539215687</c:v>
                </c:pt>
                <c:pt idx="9">
                  <c:v>0.24384802852055781</c:v>
                </c:pt>
                <c:pt idx="10">
                  <c:v>0.21425739787581702</c:v>
                </c:pt>
                <c:pt idx="11">
                  <c:v>0.22196851721216462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A8-49EE-97A0-7A540345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4666304"/>
        <c:axId val="544668264"/>
      </c:barChart>
      <c:catAx>
        <c:axId val="54466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4665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4665912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4665520"/>
        <c:crosses val="autoZero"/>
        <c:crossBetween val="between"/>
        <c:majorUnit val="3"/>
        <c:minorUnit val="1"/>
      </c:valAx>
      <c:valAx>
        <c:axId val="544668264"/>
        <c:scaling>
          <c:orientation val="minMax"/>
          <c:max val="5.22875816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4666304"/>
        <c:crosses val="max"/>
        <c:crossBetween val="between"/>
        <c:majorUnit val="0.65359477100000019"/>
        <c:minorUnit val="0.5"/>
      </c:valAx>
      <c:catAx>
        <c:axId val="54466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6682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8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7427989500934813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Sheet1!$B$16:$B$24</c:f>
              <c:numCache>
                <c:formatCode>0.00</c:formatCode>
                <c:ptCount val="9"/>
                <c:pt idx="0">
                  <c:v>1.2625520833333332</c:v>
                </c:pt>
                <c:pt idx="1">
                  <c:v>1.3095708333333334</c:v>
                </c:pt>
                <c:pt idx="2">
                  <c:v>1.2115374999999999</c:v>
                </c:pt>
                <c:pt idx="3">
                  <c:v>1.0945041666666666</c:v>
                </c:pt>
                <c:pt idx="4">
                  <c:v>1.1120875000000001</c:v>
                </c:pt>
                <c:pt idx="5">
                  <c:v>1.10176875</c:v>
                </c:pt>
                <c:pt idx="6">
                  <c:v>1.0517342750000001</c:v>
                </c:pt>
                <c:pt idx="7" formatCode="General">
                  <c:v>0.92065729166666666</c:v>
                </c:pt>
                <c:pt idx="8" formatCode="General">
                  <c:v>0.9617873148102476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F-4575-A341-0ABAF1D597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Sheet1!$C$16:$C$24</c:f>
              <c:numCache>
                <c:formatCode>0.00</c:formatCode>
                <c:ptCount val="9"/>
                <c:pt idx="0">
                  <c:v>0.68756875000000006</c:v>
                </c:pt>
                <c:pt idx="1">
                  <c:v>0.69114583333333335</c:v>
                </c:pt>
                <c:pt idx="2">
                  <c:v>0.65817708333333336</c:v>
                </c:pt>
                <c:pt idx="3">
                  <c:v>0.62631041666666665</c:v>
                </c:pt>
                <c:pt idx="4">
                  <c:v>0.70322499999999999</c:v>
                </c:pt>
                <c:pt idx="5">
                  <c:v>0.68693958333333327</c:v>
                </c:pt>
                <c:pt idx="6">
                  <c:v>0.64938942499999996</c:v>
                </c:pt>
                <c:pt idx="7" formatCode="General">
                  <c:v>0.5336735416666667</c:v>
                </c:pt>
                <c:pt idx="8" formatCode="General">
                  <c:v>0.50649225389196273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F-4575-A341-0ABAF1D5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312152"/>
        <c:axId val="54531136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Sheet1!$D$16:$D$24</c:f>
              <c:numCache>
                <c:formatCode>General</c:formatCode>
                <c:ptCount val="9"/>
                <c:pt idx="0">
                  <c:v>0.27506581336238201</c:v>
                </c:pt>
                <c:pt idx="1">
                  <c:v>0.28530954974582429</c:v>
                </c:pt>
                <c:pt idx="2">
                  <c:v>0.26395152505446623</c:v>
                </c:pt>
                <c:pt idx="3">
                  <c:v>0.23845406681190995</c:v>
                </c:pt>
                <c:pt idx="4">
                  <c:v>0.24228485838779959</c:v>
                </c:pt>
                <c:pt idx="5">
                  <c:v>0.24003676470588237</c:v>
                </c:pt>
                <c:pt idx="6">
                  <c:v>0.22913600762527234</c:v>
                </c:pt>
                <c:pt idx="7">
                  <c:v>0.20057893064633261</c:v>
                </c:pt>
                <c:pt idx="8">
                  <c:v>0.20953972000223259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F-4575-A341-0ABAF1D597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Sheet1!$E$16:$E$24</c:f>
              <c:numCache>
                <c:formatCode>General</c:formatCode>
                <c:ptCount val="9"/>
                <c:pt idx="0">
                  <c:v>0.14979711328976036</c:v>
                </c:pt>
                <c:pt idx="1">
                  <c:v>0.15057643427741468</c:v>
                </c:pt>
                <c:pt idx="2">
                  <c:v>0.14339370007262164</c:v>
                </c:pt>
                <c:pt idx="3">
                  <c:v>0.13645107116920843</c:v>
                </c:pt>
                <c:pt idx="4">
                  <c:v>0.15320806100217865</c:v>
                </c:pt>
                <c:pt idx="5">
                  <c:v>0.14966003994190269</c:v>
                </c:pt>
                <c:pt idx="6">
                  <c:v>0.14147917755991285</c:v>
                </c:pt>
                <c:pt idx="7">
                  <c:v>0.11626874546114743</c:v>
                </c:pt>
                <c:pt idx="8">
                  <c:v>0.11034689627275877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F-4575-A341-0ABAF1D5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307056"/>
        <c:axId val="545307840"/>
      </c:barChart>
      <c:catAx>
        <c:axId val="54531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311368"/>
        <c:crosses val="autoZero"/>
        <c:auto val="1"/>
        <c:lblAlgn val="ctr"/>
        <c:lblOffset val="100"/>
        <c:noMultiLvlLbl val="0"/>
      </c:catAx>
      <c:valAx>
        <c:axId val="54531136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5312152"/>
        <c:crosses val="autoZero"/>
        <c:crossBetween val="between"/>
        <c:majorUnit val="1"/>
        <c:minorUnit val="0.5"/>
      </c:valAx>
      <c:valAx>
        <c:axId val="545307840"/>
        <c:scaling>
          <c:orientation val="minMax"/>
          <c:max val="0.65359477100000019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</a:t>
                </a:r>
                <a:r>
                  <a:rPr lang="en-US" sz="2000" baseline="0" dirty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59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45307056"/>
        <c:crosses val="max"/>
        <c:crossBetween val="between"/>
        <c:majorUnit val="0.21786492400000004"/>
      </c:valAx>
      <c:catAx>
        <c:axId val="54530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30784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1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830621551205301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Sheet1!$B$16:$B$24</c:f>
              <c:numCache>
                <c:formatCode>0.000</c:formatCode>
                <c:ptCount val="9"/>
                <c:pt idx="0">
                  <c:v>2.3080416666666665</c:v>
                </c:pt>
                <c:pt idx="1">
                  <c:v>2.5610124999999999</c:v>
                </c:pt>
                <c:pt idx="2">
                  <c:v>2.5378229166666664</c:v>
                </c:pt>
                <c:pt idx="3">
                  <c:v>2.2983437499999999</c:v>
                </c:pt>
                <c:pt idx="4">
                  <c:v>2.2373249999999998</c:v>
                </c:pt>
                <c:pt idx="5">
                  <c:v>2.3103668749999997</c:v>
                </c:pt>
                <c:pt idx="6">
                  <c:v>2.4458268624999997</c:v>
                </c:pt>
                <c:pt idx="7" formatCode="General">
                  <c:v>2.2623839583333334</c:v>
                </c:pt>
                <c:pt idx="8" formatCode="General">
                  <c:v>2.1927723726186787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8-4F15-9453-637B7EBA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Sheet1!$C$16:$C$24</c:f>
              <c:numCache>
                <c:formatCode>0.000</c:formatCode>
                <c:ptCount val="9"/>
                <c:pt idx="0">
                  <c:v>1.9037500000000001</c:v>
                </c:pt>
                <c:pt idx="1">
                  <c:v>2.4227916666666665</c:v>
                </c:pt>
                <c:pt idx="2">
                  <c:v>2.5318125</c:v>
                </c:pt>
                <c:pt idx="3">
                  <c:v>2.1379770833333334</c:v>
                </c:pt>
                <c:pt idx="4">
                  <c:v>2.0959062500000001</c:v>
                </c:pt>
                <c:pt idx="5">
                  <c:v>2.2677689583333334</c:v>
                </c:pt>
                <c:pt idx="6">
                  <c:v>2.3266622854166661</c:v>
                </c:pt>
                <c:pt idx="7" formatCode="General">
                  <c:v>2.2559412500000002</c:v>
                </c:pt>
                <c:pt idx="8" formatCode="General">
                  <c:v>2.1963793699823562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8-4F15-9453-637B7EBA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308232"/>
        <c:axId val="54530470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Sheet1!$D$16:$D$24</c:f>
              <c:numCache>
                <c:formatCode>General</c:formatCode>
                <c:ptCount val="9"/>
                <c:pt idx="0">
                  <c:v>0.50284132171387075</c:v>
                </c:pt>
                <c:pt idx="1">
                  <c:v>0.5579547930283224</c:v>
                </c:pt>
                <c:pt idx="2">
                  <c:v>0.55290259622367466</c:v>
                </c:pt>
                <c:pt idx="3">
                  <c:v>0.50072848583877994</c:v>
                </c:pt>
                <c:pt idx="4">
                  <c:v>0.48743464052287577</c:v>
                </c:pt>
                <c:pt idx="5">
                  <c:v>0.5033479030501089</c:v>
                </c:pt>
                <c:pt idx="6">
                  <c:v>0.53285988289760344</c:v>
                </c:pt>
                <c:pt idx="7">
                  <c:v>0.49289410856935367</c:v>
                </c:pt>
                <c:pt idx="8">
                  <c:v>0.47772818575570347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8-4F15-9453-637B7EBA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Sheet1!$E$16:$E$24</c:f>
              <c:numCache>
                <c:formatCode>General</c:formatCode>
                <c:ptCount val="9"/>
                <c:pt idx="0">
                  <c:v>0.414760348583878</c:v>
                </c:pt>
                <c:pt idx="1">
                  <c:v>0.52784132171387066</c:v>
                </c:pt>
                <c:pt idx="2">
                  <c:v>0.551593137254902</c:v>
                </c:pt>
                <c:pt idx="3">
                  <c:v>0.4657902142338417</c:v>
                </c:pt>
                <c:pt idx="4">
                  <c:v>0.45662445533769064</c:v>
                </c:pt>
                <c:pt idx="5">
                  <c:v>0.49406731118373276</c:v>
                </c:pt>
                <c:pt idx="6">
                  <c:v>0.50689810139796654</c:v>
                </c:pt>
                <c:pt idx="7">
                  <c:v>0.4914904684095861</c:v>
                </c:pt>
                <c:pt idx="8">
                  <c:v>0.47851402396129766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8-4F15-9453-637B7EBA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310976"/>
        <c:axId val="545310192"/>
      </c:barChart>
      <c:catAx>
        <c:axId val="545308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304704"/>
        <c:crosses val="autoZero"/>
        <c:auto val="1"/>
        <c:lblAlgn val="ctr"/>
        <c:lblOffset val="100"/>
        <c:noMultiLvlLbl val="0"/>
      </c:catAx>
      <c:valAx>
        <c:axId val="54530470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45308232"/>
        <c:crosses val="autoZero"/>
        <c:crossBetween val="between"/>
        <c:majorUnit val="1"/>
        <c:minorUnit val="0.5"/>
      </c:valAx>
      <c:valAx>
        <c:axId val="545310192"/>
        <c:scaling>
          <c:orientation val="minMax"/>
          <c:max val="0.8714597000000001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20794017736478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45310976"/>
        <c:crosses val="max"/>
        <c:crossBetween val="between"/>
        <c:majorUnit val="0.21786492400000004"/>
      </c:valAx>
      <c:catAx>
        <c:axId val="54531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3101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1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672134733158343E-2"/>
          <c:y val="9.2599386615134643E-2"/>
          <c:w val="0.7830621551205301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Sheet1!$B$16:$B$24</c:f>
              <c:numCache>
                <c:formatCode>0.00</c:formatCode>
                <c:ptCount val="9"/>
                <c:pt idx="0">
                  <c:v>5.7617041666666662</c:v>
                </c:pt>
                <c:pt idx="1">
                  <c:v>6.8969895833333332</c:v>
                </c:pt>
                <c:pt idx="2">
                  <c:v>5.7253645833333326</c:v>
                </c:pt>
                <c:pt idx="3">
                  <c:v>5.5433020833333329</c:v>
                </c:pt>
                <c:pt idx="4">
                  <c:v>5.7932562500000007</c:v>
                </c:pt>
                <c:pt idx="5">
                  <c:v>5.5837416666666666</c:v>
                </c:pt>
                <c:pt idx="6">
                  <c:v>5.7986521604166663</c:v>
                </c:pt>
                <c:pt idx="7" formatCode="General">
                  <c:v>5.6282693750000004</c:v>
                </c:pt>
                <c:pt idx="8" formatCode="General">
                  <c:v>5.7958026658821664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8-44BB-B6CB-A0B185B14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309016"/>
        <c:axId val="54530940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Sheet1!$A$16:$A$24</c:f>
              <c:strCache>
                <c:ptCount val="9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17e</c:v>
                </c:pt>
              </c:strCache>
            </c:strRef>
          </c:cat>
          <c:val>
            <c:numRef>
              <c:f>Sheet1!$C$16:$C$24</c:f>
              <c:numCache>
                <c:formatCode>General</c:formatCode>
                <c:ptCount val="9"/>
                <c:pt idx="0">
                  <c:v>1.2552732389251997</c:v>
                </c:pt>
                <c:pt idx="1">
                  <c:v>1.5026121096586784</c:v>
                </c:pt>
                <c:pt idx="2">
                  <c:v>1.2473561183732751</c:v>
                </c:pt>
                <c:pt idx="3">
                  <c:v>1.2076910856935366</c:v>
                </c:pt>
                <c:pt idx="4">
                  <c:v>1.2621473311546842</c:v>
                </c:pt>
                <c:pt idx="5">
                  <c:v>1.216501452432825</c:v>
                </c:pt>
                <c:pt idx="6" formatCode="0.00">
                  <c:v>1.2633229107661583</c:v>
                </c:pt>
                <c:pt idx="7">
                  <c:v>1.2262024782135077</c:v>
                </c:pt>
                <c:pt idx="8">
                  <c:v>1.2627021058566812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8-44BB-B6CB-A0B185B14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310584"/>
        <c:axId val="545309800"/>
      </c:barChart>
      <c:catAx>
        <c:axId val="545309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309408"/>
        <c:crosses val="autoZero"/>
        <c:auto val="1"/>
        <c:lblAlgn val="ctr"/>
        <c:lblOffset val="100"/>
        <c:noMultiLvlLbl val="0"/>
      </c:catAx>
      <c:valAx>
        <c:axId val="545309408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45309016"/>
        <c:crosses val="autoZero"/>
        <c:crossBetween val="between"/>
        <c:majorUnit val="1"/>
        <c:minorUnit val="0.5"/>
      </c:valAx>
      <c:valAx>
        <c:axId val="545309800"/>
        <c:scaling>
          <c:orientation val="minMax"/>
          <c:max val="1.74291939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5310584"/>
        <c:crosses val="max"/>
        <c:crossBetween val="between"/>
        <c:majorUnit val="0.21786492400000004"/>
      </c:valAx>
      <c:catAx>
        <c:axId val="545310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309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55E-2"/>
          <c:w val="0.79111140769487376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Sheet1!$A$23:$A$35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Sheet1!$B$23:$B$35</c:f>
              <c:numCache>
                <c:formatCode>0.00</c:formatCode>
                <c:ptCount val="13"/>
                <c:pt idx="0">
                  <c:v>5.4571020833333339</c:v>
                </c:pt>
                <c:pt idx="1">
                  <c:v>4.8086354166666663</c:v>
                </c:pt>
                <c:pt idx="2">
                  <c:v>4.341297916666667</c:v>
                </c:pt>
                <c:pt idx="3">
                  <c:v>3.2103729166666675</c:v>
                </c:pt>
                <c:pt idx="4">
                  <c:v>3.5466604166666666</c:v>
                </c:pt>
                <c:pt idx="5">
                  <c:v>3.4173843770833332</c:v>
                </c:pt>
                <c:pt idx="6">
                  <c:v>3.3495866354166672</c:v>
                </c:pt>
                <c:pt idx="7">
                  <c:v>3.5445468020833335</c:v>
                </c:pt>
                <c:pt idx="8">
                  <c:v>3.5060090833333333</c:v>
                </c:pt>
                <c:pt idx="9">
                  <c:v>3.5689406374999999</c:v>
                </c:pt>
                <c:pt idx="10">
                  <c:v>3.3637378500000006</c:v>
                </c:pt>
                <c:pt idx="11" formatCode="General">
                  <c:v>3.2461710233531615</c:v>
                </c:pt>
                <c:pt idx="12" formatCode="General">
                  <c:v>3.424163554747742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B-49BB-A920-6428D50C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305096"/>
        <c:axId val="545305488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Sheet1!$A$23:$A$35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Sheet1!$C$23:$C$35</c:f>
              <c:numCache>
                <c:formatCode>General</c:formatCode>
                <c:ptCount val="13"/>
                <c:pt idx="0">
                  <c:v>1.1889111292665215</c:v>
                </c:pt>
                <c:pt idx="1">
                  <c:v>1.0476329883805373</c:v>
                </c:pt>
                <c:pt idx="2">
                  <c:v>0.94581653957879452</c:v>
                </c:pt>
                <c:pt idx="3">
                  <c:v>0.69942765068990576</c:v>
                </c:pt>
                <c:pt idx="4">
                  <c:v>0.77269290123456791</c:v>
                </c:pt>
                <c:pt idx="5">
                  <c:v>0.74452818672839505</c:v>
                </c:pt>
                <c:pt idx="6">
                  <c:v>0.72975743690994932</c:v>
                </c:pt>
                <c:pt idx="7">
                  <c:v>0.77223241875453896</c:v>
                </c:pt>
                <c:pt idx="8">
                  <c:v>0.76383640159767607</c:v>
                </c:pt>
                <c:pt idx="9">
                  <c:v>0.77754697984749455</c:v>
                </c:pt>
                <c:pt idx="10">
                  <c:v>0.73284049019607855</c:v>
                </c:pt>
                <c:pt idx="11">
                  <c:v>0.70722680247345571</c:v>
                </c:pt>
                <c:pt idx="12">
                  <c:v>0.74600513175332073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B-49BB-A920-6428D50C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306664"/>
        <c:axId val="545305880"/>
      </c:barChart>
      <c:catAx>
        <c:axId val="54530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30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305488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Metric</a:t>
                </a:r>
                <a:r>
                  <a:rPr lang="en-US" sz="2000" baseline="0" dirty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5305096"/>
        <c:crosses val="autoZero"/>
        <c:crossBetween val="between"/>
        <c:majorUnit val="2"/>
        <c:minorUnit val="1"/>
      </c:valAx>
      <c:valAx>
        <c:axId val="545305880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5306664"/>
        <c:crosses val="max"/>
        <c:crossBetween val="between"/>
        <c:majorUnit val="0.43572984700000011"/>
        <c:minorUnit val="0.1"/>
      </c:valAx>
      <c:catAx>
        <c:axId val="545306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3058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5"/>
          <c:w val="0.79111140769487376"/>
          <c:h val="0.76240052554265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4.9349999999999996</c:v>
                </c:pt>
                <c:pt idx="1">
                  <c:v>4.5839999999999996</c:v>
                </c:pt>
                <c:pt idx="2">
                  <c:v>3.5409999999999999</c:v>
                </c:pt>
                <c:pt idx="3">
                  <c:v>3.55</c:v>
                </c:pt>
                <c:pt idx="4">
                  <c:v>3.9</c:v>
                </c:pt>
                <c:pt idx="5">
                  <c:v>3.3</c:v>
                </c:pt>
                <c:pt idx="6">
                  <c:v>3.5</c:v>
                </c:pt>
                <c:pt idx="7" formatCode="General">
                  <c:v>3.55</c:v>
                </c:pt>
                <c:pt idx="8" formatCode="General">
                  <c:v>3.5750000000000002</c:v>
                </c:pt>
                <c:pt idx="9" formatCode="General">
                  <c:v>3.45</c:v>
                </c:pt>
                <c:pt idx="10" formatCode="General">
                  <c:v>3.25</c:v>
                </c:pt>
                <c:pt idx="11" formatCode="General">
                  <c:v>3.35</c:v>
                </c:pt>
                <c:pt idx="12" formatCode="General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E-4D79-AEE8-7035C058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603808"/>
        <c:axId val="54560694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17e</c:v>
                </c:pt>
                <c:pt idx="12">
                  <c:v>18f</c:v>
                </c:pt>
              </c:strCache>
            </c:strRef>
          </c:cat>
          <c:val>
            <c:numRef>
              <c:f>Sheet1!$C$17:$C$29</c:f>
              <c:numCache>
                <c:formatCode>General</c:formatCode>
                <c:ptCount val="13"/>
                <c:pt idx="0">
                  <c:v>1.0751633986928104</c:v>
                </c:pt>
                <c:pt idx="1">
                  <c:v>0.99869281045751634</c:v>
                </c:pt>
                <c:pt idx="2">
                  <c:v>0.77145969498910671</c:v>
                </c:pt>
                <c:pt idx="3">
                  <c:v>0.7734204793028322</c:v>
                </c:pt>
                <c:pt idx="4">
                  <c:v>0.84967320261437906</c:v>
                </c:pt>
                <c:pt idx="5">
                  <c:v>0.71895424836601307</c:v>
                </c:pt>
                <c:pt idx="6">
                  <c:v>0.76252723311546844</c:v>
                </c:pt>
                <c:pt idx="7">
                  <c:v>0.7734204793028322</c:v>
                </c:pt>
                <c:pt idx="8">
                  <c:v>0.77886710239651424</c:v>
                </c:pt>
                <c:pt idx="9">
                  <c:v>0.75163398692810468</c:v>
                </c:pt>
                <c:pt idx="10">
                  <c:v>0.70806100217864931</c:v>
                </c:pt>
                <c:pt idx="11">
                  <c:v>0.72984749455337694</c:v>
                </c:pt>
                <c:pt idx="12">
                  <c:v>0.7407407407407407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E-4D79-AEE8-7035C058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604984"/>
        <c:axId val="545605768"/>
      </c:barChart>
      <c:catAx>
        <c:axId val="54560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60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60694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5603808"/>
        <c:crosses val="autoZero"/>
        <c:crossBetween val="between"/>
        <c:majorUnit val="2"/>
        <c:minorUnit val="1"/>
      </c:valAx>
      <c:valAx>
        <c:axId val="54560576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5604984"/>
        <c:crosses val="max"/>
        <c:crossBetween val="between"/>
        <c:majorUnit val="0.43572984700000011"/>
        <c:minorUnit val="0.1"/>
      </c:valAx>
      <c:catAx>
        <c:axId val="545604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6057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76"/>
          <c:h val="0.818020456017737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Sheet1!$B$13:$B$29</c:f>
              <c:numCache>
                <c:formatCode>0.00</c:formatCode>
                <c:ptCount val="17"/>
                <c:pt idx="0">
                  <c:v>11.9</c:v>
                </c:pt>
                <c:pt idx="1">
                  <c:v>13.757999999999999</c:v>
                </c:pt>
                <c:pt idx="2">
                  <c:v>14.436</c:v>
                </c:pt>
                <c:pt idx="3">
                  <c:v>17.672999999999998</c:v>
                </c:pt>
                <c:pt idx="4">
                  <c:v>12.959</c:v>
                </c:pt>
                <c:pt idx="5">
                  <c:v>13.634</c:v>
                </c:pt>
                <c:pt idx="6">
                  <c:v>13.260999999999999</c:v>
                </c:pt>
                <c:pt idx="7">
                  <c:v>12.037000000000001</c:v>
                </c:pt>
                <c:pt idx="8">
                  <c:v>14.375999999999999</c:v>
                </c:pt>
                <c:pt idx="9">
                  <c:v>11.714</c:v>
                </c:pt>
                <c:pt idx="10">
                  <c:v>13.026</c:v>
                </c:pt>
                <c:pt idx="11" formatCode="General">
                  <c:v>10.53</c:v>
                </c:pt>
                <c:pt idx="12" formatCode="General">
                  <c:v>11.246</c:v>
                </c:pt>
                <c:pt idx="13" formatCode="General">
                  <c:v>9.1530000000000005</c:v>
                </c:pt>
                <c:pt idx="14" formatCode="General">
                  <c:v>14.917</c:v>
                </c:pt>
                <c:pt idx="15" formatCode="General">
                  <c:v>16.2</c:v>
                </c:pt>
                <c:pt idx="16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8-43FD-BDA0-B393AE63AC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Sheet1!$C$13:$C$29</c:f>
              <c:numCache>
                <c:formatCode>0.00</c:formatCode>
                <c:ptCount val="17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3.45</c:v>
                </c:pt>
                <c:pt idx="14" formatCode="General">
                  <c:v>3.25</c:v>
                </c:pt>
                <c:pt idx="15" formatCode="General">
                  <c:v>3.35</c:v>
                </c:pt>
                <c:pt idx="16" formatCode="General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8-43FD-BDA0-B393AE63AC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0.75163398692810468</c:v>
                </c:pt>
                <c:pt idx="14">
                  <c:v>0.70806100217864931</c:v>
                </c:pt>
                <c:pt idx="15">
                  <c:v>0.72984749455337694</c:v>
                </c:pt>
                <c:pt idx="16">
                  <c:v>0.7407407407407407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604592"/>
        <c:axId val="54560537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2.5925925925925926</c:v>
                </c:pt>
                <c:pt idx="1">
                  <c:v>2.9973856209150327</c:v>
                </c:pt>
                <c:pt idx="2">
                  <c:v>3.1450980392156862</c:v>
                </c:pt>
                <c:pt idx="3">
                  <c:v>3.8503267973856206</c:v>
                </c:pt>
                <c:pt idx="4">
                  <c:v>2.8233115468409586</c:v>
                </c:pt>
                <c:pt idx="5">
                  <c:v>2.9703703703703703</c:v>
                </c:pt>
                <c:pt idx="6">
                  <c:v>2.8891067538126363</c:v>
                </c:pt>
                <c:pt idx="7">
                  <c:v>2.6224400871459697</c:v>
                </c:pt>
                <c:pt idx="8">
                  <c:v>3.1320261437908496</c:v>
                </c:pt>
                <c:pt idx="9">
                  <c:v>2.5520697167755992</c:v>
                </c:pt>
                <c:pt idx="10">
                  <c:v>2.8379084967320263</c:v>
                </c:pt>
                <c:pt idx="11">
                  <c:v>2.2941176470588234</c:v>
                </c:pt>
                <c:pt idx="12">
                  <c:v>2.4501089324618737</c:v>
                </c:pt>
                <c:pt idx="13">
                  <c:v>1.9941176470588238</c:v>
                </c:pt>
                <c:pt idx="14">
                  <c:v>3.2498910675381265</c:v>
                </c:pt>
                <c:pt idx="15">
                  <c:v>3.5294117647058822</c:v>
                </c:pt>
                <c:pt idx="16">
                  <c:v>3.2679738562091503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8-43FD-BDA0-B393AE63AC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3.7492374727668847</c:v>
                </c:pt>
                <c:pt idx="1">
                  <c:v>3.977124183006536</c:v>
                </c:pt>
                <c:pt idx="2">
                  <c:v>5.0655773420479306</c:v>
                </c:pt>
                <c:pt idx="3">
                  <c:v>5.20479302832244</c:v>
                </c:pt>
                <c:pt idx="4">
                  <c:v>4.7032679738562093</c:v>
                </c:pt>
                <c:pt idx="5">
                  <c:v>4.1845315904139433</c:v>
                </c:pt>
                <c:pt idx="6">
                  <c:v>2.7941176470588234</c:v>
                </c:pt>
                <c:pt idx="7">
                  <c:v>2.6542483660130718</c:v>
                </c:pt>
                <c:pt idx="8">
                  <c:v>3.9437908496732028</c:v>
                </c:pt>
                <c:pt idx="9">
                  <c:v>3.3928104575163403</c:v>
                </c:pt>
                <c:pt idx="10">
                  <c:v>3.7721132897603487</c:v>
                </c:pt>
                <c:pt idx="11">
                  <c:v>2.812418300653595</c:v>
                </c:pt>
                <c:pt idx="12">
                  <c:v>3.5553376906318084</c:v>
                </c:pt>
                <c:pt idx="13">
                  <c:v>2.8078431372549022</c:v>
                </c:pt>
                <c:pt idx="14">
                  <c:v>3.7407407407407414</c:v>
                </c:pt>
                <c:pt idx="15">
                  <c:v>4.5583877995642696</c:v>
                </c:pt>
                <c:pt idx="16">
                  <c:v>4.0305010893246189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606552"/>
        <c:axId val="5456061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</c:strCache>
            </c:strRef>
          </c:cat>
          <c:val>
            <c:numRef>
              <c:f>Sheet1!$D$13:$D$29</c:f>
              <c:numCache>
                <c:formatCode>0.00</c:formatCode>
                <c:ptCount val="17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 formatCode="General">
                  <c:v>12.909000000000001</c:v>
                </c:pt>
                <c:pt idx="12" formatCode="General">
                  <c:v>16.318999999999999</c:v>
                </c:pt>
                <c:pt idx="13" formatCode="General">
                  <c:v>12.888</c:v>
                </c:pt>
                <c:pt idx="14" formatCode="General">
                  <c:v>17.170000000000002</c:v>
                </c:pt>
                <c:pt idx="15" formatCode="General">
                  <c:v>20.922999999999998</c:v>
                </c:pt>
                <c:pt idx="16" formatCode="General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604592"/>
        <c:axId val="545605376"/>
      </c:lineChart>
      <c:catAx>
        <c:axId val="54560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60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60537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545604592"/>
        <c:crosses val="autoZero"/>
        <c:crossBetween val="between"/>
        <c:majorUnit val="5"/>
        <c:minorUnit val="0.5"/>
      </c:valAx>
      <c:valAx>
        <c:axId val="545606160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28101042553393"/>
              <c:y val="0.3002248154670122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45606552"/>
        <c:crosses val="max"/>
        <c:crossBetween val="between"/>
        <c:majorUnit val="1.0893246189999992"/>
        <c:minorUnit val="0.2"/>
      </c:valAx>
      <c:catAx>
        <c:axId val="545606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6061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2"/>
          <c:w val="0.4773248267578179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55052070043241"/>
          <c:h val="0.8041154733989655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Sheet1!$A$2:$A$29</c:f>
              <c:strCache>
                <c:ptCount val="18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  <c:pt idx="17">
                  <c:v>18f</c:v>
                </c:pt>
              </c:strCache>
            </c:strRef>
          </c:cat>
          <c:val>
            <c:numRef>
              <c:f>Sheet1!$D$13:$D$29</c:f>
              <c:numCache>
                <c:formatCode>General</c:formatCode>
                <c:ptCount val="17"/>
                <c:pt idx="0">
                  <c:v>2.3759999999999999</c:v>
                </c:pt>
                <c:pt idx="1">
                  <c:v>8.6590000000000007</c:v>
                </c:pt>
                <c:pt idx="2">
                  <c:v>6.3549999999999995</c:v>
                </c:pt>
                <c:pt idx="3">
                  <c:v>19.247999999999998</c:v>
                </c:pt>
                <c:pt idx="4">
                  <c:v>10.5</c:v>
                </c:pt>
                <c:pt idx="5">
                  <c:v>11.468</c:v>
                </c:pt>
                <c:pt idx="6">
                  <c:v>6.9120000000000008</c:v>
                </c:pt>
                <c:pt idx="7">
                  <c:v>10.88</c:v>
                </c:pt>
                <c:pt idx="8">
                  <c:v>11.856999999999999</c:v>
                </c:pt>
                <c:pt idx="9">
                  <c:v>24.478000000000002</c:v>
                </c:pt>
                <c:pt idx="10">
                  <c:v>20.28</c:v>
                </c:pt>
                <c:pt idx="11">
                  <c:v>14.096</c:v>
                </c:pt>
                <c:pt idx="12">
                  <c:v>8.213000000000001</c:v>
                </c:pt>
                <c:pt idx="13">
                  <c:v>4.2779999999999996</c:v>
                </c:pt>
                <c:pt idx="14">
                  <c:v>4.9710000000000001</c:v>
                </c:pt>
                <c:pt idx="15">
                  <c:v>5.2750000000000004</c:v>
                </c:pt>
                <c:pt idx="16">
                  <c:v>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920032"/>
        <c:axId val="5459259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Sheet1!$B$13:$B$29</c:f>
              <c:numCache>
                <c:formatCode>General</c:formatCode>
                <c:ptCount val="17"/>
                <c:pt idx="0">
                  <c:v>25.2</c:v>
                </c:pt>
                <c:pt idx="1">
                  <c:v>23.8</c:v>
                </c:pt>
                <c:pt idx="2">
                  <c:v>30.3</c:v>
                </c:pt>
                <c:pt idx="3">
                  <c:v>28.4</c:v>
                </c:pt>
                <c:pt idx="4">
                  <c:v>35.5</c:v>
                </c:pt>
                <c:pt idx="5">
                  <c:v>37</c:v>
                </c:pt>
                <c:pt idx="6">
                  <c:v>36.700000000000003</c:v>
                </c:pt>
                <c:pt idx="7">
                  <c:v>32</c:v>
                </c:pt>
                <c:pt idx="8">
                  <c:v>30.5</c:v>
                </c:pt>
                <c:pt idx="9">
                  <c:v>34</c:v>
                </c:pt>
                <c:pt idx="10">
                  <c:v>35</c:v>
                </c:pt>
                <c:pt idx="11">
                  <c:v>32.75</c:v>
                </c:pt>
                <c:pt idx="12">
                  <c:v>30</c:v>
                </c:pt>
                <c:pt idx="13">
                  <c:v>22</c:v>
                </c:pt>
                <c:pt idx="14">
                  <c:v>22.75</c:v>
                </c:pt>
                <c:pt idx="15">
                  <c:v>27.5</c:v>
                </c:pt>
                <c:pt idx="16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8-442A-911A-7C0A0BDD1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Sheet1!$C$13:$C$29</c:f>
              <c:numCache>
                <c:formatCode>General</c:formatCode>
                <c:ptCount val="17"/>
                <c:pt idx="0">
                  <c:v>29.9</c:v>
                </c:pt>
                <c:pt idx="1">
                  <c:v>32</c:v>
                </c:pt>
                <c:pt idx="2">
                  <c:v>38.5</c:v>
                </c:pt>
                <c:pt idx="3">
                  <c:v>45</c:v>
                </c:pt>
                <c:pt idx="4">
                  <c:v>50</c:v>
                </c:pt>
                <c:pt idx="5">
                  <c:v>51</c:v>
                </c:pt>
                <c:pt idx="6">
                  <c:v>44</c:v>
                </c:pt>
                <c:pt idx="7">
                  <c:v>50</c:v>
                </c:pt>
                <c:pt idx="8">
                  <c:v>46</c:v>
                </c:pt>
                <c:pt idx="9">
                  <c:v>38</c:v>
                </c:pt>
                <c:pt idx="10">
                  <c:v>36</c:v>
                </c:pt>
                <c:pt idx="11">
                  <c:v>34.5</c:v>
                </c:pt>
                <c:pt idx="12">
                  <c:v>34.5</c:v>
                </c:pt>
                <c:pt idx="13">
                  <c:v>36</c:v>
                </c:pt>
                <c:pt idx="14">
                  <c:v>38.5</c:v>
                </c:pt>
                <c:pt idx="15">
                  <c:v>41</c:v>
                </c:pt>
                <c:pt idx="16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28-442A-911A-7C0A0BDD1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17.474</c:v>
                </c:pt>
                <c:pt idx="1">
                  <c:v>18.983000000000001</c:v>
                </c:pt>
                <c:pt idx="2">
                  <c:v>18.388000000000002</c:v>
                </c:pt>
                <c:pt idx="3">
                  <c:v>22.536000000000001</c:v>
                </c:pt>
                <c:pt idx="4">
                  <c:v>20.536000000000001</c:v>
                </c:pt>
                <c:pt idx="5">
                  <c:v>20.504000000000001</c:v>
                </c:pt>
                <c:pt idx="6">
                  <c:v>21.366</c:v>
                </c:pt>
                <c:pt idx="7">
                  <c:v>14.246</c:v>
                </c:pt>
                <c:pt idx="8">
                  <c:v>10.603</c:v>
                </c:pt>
                <c:pt idx="9">
                  <c:v>31.081</c:v>
                </c:pt>
                <c:pt idx="10">
                  <c:v>50.360999999999997</c:v>
                </c:pt>
                <c:pt idx="11">
                  <c:v>62.707000000000001</c:v>
                </c:pt>
                <c:pt idx="12">
                  <c:v>66.42</c:v>
                </c:pt>
                <c:pt idx="13">
                  <c:v>56.698</c:v>
                </c:pt>
                <c:pt idx="14">
                  <c:v>45.918999999999997</c:v>
                </c:pt>
                <c:pt idx="15">
                  <c:v>37.694000000000003</c:v>
                </c:pt>
                <c:pt idx="16">
                  <c:v>28.544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920032"/>
        <c:axId val="54592591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5.4901960784313726</c:v>
                </c:pt>
                <c:pt idx="1">
                  <c:v>5.1851851851851851</c:v>
                </c:pt>
                <c:pt idx="2">
                  <c:v>6.6013071895424842</c:v>
                </c:pt>
                <c:pt idx="3">
                  <c:v>6.1873638344226576</c:v>
                </c:pt>
                <c:pt idx="4">
                  <c:v>7.7342047930283231</c:v>
                </c:pt>
                <c:pt idx="5">
                  <c:v>8.0610021786492378</c:v>
                </c:pt>
                <c:pt idx="6">
                  <c:v>7.9956427015250551</c:v>
                </c:pt>
                <c:pt idx="7">
                  <c:v>6.9716775599128544</c:v>
                </c:pt>
                <c:pt idx="8">
                  <c:v>6.6448801742919388</c:v>
                </c:pt>
                <c:pt idx="9">
                  <c:v>7.4074074074074074</c:v>
                </c:pt>
                <c:pt idx="10">
                  <c:v>7.6252723311546839</c:v>
                </c:pt>
                <c:pt idx="11">
                  <c:v>7.1350762527233114</c:v>
                </c:pt>
                <c:pt idx="12">
                  <c:v>6.5359477124183005</c:v>
                </c:pt>
                <c:pt idx="13">
                  <c:v>4.7930283224400876</c:v>
                </c:pt>
                <c:pt idx="14">
                  <c:v>4.9564270152505445</c:v>
                </c:pt>
                <c:pt idx="15">
                  <c:v>5.9912854030501093</c:v>
                </c:pt>
                <c:pt idx="16">
                  <c:v>5.7734204793028328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28-442A-911A-7C0A0BDD1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6.5141612200435732</c:v>
                </c:pt>
                <c:pt idx="1">
                  <c:v>6.9716775599128544</c:v>
                </c:pt>
                <c:pt idx="2">
                  <c:v>8.3877995642701535</c:v>
                </c:pt>
                <c:pt idx="3">
                  <c:v>9.8039215686274517</c:v>
                </c:pt>
                <c:pt idx="4">
                  <c:v>10.893246187363834</c:v>
                </c:pt>
                <c:pt idx="5">
                  <c:v>11.111111111111111</c:v>
                </c:pt>
                <c:pt idx="6">
                  <c:v>9.5860566448801752</c:v>
                </c:pt>
                <c:pt idx="7">
                  <c:v>10.893246187363834</c:v>
                </c:pt>
                <c:pt idx="8">
                  <c:v>10.021786492374728</c:v>
                </c:pt>
                <c:pt idx="9">
                  <c:v>8.2788671023965144</c:v>
                </c:pt>
                <c:pt idx="10">
                  <c:v>7.8431372549019613</c:v>
                </c:pt>
                <c:pt idx="11">
                  <c:v>7.5163398692810457</c:v>
                </c:pt>
                <c:pt idx="12">
                  <c:v>7.5163398692810457</c:v>
                </c:pt>
                <c:pt idx="13">
                  <c:v>7.8431372549019613</c:v>
                </c:pt>
                <c:pt idx="14">
                  <c:v>8.3877995642701535</c:v>
                </c:pt>
                <c:pt idx="15">
                  <c:v>8.9324618736383439</c:v>
                </c:pt>
                <c:pt idx="16">
                  <c:v>9.2592592592592595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28-442A-911A-7C0A0BDD1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Sheet1!$H$13:$H$29</c:f>
              <c:numCache>
                <c:formatCode>General</c:formatCode>
                <c:ptCount val="17"/>
                <c:pt idx="0">
                  <c:v>0.51764705882352935</c:v>
                </c:pt>
                <c:pt idx="1">
                  <c:v>1.886492374727669</c:v>
                </c:pt>
                <c:pt idx="2">
                  <c:v>1.3845315904139432</c:v>
                </c:pt>
                <c:pt idx="3">
                  <c:v>4.193464052287581</c:v>
                </c:pt>
                <c:pt idx="4">
                  <c:v>2.2875816993464051</c:v>
                </c:pt>
                <c:pt idx="5">
                  <c:v>2.4984749455337689</c:v>
                </c:pt>
                <c:pt idx="6">
                  <c:v>1.5058823529411767</c:v>
                </c:pt>
                <c:pt idx="7">
                  <c:v>2.3703703703703707</c:v>
                </c:pt>
                <c:pt idx="8">
                  <c:v>2.5832244008714595</c:v>
                </c:pt>
                <c:pt idx="9">
                  <c:v>5.3328976034858391</c:v>
                </c:pt>
                <c:pt idx="10">
                  <c:v>4.4183006535947715</c:v>
                </c:pt>
                <c:pt idx="11">
                  <c:v>3.0710239651416122</c:v>
                </c:pt>
                <c:pt idx="12">
                  <c:v>1.7893246187363836</c:v>
                </c:pt>
                <c:pt idx="13">
                  <c:v>0.93202614379084958</c:v>
                </c:pt>
                <c:pt idx="14">
                  <c:v>1.0830065359477126</c:v>
                </c:pt>
                <c:pt idx="15">
                  <c:v>1.1492374727668846</c:v>
                </c:pt>
                <c:pt idx="16">
                  <c:v>1.4923747276688453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528-442A-911A-7C0A0BDD1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Sheet1!$A$13:$A$29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Sheet1!$I$13:$I$29</c:f>
              <c:numCache>
                <c:formatCode>General</c:formatCode>
                <c:ptCount val="17"/>
                <c:pt idx="0">
                  <c:v>3.8069716775599129</c:v>
                </c:pt>
                <c:pt idx="1">
                  <c:v>4.1357298474945532</c:v>
                </c:pt>
                <c:pt idx="2">
                  <c:v>4.0061002178649243</c:v>
                </c:pt>
                <c:pt idx="3">
                  <c:v>4.9098039215686278</c:v>
                </c:pt>
                <c:pt idx="4">
                  <c:v>4.4740740740740748</c:v>
                </c:pt>
                <c:pt idx="5">
                  <c:v>4.4671023965141616</c:v>
                </c:pt>
                <c:pt idx="6">
                  <c:v>4.6549019607843141</c:v>
                </c:pt>
                <c:pt idx="7">
                  <c:v>3.1037037037037041</c:v>
                </c:pt>
                <c:pt idx="8">
                  <c:v>2.3100217864923747</c:v>
                </c:pt>
                <c:pt idx="9">
                  <c:v>6.7714596949891073</c:v>
                </c:pt>
                <c:pt idx="10">
                  <c:v>10.971895424836601</c:v>
                </c:pt>
                <c:pt idx="11">
                  <c:v>13.661655773420479</c:v>
                </c:pt>
                <c:pt idx="12">
                  <c:v>14.470588235294118</c:v>
                </c:pt>
                <c:pt idx="13">
                  <c:v>12.352505446623095</c:v>
                </c:pt>
                <c:pt idx="14">
                  <c:v>10.004139433551197</c:v>
                </c:pt>
                <c:pt idx="15">
                  <c:v>8.2122004357298479</c:v>
                </c:pt>
                <c:pt idx="16">
                  <c:v>6.2187363834422662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923560"/>
        <c:axId val="545920424"/>
      </c:lineChart>
      <c:catAx>
        <c:axId val="54592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925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925912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5920032"/>
        <c:crosses val="autoZero"/>
        <c:crossBetween val="between"/>
        <c:majorUnit val="10"/>
        <c:minorUnit val="5"/>
      </c:valAx>
      <c:valAx>
        <c:axId val="545920424"/>
        <c:scaling>
          <c:orientation val="minMax"/>
          <c:max val="17.42919389999999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5923560"/>
        <c:crosses val="max"/>
        <c:crossBetween val="between"/>
        <c:majorUnit val="2.1786492369999997"/>
      </c:valAx>
      <c:catAx>
        <c:axId val="545923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9204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8"/>
          <c:y val="0.11206284614191478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 per Gallon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46E-2"/>
          <c:y val="9.2647380790072523E-2"/>
          <c:w val="0.92463606979683088"/>
          <c:h val="0.805659979414681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Sheet1!$A$1243:$A$4153</c:f>
              <c:numCache>
                <c:formatCode>m/d/yyyy</c:formatCode>
                <c:ptCount val="291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  <c:pt idx="2535" formatCode="mmm\ dd\,\ yyyy">
                  <c:v>42745</c:v>
                </c:pt>
                <c:pt idx="2536" formatCode="mmm\ dd\,\ yyyy">
                  <c:v>42746</c:v>
                </c:pt>
                <c:pt idx="2537" formatCode="mmm\ dd\,\ yyyy">
                  <c:v>42747</c:v>
                </c:pt>
                <c:pt idx="2538" formatCode="mmm\ dd\,\ yyyy">
                  <c:v>42748</c:v>
                </c:pt>
                <c:pt idx="2539" formatCode="mmm\ dd\,\ yyyy">
                  <c:v>42752</c:v>
                </c:pt>
                <c:pt idx="2540" formatCode="mmm\ dd\,\ yyyy">
                  <c:v>42753</c:v>
                </c:pt>
                <c:pt idx="2541" formatCode="mmm\ dd\,\ yyyy">
                  <c:v>42754</c:v>
                </c:pt>
                <c:pt idx="2542" formatCode="mmm\ dd\,\ yyyy">
                  <c:v>42755</c:v>
                </c:pt>
                <c:pt idx="2543" formatCode="mmm\ dd\,\ yyyy">
                  <c:v>42758</c:v>
                </c:pt>
                <c:pt idx="2544" formatCode="mmm\ dd\,\ yyyy">
                  <c:v>42759</c:v>
                </c:pt>
                <c:pt idx="2545" formatCode="mmm\ dd\,\ yyyy">
                  <c:v>42760</c:v>
                </c:pt>
                <c:pt idx="2546" formatCode="mmm\ dd\,\ yyyy">
                  <c:v>42761</c:v>
                </c:pt>
                <c:pt idx="2547" formatCode="mmm\ dd\,\ yyyy">
                  <c:v>42762</c:v>
                </c:pt>
                <c:pt idx="2548" formatCode="mmm\ dd\,\ yyyy">
                  <c:v>42765</c:v>
                </c:pt>
                <c:pt idx="2549" formatCode="mmm\ dd\,\ yyyy">
                  <c:v>42766</c:v>
                </c:pt>
                <c:pt idx="2550" formatCode="mmm\ dd\,\ yyyy">
                  <c:v>42767</c:v>
                </c:pt>
                <c:pt idx="2551" formatCode="mmm\ dd\,\ yyyy">
                  <c:v>42768</c:v>
                </c:pt>
                <c:pt idx="2552" formatCode="mmm\ dd\,\ yyyy">
                  <c:v>42769</c:v>
                </c:pt>
                <c:pt idx="2553" formatCode="mmm\ dd\,\ yyyy">
                  <c:v>42772</c:v>
                </c:pt>
                <c:pt idx="2554" formatCode="mmm\ dd\,\ yyyy">
                  <c:v>42773</c:v>
                </c:pt>
                <c:pt idx="2555" formatCode="mmm\ dd\,\ yyyy">
                  <c:v>42774</c:v>
                </c:pt>
                <c:pt idx="2556" formatCode="mmm\ dd\,\ yyyy">
                  <c:v>42775</c:v>
                </c:pt>
                <c:pt idx="2557" formatCode="mmm\ dd\,\ yyyy">
                  <c:v>42776</c:v>
                </c:pt>
                <c:pt idx="2558" formatCode="mmm\ dd\,\ yyyy">
                  <c:v>42779</c:v>
                </c:pt>
                <c:pt idx="2559" formatCode="mmm\ dd\,\ yyyy">
                  <c:v>42780</c:v>
                </c:pt>
                <c:pt idx="2560" formatCode="mmm\ dd\,\ yyyy">
                  <c:v>42781</c:v>
                </c:pt>
                <c:pt idx="2561" formatCode="mmm\ dd\,\ yyyy">
                  <c:v>42782</c:v>
                </c:pt>
                <c:pt idx="2562" formatCode="mmm\ dd\,\ yyyy">
                  <c:v>42783</c:v>
                </c:pt>
                <c:pt idx="2563" formatCode="mmm\ dd\,\ yyyy">
                  <c:v>42787</c:v>
                </c:pt>
                <c:pt idx="2564" formatCode="mmm\ dd\,\ yyyy">
                  <c:v>42788</c:v>
                </c:pt>
                <c:pt idx="2565" formatCode="mmm\ dd\,\ yyyy">
                  <c:v>42789</c:v>
                </c:pt>
                <c:pt idx="2566" formatCode="mmm\ dd\,\ yyyy">
                  <c:v>42790</c:v>
                </c:pt>
                <c:pt idx="2567" formatCode="mmm\ dd\,\ yyyy">
                  <c:v>42793</c:v>
                </c:pt>
                <c:pt idx="2568" formatCode="mmm\ dd\,\ yyyy">
                  <c:v>42794</c:v>
                </c:pt>
                <c:pt idx="2569" formatCode="mmm\ dd\,\ yyyy">
                  <c:v>42795</c:v>
                </c:pt>
                <c:pt idx="2570" formatCode="mmm\ dd\,\ yyyy">
                  <c:v>42796</c:v>
                </c:pt>
                <c:pt idx="2571" formatCode="mmm\ dd\,\ yyyy">
                  <c:v>42797</c:v>
                </c:pt>
                <c:pt idx="2572" formatCode="mmm\ dd\,\ yyyy">
                  <c:v>42800</c:v>
                </c:pt>
                <c:pt idx="2573" formatCode="mmm\ dd\,\ yyyy">
                  <c:v>42801</c:v>
                </c:pt>
                <c:pt idx="2574" formatCode="mmm\ dd\,\ yyyy">
                  <c:v>42802</c:v>
                </c:pt>
                <c:pt idx="2575" formatCode="mmm\ dd\,\ yyyy">
                  <c:v>42803</c:v>
                </c:pt>
                <c:pt idx="2576" formatCode="mmm\ dd\,\ yyyy">
                  <c:v>42804</c:v>
                </c:pt>
                <c:pt idx="2577" formatCode="mmm\ dd\,\ yyyy">
                  <c:v>42807</c:v>
                </c:pt>
                <c:pt idx="2578" formatCode="mmm\ dd\,\ yyyy">
                  <c:v>42808</c:v>
                </c:pt>
                <c:pt idx="2579" formatCode="mmm\ dd\,\ yyyy">
                  <c:v>42809</c:v>
                </c:pt>
                <c:pt idx="2580" formatCode="mmm\ dd\,\ yyyy">
                  <c:v>42810</c:v>
                </c:pt>
                <c:pt idx="2581" formatCode="mmm\ dd\,\ yyyy">
                  <c:v>42811</c:v>
                </c:pt>
                <c:pt idx="2582" formatCode="mmm\ dd\,\ yyyy">
                  <c:v>42814</c:v>
                </c:pt>
                <c:pt idx="2583" formatCode="mmm\ dd\,\ yyyy">
                  <c:v>42815</c:v>
                </c:pt>
                <c:pt idx="2584" formatCode="mmm\ dd\,\ yyyy">
                  <c:v>42816</c:v>
                </c:pt>
                <c:pt idx="2585" formatCode="mmm\ dd\,\ yyyy">
                  <c:v>42817</c:v>
                </c:pt>
                <c:pt idx="2586" formatCode="mmm\ dd\,\ yyyy">
                  <c:v>42818</c:v>
                </c:pt>
                <c:pt idx="2587" formatCode="mmm\ dd\,\ yyyy">
                  <c:v>42821</c:v>
                </c:pt>
                <c:pt idx="2588" formatCode="mmm\ dd\,\ yyyy">
                  <c:v>42822</c:v>
                </c:pt>
                <c:pt idx="2589" formatCode="mmm\ dd\,\ yyyy">
                  <c:v>42823</c:v>
                </c:pt>
                <c:pt idx="2590" formatCode="mmm\ dd\,\ yyyy">
                  <c:v>42824</c:v>
                </c:pt>
                <c:pt idx="2591" formatCode="mmm\ dd\,\ yyyy">
                  <c:v>42825</c:v>
                </c:pt>
                <c:pt idx="2592" formatCode="mmm\ dd\,\ yyyy">
                  <c:v>42828</c:v>
                </c:pt>
                <c:pt idx="2593" formatCode="mmm\ dd\,\ yyyy">
                  <c:v>42829</c:v>
                </c:pt>
                <c:pt idx="2594" formatCode="mmm\ dd\,\ yyyy">
                  <c:v>42830</c:v>
                </c:pt>
                <c:pt idx="2595" formatCode="mmm\ dd\,\ yyyy">
                  <c:v>42831</c:v>
                </c:pt>
                <c:pt idx="2596" formatCode="mmm\ dd\,\ yyyy">
                  <c:v>42832</c:v>
                </c:pt>
                <c:pt idx="2597" formatCode="mmm\ dd\,\ yyyy">
                  <c:v>42835</c:v>
                </c:pt>
                <c:pt idx="2598" formatCode="mmm\ dd\,\ yyyy">
                  <c:v>42836</c:v>
                </c:pt>
                <c:pt idx="2599" formatCode="mmm\ dd\,\ yyyy">
                  <c:v>42837</c:v>
                </c:pt>
                <c:pt idx="2600" formatCode="mmm\ dd\,\ yyyy">
                  <c:v>42838</c:v>
                </c:pt>
                <c:pt idx="2601" formatCode="mmm\ dd\,\ yyyy">
                  <c:v>42842</c:v>
                </c:pt>
                <c:pt idx="2602" formatCode="mmm\ dd\,\ yyyy">
                  <c:v>42843</c:v>
                </c:pt>
                <c:pt idx="2603" formatCode="mmm\ dd\,\ yyyy">
                  <c:v>42844</c:v>
                </c:pt>
                <c:pt idx="2604" formatCode="mmm\ dd\,\ yyyy">
                  <c:v>42845</c:v>
                </c:pt>
                <c:pt idx="2605" formatCode="mmm\ dd\,\ yyyy">
                  <c:v>42846</c:v>
                </c:pt>
                <c:pt idx="2606" formatCode="mmm\ dd\,\ yyyy">
                  <c:v>42849</c:v>
                </c:pt>
                <c:pt idx="2607" formatCode="mmm\ dd\,\ yyyy">
                  <c:v>42850</c:v>
                </c:pt>
                <c:pt idx="2608" formatCode="mmm\ dd\,\ yyyy">
                  <c:v>42851</c:v>
                </c:pt>
                <c:pt idx="2609" formatCode="mmm\ dd\,\ yyyy">
                  <c:v>42852</c:v>
                </c:pt>
                <c:pt idx="2610" formatCode="mmm\ dd\,\ yyyy">
                  <c:v>42853</c:v>
                </c:pt>
                <c:pt idx="2611" formatCode="mmm\ dd\,\ yyyy">
                  <c:v>42856</c:v>
                </c:pt>
                <c:pt idx="2612" formatCode="mmm\ dd\,\ yyyy">
                  <c:v>42857</c:v>
                </c:pt>
                <c:pt idx="2613" formatCode="mmm\ dd\,\ yyyy">
                  <c:v>42858</c:v>
                </c:pt>
                <c:pt idx="2614" formatCode="mmm\ dd\,\ yyyy">
                  <c:v>42859</c:v>
                </c:pt>
                <c:pt idx="2615" formatCode="mmm\ dd\,\ yyyy">
                  <c:v>42860</c:v>
                </c:pt>
                <c:pt idx="2616" formatCode="mmm\ dd\,\ yyyy">
                  <c:v>42863</c:v>
                </c:pt>
                <c:pt idx="2617" formatCode="mmm\ dd\,\ yyyy">
                  <c:v>42864</c:v>
                </c:pt>
                <c:pt idx="2618" formatCode="mmm\ dd\,\ yyyy">
                  <c:v>42865</c:v>
                </c:pt>
                <c:pt idx="2619" formatCode="mmm\ dd\,\ yyyy">
                  <c:v>42866</c:v>
                </c:pt>
                <c:pt idx="2620" formatCode="mmm\ dd\,\ yyyy">
                  <c:v>42867</c:v>
                </c:pt>
                <c:pt idx="2621" formatCode="mmm\ dd\,\ yyyy">
                  <c:v>42870</c:v>
                </c:pt>
                <c:pt idx="2622" formatCode="mmm\ dd\,\ yyyy">
                  <c:v>42871</c:v>
                </c:pt>
                <c:pt idx="2623" formatCode="mmm\ dd\,\ yyyy">
                  <c:v>42872</c:v>
                </c:pt>
                <c:pt idx="2624" formatCode="mmm\ dd\,\ yyyy">
                  <c:v>42873</c:v>
                </c:pt>
                <c:pt idx="2625" formatCode="mmm\ dd\,\ yyyy">
                  <c:v>42874</c:v>
                </c:pt>
                <c:pt idx="2626" formatCode="mmm\ dd\,\ yyyy">
                  <c:v>42877</c:v>
                </c:pt>
                <c:pt idx="2627" formatCode="mmm\ dd\,\ yyyy">
                  <c:v>42878</c:v>
                </c:pt>
                <c:pt idx="2628" formatCode="mmm\ dd\,\ yyyy">
                  <c:v>42879</c:v>
                </c:pt>
                <c:pt idx="2629" formatCode="mmm\ dd\,\ yyyy">
                  <c:v>42880</c:v>
                </c:pt>
                <c:pt idx="2630" formatCode="mmm\ dd\,\ yyyy">
                  <c:v>42881</c:v>
                </c:pt>
                <c:pt idx="2631" formatCode="mmm\ dd\,\ yyyy">
                  <c:v>42885</c:v>
                </c:pt>
                <c:pt idx="2632" formatCode="mmm\ dd\,\ yyyy">
                  <c:v>42886</c:v>
                </c:pt>
                <c:pt idx="2633" formatCode="mmm\ dd\,\ yyyy">
                  <c:v>42887</c:v>
                </c:pt>
                <c:pt idx="2634" formatCode="mmm\ dd\,\ yyyy">
                  <c:v>42888</c:v>
                </c:pt>
                <c:pt idx="2635" formatCode="mmm\ dd\,\ yyyy">
                  <c:v>42891</c:v>
                </c:pt>
                <c:pt idx="2636" formatCode="mmm\ dd\,\ yyyy">
                  <c:v>42892</c:v>
                </c:pt>
                <c:pt idx="2637" formatCode="mmm\ dd\,\ yyyy">
                  <c:v>42893</c:v>
                </c:pt>
                <c:pt idx="2638" formatCode="mmm\ dd\,\ yyyy">
                  <c:v>42894</c:v>
                </c:pt>
                <c:pt idx="2639" formatCode="mmm\ dd\,\ yyyy">
                  <c:v>42895</c:v>
                </c:pt>
                <c:pt idx="2640" formatCode="mmm\ dd\,\ yyyy">
                  <c:v>42898</c:v>
                </c:pt>
                <c:pt idx="2641" formatCode="mmm\ dd\,\ yyyy">
                  <c:v>42899</c:v>
                </c:pt>
                <c:pt idx="2642" formatCode="mmm\ dd\,\ yyyy">
                  <c:v>42900</c:v>
                </c:pt>
                <c:pt idx="2643" formatCode="mmm\ dd\,\ yyyy">
                  <c:v>42901</c:v>
                </c:pt>
                <c:pt idx="2644" formatCode="mmm\ dd\,\ yyyy">
                  <c:v>42902</c:v>
                </c:pt>
                <c:pt idx="2645" formatCode="mmm\ dd\,\ yyyy">
                  <c:v>42905</c:v>
                </c:pt>
                <c:pt idx="2646" formatCode="mmm\ dd\,\ yyyy">
                  <c:v>42906</c:v>
                </c:pt>
                <c:pt idx="2647" formatCode="mmm\ dd\,\ yyyy">
                  <c:v>42907</c:v>
                </c:pt>
                <c:pt idx="2648" formatCode="mmm\ dd\,\ yyyy">
                  <c:v>42908</c:v>
                </c:pt>
                <c:pt idx="2649" formatCode="mmm\ dd\,\ yyyy">
                  <c:v>42909</c:v>
                </c:pt>
                <c:pt idx="2650" formatCode="mmm\ dd\,\ yyyy">
                  <c:v>42912</c:v>
                </c:pt>
                <c:pt idx="2651" formatCode="mmm\ dd\,\ yyyy">
                  <c:v>42913</c:v>
                </c:pt>
                <c:pt idx="2652" formatCode="mmm\ dd\,\ yyyy">
                  <c:v>42914</c:v>
                </c:pt>
                <c:pt idx="2653" formatCode="mmm\ dd\,\ yyyy">
                  <c:v>42915</c:v>
                </c:pt>
                <c:pt idx="2654" formatCode="mmm\ dd\,\ yyyy">
                  <c:v>42916</c:v>
                </c:pt>
                <c:pt idx="2655" formatCode="mmm\ dd\,\ yyyy">
                  <c:v>42921</c:v>
                </c:pt>
                <c:pt idx="2656" formatCode="mmm\ dd\,\ yyyy">
                  <c:v>42922</c:v>
                </c:pt>
                <c:pt idx="2657" formatCode="mmm\ dd\,\ yyyy">
                  <c:v>42923</c:v>
                </c:pt>
                <c:pt idx="2658" formatCode="mmm\ dd\,\ yyyy">
                  <c:v>42926</c:v>
                </c:pt>
                <c:pt idx="2659" formatCode="mmm\ dd\,\ yyyy">
                  <c:v>42927</c:v>
                </c:pt>
                <c:pt idx="2660" formatCode="mmm\ dd\,\ yyyy">
                  <c:v>42928</c:v>
                </c:pt>
                <c:pt idx="2661" formatCode="mmm\ dd\,\ yyyy">
                  <c:v>42929</c:v>
                </c:pt>
                <c:pt idx="2662" formatCode="mmm\ dd\,\ yyyy">
                  <c:v>42930</c:v>
                </c:pt>
                <c:pt idx="2663" formatCode="mmm\ dd\,\ yyyy">
                  <c:v>42933</c:v>
                </c:pt>
                <c:pt idx="2664" formatCode="mmm\ dd\,\ yyyy">
                  <c:v>42934</c:v>
                </c:pt>
                <c:pt idx="2665" formatCode="mmm\ dd\,\ yyyy">
                  <c:v>42935</c:v>
                </c:pt>
                <c:pt idx="2666" formatCode="mmm\ dd\,\ yyyy">
                  <c:v>42936</c:v>
                </c:pt>
                <c:pt idx="2667" formatCode="mmm\ dd\,\ yyyy">
                  <c:v>42937</c:v>
                </c:pt>
                <c:pt idx="2668" formatCode="mmm\ dd\,\ yyyy">
                  <c:v>42940</c:v>
                </c:pt>
                <c:pt idx="2669" formatCode="mmm\ dd\,\ yyyy">
                  <c:v>42941</c:v>
                </c:pt>
                <c:pt idx="2670" formatCode="mmm\ dd\,\ yyyy">
                  <c:v>42942</c:v>
                </c:pt>
                <c:pt idx="2671" formatCode="mmm\ dd\,\ yyyy">
                  <c:v>42943</c:v>
                </c:pt>
                <c:pt idx="2672" formatCode="mmm\ dd\,\ yyyy">
                  <c:v>42944</c:v>
                </c:pt>
                <c:pt idx="2673" formatCode="mmm\ dd\,\ yyyy">
                  <c:v>42947</c:v>
                </c:pt>
                <c:pt idx="2674" formatCode="mmm\ dd\,\ yyyy">
                  <c:v>42948</c:v>
                </c:pt>
                <c:pt idx="2675" formatCode="mmm\ dd\,\ yyyy">
                  <c:v>42949</c:v>
                </c:pt>
                <c:pt idx="2676" formatCode="mmm\ dd\,\ yyyy">
                  <c:v>42950</c:v>
                </c:pt>
                <c:pt idx="2677" formatCode="mmm\ dd\,\ yyyy">
                  <c:v>42951</c:v>
                </c:pt>
                <c:pt idx="2678" formatCode="mmm\ dd\,\ yyyy">
                  <c:v>42954</c:v>
                </c:pt>
                <c:pt idx="2679" formatCode="mmm\ dd\,\ yyyy">
                  <c:v>42955</c:v>
                </c:pt>
                <c:pt idx="2680" formatCode="mmm\ dd\,\ yyyy">
                  <c:v>42956</c:v>
                </c:pt>
                <c:pt idx="2681" formatCode="mmm\ dd\,\ yyyy">
                  <c:v>42957</c:v>
                </c:pt>
                <c:pt idx="2682" formatCode="mmm\ dd\,\ yyyy">
                  <c:v>42958</c:v>
                </c:pt>
                <c:pt idx="2683" formatCode="mmm\ dd\,\ yyyy">
                  <c:v>42961</c:v>
                </c:pt>
                <c:pt idx="2684" formatCode="mmm\ dd\,\ yyyy">
                  <c:v>42962</c:v>
                </c:pt>
                <c:pt idx="2685" formatCode="mmm\ dd\,\ yyyy">
                  <c:v>42963</c:v>
                </c:pt>
                <c:pt idx="2686" formatCode="mmm\ dd\,\ yyyy">
                  <c:v>42964</c:v>
                </c:pt>
                <c:pt idx="2687" formatCode="mmm\ dd\,\ yyyy">
                  <c:v>42965</c:v>
                </c:pt>
                <c:pt idx="2688" formatCode="mmm\ dd\,\ yyyy">
                  <c:v>42968</c:v>
                </c:pt>
                <c:pt idx="2689" formatCode="mmm\ dd\,\ yyyy">
                  <c:v>42969</c:v>
                </c:pt>
                <c:pt idx="2690" formatCode="mmm\ dd\,\ yyyy">
                  <c:v>42970</c:v>
                </c:pt>
                <c:pt idx="2691" formatCode="mmm\ dd\,\ yyyy">
                  <c:v>42971</c:v>
                </c:pt>
                <c:pt idx="2692" formatCode="mmm\ dd\,\ yyyy">
                  <c:v>42972</c:v>
                </c:pt>
                <c:pt idx="2693" formatCode="mmm\ dd\,\ yyyy">
                  <c:v>42975</c:v>
                </c:pt>
                <c:pt idx="2694" formatCode="mmm\ dd\,\ yyyy">
                  <c:v>42976</c:v>
                </c:pt>
                <c:pt idx="2695" formatCode="mmm\ dd\,\ yyyy">
                  <c:v>42977</c:v>
                </c:pt>
                <c:pt idx="2696" formatCode="mmm\ dd\,\ yyyy">
                  <c:v>42978</c:v>
                </c:pt>
                <c:pt idx="2697" formatCode="mmm\ dd\,\ yyyy">
                  <c:v>42979</c:v>
                </c:pt>
                <c:pt idx="2698" formatCode="mmm\ dd\,\ yyyy">
                  <c:v>42982</c:v>
                </c:pt>
                <c:pt idx="2699" formatCode="mmm\ dd\,\ yyyy">
                  <c:v>42983</c:v>
                </c:pt>
                <c:pt idx="2700" formatCode="mmm\ dd\,\ yyyy">
                  <c:v>42984</c:v>
                </c:pt>
                <c:pt idx="2701" formatCode="mmm\ dd\,\ yyyy">
                  <c:v>42985</c:v>
                </c:pt>
                <c:pt idx="2702" formatCode="mmm\ dd\,\ yyyy">
                  <c:v>42986</c:v>
                </c:pt>
                <c:pt idx="2703" formatCode="mmm\ dd\,\ yyyy">
                  <c:v>42989</c:v>
                </c:pt>
                <c:pt idx="2704" formatCode="mmm\ dd\,\ yyyy">
                  <c:v>42990</c:v>
                </c:pt>
                <c:pt idx="2705" formatCode="mmm\ dd\,\ yyyy">
                  <c:v>42991</c:v>
                </c:pt>
                <c:pt idx="2706" formatCode="mmm\ dd\,\ yyyy">
                  <c:v>42992</c:v>
                </c:pt>
                <c:pt idx="2707" formatCode="mmm\ dd\,\ yyyy">
                  <c:v>42993</c:v>
                </c:pt>
                <c:pt idx="2708" formatCode="mmm\ dd\,\ yyyy">
                  <c:v>42996</c:v>
                </c:pt>
                <c:pt idx="2709" formatCode="mmm\ dd\,\ yyyy">
                  <c:v>42997</c:v>
                </c:pt>
                <c:pt idx="2710" formatCode="mmm\ dd\,\ yyyy">
                  <c:v>42998</c:v>
                </c:pt>
                <c:pt idx="2711" formatCode="mmm\ dd\,\ yyyy">
                  <c:v>42999</c:v>
                </c:pt>
                <c:pt idx="2712" formatCode="mmm\ dd\,\ yyyy">
                  <c:v>43000</c:v>
                </c:pt>
                <c:pt idx="2713" formatCode="mmm\ dd\,\ yyyy">
                  <c:v>43003</c:v>
                </c:pt>
                <c:pt idx="2714" formatCode="mmm\ dd\,\ yyyy">
                  <c:v>43004</c:v>
                </c:pt>
                <c:pt idx="2715" formatCode="mmm\ dd\,\ yyyy">
                  <c:v>43005</c:v>
                </c:pt>
                <c:pt idx="2716" formatCode="mmm\ dd\,\ yyyy">
                  <c:v>43006</c:v>
                </c:pt>
                <c:pt idx="2717" formatCode="mmm\ dd\,\ yyyy">
                  <c:v>43007</c:v>
                </c:pt>
                <c:pt idx="2718" formatCode="mmm\ dd\,\ yyyy">
                  <c:v>43010</c:v>
                </c:pt>
                <c:pt idx="2719" formatCode="mmm\ dd\,\ yyyy">
                  <c:v>43011</c:v>
                </c:pt>
                <c:pt idx="2720" formatCode="mmm\ dd\,\ yyyy">
                  <c:v>43012</c:v>
                </c:pt>
                <c:pt idx="2721" formatCode="mmm\ dd\,\ yyyy">
                  <c:v>43013</c:v>
                </c:pt>
                <c:pt idx="2722" formatCode="mmm\ dd\,\ yyyy">
                  <c:v>43014</c:v>
                </c:pt>
                <c:pt idx="2723" formatCode="mmm\ dd\,\ yyyy">
                  <c:v>43017</c:v>
                </c:pt>
                <c:pt idx="2724" formatCode="mmm\ dd\,\ yyyy">
                  <c:v>43018</c:v>
                </c:pt>
                <c:pt idx="2725" formatCode="mmm\ dd\,\ yyyy">
                  <c:v>43019</c:v>
                </c:pt>
                <c:pt idx="2726" formatCode="mmm\ dd\,\ yyyy">
                  <c:v>43020</c:v>
                </c:pt>
                <c:pt idx="2727" formatCode="mmm\ dd\,\ yyyy">
                  <c:v>43021</c:v>
                </c:pt>
                <c:pt idx="2728" formatCode="mmm\ dd\,\ yyyy">
                  <c:v>43024</c:v>
                </c:pt>
                <c:pt idx="2729" formatCode="mmm\ dd\,\ yyyy">
                  <c:v>43025</c:v>
                </c:pt>
                <c:pt idx="2730" formatCode="mmm\ dd\,\ yyyy">
                  <c:v>43026</c:v>
                </c:pt>
                <c:pt idx="2731" formatCode="mmm\ dd\,\ yyyy">
                  <c:v>43027</c:v>
                </c:pt>
                <c:pt idx="2732" formatCode="mmm\ dd\,\ yyyy">
                  <c:v>43028</c:v>
                </c:pt>
                <c:pt idx="2733" formatCode="mmm\ dd\,\ yyyy">
                  <c:v>43031</c:v>
                </c:pt>
                <c:pt idx="2734" formatCode="mmm\ dd\,\ yyyy">
                  <c:v>43032</c:v>
                </c:pt>
                <c:pt idx="2735" formatCode="mmm\ dd\,\ yyyy">
                  <c:v>43033</c:v>
                </c:pt>
                <c:pt idx="2736" formatCode="mmm\ dd\,\ yyyy">
                  <c:v>43034</c:v>
                </c:pt>
                <c:pt idx="2737" formatCode="mmm\ dd\,\ yyyy">
                  <c:v>43035</c:v>
                </c:pt>
                <c:pt idx="2738" formatCode="mmm\ dd\,\ yyyy">
                  <c:v>43038</c:v>
                </c:pt>
                <c:pt idx="2739" formatCode="mmm\ dd\,\ yyyy">
                  <c:v>43039</c:v>
                </c:pt>
                <c:pt idx="2740" formatCode="mmm\ dd\,\ yyyy">
                  <c:v>43040</c:v>
                </c:pt>
                <c:pt idx="2741" formatCode="mmm\ dd\,\ yyyy">
                  <c:v>43041</c:v>
                </c:pt>
                <c:pt idx="2742" formatCode="mmm\ dd\,\ yyyy">
                  <c:v>43042</c:v>
                </c:pt>
                <c:pt idx="2743" formatCode="mmm\ dd\,\ yyyy">
                  <c:v>43045</c:v>
                </c:pt>
                <c:pt idx="2744" formatCode="mmm\ dd\,\ yyyy">
                  <c:v>43046</c:v>
                </c:pt>
                <c:pt idx="2745" formatCode="mmm\ dd\,\ yyyy">
                  <c:v>43047</c:v>
                </c:pt>
                <c:pt idx="2746" formatCode="mmm\ dd\,\ yyyy">
                  <c:v>43048</c:v>
                </c:pt>
                <c:pt idx="2747" formatCode="mmm\ dd\,\ yyyy">
                  <c:v>43049</c:v>
                </c:pt>
                <c:pt idx="2748" formatCode="mmm\ dd\,\ yyyy">
                  <c:v>43052</c:v>
                </c:pt>
                <c:pt idx="2749" formatCode="mmm\ dd\,\ yyyy">
                  <c:v>43053</c:v>
                </c:pt>
                <c:pt idx="2750" formatCode="mmm\ dd\,\ yyyy">
                  <c:v>43054</c:v>
                </c:pt>
                <c:pt idx="2751" formatCode="mmm\ dd\,\ yyyy">
                  <c:v>43055</c:v>
                </c:pt>
                <c:pt idx="2752" formatCode="mmm\ dd\,\ yyyy">
                  <c:v>43056</c:v>
                </c:pt>
                <c:pt idx="2753" formatCode="mmm\ dd\,\ yyyy">
                  <c:v>43059</c:v>
                </c:pt>
                <c:pt idx="2754" formatCode="mmm\ dd\,\ yyyy">
                  <c:v>43060</c:v>
                </c:pt>
                <c:pt idx="2755" formatCode="mmm\ dd\,\ yyyy">
                  <c:v>43061</c:v>
                </c:pt>
                <c:pt idx="2756" formatCode="mmm\ dd\,\ yyyy">
                  <c:v>43063</c:v>
                </c:pt>
                <c:pt idx="2757" formatCode="mmm\ dd\,\ yyyy">
                  <c:v>43066</c:v>
                </c:pt>
                <c:pt idx="2758" formatCode="mmm\ dd\,\ yyyy">
                  <c:v>43067</c:v>
                </c:pt>
                <c:pt idx="2759" formatCode="mmm\ dd\,\ yyyy">
                  <c:v>43068</c:v>
                </c:pt>
                <c:pt idx="2760" formatCode="mmm\ dd\,\ yyyy">
                  <c:v>43069</c:v>
                </c:pt>
                <c:pt idx="2761" formatCode="mmm\ dd\,\ yyyy">
                  <c:v>43070</c:v>
                </c:pt>
                <c:pt idx="2762" formatCode="mmm\ dd\,\ yyyy">
                  <c:v>43073</c:v>
                </c:pt>
                <c:pt idx="2763" formatCode="mmm\ dd\,\ yyyy">
                  <c:v>43074</c:v>
                </c:pt>
                <c:pt idx="2764" formatCode="mmm\ dd\,\ yyyy">
                  <c:v>43075</c:v>
                </c:pt>
                <c:pt idx="2765" formatCode="mmm\ dd\,\ yyyy">
                  <c:v>43076</c:v>
                </c:pt>
                <c:pt idx="2766" formatCode="mmm\ dd\,\ yyyy">
                  <c:v>43077</c:v>
                </c:pt>
                <c:pt idx="2767" formatCode="mmm\ dd\,\ yyyy">
                  <c:v>43080</c:v>
                </c:pt>
                <c:pt idx="2768" formatCode="mmm\ dd\,\ yyyy">
                  <c:v>43081</c:v>
                </c:pt>
                <c:pt idx="2769" formatCode="mmm\ dd\,\ yyyy">
                  <c:v>43082</c:v>
                </c:pt>
                <c:pt idx="2770" formatCode="mmm\ dd\,\ yyyy">
                  <c:v>43083</c:v>
                </c:pt>
                <c:pt idx="2771" formatCode="mmm\ dd\,\ yyyy">
                  <c:v>43084</c:v>
                </c:pt>
                <c:pt idx="2772" formatCode="mmm\ dd\,\ yyyy">
                  <c:v>43087</c:v>
                </c:pt>
                <c:pt idx="2773" formatCode="mmm\ dd\,\ yyyy">
                  <c:v>43088</c:v>
                </c:pt>
                <c:pt idx="2774" formatCode="mmm\ dd\,\ yyyy">
                  <c:v>43089</c:v>
                </c:pt>
                <c:pt idx="2775" formatCode="mmm\ dd\,\ yyyy">
                  <c:v>43090</c:v>
                </c:pt>
                <c:pt idx="2776" formatCode="mmm\ dd\,\ yyyy">
                  <c:v>43091</c:v>
                </c:pt>
                <c:pt idx="2777" formatCode="mmm\ dd\,\ yyyy">
                  <c:v>43095</c:v>
                </c:pt>
                <c:pt idx="2778" formatCode="mmm\ dd\,\ yyyy">
                  <c:v>43096</c:v>
                </c:pt>
                <c:pt idx="2779" formatCode="mmm\ dd\,\ yyyy">
                  <c:v>43097</c:v>
                </c:pt>
                <c:pt idx="2780" formatCode="mmm\ dd\,\ yyyy">
                  <c:v>43098</c:v>
                </c:pt>
                <c:pt idx="2781" formatCode="mmm\ dd\,\ yyyy">
                  <c:v>43102</c:v>
                </c:pt>
                <c:pt idx="2782" formatCode="mmm\ dd\,\ yyyy">
                  <c:v>43103</c:v>
                </c:pt>
                <c:pt idx="2783" formatCode="mmm\ dd\,\ yyyy">
                  <c:v>43104</c:v>
                </c:pt>
                <c:pt idx="2784" formatCode="mmm\ dd\,\ yyyy">
                  <c:v>43105</c:v>
                </c:pt>
                <c:pt idx="2785" formatCode="mmm\ dd\,\ yyyy">
                  <c:v>43108</c:v>
                </c:pt>
                <c:pt idx="2786" formatCode="mmm\ dd\,\ yyyy">
                  <c:v>43109</c:v>
                </c:pt>
                <c:pt idx="2787" formatCode="mmm\ dd\,\ yyyy">
                  <c:v>43110</c:v>
                </c:pt>
                <c:pt idx="2788" formatCode="mmm\ dd\,\ yyyy">
                  <c:v>43111</c:v>
                </c:pt>
                <c:pt idx="2789" formatCode="mmm\ dd\,\ yyyy">
                  <c:v>43112</c:v>
                </c:pt>
                <c:pt idx="2790" formatCode="mmm\ dd\,\ yyyy">
                  <c:v>43116</c:v>
                </c:pt>
                <c:pt idx="2791" formatCode="mmm\ dd\,\ yyyy">
                  <c:v>43117</c:v>
                </c:pt>
                <c:pt idx="2792" formatCode="mmm\ dd\,\ yyyy">
                  <c:v>43118</c:v>
                </c:pt>
                <c:pt idx="2793" formatCode="mmm\ dd\,\ yyyy">
                  <c:v>43119</c:v>
                </c:pt>
                <c:pt idx="2794" formatCode="mmm\ dd\,\ yyyy">
                  <c:v>43122</c:v>
                </c:pt>
                <c:pt idx="2795" formatCode="mmm\ dd\,\ yyyy">
                  <c:v>43123</c:v>
                </c:pt>
                <c:pt idx="2796" formatCode="mmm\ dd\,\ yyyy">
                  <c:v>43124</c:v>
                </c:pt>
                <c:pt idx="2797" formatCode="mmm\ dd\,\ yyyy">
                  <c:v>43125</c:v>
                </c:pt>
                <c:pt idx="2798" formatCode="mmm\ dd\,\ yyyy">
                  <c:v>43126</c:v>
                </c:pt>
                <c:pt idx="2799" formatCode="mmm\ dd\,\ yyyy">
                  <c:v>43129</c:v>
                </c:pt>
                <c:pt idx="2800" formatCode="mmm\ dd\,\ yyyy">
                  <c:v>43130</c:v>
                </c:pt>
                <c:pt idx="2801" formatCode="mmm\ dd\,\ yyyy">
                  <c:v>43131</c:v>
                </c:pt>
                <c:pt idx="2802" formatCode="mmm\ dd\,\ yyyy">
                  <c:v>43132</c:v>
                </c:pt>
                <c:pt idx="2803" formatCode="mmm\ dd\,\ yyyy">
                  <c:v>43133</c:v>
                </c:pt>
                <c:pt idx="2804" formatCode="mmm\ dd\,\ yyyy">
                  <c:v>43136</c:v>
                </c:pt>
                <c:pt idx="2805" formatCode="mmm\ dd\,\ yyyy">
                  <c:v>43137</c:v>
                </c:pt>
                <c:pt idx="2806" formatCode="mmm\ dd\,\ yyyy">
                  <c:v>43138</c:v>
                </c:pt>
                <c:pt idx="2807" formatCode="mmm\ dd\,\ yyyy">
                  <c:v>43139</c:v>
                </c:pt>
                <c:pt idx="2808" formatCode="mmm\ dd\,\ yyyy">
                  <c:v>43140</c:v>
                </c:pt>
                <c:pt idx="2809" formatCode="mmm\ dd\,\ yyyy">
                  <c:v>43143</c:v>
                </c:pt>
                <c:pt idx="2810" formatCode="mmm\ dd\,\ yyyy">
                  <c:v>43144</c:v>
                </c:pt>
                <c:pt idx="2811" formatCode="mmm\ dd\,\ yyyy">
                  <c:v>43145</c:v>
                </c:pt>
                <c:pt idx="2812" formatCode="mmm\ dd\,\ yyyy">
                  <c:v>43146</c:v>
                </c:pt>
                <c:pt idx="2813" formatCode="mmm\ dd\,\ yyyy">
                  <c:v>43147</c:v>
                </c:pt>
                <c:pt idx="2814" formatCode="mmm\ dd\,\ yyyy">
                  <c:v>43151</c:v>
                </c:pt>
                <c:pt idx="2815" formatCode="mmm\ dd\,\ yyyy">
                  <c:v>43152</c:v>
                </c:pt>
                <c:pt idx="2816" formatCode="mmm\ dd\,\ yyyy">
                  <c:v>43153</c:v>
                </c:pt>
                <c:pt idx="2817" formatCode="mmm\ dd\,\ yyyy">
                  <c:v>43154</c:v>
                </c:pt>
                <c:pt idx="2818" formatCode="mmm\ dd\,\ yyyy">
                  <c:v>43157</c:v>
                </c:pt>
                <c:pt idx="2819" formatCode="mmm\ dd\,\ yyyy">
                  <c:v>43158</c:v>
                </c:pt>
                <c:pt idx="2820" formatCode="mmm\ dd\,\ yyyy">
                  <c:v>43159</c:v>
                </c:pt>
                <c:pt idx="2821" formatCode="mmm\ dd\,\ yyyy">
                  <c:v>43160</c:v>
                </c:pt>
                <c:pt idx="2822" formatCode="mmm\ dd\,\ yyyy">
                  <c:v>43161</c:v>
                </c:pt>
                <c:pt idx="2823" formatCode="mmm\ dd\,\ yyyy">
                  <c:v>43164</c:v>
                </c:pt>
                <c:pt idx="2824" formatCode="mmm\ dd\,\ yyyy">
                  <c:v>43165</c:v>
                </c:pt>
                <c:pt idx="2825" formatCode="mmm\ dd\,\ yyyy">
                  <c:v>43166</c:v>
                </c:pt>
                <c:pt idx="2826" formatCode="mmm\ dd\,\ yyyy">
                  <c:v>43167</c:v>
                </c:pt>
                <c:pt idx="2827" formatCode="mmm\ dd\,\ yyyy">
                  <c:v>43168</c:v>
                </c:pt>
                <c:pt idx="2828" formatCode="mmm\ dd\,\ yyyy">
                  <c:v>43171</c:v>
                </c:pt>
                <c:pt idx="2829" formatCode="mmm\ dd\,\ yyyy">
                  <c:v>43172</c:v>
                </c:pt>
                <c:pt idx="2830" formatCode="mmm\ dd\,\ yyyy">
                  <c:v>43173</c:v>
                </c:pt>
                <c:pt idx="2831" formatCode="mmm\ dd\,\ yyyy">
                  <c:v>43174</c:v>
                </c:pt>
                <c:pt idx="2832" formatCode="mmm\ dd\,\ yyyy">
                  <c:v>43175</c:v>
                </c:pt>
                <c:pt idx="2833" formatCode="mmm\ dd\,\ yyyy">
                  <c:v>43178</c:v>
                </c:pt>
                <c:pt idx="2834" formatCode="mmm\ dd\,\ yyyy">
                  <c:v>43179</c:v>
                </c:pt>
                <c:pt idx="2835" formatCode="mmm\ dd\,\ yyyy">
                  <c:v>43180</c:v>
                </c:pt>
                <c:pt idx="2836" formatCode="mmm\ dd\,\ yyyy">
                  <c:v>43181</c:v>
                </c:pt>
                <c:pt idx="2837" formatCode="mmm\ dd\,\ yyyy">
                  <c:v>43182</c:v>
                </c:pt>
                <c:pt idx="2838" formatCode="mmm\ dd\,\ yyyy">
                  <c:v>43185</c:v>
                </c:pt>
                <c:pt idx="2839" formatCode="mmm\ dd\,\ yyyy">
                  <c:v>43186</c:v>
                </c:pt>
                <c:pt idx="2840" formatCode="mmm\ dd\,\ yyyy">
                  <c:v>43187</c:v>
                </c:pt>
                <c:pt idx="2841" formatCode="mmm\ dd\,\ yyyy">
                  <c:v>43188</c:v>
                </c:pt>
                <c:pt idx="2842" formatCode="mmm\ dd\,\ yyyy">
                  <c:v>43192</c:v>
                </c:pt>
                <c:pt idx="2843" formatCode="mmm\ dd\,\ yyyy">
                  <c:v>43193</c:v>
                </c:pt>
                <c:pt idx="2844" formatCode="mmm\ dd\,\ yyyy">
                  <c:v>43194</c:v>
                </c:pt>
                <c:pt idx="2845" formatCode="mmm\ dd\,\ yyyy">
                  <c:v>43195</c:v>
                </c:pt>
                <c:pt idx="2846" formatCode="mmm\ dd\,\ yyyy">
                  <c:v>43196</c:v>
                </c:pt>
                <c:pt idx="2847" formatCode="mmm\ dd\,\ yyyy">
                  <c:v>43199</c:v>
                </c:pt>
                <c:pt idx="2848" formatCode="mmm\ dd\,\ yyyy">
                  <c:v>43200</c:v>
                </c:pt>
                <c:pt idx="2849" formatCode="mmm\ dd\,\ yyyy">
                  <c:v>43201</c:v>
                </c:pt>
                <c:pt idx="2850" formatCode="mmm\ dd\,\ yyyy">
                  <c:v>43202</c:v>
                </c:pt>
                <c:pt idx="2851" formatCode="mmm\ dd\,\ yyyy">
                  <c:v>43203</c:v>
                </c:pt>
                <c:pt idx="2852" formatCode="mmm\ dd\,\ yyyy">
                  <c:v>43206</c:v>
                </c:pt>
                <c:pt idx="2853" formatCode="mmm\ dd\,\ yyyy">
                  <c:v>43207</c:v>
                </c:pt>
                <c:pt idx="2854" formatCode="mmm\ dd\,\ yyyy">
                  <c:v>43208</c:v>
                </c:pt>
                <c:pt idx="2855" formatCode="mmm\ dd\,\ yyyy">
                  <c:v>43209</c:v>
                </c:pt>
                <c:pt idx="2856" formatCode="mmm\ dd\,\ yyyy">
                  <c:v>43210</c:v>
                </c:pt>
                <c:pt idx="2857" formatCode="mmm\ dd\,\ yyyy">
                  <c:v>43213</c:v>
                </c:pt>
                <c:pt idx="2858" formatCode="mmm\ dd\,\ yyyy">
                  <c:v>43214</c:v>
                </c:pt>
                <c:pt idx="2859" formatCode="mmm\ dd\,\ yyyy">
                  <c:v>43215</c:v>
                </c:pt>
                <c:pt idx="2860" formatCode="mmm\ dd\,\ yyyy">
                  <c:v>43216</c:v>
                </c:pt>
                <c:pt idx="2861" formatCode="mmm\ dd\,\ yyyy">
                  <c:v>43217</c:v>
                </c:pt>
                <c:pt idx="2862" formatCode="mmm\ dd\,\ yyyy">
                  <c:v>43220</c:v>
                </c:pt>
                <c:pt idx="2863" formatCode="mmm\ dd\,\ yyyy">
                  <c:v>43221</c:v>
                </c:pt>
                <c:pt idx="2864" formatCode="mmm\ dd\,\ yyyy">
                  <c:v>43222</c:v>
                </c:pt>
                <c:pt idx="2865" formatCode="mmm\ dd\,\ yyyy">
                  <c:v>43223</c:v>
                </c:pt>
                <c:pt idx="2866" formatCode="mmm\ dd\,\ yyyy">
                  <c:v>43224</c:v>
                </c:pt>
                <c:pt idx="2867" formatCode="mmm\ dd\,\ yyyy">
                  <c:v>43227</c:v>
                </c:pt>
                <c:pt idx="2868" formatCode="mmm\ dd\,\ yyyy">
                  <c:v>43228</c:v>
                </c:pt>
                <c:pt idx="2869" formatCode="mmm\ dd\,\ yyyy">
                  <c:v>43229</c:v>
                </c:pt>
                <c:pt idx="2870" formatCode="mmm\ dd\,\ yyyy">
                  <c:v>43230</c:v>
                </c:pt>
                <c:pt idx="2871" formatCode="mmm\ dd\,\ yyyy">
                  <c:v>43231</c:v>
                </c:pt>
                <c:pt idx="2872" formatCode="mmm\ dd\,\ yyyy">
                  <c:v>43234</c:v>
                </c:pt>
                <c:pt idx="2873" formatCode="mmm\ dd\,\ yyyy">
                  <c:v>43235</c:v>
                </c:pt>
                <c:pt idx="2874" formatCode="mmm\ dd\,\ yyyy">
                  <c:v>43236</c:v>
                </c:pt>
                <c:pt idx="2875" formatCode="mmm\ dd\,\ yyyy">
                  <c:v>43237</c:v>
                </c:pt>
                <c:pt idx="2876" formatCode="mmm\ dd\,\ yyyy">
                  <c:v>43238</c:v>
                </c:pt>
                <c:pt idx="2877" formatCode="mmm\ dd\,\ yyyy">
                  <c:v>43241</c:v>
                </c:pt>
                <c:pt idx="2878" formatCode="mmm\ dd\,\ yyyy">
                  <c:v>43242</c:v>
                </c:pt>
                <c:pt idx="2879" formatCode="mmm\ dd\,\ yyyy">
                  <c:v>43243</c:v>
                </c:pt>
                <c:pt idx="2880" formatCode="mmm\ dd\,\ yyyy">
                  <c:v>43244</c:v>
                </c:pt>
                <c:pt idx="2881" formatCode="mmm\ dd\,\ yyyy">
                  <c:v>43245</c:v>
                </c:pt>
                <c:pt idx="2882" formatCode="mmm\ dd\,\ yyyy">
                  <c:v>43249</c:v>
                </c:pt>
                <c:pt idx="2883" formatCode="mmm\ dd\,\ yyyy">
                  <c:v>43250</c:v>
                </c:pt>
                <c:pt idx="2884" formatCode="mmm\ dd\,\ yyyy">
                  <c:v>43251</c:v>
                </c:pt>
                <c:pt idx="2885" formatCode="mmm\ dd\,\ yyyy">
                  <c:v>43252</c:v>
                </c:pt>
                <c:pt idx="2886" formatCode="mmm\ dd\,\ yyyy">
                  <c:v>43255</c:v>
                </c:pt>
                <c:pt idx="2887" formatCode="mmm\ dd\,\ yyyy">
                  <c:v>43256</c:v>
                </c:pt>
                <c:pt idx="2888" formatCode="mmm\ dd\,\ yyyy">
                  <c:v>43257</c:v>
                </c:pt>
                <c:pt idx="2889" formatCode="mmm\ dd\,\ yyyy">
                  <c:v>43258</c:v>
                </c:pt>
                <c:pt idx="2890" formatCode="mmm\ dd\,\ yyyy">
                  <c:v>43259</c:v>
                </c:pt>
                <c:pt idx="2891" formatCode="mmm\ dd\,\ yyyy">
                  <c:v>43262</c:v>
                </c:pt>
                <c:pt idx="2892" formatCode="mmm\ dd\,\ yyyy">
                  <c:v>43263</c:v>
                </c:pt>
                <c:pt idx="2893" formatCode="mmm\ dd\,\ yyyy">
                  <c:v>43264</c:v>
                </c:pt>
                <c:pt idx="2894" formatCode="mmm\ dd\,\ yyyy">
                  <c:v>43265</c:v>
                </c:pt>
                <c:pt idx="2895" formatCode="mmm\ dd\,\ yyyy">
                  <c:v>43266</c:v>
                </c:pt>
                <c:pt idx="2896" formatCode="mmm\ dd\,\ yyyy">
                  <c:v>43269</c:v>
                </c:pt>
                <c:pt idx="2897" formatCode="mmm\ dd\,\ yyyy">
                  <c:v>43270</c:v>
                </c:pt>
                <c:pt idx="2898" formatCode="mmm\ dd\,\ yyyy">
                  <c:v>43271</c:v>
                </c:pt>
                <c:pt idx="2899" formatCode="mmm\ dd\,\ yyyy">
                  <c:v>43272</c:v>
                </c:pt>
                <c:pt idx="2900" formatCode="mmm\ dd\,\ yyyy">
                  <c:v>43273</c:v>
                </c:pt>
                <c:pt idx="2901" formatCode="mmm\ dd\,\ yyyy">
                  <c:v>43276</c:v>
                </c:pt>
                <c:pt idx="2902" formatCode="mmm\ dd\,\ yyyy">
                  <c:v>43277</c:v>
                </c:pt>
                <c:pt idx="2903" formatCode="mmm\ dd\,\ yyyy">
                  <c:v>43278</c:v>
                </c:pt>
                <c:pt idx="2904" formatCode="mmm\ dd\,\ yyyy">
                  <c:v>43279</c:v>
                </c:pt>
                <c:pt idx="2905" formatCode="mmm\ dd\,\ yyyy">
                  <c:v>43280</c:v>
                </c:pt>
                <c:pt idx="2906" formatCode="mmm\ dd\,\ yyyy">
                  <c:v>43283</c:v>
                </c:pt>
                <c:pt idx="2907" formatCode="mmm\ dd\,\ yyyy">
                  <c:v>43284</c:v>
                </c:pt>
                <c:pt idx="2908" formatCode="mmm\ dd\,\ yyyy">
                  <c:v>43286</c:v>
                </c:pt>
                <c:pt idx="2909" formatCode="mmm\ dd\,\ yyyy">
                  <c:v>43287</c:v>
                </c:pt>
                <c:pt idx="2910" formatCode="mmm\ dd\,\ yyyy">
                  <c:v>43290</c:v>
                </c:pt>
              </c:numCache>
            </c:numRef>
          </c:cat>
          <c:val>
            <c:numRef>
              <c:f>Sheet1!$B$58:$B$89</c:f>
            </c:numRef>
          </c:val>
          <c:smooth val="0"/>
          <c:extLst>
            <c:ext xmlns:c16="http://schemas.microsoft.com/office/drawing/2014/chart" uri="{C3380CC4-5D6E-409C-BE32-E72D297353CC}">
              <c16:uniqueId val="{00000000-0FFD-433D-ABD4-88C4C645A56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Sheet1!$A$1243:$A$4153</c:f>
              <c:numCache>
                <c:formatCode>m/d/yyyy</c:formatCode>
                <c:ptCount val="291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  <c:pt idx="2535" formatCode="mmm\ dd\,\ yyyy">
                  <c:v>42745</c:v>
                </c:pt>
                <c:pt idx="2536" formatCode="mmm\ dd\,\ yyyy">
                  <c:v>42746</c:v>
                </c:pt>
                <c:pt idx="2537" formatCode="mmm\ dd\,\ yyyy">
                  <c:v>42747</c:v>
                </c:pt>
                <c:pt idx="2538" formatCode="mmm\ dd\,\ yyyy">
                  <c:v>42748</c:v>
                </c:pt>
                <c:pt idx="2539" formatCode="mmm\ dd\,\ yyyy">
                  <c:v>42752</c:v>
                </c:pt>
                <c:pt idx="2540" formatCode="mmm\ dd\,\ yyyy">
                  <c:v>42753</c:v>
                </c:pt>
                <c:pt idx="2541" formatCode="mmm\ dd\,\ yyyy">
                  <c:v>42754</c:v>
                </c:pt>
                <c:pt idx="2542" formatCode="mmm\ dd\,\ yyyy">
                  <c:v>42755</c:v>
                </c:pt>
                <c:pt idx="2543" formatCode="mmm\ dd\,\ yyyy">
                  <c:v>42758</c:v>
                </c:pt>
                <c:pt idx="2544" formatCode="mmm\ dd\,\ yyyy">
                  <c:v>42759</c:v>
                </c:pt>
                <c:pt idx="2545" formatCode="mmm\ dd\,\ yyyy">
                  <c:v>42760</c:v>
                </c:pt>
                <c:pt idx="2546" formatCode="mmm\ dd\,\ yyyy">
                  <c:v>42761</c:v>
                </c:pt>
                <c:pt idx="2547" formatCode="mmm\ dd\,\ yyyy">
                  <c:v>42762</c:v>
                </c:pt>
                <c:pt idx="2548" formatCode="mmm\ dd\,\ yyyy">
                  <c:v>42765</c:v>
                </c:pt>
                <c:pt idx="2549" formatCode="mmm\ dd\,\ yyyy">
                  <c:v>42766</c:v>
                </c:pt>
                <c:pt idx="2550" formatCode="mmm\ dd\,\ yyyy">
                  <c:v>42767</c:v>
                </c:pt>
                <c:pt idx="2551" formatCode="mmm\ dd\,\ yyyy">
                  <c:v>42768</c:v>
                </c:pt>
                <c:pt idx="2552" formatCode="mmm\ dd\,\ yyyy">
                  <c:v>42769</c:v>
                </c:pt>
                <c:pt idx="2553" formatCode="mmm\ dd\,\ yyyy">
                  <c:v>42772</c:v>
                </c:pt>
                <c:pt idx="2554" formatCode="mmm\ dd\,\ yyyy">
                  <c:v>42773</c:v>
                </c:pt>
                <c:pt idx="2555" formatCode="mmm\ dd\,\ yyyy">
                  <c:v>42774</c:v>
                </c:pt>
                <c:pt idx="2556" formatCode="mmm\ dd\,\ yyyy">
                  <c:v>42775</c:v>
                </c:pt>
                <c:pt idx="2557" formatCode="mmm\ dd\,\ yyyy">
                  <c:v>42776</c:v>
                </c:pt>
                <c:pt idx="2558" formatCode="mmm\ dd\,\ yyyy">
                  <c:v>42779</c:v>
                </c:pt>
                <c:pt idx="2559" formatCode="mmm\ dd\,\ yyyy">
                  <c:v>42780</c:v>
                </c:pt>
                <c:pt idx="2560" formatCode="mmm\ dd\,\ yyyy">
                  <c:v>42781</c:v>
                </c:pt>
                <c:pt idx="2561" formatCode="mmm\ dd\,\ yyyy">
                  <c:v>42782</c:v>
                </c:pt>
                <c:pt idx="2562" formatCode="mmm\ dd\,\ yyyy">
                  <c:v>42783</c:v>
                </c:pt>
                <c:pt idx="2563" formatCode="mmm\ dd\,\ yyyy">
                  <c:v>42787</c:v>
                </c:pt>
                <c:pt idx="2564" formatCode="mmm\ dd\,\ yyyy">
                  <c:v>42788</c:v>
                </c:pt>
                <c:pt idx="2565" formatCode="mmm\ dd\,\ yyyy">
                  <c:v>42789</c:v>
                </c:pt>
                <c:pt idx="2566" formatCode="mmm\ dd\,\ yyyy">
                  <c:v>42790</c:v>
                </c:pt>
                <c:pt idx="2567" formatCode="mmm\ dd\,\ yyyy">
                  <c:v>42793</c:v>
                </c:pt>
                <c:pt idx="2568" formatCode="mmm\ dd\,\ yyyy">
                  <c:v>42794</c:v>
                </c:pt>
                <c:pt idx="2569" formatCode="mmm\ dd\,\ yyyy">
                  <c:v>42795</c:v>
                </c:pt>
                <c:pt idx="2570" formatCode="mmm\ dd\,\ yyyy">
                  <c:v>42796</c:v>
                </c:pt>
                <c:pt idx="2571" formatCode="mmm\ dd\,\ yyyy">
                  <c:v>42797</c:v>
                </c:pt>
                <c:pt idx="2572" formatCode="mmm\ dd\,\ yyyy">
                  <c:v>42800</c:v>
                </c:pt>
                <c:pt idx="2573" formatCode="mmm\ dd\,\ yyyy">
                  <c:v>42801</c:v>
                </c:pt>
                <c:pt idx="2574" formatCode="mmm\ dd\,\ yyyy">
                  <c:v>42802</c:v>
                </c:pt>
                <c:pt idx="2575" formatCode="mmm\ dd\,\ yyyy">
                  <c:v>42803</c:v>
                </c:pt>
                <c:pt idx="2576" formatCode="mmm\ dd\,\ yyyy">
                  <c:v>42804</c:v>
                </c:pt>
                <c:pt idx="2577" formatCode="mmm\ dd\,\ yyyy">
                  <c:v>42807</c:v>
                </c:pt>
                <c:pt idx="2578" formatCode="mmm\ dd\,\ yyyy">
                  <c:v>42808</c:v>
                </c:pt>
                <c:pt idx="2579" formatCode="mmm\ dd\,\ yyyy">
                  <c:v>42809</c:v>
                </c:pt>
                <c:pt idx="2580" formatCode="mmm\ dd\,\ yyyy">
                  <c:v>42810</c:v>
                </c:pt>
                <c:pt idx="2581" formatCode="mmm\ dd\,\ yyyy">
                  <c:v>42811</c:v>
                </c:pt>
                <c:pt idx="2582" formatCode="mmm\ dd\,\ yyyy">
                  <c:v>42814</c:v>
                </c:pt>
                <c:pt idx="2583" formatCode="mmm\ dd\,\ yyyy">
                  <c:v>42815</c:v>
                </c:pt>
                <c:pt idx="2584" formatCode="mmm\ dd\,\ yyyy">
                  <c:v>42816</c:v>
                </c:pt>
                <c:pt idx="2585" formatCode="mmm\ dd\,\ yyyy">
                  <c:v>42817</c:v>
                </c:pt>
                <c:pt idx="2586" formatCode="mmm\ dd\,\ yyyy">
                  <c:v>42818</c:v>
                </c:pt>
                <c:pt idx="2587" formatCode="mmm\ dd\,\ yyyy">
                  <c:v>42821</c:v>
                </c:pt>
                <c:pt idx="2588" formatCode="mmm\ dd\,\ yyyy">
                  <c:v>42822</c:v>
                </c:pt>
                <c:pt idx="2589" formatCode="mmm\ dd\,\ yyyy">
                  <c:v>42823</c:v>
                </c:pt>
                <c:pt idx="2590" formatCode="mmm\ dd\,\ yyyy">
                  <c:v>42824</c:v>
                </c:pt>
                <c:pt idx="2591" formatCode="mmm\ dd\,\ yyyy">
                  <c:v>42825</c:v>
                </c:pt>
                <c:pt idx="2592" formatCode="mmm\ dd\,\ yyyy">
                  <c:v>42828</c:v>
                </c:pt>
                <c:pt idx="2593" formatCode="mmm\ dd\,\ yyyy">
                  <c:v>42829</c:v>
                </c:pt>
                <c:pt idx="2594" formatCode="mmm\ dd\,\ yyyy">
                  <c:v>42830</c:v>
                </c:pt>
                <c:pt idx="2595" formatCode="mmm\ dd\,\ yyyy">
                  <c:v>42831</c:v>
                </c:pt>
                <c:pt idx="2596" formatCode="mmm\ dd\,\ yyyy">
                  <c:v>42832</c:v>
                </c:pt>
                <c:pt idx="2597" formatCode="mmm\ dd\,\ yyyy">
                  <c:v>42835</c:v>
                </c:pt>
                <c:pt idx="2598" formatCode="mmm\ dd\,\ yyyy">
                  <c:v>42836</c:v>
                </c:pt>
                <c:pt idx="2599" formatCode="mmm\ dd\,\ yyyy">
                  <c:v>42837</c:v>
                </c:pt>
                <c:pt idx="2600" formatCode="mmm\ dd\,\ yyyy">
                  <c:v>42838</c:v>
                </c:pt>
                <c:pt idx="2601" formatCode="mmm\ dd\,\ yyyy">
                  <c:v>42842</c:v>
                </c:pt>
                <c:pt idx="2602" formatCode="mmm\ dd\,\ yyyy">
                  <c:v>42843</c:v>
                </c:pt>
                <c:pt idx="2603" formatCode="mmm\ dd\,\ yyyy">
                  <c:v>42844</c:v>
                </c:pt>
                <c:pt idx="2604" formatCode="mmm\ dd\,\ yyyy">
                  <c:v>42845</c:v>
                </c:pt>
                <c:pt idx="2605" formatCode="mmm\ dd\,\ yyyy">
                  <c:v>42846</c:v>
                </c:pt>
                <c:pt idx="2606" formatCode="mmm\ dd\,\ yyyy">
                  <c:v>42849</c:v>
                </c:pt>
                <c:pt idx="2607" formatCode="mmm\ dd\,\ yyyy">
                  <c:v>42850</c:v>
                </c:pt>
                <c:pt idx="2608" formatCode="mmm\ dd\,\ yyyy">
                  <c:v>42851</c:v>
                </c:pt>
                <c:pt idx="2609" formatCode="mmm\ dd\,\ yyyy">
                  <c:v>42852</c:v>
                </c:pt>
                <c:pt idx="2610" formatCode="mmm\ dd\,\ yyyy">
                  <c:v>42853</c:v>
                </c:pt>
                <c:pt idx="2611" formatCode="mmm\ dd\,\ yyyy">
                  <c:v>42856</c:v>
                </c:pt>
                <c:pt idx="2612" formatCode="mmm\ dd\,\ yyyy">
                  <c:v>42857</c:v>
                </c:pt>
                <c:pt idx="2613" formatCode="mmm\ dd\,\ yyyy">
                  <c:v>42858</c:v>
                </c:pt>
                <c:pt idx="2614" formatCode="mmm\ dd\,\ yyyy">
                  <c:v>42859</c:v>
                </c:pt>
                <c:pt idx="2615" formatCode="mmm\ dd\,\ yyyy">
                  <c:v>42860</c:v>
                </c:pt>
                <c:pt idx="2616" formatCode="mmm\ dd\,\ yyyy">
                  <c:v>42863</c:v>
                </c:pt>
                <c:pt idx="2617" formatCode="mmm\ dd\,\ yyyy">
                  <c:v>42864</c:v>
                </c:pt>
                <c:pt idx="2618" formatCode="mmm\ dd\,\ yyyy">
                  <c:v>42865</c:v>
                </c:pt>
                <c:pt idx="2619" formatCode="mmm\ dd\,\ yyyy">
                  <c:v>42866</c:v>
                </c:pt>
                <c:pt idx="2620" formatCode="mmm\ dd\,\ yyyy">
                  <c:v>42867</c:v>
                </c:pt>
                <c:pt idx="2621" formatCode="mmm\ dd\,\ yyyy">
                  <c:v>42870</c:v>
                </c:pt>
                <c:pt idx="2622" formatCode="mmm\ dd\,\ yyyy">
                  <c:v>42871</c:v>
                </c:pt>
                <c:pt idx="2623" formatCode="mmm\ dd\,\ yyyy">
                  <c:v>42872</c:v>
                </c:pt>
                <c:pt idx="2624" formatCode="mmm\ dd\,\ yyyy">
                  <c:v>42873</c:v>
                </c:pt>
                <c:pt idx="2625" formatCode="mmm\ dd\,\ yyyy">
                  <c:v>42874</c:v>
                </c:pt>
                <c:pt idx="2626" formatCode="mmm\ dd\,\ yyyy">
                  <c:v>42877</c:v>
                </c:pt>
                <c:pt idx="2627" formatCode="mmm\ dd\,\ yyyy">
                  <c:v>42878</c:v>
                </c:pt>
                <c:pt idx="2628" formatCode="mmm\ dd\,\ yyyy">
                  <c:v>42879</c:v>
                </c:pt>
                <c:pt idx="2629" formatCode="mmm\ dd\,\ yyyy">
                  <c:v>42880</c:v>
                </c:pt>
                <c:pt idx="2630" formatCode="mmm\ dd\,\ yyyy">
                  <c:v>42881</c:v>
                </c:pt>
                <c:pt idx="2631" formatCode="mmm\ dd\,\ yyyy">
                  <c:v>42885</c:v>
                </c:pt>
                <c:pt idx="2632" formatCode="mmm\ dd\,\ yyyy">
                  <c:v>42886</c:v>
                </c:pt>
                <c:pt idx="2633" formatCode="mmm\ dd\,\ yyyy">
                  <c:v>42887</c:v>
                </c:pt>
                <c:pt idx="2634" formatCode="mmm\ dd\,\ yyyy">
                  <c:v>42888</c:v>
                </c:pt>
                <c:pt idx="2635" formatCode="mmm\ dd\,\ yyyy">
                  <c:v>42891</c:v>
                </c:pt>
                <c:pt idx="2636" formatCode="mmm\ dd\,\ yyyy">
                  <c:v>42892</c:v>
                </c:pt>
                <c:pt idx="2637" formatCode="mmm\ dd\,\ yyyy">
                  <c:v>42893</c:v>
                </c:pt>
                <c:pt idx="2638" formatCode="mmm\ dd\,\ yyyy">
                  <c:v>42894</c:v>
                </c:pt>
                <c:pt idx="2639" formatCode="mmm\ dd\,\ yyyy">
                  <c:v>42895</c:v>
                </c:pt>
                <c:pt idx="2640" formatCode="mmm\ dd\,\ yyyy">
                  <c:v>42898</c:v>
                </c:pt>
                <c:pt idx="2641" formatCode="mmm\ dd\,\ yyyy">
                  <c:v>42899</c:v>
                </c:pt>
                <c:pt idx="2642" formatCode="mmm\ dd\,\ yyyy">
                  <c:v>42900</c:v>
                </c:pt>
                <c:pt idx="2643" formatCode="mmm\ dd\,\ yyyy">
                  <c:v>42901</c:v>
                </c:pt>
                <c:pt idx="2644" formatCode="mmm\ dd\,\ yyyy">
                  <c:v>42902</c:v>
                </c:pt>
                <c:pt idx="2645" formatCode="mmm\ dd\,\ yyyy">
                  <c:v>42905</c:v>
                </c:pt>
                <c:pt idx="2646" formatCode="mmm\ dd\,\ yyyy">
                  <c:v>42906</c:v>
                </c:pt>
                <c:pt idx="2647" formatCode="mmm\ dd\,\ yyyy">
                  <c:v>42907</c:v>
                </c:pt>
                <c:pt idx="2648" formatCode="mmm\ dd\,\ yyyy">
                  <c:v>42908</c:v>
                </c:pt>
                <c:pt idx="2649" formatCode="mmm\ dd\,\ yyyy">
                  <c:v>42909</c:v>
                </c:pt>
                <c:pt idx="2650" formatCode="mmm\ dd\,\ yyyy">
                  <c:v>42912</c:v>
                </c:pt>
                <c:pt idx="2651" formatCode="mmm\ dd\,\ yyyy">
                  <c:v>42913</c:v>
                </c:pt>
                <c:pt idx="2652" formatCode="mmm\ dd\,\ yyyy">
                  <c:v>42914</c:v>
                </c:pt>
                <c:pt idx="2653" formatCode="mmm\ dd\,\ yyyy">
                  <c:v>42915</c:v>
                </c:pt>
                <c:pt idx="2654" formatCode="mmm\ dd\,\ yyyy">
                  <c:v>42916</c:v>
                </c:pt>
                <c:pt idx="2655" formatCode="mmm\ dd\,\ yyyy">
                  <c:v>42921</c:v>
                </c:pt>
                <c:pt idx="2656" formatCode="mmm\ dd\,\ yyyy">
                  <c:v>42922</c:v>
                </c:pt>
                <c:pt idx="2657" formatCode="mmm\ dd\,\ yyyy">
                  <c:v>42923</c:v>
                </c:pt>
                <c:pt idx="2658" formatCode="mmm\ dd\,\ yyyy">
                  <c:v>42926</c:v>
                </c:pt>
                <c:pt idx="2659" formatCode="mmm\ dd\,\ yyyy">
                  <c:v>42927</c:v>
                </c:pt>
                <c:pt idx="2660" formatCode="mmm\ dd\,\ yyyy">
                  <c:v>42928</c:v>
                </c:pt>
                <c:pt idx="2661" formatCode="mmm\ dd\,\ yyyy">
                  <c:v>42929</c:v>
                </c:pt>
                <c:pt idx="2662" formatCode="mmm\ dd\,\ yyyy">
                  <c:v>42930</c:v>
                </c:pt>
                <c:pt idx="2663" formatCode="mmm\ dd\,\ yyyy">
                  <c:v>42933</c:v>
                </c:pt>
                <c:pt idx="2664" formatCode="mmm\ dd\,\ yyyy">
                  <c:v>42934</c:v>
                </c:pt>
                <c:pt idx="2665" formatCode="mmm\ dd\,\ yyyy">
                  <c:v>42935</c:v>
                </c:pt>
                <c:pt idx="2666" formatCode="mmm\ dd\,\ yyyy">
                  <c:v>42936</c:v>
                </c:pt>
                <c:pt idx="2667" formatCode="mmm\ dd\,\ yyyy">
                  <c:v>42937</c:v>
                </c:pt>
                <c:pt idx="2668" formatCode="mmm\ dd\,\ yyyy">
                  <c:v>42940</c:v>
                </c:pt>
                <c:pt idx="2669" formatCode="mmm\ dd\,\ yyyy">
                  <c:v>42941</c:v>
                </c:pt>
                <c:pt idx="2670" formatCode="mmm\ dd\,\ yyyy">
                  <c:v>42942</c:v>
                </c:pt>
                <c:pt idx="2671" formatCode="mmm\ dd\,\ yyyy">
                  <c:v>42943</c:v>
                </c:pt>
                <c:pt idx="2672" formatCode="mmm\ dd\,\ yyyy">
                  <c:v>42944</c:v>
                </c:pt>
                <c:pt idx="2673" formatCode="mmm\ dd\,\ yyyy">
                  <c:v>42947</c:v>
                </c:pt>
                <c:pt idx="2674" formatCode="mmm\ dd\,\ yyyy">
                  <c:v>42948</c:v>
                </c:pt>
                <c:pt idx="2675" formatCode="mmm\ dd\,\ yyyy">
                  <c:v>42949</c:v>
                </c:pt>
                <c:pt idx="2676" formatCode="mmm\ dd\,\ yyyy">
                  <c:v>42950</c:v>
                </c:pt>
                <c:pt idx="2677" formatCode="mmm\ dd\,\ yyyy">
                  <c:v>42951</c:v>
                </c:pt>
                <c:pt idx="2678" formatCode="mmm\ dd\,\ yyyy">
                  <c:v>42954</c:v>
                </c:pt>
                <c:pt idx="2679" formatCode="mmm\ dd\,\ yyyy">
                  <c:v>42955</c:v>
                </c:pt>
                <c:pt idx="2680" formatCode="mmm\ dd\,\ yyyy">
                  <c:v>42956</c:v>
                </c:pt>
                <c:pt idx="2681" formatCode="mmm\ dd\,\ yyyy">
                  <c:v>42957</c:v>
                </c:pt>
                <c:pt idx="2682" formatCode="mmm\ dd\,\ yyyy">
                  <c:v>42958</c:v>
                </c:pt>
                <c:pt idx="2683" formatCode="mmm\ dd\,\ yyyy">
                  <c:v>42961</c:v>
                </c:pt>
                <c:pt idx="2684" formatCode="mmm\ dd\,\ yyyy">
                  <c:v>42962</c:v>
                </c:pt>
                <c:pt idx="2685" formatCode="mmm\ dd\,\ yyyy">
                  <c:v>42963</c:v>
                </c:pt>
                <c:pt idx="2686" formatCode="mmm\ dd\,\ yyyy">
                  <c:v>42964</c:v>
                </c:pt>
                <c:pt idx="2687" formatCode="mmm\ dd\,\ yyyy">
                  <c:v>42965</c:v>
                </c:pt>
                <c:pt idx="2688" formatCode="mmm\ dd\,\ yyyy">
                  <c:v>42968</c:v>
                </c:pt>
                <c:pt idx="2689" formatCode="mmm\ dd\,\ yyyy">
                  <c:v>42969</c:v>
                </c:pt>
                <c:pt idx="2690" formatCode="mmm\ dd\,\ yyyy">
                  <c:v>42970</c:v>
                </c:pt>
                <c:pt idx="2691" formatCode="mmm\ dd\,\ yyyy">
                  <c:v>42971</c:v>
                </c:pt>
                <c:pt idx="2692" formatCode="mmm\ dd\,\ yyyy">
                  <c:v>42972</c:v>
                </c:pt>
                <c:pt idx="2693" formatCode="mmm\ dd\,\ yyyy">
                  <c:v>42975</c:v>
                </c:pt>
                <c:pt idx="2694" formatCode="mmm\ dd\,\ yyyy">
                  <c:v>42976</c:v>
                </c:pt>
                <c:pt idx="2695" formatCode="mmm\ dd\,\ yyyy">
                  <c:v>42977</c:v>
                </c:pt>
                <c:pt idx="2696" formatCode="mmm\ dd\,\ yyyy">
                  <c:v>42978</c:v>
                </c:pt>
                <c:pt idx="2697" formatCode="mmm\ dd\,\ yyyy">
                  <c:v>42979</c:v>
                </c:pt>
                <c:pt idx="2698" formatCode="mmm\ dd\,\ yyyy">
                  <c:v>42982</c:v>
                </c:pt>
                <c:pt idx="2699" formatCode="mmm\ dd\,\ yyyy">
                  <c:v>42983</c:v>
                </c:pt>
                <c:pt idx="2700" formatCode="mmm\ dd\,\ yyyy">
                  <c:v>42984</c:v>
                </c:pt>
                <c:pt idx="2701" formatCode="mmm\ dd\,\ yyyy">
                  <c:v>42985</c:v>
                </c:pt>
                <c:pt idx="2702" formatCode="mmm\ dd\,\ yyyy">
                  <c:v>42986</c:v>
                </c:pt>
                <c:pt idx="2703" formatCode="mmm\ dd\,\ yyyy">
                  <c:v>42989</c:v>
                </c:pt>
                <c:pt idx="2704" formatCode="mmm\ dd\,\ yyyy">
                  <c:v>42990</c:v>
                </c:pt>
                <c:pt idx="2705" formatCode="mmm\ dd\,\ yyyy">
                  <c:v>42991</c:v>
                </c:pt>
                <c:pt idx="2706" formatCode="mmm\ dd\,\ yyyy">
                  <c:v>42992</c:v>
                </c:pt>
                <c:pt idx="2707" formatCode="mmm\ dd\,\ yyyy">
                  <c:v>42993</c:v>
                </c:pt>
                <c:pt idx="2708" formatCode="mmm\ dd\,\ yyyy">
                  <c:v>42996</c:v>
                </c:pt>
                <c:pt idx="2709" formatCode="mmm\ dd\,\ yyyy">
                  <c:v>42997</c:v>
                </c:pt>
                <c:pt idx="2710" formatCode="mmm\ dd\,\ yyyy">
                  <c:v>42998</c:v>
                </c:pt>
                <c:pt idx="2711" formatCode="mmm\ dd\,\ yyyy">
                  <c:v>42999</c:v>
                </c:pt>
                <c:pt idx="2712" formatCode="mmm\ dd\,\ yyyy">
                  <c:v>43000</c:v>
                </c:pt>
                <c:pt idx="2713" formatCode="mmm\ dd\,\ yyyy">
                  <c:v>43003</c:v>
                </c:pt>
                <c:pt idx="2714" formatCode="mmm\ dd\,\ yyyy">
                  <c:v>43004</c:v>
                </c:pt>
                <c:pt idx="2715" formatCode="mmm\ dd\,\ yyyy">
                  <c:v>43005</c:v>
                </c:pt>
                <c:pt idx="2716" formatCode="mmm\ dd\,\ yyyy">
                  <c:v>43006</c:v>
                </c:pt>
                <c:pt idx="2717" formatCode="mmm\ dd\,\ yyyy">
                  <c:v>43007</c:v>
                </c:pt>
                <c:pt idx="2718" formatCode="mmm\ dd\,\ yyyy">
                  <c:v>43010</c:v>
                </c:pt>
                <c:pt idx="2719" formatCode="mmm\ dd\,\ yyyy">
                  <c:v>43011</c:v>
                </c:pt>
                <c:pt idx="2720" formatCode="mmm\ dd\,\ yyyy">
                  <c:v>43012</c:v>
                </c:pt>
                <c:pt idx="2721" formatCode="mmm\ dd\,\ yyyy">
                  <c:v>43013</c:v>
                </c:pt>
                <c:pt idx="2722" formatCode="mmm\ dd\,\ yyyy">
                  <c:v>43014</c:v>
                </c:pt>
                <c:pt idx="2723" formatCode="mmm\ dd\,\ yyyy">
                  <c:v>43017</c:v>
                </c:pt>
                <c:pt idx="2724" formatCode="mmm\ dd\,\ yyyy">
                  <c:v>43018</c:v>
                </c:pt>
                <c:pt idx="2725" formatCode="mmm\ dd\,\ yyyy">
                  <c:v>43019</c:v>
                </c:pt>
                <c:pt idx="2726" formatCode="mmm\ dd\,\ yyyy">
                  <c:v>43020</c:v>
                </c:pt>
                <c:pt idx="2727" formatCode="mmm\ dd\,\ yyyy">
                  <c:v>43021</c:v>
                </c:pt>
                <c:pt idx="2728" formatCode="mmm\ dd\,\ yyyy">
                  <c:v>43024</c:v>
                </c:pt>
                <c:pt idx="2729" formatCode="mmm\ dd\,\ yyyy">
                  <c:v>43025</c:v>
                </c:pt>
                <c:pt idx="2730" formatCode="mmm\ dd\,\ yyyy">
                  <c:v>43026</c:v>
                </c:pt>
                <c:pt idx="2731" formatCode="mmm\ dd\,\ yyyy">
                  <c:v>43027</c:v>
                </c:pt>
                <c:pt idx="2732" formatCode="mmm\ dd\,\ yyyy">
                  <c:v>43028</c:v>
                </c:pt>
                <c:pt idx="2733" formatCode="mmm\ dd\,\ yyyy">
                  <c:v>43031</c:v>
                </c:pt>
                <c:pt idx="2734" formatCode="mmm\ dd\,\ yyyy">
                  <c:v>43032</c:v>
                </c:pt>
                <c:pt idx="2735" formatCode="mmm\ dd\,\ yyyy">
                  <c:v>43033</c:v>
                </c:pt>
                <c:pt idx="2736" formatCode="mmm\ dd\,\ yyyy">
                  <c:v>43034</c:v>
                </c:pt>
                <c:pt idx="2737" formatCode="mmm\ dd\,\ yyyy">
                  <c:v>43035</c:v>
                </c:pt>
                <c:pt idx="2738" formatCode="mmm\ dd\,\ yyyy">
                  <c:v>43038</c:v>
                </c:pt>
                <c:pt idx="2739" formatCode="mmm\ dd\,\ yyyy">
                  <c:v>43039</c:v>
                </c:pt>
                <c:pt idx="2740" formatCode="mmm\ dd\,\ yyyy">
                  <c:v>43040</c:v>
                </c:pt>
                <c:pt idx="2741" formatCode="mmm\ dd\,\ yyyy">
                  <c:v>43041</c:v>
                </c:pt>
                <c:pt idx="2742" formatCode="mmm\ dd\,\ yyyy">
                  <c:v>43042</c:v>
                </c:pt>
                <c:pt idx="2743" formatCode="mmm\ dd\,\ yyyy">
                  <c:v>43045</c:v>
                </c:pt>
                <c:pt idx="2744" formatCode="mmm\ dd\,\ yyyy">
                  <c:v>43046</c:v>
                </c:pt>
                <c:pt idx="2745" formatCode="mmm\ dd\,\ yyyy">
                  <c:v>43047</c:v>
                </c:pt>
                <c:pt idx="2746" formatCode="mmm\ dd\,\ yyyy">
                  <c:v>43048</c:v>
                </c:pt>
                <c:pt idx="2747" formatCode="mmm\ dd\,\ yyyy">
                  <c:v>43049</c:v>
                </c:pt>
                <c:pt idx="2748" formatCode="mmm\ dd\,\ yyyy">
                  <c:v>43052</c:v>
                </c:pt>
                <c:pt idx="2749" formatCode="mmm\ dd\,\ yyyy">
                  <c:v>43053</c:v>
                </c:pt>
                <c:pt idx="2750" formatCode="mmm\ dd\,\ yyyy">
                  <c:v>43054</c:v>
                </c:pt>
                <c:pt idx="2751" formatCode="mmm\ dd\,\ yyyy">
                  <c:v>43055</c:v>
                </c:pt>
                <c:pt idx="2752" formatCode="mmm\ dd\,\ yyyy">
                  <c:v>43056</c:v>
                </c:pt>
                <c:pt idx="2753" formatCode="mmm\ dd\,\ yyyy">
                  <c:v>43059</c:v>
                </c:pt>
                <c:pt idx="2754" formatCode="mmm\ dd\,\ yyyy">
                  <c:v>43060</c:v>
                </c:pt>
                <c:pt idx="2755" formatCode="mmm\ dd\,\ yyyy">
                  <c:v>43061</c:v>
                </c:pt>
                <c:pt idx="2756" formatCode="mmm\ dd\,\ yyyy">
                  <c:v>43063</c:v>
                </c:pt>
                <c:pt idx="2757" formatCode="mmm\ dd\,\ yyyy">
                  <c:v>43066</c:v>
                </c:pt>
                <c:pt idx="2758" formatCode="mmm\ dd\,\ yyyy">
                  <c:v>43067</c:v>
                </c:pt>
                <c:pt idx="2759" formatCode="mmm\ dd\,\ yyyy">
                  <c:v>43068</c:v>
                </c:pt>
                <c:pt idx="2760" formatCode="mmm\ dd\,\ yyyy">
                  <c:v>43069</c:v>
                </c:pt>
                <c:pt idx="2761" formatCode="mmm\ dd\,\ yyyy">
                  <c:v>43070</c:v>
                </c:pt>
                <c:pt idx="2762" formatCode="mmm\ dd\,\ yyyy">
                  <c:v>43073</c:v>
                </c:pt>
                <c:pt idx="2763" formatCode="mmm\ dd\,\ yyyy">
                  <c:v>43074</c:v>
                </c:pt>
                <c:pt idx="2764" formatCode="mmm\ dd\,\ yyyy">
                  <c:v>43075</c:v>
                </c:pt>
                <c:pt idx="2765" formatCode="mmm\ dd\,\ yyyy">
                  <c:v>43076</c:v>
                </c:pt>
                <c:pt idx="2766" formatCode="mmm\ dd\,\ yyyy">
                  <c:v>43077</c:v>
                </c:pt>
                <c:pt idx="2767" formatCode="mmm\ dd\,\ yyyy">
                  <c:v>43080</c:v>
                </c:pt>
                <c:pt idx="2768" formatCode="mmm\ dd\,\ yyyy">
                  <c:v>43081</c:v>
                </c:pt>
                <c:pt idx="2769" formatCode="mmm\ dd\,\ yyyy">
                  <c:v>43082</c:v>
                </c:pt>
                <c:pt idx="2770" formatCode="mmm\ dd\,\ yyyy">
                  <c:v>43083</c:v>
                </c:pt>
                <c:pt idx="2771" formatCode="mmm\ dd\,\ yyyy">
                  <c:v>43084</c:v>
                </c:pt>
                <c:pt idx="2772" formatCode="mmm\ dd\,\ yyyy">
                  <c:v>43087</c:v>
                </c:pt>
                <c:pt idx="2773" formatCode="mmm\ dd\,\ yyyy">
                  <c:v>43088</c:v>
                </c:pt>
                <c:pt idx="2774" formatCode="mmm\ dd\,\ yyyy">
                  <c:v>43089</c:v>
                </c:pt>
                <c:pt idx="2775" formatCode="mmm\ dd\,\ yyyy">
                  <c:v>43090</c:v>
                </c:pt>
                <c:pt idx="2776" formatCode="mmm\ dd\,\ yyyy">
                  <c:v>43091</c:v>
                </c:pt>
                <c:pt idx="2777" formatCode="mmm\ dd\,\ yyyy">
                  <c:v>43095</c:v>
                </c:pt>
                <c:pt idx="2778" formatCode="mmm\ dd\,\ yyyy">
                  <c:v>43096</c:v>
                </c:pt>
                <c:pt idx="2779" formatCode="mmm\ dd\,\ yyyy">
                  <c:v>43097</c:v>
                </c:pt>
                <c:pt idx="2780" formatCode="mmm\ dd\,\ yyyy">
                  <c:v>43098</c:v>
                </c:pt>
                <c:pt idx="2781" formatCode="mmm\ dd\,\ yyyy">
                  <c:v>43102</c:v>
                </c:pt>
                <c:pt idx="2782" formatCode="mmm\ dd\,\ yyyy">
                  <c:v>43103</c:v>
                </c:pt>
                <c:pt idx="2783" formatCode="mmm\ dd\,\ yyyy">
                  <c:v>43104</c:v>
                </c:pt>
                <c:pt idx="2784" formatCode="mmm\ dd\,\ yyyy">
                  <c:v>43105</c:v>
                </c:pt>
                <c:pt idx="2785" formatCode="mmm\ dd\,\ yyyy">
                  <c:v>43108</c:v>
                </c:pt>
                <c:pt idx="2786" formatCode="mmm\ dd\,\ yyyy">
                  <c:v>43109</c:v>
                </c:pt>
                <c:pt idx="2787" formatCode="mmm\ dd\,\ yyyy">
                  <c:v>43110</c:v>
                </c:pt>
                <c:pt idx="2788" formatCode="mmm\ dd\,\ yyyy">
                  <c:v>43111</c:v>
                </c:pt>
                <c:pt idx="2789" formatCode="mmm\ dd\,\ yyyy">
                  <c:v>43112</c:v>
                </c:pt>
                <c:pt idx="2790" formatCode="mmm\ dd\,\ yyyy">
                  <c:v>43116</c:v>
                </c:pt>
                <c:pt idx="2791" formatCode="mmm\ dd\,\ yyyy">
                  <c:v>43117</c:v>
                </c:pt>
                <c:pt idx="2792" formatCode="mmm\ dd\,\ yyyy">
                  <c:v>43118</c:v>
                </c:pt>
                <c:pt idx="2793" formatCode="mmm\ dd\,\ yyyy">
                  <c:v>43119</c:v>
                </c:pt>
                <c:pt idx="2794" formatCode="mmm\ dd\,\ yyyy">
                  <c:v>43122</c:v>
                </c:pt>
                <c:pt idx="2795" formatCode="mmm\ dd\,\ yyyy">
                  <c:v>43123</c:v>
                </c:pt>
                <c:pt idx="2796" formatCode="mmm\ dd\,\ yyyy">
                  <c:v>43124</c:v>
                </c:pt>
                <c:pt idx="2797" formatCode="mmm\ dd\,\ yyyy">
                  <c:v>43125</c:v>
                </c:pt>
                <c:pt idx="2798" formatCode="mmm\ dd\,\ yyyy">
                  <c:v>43126</c:v>
                </c:pt>
                <c:pt idx="2799" formatCode="mmm\ dd\,\ yyyy">
                  <c:v>43129</c:v>
                </c:pt>
                <c:pt idx="2800" formatCode="mmm\ dd\,\ yyyy">
                  <c:v>43130</c:v>
                </c:pt>
                <c:pt idx="2801" formatCode="mmm\ dd\,\ yyyy">
                  <c:v>43131</c:v>
                </c:pt>
                <c:pt idx="2802" formatCode="mmm\ dd\,\ yyyy">
                  <c:v>43132</c:v>
                </c:pt>
                <c:pt idx="2803" formatCode="mmm\ dd\,\ yyyy">
                  <c:v>43133</c:v>
                </c:pt>
                <c:pt idx="2804" formatCode="mmm\ dd\,\ yyyy">
                  <c:v>43136</c:v>
                </c:pt>
                <c:pt idx="2805" formatCode="mmm\ dd\,\ yyyy">
                  <c:v>43137</c:v>
                </c:pt>
                <c:pt idx="2806" formatCode="mmm\ dd\,\ yyyy">
                  <c:v>43138</c:v>
                </c:pt>
                <c:pt idx="2807" formatCode="mmm\ dd\,\ yyyy">
                  <c:v>43139</c:v>
                </c:pt>
                <c:pt idx="2808" formatCode="mmm\ dd\,\ yyyy">
                  <c:v>43140</c:v>
                </c:pt>
                <c:pt idx="2809" formatCode="mmm\ dd\,\ yyyy">
                  <c:v>43143</c:v>
                </c:pt>
                <c:pt idx="2810" formatCode="mmm\ dd\,\ yyyy">
                  <c:v>43144</c:v>
                </c:pt>
                <c:pt idx="2811" formatCode="mmm\ dd\,\ yyyy">
                  <c:v>43145</c:v>
                </c:pt>
                <c:pt idx="2812" formatCode="mmm\ dd\,\ yyyy">
                  <c:v>43146</c:v>
                </c:pt>
                <c:pt idx="2813" formatCode="mmm\ dd\,\ yyyy">
                  <c:v>43147</c:v>
                </c:pt>
                <c:pt idx="2814" formatCode="mmm\ dd\,\ yyyy">
                  <c:v>43151</c:v>
                </c:pt>
                <c:pt idx="2815" formatCode="mmm\ dd\,\ yyyy">
                  <c:v>43152</c:v>
                </c:pt>
                <c:pt idx="2816" formatCode="mmm\ dd\,\ yyyy">
                  <c:v>43153</c:v>
                </c:pt>
                <c:pt idx="2817" formatCode="mmm\ dd\,\ yyyy">
                  <c:v>43154</c:v>
                </c:pt>
                <c:pt idx="2818" formatCode="mmm\ dd\,\ yyyy">
                  <c:v>43157</c:v>
                </c:pt>
                <c:pt idx="2819" formatCode="mmm\ dd\,\ yyyy">
                  <c:v>43158</c:v>
                </c:pt>
                <c:pt idx="2820" formatCode="mmm\ dd\,\ yyyy">
                  <c:v>43159</c:v>
                </c:pt>
                <c:pt idx="2821" formatCode="mmm\ dd\,\ yyyy">
                  <c:v>43160</c:v>
                </c:pt>
                <c:pt idx="2822" formatCode="mmm\ dd\,\ yyyy">
                  <c:v>43161</c:v>
                </c:pt>
                <c:pt idx="2823" formatCode="mmm\ dd\,\ yyyy">
                  <c:v>43164</c:v>
                </c:pt>
                <c:pt idx="2824" formatCode="mmm\ dd\,\ yyyy">
                  <c:v>43165</c:v>
                </c:pt>
                <c:pt idx="2825" formatCode="mmm\ dd\,\ yyyy">
                  <c:v>43166</c:v>
                </c:pt>
                <c:pt idx="2826" formatCode="mmm\ dd\,\ yyyy">
                  <c:v>43167</c:v>
                </c:pt>
                <c:pt idx="2827" formatCode="mmm\ dd\,\ yyyy">
                  <c:v>43168</c:v>
                </c:pt>
                <c:pt idx="2828" formatCode="mmm\ dd\,\ yyyy">
                  <c:v>43171</c:v>
                </c:pt>
                <c:pt idx="2829" formatCode="mmm\ dd\,\ yyyy">
                  <c:v>43172</c:v>
                </c:pt>
                <c:pt idx="2830" formatCode="mmm\ dd\,\ yyyy">
                  <c:v>43173</c:v>
                </c:pt>
                <c:pt idx="2831" formatCode="mmm\ dd\,\ yyyy">
                  <c:v>43174</c:v>
                </c:pt>
                <c:pt idx="2832" formatCode="mmm\ dd\,\ yyyy">
                  <c:v>43175</c:v>
                </c:pt>
                <c:pt idx="2833" formatCode="mmm\ dd\,\ yyyy">
                  <c:v>43178</c:v>
                </c:pt>
                <c:pt idx="2834" formatCode="mmm\ dd\,\ yyyy">
                  <c:v>43179</c:v>
                </c:pt>
                <c:pt idx="2835" formatCode="mmm\ dd\,\ yyyy">
                  <c:v>43180</c:v>
                </c:pt>
                <c:pt idx="2836" formatCode="mmm\ dd\,\ yyyy">
                  <c:v>43181</c:v>
                </c:pt>
                <c:pt idx="2837" formatCode="mmm\ dd\,\ yyyy">
                  <c:v>43182</c:v>
                </c:pt>
                <c:pt idx="2838" formatCode="mmm\ dd\,\ yyyy">
                  <c:v>43185</c:v>
                </c:pt>
                <c:pt idx="2839" formatCode="mmm\ dd\,\ yyyy">
                  <c:v>43186</c:v>
                </c:pt>
                <c:pt idx="2840" formatCode="mmm\ dd\,\ yyyy">
                  <c:v>43187</c:v>
                </c:pt>
                <c:pt idx="2841" formatCode="mmm\ dd\,\ yyyy">
                  <c:v>43188</c:v>
                </c:pt>
                <c:pt idx="2842" formatCode="mmm\ dd\,\ yyyy">
                  <c:v>43192</c:v>
                </c:pt>
                <c:pt idx="2843" formatCode="mmm\ dd\,\ yyyy">
                  <c:v>43193</c:v>
                </c:pt>
                <c:pt idx="2844" formatCode="mmm\ dd\,\ yyyy">
                  <c:v>43194</c:v>
                </c:pt>
                <c:pt idx="2845" formatCode="mmm\ dd\,\ yyyy">
                  <c:v>43195</c:v>
                </c:pt>
                <c:pt idx="2846" formatCode="mmm\ dd\,\ yyyy">
                  <c:v>43196</c:v>
                </c:pt>
                <c:pt idx="2847" formatCode="mmm\ dd\,\ yyyy">
                  <c:v>43199</c:v>
                </c:pt>
                <c:pt idx="2848" formatCode="mmm\ dd\,\ yyyy">
                  <c:v>43200</c:v>
                </c:pt>
                <c:pt idx="2849" formatCode="mmm\ dd\,\ yyyy">
                  <c:v>43201</c:v>
                </c:pt>
                <c:pt idx="2850" formatCode="mmm\ dd\,\ yyyy">
                  <c:v>43202</c:v>
                </c:pt>
                <c:pt idx="2851" formatCode="mmm\ dd\,\ yyyy">
                  <c:v>43203</c:v>
                </c:pt>
                <c:pt idx="2852" formatCode="mmm\ dd\,\ yyyy">
                  <c:v>43206</c:v>
                </c:pt>
                <c:pt idx="2853" formatCode="mmm\ dd\,\ yyyy">
                  <c:v>43207</c:v>
                </c:pt>
                <c:pt idx="2854" formatCode="mmm\ dd\,\ yyyy">
                  <c:v>43208</c:v>
                </c:pt>
                <c:pt idx="2855" formatCode="mmm\ dd\,\ yyyy">
                  <c:v>43209</c:v>
                </c:pt>
                <c:pt idx="2856" formatCode="mmm\ dd\,\ yyyy">
                  <c:v>43210</c:v>
                </c:pt>
                <c:pt idx="2857" formatCode="mmm\ dd\,\ yyyy">
                  <c:v>43213</c:v>
                </c:pt>
                <c:pt idx="2858" formatCode="mmm\ dd\,\ yyyy">
                  <c:v>43214</c:v>
                </c:pt>
                <c:pt idx="2859" formatCode="mmm\ dd\,\ yyyy">
                  <c:v>43215</c:v>
                </c:pt>
                <c:pt idx="2860" formatCode="mmm\ dd\,\ yyyy">
                  <c:v>43216</c:v>
                </c:pt>
                <c:pt idx="2861" formatCode="mmm\ dd\,\ yyyy">
                  <c:v>43217</c:v>
                </c:pt>
                <c:pt idx="2862" formatCode="mmm\ dd\,\ yyyy">
                  <c:v>43220</c:v>
                </c:pt>
                <c:pt idx="2863" formatCode="mmm\ dd\,\ yyyy">
                  <c:v>43221</c:v>
                </c:pt>
                <c:pt idx="2864" formatCode="mmm\ dd\,\ yyyy">
                  <c:v>43222</c:v>
                </c:pt>
                <c:pt idx="2865" formatCode="mmm\ dd\,\ yyyy">
                  <c:v>43223</c:v>
                </c:pt>
                <c:pt idx="2866" formatCode="mmm\ dd\,\ yyyy">
                  <c:v>43224</c:v>
                </c:pt>
                <c:pt idx="2867" formatCode="mmm\ dd\,\ yyyy">
                  <c:v>43227</c:v>
                </c:pt>
                <c:pt idx="2868" formatCode="mmm\ dd\,\ yyyy">
                  <c:v>43228</c:v>
                </c:pt>
                <c:pt idx="2869" formatCode="mmm\ dd\,\ yyyy">
                  <c:v>43229</c:v>
                </c:pt>
                <c:pt idx="2870" formatCode="mmm\ dd\,\ yyyy">
                  <c:v>43230</c:v>
                </c:pt>
                <c:pt idx="2871" formatCode="mmm\ dd\,\ yyyy">
                  <c:v>43231</c:v>
                </c:pt>
                <c:pt idx="2872" formatCode="mmm\ dd\,\ yyyy">
                  <c:v>43234</c:v>
                </c:pt>
                <c:pt idx="2873" formatCode="mmm\ dd\,\ yyyy">
                  <c:v>43235</c:v>
                </c:pt>
                <c:pt idx="2874" formatCode="mmm\ dd\,\ yyyy">
                  <c:v>43236</c:v>
                </c:pt>
                <c:pt idx="2875" formatCode="mmm\ dd\,\ yyyy">
                  <c:v>43237</c:v>
                </c:pt>
                <c:pt idx="2876" formatCode="mmm\ dd\,\ yyyy">
                  <c:v>43238</c:v>
                </c:pt>
                <c:pt idx="2877" formatCode="mmm\ dd\,\ yyyy">
                  <c:v>43241</c:v>
                </c:pt>
                <c:pt idx="2878" formatCode="mmm\ dd\,\ yyyy">
                  <c:v>43242</c:v>
                </c:pt>
                <c:pt idx="2879" formatCode="mmm\ dd\,\ yyyy">
                  <c:v>43243</c:v>
                </c:pt>
                <c:pt idx="2880" formatCode="mmm\ dd\,\ yyyy">
                  <c:v>43244</c:v>
                </c:pt>
                <c:pt idx="2881" formatCode="mmm\ dd\,\ yyyy">
                  <c:v>43245</c:v>
                </c:pt>
                <c:pt idx="2882" formatCode="mmm\ dd\,\ yyyy">
                  <c:v>43249</c:v>
                </c:pt>
                <c:pt idx="2883" formatCode="mmm\ dd\,\ yyyy">
                  <c:v>43250</c:v>
                </c:pt>
                <c:pt idx="2884" formatCode="mmm\ dd\,\ yyyy">
                  <c:v>43251</c:v>
                </c:pt>
                <c:pt idx="2885" formatCode="mmm\ dd\,\ yyyy">
                  <c:v>43252</c:v>
                </c:pt>
                <c:pt idx="2886" formatCode="mmm\ dd\,\ yyyy">
                  <c:v>43255</c:v>
                </c:pt>
                <c:pt idx="2887" formatCode="mmm\ dd\,\ yyyy">
                  <c:v>43256</c:v>
                </c:pt>
                <c:pt idx="2888" formatCode="mmm\ dd\,\ yyyy">
                  <c:v>43257</c:v>
                </c:pt>
                <c:pt idx="2889" formatCode="mmm\ dd\,\ yyyy">
                  <c:v>43258</c:v>
                </c:pt>
                <c:pt idx="2890" formatCode="mmm\ dd\,\ yyyy">
                  <c:v>43259</c:v>
                </c:pt>
                <c:pt idx="2891" formatCode="mmm\ dd\,\ yyyy">
                  <c:v>43262</c:v>
                </c:pt>
                <c:pt idx="2892" formatCode="mmm\ dd\,\ yyyy">
                  <c:v>43263</c:v>
                </c:pt>
                <c:pt idx="2893" formatCode="mmm\ dd\,\ yyyy">
                  <c:v>43264</c:v>
                </c:pt>
                <c:pt idx="2894" formatCode="mmm\ dd\,\ yyyy">
                  <c:v>43265</c:v>
                </c:pt>
                <c:pt idx="2895" formatCode="mmm\ dd\,\ yyyy">
                  <c:v>43266</c:v>
                </c:pt>
                <c:pt idx="2896" formatCode="mmm\ dd\,\ yyyy">
                  <c:v>43269</c:v>
                </c:pt>
                <c:pt idx="2897" formatCode="mmm\ dd\,\ yyyy">
                  <c:v>43270</c:v>
                </c:pt>
                <c:pt idx="2898" formatCode="mmm\ dd\,\ yyyy">
                  <c:v>43271</c:v>
                </c:pt>
                <c:pt idx="2899" formatCode="mmm\ dd\,\ yyyy">
                  <c:v>43272</c:v>
                </c:pt>
                <c:pt idx="2900" formatCode="mmm\ dd\,\ yyyy">
                  <c:v>43273</c:v>
                </c:pt>
                <c:pt idx="2901" formatCode="mmm\ dd\,\ yyyy">
                  <c:v>43276</c:v>
                </c:pt>
                <c:pt idx="2902" formatCode="mmm\ dd\,\ yyyy">
                  <c:v>43277</c:v>
                </c:pt>
                <c:pt idx="2903" formatCode="mmm\ dd\,\ yyyy">
                  <c:v>43278</c:v>
                </c:pt>
                <c:pt idx="2904" formatCode="mmm\ dd\,\ yyyy">
                  <c:v>43279</c:v>
                </c:pt>
                <c:pt idx="2905" formatCode="mmm\ dd\,\ yyyy">
                  <c:v>43280</c:v>
                </c:pt>
                <c:pt idx="2906" formatCode="mmm\ dd\,\ yyyy">
                  <c:v>43283</c:v>
                </c:pt>
                <c:pt idx="2907" formatCode="mmm\ dd\,\ yyyy">
                  <c:v>43284</c:v>
                </c:pt>
                <c:pt idx="2908" formatCode="mmm\ dd\,\ yyyy">
                  <c:v>43286</c:v>
                </c:pt>
                <c:pt idx="2909" formatCode="mmm\ dd\,\ yyyy">
                  <c:v>43287</c:v>
                </c:pt>
                <c:pt idx="2910" formatCode="mmm\ dd\,\ yyyy">
                  <c:v>43290</c:v>
                </c:pt>
              </c:numCache>
            </c:numRef>
          </c:cat>
          <c:val>
            <c:numRef>
              <c:f>Sheet1!$B$1243:$B$4153</c:f>
              <c:numCache>
                <c:formatCode>General</c:formatCode>
                <c:ptCount val="2911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  <c:pt idx="2335">
                  <c:v>104.69999999999999</c:v>
                </c:pt>
                <c:pt idx="2336">
                  <c:v>107</c:v>
                </c:pt>
                <c:pt idx="2337">
                  <c:v>110.00000000000001</c:v>
                </c:pt>
                <c:pt idx="2338">
                  <c:v>106.3</c:v>
                </c:pt>
                <c:pt idx="2339">
                  <c:v>101.89999999999999</c:v>
                </c:pt>
                <c:pt idx="2340">
                  <c:v>100.1</c:v>
                </c:pt>
                <c:pt idx="2341">
                  <c:v>107</c:v>
                </c:pt>
                <c:pt idx="2342">
                  <c:v>106.1</c:v>
                </c:pt>
                <c:pt idx="2343">
                  <c:v>113.79999999999998</c:v>
                </c:pt>
                <c:pt idx="2344">
                  <c:v>116.5</c:v>
                </c:pt>
                <c:pt idx="2345">
                  <c:v>122</c:v>
                </c:pt>
                <c:pt idx="2346">
                  <c:v>121.10000000000001</c:v>
                </c:pt>
                <c:pt idx="2347">
                  <c:v>120.30000000000001</c:v>
                </c:pt>
                <c:pt idx="2348">
                  <c:v>119.5</c:v>
                </c:pt>
                <c:pt idx="2349">
                  <c:v>120.10000000000001</c:v>
                </c:pt>
                <c:pt idx="2350">
                  <c:v>122.2</c:v>
                </c:pt>
                <c:pt idx="2351">
                  <c:v>128.69999999999999</c:v>
                </c:pt>
                <c:pt idx="2352">
                  <c:v>126.69999999999999</c:v>
                </c:pt>
                <c:pt idx="2353">
                  <c:v>126.89999999999999</c:v>
                </c:pt>
                <c:pt idx="2354">
                  <c:v>125.8</c:v>
                </c:pt>
                <c:pt idx="2355">
                  <c:v>129</c:v>
                </c:pt>
                <c:pt idx="2356">
                  <c:v>133.6</c:v>
                </c:pt>
                <c:pt idx="2357">
                  <c:v>135.69999999999999</c:v>
                </c:pt>
                <c:pt idx="2358">
                  <c:v>134</c:v>
                </c:pt>
                <c:pt idx="2359">
                  <c:v>130.80000000000001</c:v>
                </c:pt>
                <c:pt idx="2360">
                  <c:v>129.29999999999998</c:v>
                </c:pt>
                <c:pt idx="2361">
                  <c:v>129</c:v>
                </c:pt>
                <c:pt idx="2362">
                  <c:v>128.5</c:v>
                </c:pt>
                <c:pt idx="2363">
                  <c:v>128.9</c:v>
                </c:pt>
                <c:pt idx="2364">
                  <c:v>123.50000000000001</c:v>
                </c:pt>
                <c:pt idx="2365">
                  <c:v>127.89999999999999</c:v>
                </c:pt>
                <c:pt idx="2366">
                  <c:v>134.60000000000002</c:v>
                </c:pt>
                <c:pt idx="2367">
                  <c:v>134.5</c:v>
                </c:pt>
                <c:pt idx="2368">
                  <c:v>135.5</c:v>
                </c:pt>
                <c:pt idx="2369">
                  <c:v>139.6</c:v>
                </c:pt>
                <c:pt idx="2370">
                  <c:v>142.9</c:v>
                </c:pt>
                <c:pt idx="2371">
                  <c:v>143.4</c:v>
                </c:pt>
                <c:pt idx="2372">
                  <c:v>143</c:v>
                </c:pt>
                <c:pt idx="2373">
                  <c:v>145</c:v>
                </c:pt>
                <c:pt idx="2374">
                  <c:v>143.6</c:v>
                </c:pt>
                <c:pt idx="2375">
                  <c:v>145.19999999999999</c:v>
                </c:pt>
                <c:pt idx="2376">
                  <c:v>147</c:v>
                </c:pt>
                <c:pt idx="2377">
                  <c:v>145.30000000000001</c:v>
                </c:pt>
                <c:pt idx="2378">
                  <c:v>145</c:v>
                </c:pt>
                <c:pt idx="2379">
                  <c:v>144.4</c:v>
                </c:pt>
                <c:pt idx="2380">
                  <c:v>145.70000000000002</c:v>
                </c:pt>
                <c:pt idx="2381">
                  <c:v>145.70000000000002</c:v>
                </c:pt>
                <c:pt idx="2382">
                  <c:v>144.30000000000001</c:v>
                </c:pt>
                <c:pt idx="2383">
                  <c:v>146</c:v>
                </c:pt>
                <c:pt idx="2384">
                  <c:v>149.80000000000001</c:v>
                </c:pt>
                <c:pt idx="2385">
                  <c:v>153.4</c:v>
                </c:pt>
                <c:pt idx="2386">
                  <c:v>151</c:v>
                </c:pt>
                <c:pt idx="2387">
                  <c:v>147.4</c:v>
                </c:pt>
                <c:pt idx="2388">
                  <c:v>146.6</c:v>
                </c:pt>
                <c:pt idx="2389">
                  <c:v>145.70000000000002</c:v>
                </c:pt>
                <c:pt idx="2390">
                  <c:v>142.70000000000002</c:v>
                </c:pt>
                <c:pt idx="2391">
                  <c:v>138.19999999999999</c:v>
                </c:pt>
                <c:pt idx="2392">
                  <c:v>144.6</c:v>
                </c:pt>
                <c:pt idx="2393">
                  <c:v>147.9</c:v>
                </c:pt>
                <c:pt idx="2394">
                  <c:v>147.30000000000001</c:v>
                </c:pt>
                <c:pt idx="2395">
                  <c:v>145.30000000000001</c:v>
                </c:pt>
                <c:pt idx="2396">
                  <c:v>147.9</c:v>
                </c:pt>
                <c:pt idx="2397">
                  <c:v>142</c:v>
                </c:pt>
                <c:pt idx="2398">
                  <c:v>140.1</c:v>
                </c:pt>
                <c:pt idx="2399">
                  <c:v>143.79999999999998</c:v>
                </c:pt>
                <c:pt idx="2400">
                  <c:v>150.1</c:v>
                </c:pt>
                <c:pt idx="2401">
                  <c:v>145.6</c:v>
                </c:pt>
                <c:pt idx="2402">
                  <c:v>147.6</c:v>
                </c:pt>
                <c:pt idx="2403">
                  <c:v>141.1</c:v>
                </c:pt>
                <c:pt idx="2404">
                  <c:v>143.1</c:v>
                </c:pt>
                <c:pt idx="2405">
                  <c:v>136.9</c:v>
                </c:pt>
                <c:pt idx="2406">
                  <c:v>137.20000000000002</c:v>
                </c:pt>
                <c:pt idx="2407">
                  <c:v>137.20000000000002</c:v>
                </c:pt>
                <c:pt idx="2408">
                  <c:v>141.30000000000001</c:v>
                </c:pt>
                <c:pt idx="2409">
                  <c:v>134.20000000000002</c:v>
                </c:pt>
                <c:pt idx="2410">
                  <c:v>134.60000000000002</c:v>
                </c:pt>
                <c:pt idx="2411">
                  <c:v>133.80000000000001</c:v>
                </c:pt>
                <c:pt idx="2412">
                  <c:v>132.20000000000002</c:v>
                </c:pt>
                <c:pt idx="2413">
                  <c:v>132.5</c:v>
                </c:pt>
                <c:pt idx="2414">
                  <c:v>134.80000000000001</c:v>
                </c:pt>
                <c:pt idx="2415">
                  <c:v>131</c:v>
                </c:pt>
                <c:pt idx="2416">
                  <c:v>130.29999999999998</c:v>
                </c:pt>
                <c:pt idx="2417">
                  <c:v>127</c:v>
                </c:pt>
                <c:pt idx="2418">
                  <c:v>126.89999999999999</c:v>
                </c:pt>
                <c:pt idx="2419">
                  <c:v>125.1</c:v>
                </c:pt>
                <c:pt idx="2420">
                  <c:v>122.7</c:v>
                </c:pt>
                <c:pt idx="2421">
                  <c:v>123.70000000000002</c:v>
                </c:pt>
                <c:pt idx="2422">
                  <c:v>120</c:v>
                </c:pt>
                <c:pt idx="2423">
                  <c:v>120.10000000000001</c:v>
                </c:pt>
                <c:pt idx="2424">
                  <c:v>123.4</c:v>
                </c:pt>
                <c:pt idx="2425">
                  <c:v>127.49999999999999</c:v>
                </c:pt>
                <c:pt idx="2426">
                  <c:v>127.4</c:v>
                </c:pt>
                <c:pt idx="2427">
                  <c:v>129.29999999999998</c:v>
                </c:pt>
                <c:pt idx="2428">
                  <c:v>127.89999999999999</c:v>
                </c:pt>
                <c:pt idx="2429">
                  <c:v>126.69999999999999</c:v>
                </c:pt>
                <c:pt idx="2430">
                  <c:v>134.1</c:v>
                </c:pt>
                <c:pt idx="2431">
                  <c:v>137.4</c:v>
                </c:pt>
                <c:pt idx="2432">
                  <c:v>141.1</c:v>
                </c:pt>
                <c:pt idx="2433">
                  <c:v>142.5</c:v>
                </c:pt>
                <c:pt idx="2434">
                  <c:v>146.1</c:v>
                </c:pt>
                <c:pt idx="2435">
                  <c:v>149.6</c:v>
                </c:pt>
                <c:pt idx="2436">
                  <c:v>148.70000000000002</c:v>
                </c:pt>
                <c:pt idx="2437">
                  <c:v>145.9</c:v>
                </c:pt>
                <c:pt idx="2438">
                  <c:v>147.80000000000001</c:v>
                </c:pt>
                <c:pt idx="2439">
                  <c:v>147</c:v>
                </c:pt>
                <c:pt idx="2440">
                  <c:v>149.4</c:v>
                </c:pt>
                <c:pt idx="2441">
                  <c:v>147.80000000000001</c:v>
                </c:pt>
                <c:pt idx="2442">
                  <c:v>146.5</c:v>
                </c:pt>
                <c:pt idx="2443">
                  <c:v>146.19999999999999</c:v>
                </c:pt>
                <c:pt idx="2444">
                  <c:v>140.19999999999999</c:v>
                </c:pt>
                <c:pt idx="2445">
                  <c:v>134.60000000000002</c:v>
                </c:pt>
                <c:pt idx="2446">
                  <c:v>136.5</c:v>
                </c:pt>
                <c:pt idx="2448">
                  <c:v>137.79999999999998</c:v>
                </c:pt>
                <c:pt idx="2449">
                  <c:v>139.39999999999998</c:v>
                </c:pt>
                <c:pt idx="2450">
                  <c:v>144</c:v>
                </c:pt>
                <c:pt idx="2451">
                  <c:v>142.9</c:v>
                </c:pt>
                <c:pt idx="2452">
                  <c:v>140.19999999999999</c:v>
                </c:pt>
                <c:pt idx="2453">
                  <c:v>138.30000000000001</c:v>
                </c:pt>
                <c:pt idx="2454">
                  <c:v>134.60000000000002</c:v>
                </c:pt>
                <c:pt idx="2455">
                  <c:v>138.39999999999998</c:v>
                </c:pt>
                <c:pt idx="2456">
                  <c:v>137.30000000000001</c:v>
                </c:pt>
                <c:pt idx="2457">
                  <c:v>135.1</c:v>
                </c:pt>
                <c:pt idx="2458">
                  <c:v>135.30000000000001</c:v>
                </c:pt>
                <c:pt idx="2459">
                  <c:v>139.69999999999999</c:v>
                </c:pt>
                <c:pt idx="2460">
                  <c:v>141.70000000000002</c:v>
                </c:pt>
                <c:pt idx="2461">
                  <c:v>138.39999999999998</c:v>
                </c:pt>
                <c:pt idx="2462">
                  <c:v>141.79999999999998</c:v>
                </c:pt>
                <c:pt idx="2463">
                  <c:v>138.1</c:v>
                </c:pt>
                <c:pt idx="2464">
                  <c:v>145.4</c:v>
                </c:pt>
                <c:pt idx="2465">
                  <c:v>152.19999999999999</c:v>
                </c:pt>
                <c:pt idx="2466">
                  <c:v>151.5</c:v>
                </c:pt>
                <c:pt idx="2467">
                  <c:v>153.80000000000001</c:v>
                </c:pt>
                <c:pt idx="2468">
                  <c:v>155.20000000000002</c:v>
                </c:pt>
                <c:pt idx="2469">
                  <c:v>157.5</c:v>
                </c:pt>
                <c:pt idx="2470">
                  <c:v>157.69999999999999</c:v>
                </c:pt>
                <c:pt idx="2471">
                  <c:v>155.29999999999998</c:v>
                </c:pt>
                <c:pt idx="2472">
                  <c:v>155.29999999999998</c:v>
                </c:pt>
                <c:pt idx="2473">
                  <c:v>156.5</c:v>
                </c:pt>
                <c:pt idx="2474">
                  <c:v>154.29999999999998</c:v>
                </c:pt>
                <c:pt idx="2475">
                  <c:v>155.29999999999998</c:v>
                </c:pt>
                <c:pt idx="2476">
                  <c:v>154.5</c:v>
                </c:pt>
                <c:pt idx="2477">
                  <c:v>153.19999999999999</c:v>
                </c:pt>
                <c:pt idx="2478">
                  <c:v>154.4</c:v>
                </c:pt>
                <c:pt idx="2479">
                  <c:v>155.69999999999999</c:v>
                </c:pt>
                <c:pt idx="2480">
                  <c:v>153.29999999999998</c:v>
                </c:pt>
                <c:pt idx="2481">
                  <c:v>155</c:v>
                </c:pt>
                <c:pt idx="2482">
                  <c:v>156</c:v>
                </c:pt>
                <c:pt idx="2483">
                  <c:v>154</c:v>
                </c:pt>
                <c:pt idx="2484">
                  <c:v>153.19999999999999</c:v>
                </c:pt>
                <c:pt idx="2485">
                  <c:v>154.4</c:v>
                </c:pt>
                <c:pt idx="2486">
                  <c:v>151.80000000000001</c:v>
                </c:pt>
                <c:pt idx="2487">
                  <c:v>146.4</c:v>
                </c:pt>
                <c:pt idx="2488">
                  <c:v>147.5</c:v>
                </c:pt>
                <c:pt idx="2489">
                  <c:v>141.4</c:v>
                </c:pt>
                <c:pt idx="2490">
                  <c:v>141.4</c:v>
                </c:pt>
                <c:pt idx="2491">
                  <c:v>138.1</c:v>
                </c:pt>
                <c:pt idx="2492">
                  <c:v>139.5</c:v>
                </c:pt>
                <c:pt idx="2493">
                  <c:v>138.5</c:v>
                </c:pt>
                <c:pt idx="2494">
                  <c:v>140.39999999999998</c:v>
                </c:pt>
                <c:pt idx="2495">
                  <c:v>138.5</c:v>
                </c:pt>
                <c:pt idx="2496">
                  <c:v>135.30000000000001</c:v>
                </c:pt>
                <c:pt idx="2497">
                  <c:v>134.4</c:v>
                </c:pt>
                <c:pt idx="2498">
                  <c:v>141.70000000000002</c:v>
                </c:pt>
                <c:pt idx="2499">
                  <c:v>140.1</c:v>
                </c:pt>
                <c:pt idx="2500">
                  <c:v>140.6</c:v>
                </c:pt>
                <c:pt idx="2501">
                  <c:v>141.5</c:v>
                </c:pt>
                <c:pt idx="2502">
                  <c:v>148.4</c:v>
                </c:pt>
                <c:pt idx="2503">
                  <c:v>148.19999999999999</c:v>
                </c:pt>
                <c:pt idx="2504">
                  <c:v>147.5</c:v>
                </c:pt>
                <c:pt idx="2505">
                  <c:v>147.5</c:v>
                </c:pt>
                <c:pt idx="2506">
                  <c:v>146.6</c:v>
                </c:pt>
                <c:pt idx="2507">
                  <c:v>142.5</c:v>
                </c:pt>
                <c:pt idx="2508">
                  <c:v>151.80000000000001</c:v>
                </c:pt>
                <c:pt idx="2509">
                  <c:v>157.9</c:v>
                </c:pt>
                <c:pt idx="2510">
                  <c:v>159.20000000000002</c:v>
                </c:pt>
                <c:pt idx="2511">
                  <c:v>156.80000000000001</c:v>
                </c:pt>
                <c:pt idx="2512">
                  <c:v>154.4</c:v>
                </c:pt>
                <c:pt idx="2513">
                  <c:v>152.6</c:v>
                </c:pt>
                <c:pt idx="2514">
                  <c:v>153.80000000000001</c:v>
                </c:pt>
                <c:pt idx="2515">
                  <c:v>154.1</c:v>
                </c:pt>
                <c:pt idx="2516">
                  <c:v>157.20000000000002</c:v>
                </c:pt>
                <c:pt idx="2517">
                  <c:v>157.5</c:v>
                </c:pt>
                <c:pt idx="2518">
                  <c:v>157.9</c:v>
                </c:pt>
                <c:pt idx="2519">
                  <c:v>158</c:v>
                </c:pt>
                <c:pt idx="2520">
                  <c:v>161.80000000000001</c:v>
                </c:pt>
                <c:pt idx="2521">
                  <c:v>161.1</c:v>
                </c:pt>
                <c:pt idx="2522">
                  <c:v>161.9</c:v>
                </c:pt>
                <c:pt idx="2523">
                  <c:v>159</c:v>
                </c:pt>
                <c:pt idx="2524">
                  <c:v>160.60000000000002</c:v>
                </c:pt>
                <c:pt idx="2525">
                  <c:v>163.19999999999999</c:v>
                </c:pt>
                <c:pt idx="2526">
                  <c:v>164.6</c:v>
                </c:pt>
                <c:pt idx="2527">
                  <c:v>164.3</c:v>
                </c:pt>
                <c:pt idx="2528">
                  <c:v>165.5</c:v>
                </c:pt>
                <c:pt idx="2529">
                  <c:v>166.2</c:v>
                </c:pt>
                <c:pt idx="2530">
                  <c:v>161.80000000000001</c:v>
                </c:pt>
                <c:pt idx="2531">
                  <c:v>162.4</c:v>
                </c:pt>
                <c:pt idx="2532">
                  <c:v>163.1</c:v>
                </c:pt>
                <c:pt idx="2533">
                  <c:v>163.19999999999999</c:v>
                </c:pt>
                <c:pt idx="2534">
                  <c:v>157.29999999999998</c:v>
                </c:pt>
                <c:pt idx="2535">
                  <c:v>154.80000000000001</c:v>
                </c:pt>
                <c:pt idx="2536">
                  <c:v>159.4</c:v>
                </c:pt>
                <c:pt idx="2537">
                  <c:v>161.9</c:v>
                </c:pt>
                <c:pt idx="2538">
                  <c:v>159.4</c:v>
                </c:pt>
                <c:pt idx="2539">
                  <c:v>158.80000000000001</c:v>
                </c:pt>
                <c:pt idx="2540">
                  <c:v>155.4</c:v>
                </c:pt>
                <c:pt idx="2541">
                  <c:v>155.6</c:v>
                </c:pt>
                <c:pt idx="2542">
                  <c:v>157.1</c:v>
                </c:pt>
                <c:pt idx="2543">
                  <c:v>157.6</c:v>
                </c:pt>
                <c:pt idx="2544">
                  <c:v>157.9</c:v>
                </c:pt>
                <c:pt idx="2545">
                  <c:v>157.29999999999998</c:v>
                </c:pt>
                <c:pt idx="2546">
                  <c:v>159.9</c:v>
                </c:pt>
                <c:pt idx="2547">
                  <c:v>158</c:v>
                </c:pt>
                <c:pt idx="2548">
                  <c:v>158.1</c:v>
                </c:pt>
                <c:pt idx="2549">
                  <c:v>159.5</c:v>
                </c:pt>
                <c:pt idx="2550">
                  <c:v>163.1</c:v>
                </c:pt>
                <c:pt idx="2551">
                  <c:v>162</c:v>
                </c:pt>
                <c:pt idx="2552">
                  <c:v>162.5</c:v>
                </c:pt>
                <c:pt idx="2553">
                  <c:v>160</c:v>
                </c:pt>
                <c:pt idx="2554">
                  <c:v>158.5</c:v>
                </c:pt>
                <c:pt idx="2555">
                  <c:v>160.20000000000002</c:v>
                </c:pt>
                <c:pt idx="2556">
                  <c:v>160.9</c:v>
                </c:pt>
                <c:pt idx="2557">
                  <c:v>163.19999999999999</c:v>
                </c:pt>
                <c:pt idx="2558">
                  <c:v>158.9</c:v>
                </c:pt>
                <c:pt idx="2559">
                  <c:v>159.69999999999999</c:v>
                </c:pt>
                <c:pt idx="2560">
                  <c:v>159.5</c:v>
                </c:pt>
                <c:pt idx="2561">
                  <c:v>159.30000000000001</c:v>
                </c:pt>
                <c:pt idx="2562">
                  <c:v>161.1</c:v>
                </c:pt>
                <c:pt idx="2563">
                  <c:v>161.4</c:v>
                </c:pt>
                <c:pt idx="2564">
                  <c:v>159.9</c:v>
                </c:pt>
                <c:pt idx="2565">
                  <c:v>162.4</c:v>
                </c:pt>
                <c:pt idx="2566">
                  <c:v>160.60000000000002</c:v>
                </c:pt>
                <c:pt idx="2567">
                  <c:v>161.4</c:v>
                </c:pt>
                <c:pt idx="2568">
                  <c:v>160</c:v>
                </c:pt>
                <c:pt idx="2569">
                  <c:v>158.69999999999999</c:v>
                </c:pt>
                <c:pt idx="2570">
                  <c:v>154.4</c:v>
                </c:pt>
                <c:pt idx="2571">
                  <c:v>155.6</c:v>
                </c:pt>
                <c:pt idx="2572">
                  <c:v>157.1</c:v>
                </c:pt>
                <c:pt idx="2573">
                  <c:v>157.69999999999999</c:v>
                </c:pt>
                <c:pt idx="2574">
                  <c:v>152.69999999999999</c:v>
                </c:pt>
                <c:pt idx="2575">
                  <c:v>149.5</c:v>
                </c:pt>
                <c:pt idx="2576">
                  <c:v>146.4</c:v>
                </c:pt>
                <c:pt idx="2577">
                  <c:v>145.79999999999998</c:v>
                </c:pt>
                <c:pt idx="2578">
                  <c:v>145.79999999999998</c:v>
                </c:pt>
                <c:pt idx="2579">
                  <c:v>147.9</c:v>
                </c:pt>
                <c:pt idx="2580">
                  <c:v>146.70000000000002</c:v>
                </c:pt>
                <c:pt idx="2581">
                  <c:v>147.70000000000002</c:v>
                </c:pt>
                <c:pt idx="2582">
                  <c:v>148.30000000000001</c:v>
                </c:pt>
                <c:pt idx="2583">
                  <c:v>147.10000000000002</c:v>
                </c:pt>
                <c:pt idx="2584">
                  <c:v>146.5</c:v>
                </c:pt>
                <c:pt idx="2585">
                  <c:v>145.5</c:v>
                </c:pt>
                <c:pt idx="2586">
                  <c:v>147.30000000000001</c:v>
                </c:pt>
                <c:pt idx="2587">
                  <c:v>146.9</c:v>
                </c:pt>
                <c:pt idx="2588">
                  <c:v>148.80000000000001</c:v>
                </c:pt>
                <c:pt idx="2589">
                  <c:v>151</c:v>
                </c:pt>
                <c:pt idx="2590">
                  <c:v>152.80000000000001</c:v>
                </c:pt>
                <c:pt idx="2591">
                  <c:v>154.29999999999998</c:v>
                </c:pt>
                <c:pt idx="2592">
                  <c:v>152.6</c:v>
                </c:pt>
                <c:pt idx="2593">
                  <c:v>153.5</c:v>
                </c:pt>
                <c:pt idx="2594">
                  <c:v>153.6</c:v>
                </c:pt>
                <c:pt idx="2595">
                  <c:v>157.5</c:v>
                </c:pt>
                <c:pt idx="2596">
                  <c:v>159.30000000000001</c:v>
                </c:pt>
                <c:pt idx="2597">
                  <c:v>161.30000000000001</c:v>
                </c:pt>
                <c:pt idx="2598">
                  <c:v>161.60000000000002</c:v>
                </c:pt>
                <c:pt idx="2599">
                  <c:v>160.1</c:v>
                </c:pt>
                <c:pt idx="2600">
                  <c:v>161.4</c:v>
                </c:pt>
                <c:pt idx="2601">
                  <c:v>160.1</c:v>
                </c:pt>
                <c:pt idx="2602">
                  <c:v>159.4</c:v>
                </c:pt>
                <c:pt idx="2603">
                  <c:v>155.4</c:v>
                </c:pt>
                <c:pt idx="2604">
                  <c:v>154.69999999999999</c:v>
                </c:pt>
                <c:pt idx="2605">
                  <c:v>153</c:v>
                </c:pt>
                <c:pt idx="2606">
                  <c:v>151.89999999999998</c:v>
                </c:pt>
                <c:pt idx="2607">
                  <c:v>152.5</c:v>
                </c:pt>
                <c:pt idx="2608">
                  <c:v>150.5</c:v>
                </c:pt>
                <c:pt idx="2609">
                  <c:v>148.80000000000001</c:v>
                </c:pt>
                <c:pt idx="2610">
                  <c:v>147.5</c:v>
                </c:pt>
                <c:pt idx="2611">
                  <c:v>145.79999999999998</c:v>
                </c:pt>
                <c:pt idx="2612">
                  <c:v>144.1</c:v>
                </c:pt>
                <c:pt idx="2613">
                  <c:v>143.70000000000002</c:v>
                </c:pt>
                <c:pt idx="2614">
                  <c:v>137.9</c:v>
                </c:pt>
                <c:pt idx="2615">
                  <c:v>141.30000000000001</c:v>
                </c:pt>
                <c:pt idx="2616">
                  <c:v>142.19999999999999</c:v>
                </c:pt>
                <c:pt idx="2617">
                  <c:v>140.69999999999999</c:v>
                </c:pt>
                <c:pt idx="2618">
                  <c:v>144.19999999999999</c:v>
                </c:pt>
                <c:pt idx="2619">
                  <c:v>145.6</c:v>
                </c:pt>
                <c:pt idx="2620">
                  <c:v>145.6</c:v>
                </c:pt>
                <c:pt idx="2621">
                  <c:v>146.9</c:v>
                </c:pt>
                <c:pt idx="2622">
                  <c:v>148</c:v>
                </c:pt>
                <c:pt idx="2623">
                  <c:v>149.70000000000002</c:v>
                </c:pt>
                <c:pt idx="2624">
                  <c:v>150.80000000000001</c:v>
                </c:pt>
                <c:pt idx="2625">
                  <c:v>154.69999999999999</c:v>
                </c:pt>
                <c:pt idx="2626">
                  <c:v>156.4</c:v>
                </c:pt>
                <c:pt idx="2627">
                  <c:v>157.5</c:v>
                </c:pt>
                <c:pt idx="2628">
                  <c:v>157.1</c:v>
                </c:pt>
                <c:pt idx="2629">
                  <c:v>151.19999999999999</c:v>
                </c:pt>
                <c:pt idx="2630">
                  <c:v>152.6</c:v>
                </c:pt>
                <c:pt idx="2631">
                  <c:v>151.4</c:v>
                </c:pt>
                <c:pt idx="2632">
                  <c:v>147.70000000000002</c:v>
                </c:pt>
                <c:pt idx="2633">
                  <c:v>145.19999999999999</c:v>
                </c:pt>
                <c:pt idx="2634">
                  <c:v>144.1</c:v>
                </c:pt>
                <c:pt idx="2635">
                  <c:v>141.6</c:v>
                </c:pt>
                <c:pt idx="2636">
                  <c:v>142.19999999999999</c:v>
                </c:pt>
                <c:pt idx="2637">
                  <c:v>138.1</c:v>
                </c:pt>
                <c:pt idx="2638">
                  <c:v>138</c:v>
                </c:pt>
                <c:pt idx="2639">
                  <c:v>138.9</c:v>
                </c:pt>
                <c:pt idx="2640">
                  <c:v>138.1</c:v>
                </c:pt>
                <c:pt idx="2641">
                  <c:v>140.6</c:v>
                </c:pt>
                <c:pt idx="2642">
                  <c:v>136.9</c:v>
                </c:pt>
                <c:pt idx="2643">
                  <c:v>136.9</c:v>
                </c:pt>
                <c:pt idx="2644">
                  <c:v>139</c:v>
                </c:pt>
                <c:pt idx="2645">
                  <c:v>136.9</c:v>
                </c:pt>
                <c:pt idx="2646">
                  <c:v>136.1</c:v>
                </c:pt>
                <c:pt idx="2647">
                  <c:v>132.6</c:v>
                </c:pt>
                <c:pt idx="2648">
                  <c:v>133.5</c:v>
                </c:pt>
                <c:pt idx="2649">
                  <c:v>133.1</c:v>
                </c:pt>
                <c:pt idx="2650">
                  <c:v>133.9</c:v>
                </c:pt>
                <c:pt idx="2651">
                  <c:v>137.9</c:v>
                </c:pt>
                <c:pt idx="2652">
                  <c:v>140.39999999999998</c:v>
                </c:pt>
                <c:pt idx="2653">
                  <c:v>140.79999999999998</c:v>
                </c:pt>
                <c:pt idx="2654">
                  <c:v>144.70000000000002</c:v>
                </c:pt>
                <c:pt idx="2655">
                  <c:v>143.4</c:v>
                </c:pt>
                <c:pt idx="2656">
                  <c:v>143.5</c:v>
                </c:pt>
                <c:pt idx="2657">
                  <c:v>140.79999999999998</c:v>
                </c:pt>
                <c:pt idx="2658">
                  <c:v>140.69999999999999</c:v>
                </c:pt>
                <c:pt idx="2659">
                  <c:v>143.9</c:v>
                </c:pt>
                <c:pt idx="2660">
                  <c:v>143.5</c:v>
                </c:pt>
                <c:pt idx="2661">
                  <c:v>145.1</c:v>
                </c:pt>
                <c:pt idx="2662">
                  <c:v>147.9</c:v>
                </c:pt>
                <c:pt idx="2663">
                  <c:v>146</c:v>
                </c:pt>
                <c:pt idx="2664">
                  <c:v>147.19999999999999</c:v>
                </c:pt>
                <c:pt idx="2665">
                  <c:v>151.69999999999999</c:v>
                </c:pt>
                <c:pt idx="2666">
                  <c:v>151.1</c:v>
                </c:pt>
                <c:pt idx="2667">
                  <c:v>148</c:v>
                </c:pt>
                <c:pt idx="2668">
                  <c:v>148.19999999999999</c:v>
                </c:pt>
                <c:pt idx="2669">
                  <c:v>153</c:v>
                </c:pt>
                <c:pt idx="2670">
                  <c:v>156.29999999999998</c:v>
                </c:pt>
                <c:pt idx="2671">
                  <c:v>157.29999999999998</c:v>
                </c:pt>
                <c:pt idx="2672">
                  <c:v>160.60000000000002</c:v>
                </c:pt>
                <c:pt idx="2673">
                  <c:v>163.30000000000001</c:v>
                </c:pt>
                <c:pt idx="2674">
                  <c:v>161.20000000000002</c:v>
                </c:pt>
                <c:pt idx="2675">
                  <c:v>162.1</c:v>
                </c:pt>
                <c:pt idx="2676">
                  <c:v>160.60000000000002</c:v>
                </c:pt>
                <c:pt idx="2677">
                  <c:v>161.30000000000001</c:v>
                </c:pt>
                <c:pt idx="2678">
                  <c:v>160.5</c:v>
                </c:pt>
                <c:pt idx="2679">
                  <c:v>159.30000000000001</c:v>
                </c:pt>
                <c:pt idx="2680">
                  <c:v>162</c:v>
                </c:pt>
                <c:pt idx="2681">
                  <c:v>159.4</c:v>
                </c:pt>
                <c:pt idx="2682">
                  <c:v>159.60000000000002</c:v>
                </c:pt>
                <c:pt idx="2683">
                  <c:v>156.6</c:v>
                </c:pt>
                <c:pt idx="2684">
                  <c:v>156.5</c:v>
                </c:pt>
                <c:pt idx="2685">
                  <c:v>154.1</c:v>
                </c:pt>
                <c:pt idx="2686">
                  <c:v>154.80000000000001</c:v>
                </c:pt>
                <c:pt idx="2687">
                  <c:v>158.9</c:v>
                </c:pt>
                <c:pt idx="2688">
                  <c:v>153.80000000000001</c:v>
                </c:pt>
                <c:pt idx="2689">
                  <c:v>155.69999999999999</c:v>
                </c:pt>
                <c:pt idx="2690">
                  <c:v>159.60000000000002</c:v>
                </c:pt>
                <c:pt idx="2691">
                  <c:v>159.9</c:v>
                </c:pt>
                <c:pt idx="2692">
                  <c:v>159.4</c:v>
                </c:pt>
                <c:pt idx="2693">
                  <c:v>161.1</c:v>
                </c:pt>
                <c:pt idx="2694">
                  <c:v>164.1</c:v>
                </c:pt>
                <c:pt idx="2695">
                  <c:v>165.5</c:v>
                </c:pt>
                <c:pt idx="2696">
                  <c:v>175.5</c:v>
                </c:pt>
                <c:pt idx="2697">
                  <c:v>177.2</c:v>
                </c:pt>
                <c:pt idx="2698">
                  <c:v>177.2</c:v>
                </c:pt>
                <c:pt idx="2699">
                  <c:v>177.29999999999998</c:v>
                </c:pt>
                <c:pt idx="2700">
                  <c:v>181.5</c:v>
                </c:pt>
                <c:pt idx="2701">
                  <c:v>182.7</c:v>
                </c:pt>
                <c:pt idx="2702">
                  <c:v>182</c:v>
                </c:pt>
                <c:pt idx="2703">
                  <c:v>174.70000000000002</c:v>
                </c:pt>
                <c:pt idx="2704">
                  <c:v>174.8</c:v>
                </c:pt>
                <c:pt idx="2705">
                  <c:v>175</c:v>
                </c:pt>
                <c:pt idx="2706">
                  <c:v>177.4</c:v>
                </c:pt>
                <c:pt idx="2707">
                  <c:v>176.4</c:v>
                </c:pt>
                <c:pt idx="2708">
                  <c:v>174.8</c:v>
                </c:pt>
                <c:pt idx="2709">
                  <c:v>174</c:v>
                </c:pt>
                <c:pt idx="2710">
                  <c:v>176.5</c:v>
                </c:pt>
                <c:pt idx="2711">
                  <c:v>177.5</c:v>
                </c:pt>
                <c:pt idx="2712">
                  <c:v>177.2</c:v>
                </c:pt>
                <c:pt idx="2713">
                  <c:v>181.4</c:v>
                </c:pt>
                <c:pt idx="2714">
                  <c:v>179.4</c:v>
                </c:pt>
                <c:pt idx="2715">
                  <c:v>178.7</c:v>
                </c:pt>
                <c:pt idx="2716">
                  <c:v>178.5</c:v>
                </c:pt>
                <c:pt idx="2717">
                  <c:v>176.8</c:v>
                </c:pt>
                <c:pt idx="2718">
                  <c:v>172.5</c:v>
                </c:pt>
                <c:pt idx="2719">
                  <c:v>171.4</c:v>
                </c:pt>
                <c:pt idx="2720">
                  <c:v>173.6</c:v>
                </c:pt>
                <c:pt idx="2721">
                  <c:v>175.2</c:v>
                </c:pt>
                <c:pt idx="2722">
                  <c:v>171.3</c:v>
                </c:pt>
                <c:pt idx="2723">
                  <c:v>169.3</c:v>
                </c:pt>
                <c:pt idx="2724">
                  <c:v>172.4</c:v>
                </c:pt>
                <c:pt idx="2725">
                  <c:v>174</c:v>
                </c:pt>
                <c:pt idx="2726">
                  <c:v>172.2</c:v>
                </c:pt>
                <c:pt idx="2727">
                  <c:v>175.2</c:v>
                </c:pt>
                <c:pt idx="2728">
                  <c:v>176.8</c:v>
                </c:pt>
                <c:pt idx="2729">
                  <c:v>176.8</c:v>
                </c:pt>
                <c:pt idx="2730">
                  <c:v>176.29999999999998</c:v>
                </c:pt>
                <c:pt idx="2731">
                  <c:v>173.10000000000002</c:v>
                </c:pt>
                <c:pt idx="2732">
                  <c:v>175.8</c:v>
                </c:pt>
                <c:pt idx="2733">
                  <c:v>173.9</c:v>
                </c:pt>
                <c:pt idx="2734">
                  <c:v>177.5</c:v>
                </c:pt>
                <c:pt idx="2735">
                  <c:v>177</c:v>
                </c:pt>
                <c:pt idx="2736">
                  <c:v>180.1</c:v>
                </c:pt>
                <c:pt idx="2737">
                  <c:v>182.6</c:v>
                </c:pt>
                <c:pt idx="2738">
                  <c:v>182.8</c:v>
                </c:pt>
                <c:pt idx="2739">
                  <c:v>182.6</c:v>
                </c:pt>
                <c:pt idx="2740">
                  <c:v>180.8</c:v>
                </c:pt>
                <c:pt idx="2741">
                  <c:v>180.8</c:v>
                </c:pt>
                <c:pt idx="2742">
                  <c:v>183.1</c:v>
                </c:pt>
                <c:pt idx="2743">
                  <c:v>187.6</c:v>
                </c:pt>
                <c:pt idx="2744">
                  <c:v>185.9</c:v>
                </c:pt>
                <c:pt idx="2745">
                  <c:v>185.5</c:v>
                </c:pt>
                <c:pt idx="2746">
                  <c:v>188.39999999999998</c:v>
                </c:pt>
                <c:pt idx="2747">
                  <c:v>186.8</c:v>
                </c:pt>
                <c:pt idx="2748">
                  <c:v>186.20000000000002</c:v>
                </c:pt>
                <c:pt idx="2749">
                  <c:v>182.6</c:v>
                </c:pt>
                <c:pt idx="2750">
                  <c:v>183.6</c:v>
                </c:pt>
                <c:pt idx="2751">
                  <c:v>183.4</c:v>
                </c:pt>
                <c:pt idx="2752">
                  <c:v>185.7</c:v>
                </c:pt>
                <c:pt idx="2753">
                  <c:v>185.7</c:v>
                </c:pt>
                <c:pt idx="2754">
                  <c:v>185.5</c:v>
                </c:pt>
                <c:pt idx="2755">
                  <c:v>185.4</c:v>
                </c:pt>
                <c:pt idx="2756">
                  <c:v>187.6</c:v>
                </c:pt>
                <c:pt idx="2757">
                  <c:v>187.1</c:v>
                </c:pt>
                <c:pt idx="2758">
                  <c:v>188.39999999999998</c:v>
                </c:pt>
                <c:pt idx="2759">
                  <c:v>184.7</c:v>
                </c:pt>
                <c:pt idx="2760">
                  <c:v>181.9</c:v>
                </c:pt>
                <c:pt idx="2761">
                  <c:v>186.5</c:v>
                </c:pt>
                <c:pt idx="2762">
                  <c:v>182.1</c:v>
                </c:pt>
                <c:pt idx="2763">
                  <c:v>184</c:v>
                </c:pt>
                <c:pt idx="2764">
                  <c:v>178.5</c:v>
                </c:pt>
                <c:pt idx="2765">
                  <c:v>181.6</c:v>
                </c:pt>
                <c:pt idx="2766">
                  <c:v>185.4</c:v>
                </c:pt>
                <c:pt idx="2767">
                  <c:v>187.5</c:v>
                </c:pt>
                <c:pt idx="2768">
                  <c:v>186.4</c:v>
                </c:pt>
                <c:pt idx="2769">
                  <c:v>183.6</c:v>
                </c:pt>
                <c:pt idx="2770">
                  <c:v>183</c:v>
                </c:pt>
                <c:pt idx="2771">
                  <c:v>182.29999999999998</c:v>
                </c:pt>
                <c:pt idx="2772">
                  <c:v>184.3</c:v>
                </c:pt>
                <c:pt idx="2773">
                  <c:v>185</c:v>
                </c:pt>
                <c:pt idx="2774">
                  <c:v>185.7</c:v>
                </c:pt>
                <c:pt idx="2775">
                  <c:v>186.1</c:v>
                </c:pt>
                <c:pt idx="2776">
                  <c:v>188.3</c:v>
                </c:pt>
                <c:pt idx="2777">
                  <c:v>195.5</c:v>
                </c:pt>
                <c:pt idx="2778">
                  <c:v>194.1</c:v>
                </c:pt>
                <c:pt idx="2779">
                  <c:v>196.1</c:v>
                </c:pt>
                <c:pt idx="2780">
                  <c:v>196.6</c:v>
                </c:pt>
                <c:pt idx="2781">
                  <c:v>196.5</c:v>
                </c:pt>
                <c:pt idx="2782">
                  <c:v>197</c:v>
                </c:pt>
                <c:pt idx="2783">
                  <c:v>195.5</c:v>
                </c:pt>
                <c:pt idx="2784">
                  <c:v>196.9</c:v>
                </c:pt>
                <c:pt idx="2785">
                  <c:v>195.70000000000002</c:v>
                </c:pt>
                <c:pt idx="2786">
                  <c:v>197.6</c:v>
                </c:pt>
                <c:pt idx="2787">
                  <c:v>198.5</c:v>
                </c:pt>
                <c:pt idx="2788">
                  <c:v>207.29999999999998</c:v>
                </c:pt>
                <c:pt idx="2789">
                  <c:v>198.4</c:v>
                </c:pt>
                <c:pt idx="2790">
                  <c:v>196.2</c:v>
                </c:pt>
                <c:pt idx="2791">
                  <c:v>197.10000000000002</c:v>
                </c:pt>
                <c:pt idx="2792">
                  <c:v>198</c:v>
                </c:pt>
                <c:pt idx="2793">
                  <c:v>193.4</c:v>
                </c:pt>
                <c:pt idx="2794">
                  <c:v>199.5</c:v>
                </c:pt>
                <c:pt idx="2795">
                  <c:v>203.29999999999998</c:v>
                </c:pt>
                <c:pt idx="2796">
                  <c:v>205.20000000000002</c:v>
                </c:pt>
                <c:pt idx="2797">
                  <c:v>204.8</c:v>
                </c:pt>
                <c:pt idx="2798">
                  <c:v>208</c:v>
                </c:pt>
                <c:pt idx="2799">
                  <c:v>204.70000000000002</c:v>
                </c:pt>
                <c:pt idx="2800">
                  <c:v>201.10000000000002</c:v>
                </c:pt>
                <c:pt idx="2801">
                  <c:v>201.6</c:v>
                </c:pt>
                <c:pt idx="2802">
                  <c:v>204.4</c:v>
                </c:pt>
                <c:pt idx="2803">
                  <c:v>199.2</c:v>
                </c:pt>
                <c:pt idx="2804">
                  <c:v>196.2</c:v>
                </c:pt>
                <c:pt idx="2805">
                  <c:v>194</c:v>
                </c:pt>
                <c:pt idx="2806">
                  <c:v>188.2</c:v>
                </c:pt>
                <c:pt idx="2807">
                  <c:v>186.60000000000002</c:v>
                </c:pt>
                <c:pt idx="2808">
                  <c:v>181.5</c:v>
                </c:pt>
                <c:pt idx="2809">
                  <c:v>180.1</c:v>
                </c:pt>
                <c:pt idx="2810">
                  <c:v>179.7</c:v>
                </c:pt>
                <c:pt idx="2811">
                  <c:v>184.7</c:v>
                </c:pt>
                <c:pt idx="2812">
                  <c:v>185.20000000000002</c:v>
                </c:pt>
                <c:pt idx="2813">
                  <c:v>186.8</c:v>
                </c:pt>
                <c:pt idx="2814">
                  <c:v>188.39999999999998</c:v>
                </c:pt>
                <c:pt idx="2815">
                  <c:v>188.3</c:v>
                </c:pt>
                <c:pt idx="2816">
                  <c:v>191.4</c:v>
                </c:pt>
                <c:pt idx="2817">
                  <c:v>193.4</c:v>
                </c:pt>
                <c:pt idx="2818">
                  <c:v>194.9</c:v>
                </c:pt>
                <c:pt idx="2819">
                  <c:v>192.79999999999998</c:v>
                </c:pt>
                <c:pt idx="2820">
                  <c:v>186.60000000000002</c:v>
                </c:pt>
                <c:pt idx="2821">
                  <c:v>184.8</c:v>
                </c:pt>
                <c:pt idx="2822">
                  <c:v>184.4</c:v>
                </c:pt>
                <c:pt idx="2823">
                  <c:v>184.9</c:v>
                </c:pt>
                <c:pt idx="2824">
                  <c:v>185.4</c:v>
                </c:pt>
                <c:pt idx="2825">
                  <c:v>183.4</c:v>
                </c:pt>
                <c:pt idx="2826">
                  <c:v>181.6</c:v>
                </c:pt>
                <c:pt idx="2827">
                  <c:v>183.5</c:v>
                </c:pt>
                <c:pt idx="2828">
                  <c:v>181.8</c:v>
                </c:pt>
                <c:pt idx="2829">
                  <c:v>182.5</c:v>
                </c:pt>
                <c:pt idx="2830">
                  <c:v>183.9</c:v>
                </c:pt>
                <c:pt idx="2831">
                  <c:v>184.8</c:v>
                </c:pt>
                <c:pt idx="2832">
                  <c:v>190.9</c:v>
                </c:pt>
                <c:pt idx="2833">
                  <c:v>186.8</c:v>
                </c:pt>
                <c:pt idx="2834">
                  <c:v>191</c:v>
                </c:pt>
                <c:pt idx="2835">
                  <c:v>197.3</c:v>
                </c:pt>
                <c:pt idx="2836">
                  <c:v>195</c:v>
                </c:pt>
                <c:pt idx="2837">
                  <c:v>197.9</c:v>
                </c:pt>
                <c:pt idx="2838">
                  <c:v>197.3</c:v>
                </c:pt>
                <c:pt idx="2839">
                  <c:v>197</c:v>
                </c:pt>
                <c:pt idx="2840">
                  <c:v>197.5</c:v>
                </c:pt>
                <c:pt idx="2841">
                  <c:v>198.2</c:v>
                </c:pt>
                <c:pt idx="2842">
                  <c:v>194.3</c:v>
                </c:pt>
                <c:pt idx="2843">
                  <c:v>196</c:v>
                </c:pt>
                <c:pt idx="2844">
                  <c:v>194.5</c:v>
                </c:pt>
                <c:pt idx="2845">
                  <c:v>194.1</c:v>
                </c:pt>
                <c:pt idx="2846">
                  <c:v>192</c:v>
                </c:pt>
                <c:pt idx="2847">
                  <c:v>196.2</c:v>
                </c:pt>
                <c:pt idx="2848">
                  <c:v>202.89999999999998</c:v>
                </c:pt>
                <c:pt idx="2849">
                  <c:v>205.7</c:v>
                </c:pt>
                <c:pt idx="2850">
                  <c:v>204.4</c:v>
                </c:pt>
                <c:pt idx="2851">
                  <c:v>205.9</c:v>
                </c:pt>
                <c:pt idx="2852">
                  <c:v>202.59999999999997</c:v>
                </c:pt>
                <c:pt idx="2853">
                  <c:v>200.8</c:v>
                </c:pt>
                <c:pt idx="2854">
                  <c:v>205.39999999999998</c:v>
                </c:pt>
                <c:pt idx="2855">
                  <c:v>206.5</c:v>
                </c:pt>
                <c:pt idx="2856">
                  <c:v>207.10000000000002</c:v>
                </c:pt>
                <c:pt idx="2857">
                  <c:v>206.6</c:v>
                </c:pt>
                <c:pt idx="2858">
                  <c:v>207.7</c:v>
                </c:pt>
                <c:pt idx="2859">
                  <c:v>208.6</c:v>
                </c:pt>
                <c:pt idx="2860">
                  <c:v>210.2</c:v>
                </c:pt>
                <c:pt idx="2861">
                  <c:v>209.39999999999998</c:v>
                </c:pt>
                <c:pt idx="2862">
                  <c:v>210.9</c:v>
                </c:pt>
                <c:pt idx="2863">
                  <c:v>207.10000000000002</c:v>
                </c:pt>
                <c:pt idx="2864">
                  <c:v>208.2</c:v>
                </c:pt>
                <c:pt idx="2865">
                  <c:v>208.5</c:v>
                </c:pt>
                <c:pt idx="2866">
                  <c:v>212</c:v>
                </c:pt>
                <c:pt idx="2867">
                  <c:v>214.1</c:v>
                </c:pt>
                <c:pt idx="2868">
                  <c:v>214.6</c:v>
                </c:pt>
                <c:pt idx="2869">
                  <c:v>219.70000000000002</c:v>
                </c:pt>
                <c:pt idx="2870">
                  <c:v>220.1</c:v>
                </c:pt>
                <c:pt idx="2871">
                  <c:v>219.89999999999998</c:v>
                </c:pt>
                <c:pt idx="2872">
                  <c:v>223.20000000000002</c:v>
                </c:pt>
                <c:pt idx="2873">
                  <c:v>221.60000000000002</c:v>
                </c:pt>
                <c:pt idx="2874">
                  <c:v>223.60000000000002</c:v>
                </c:pt>
                <c:pt idx="2875">
                  <c:v>225.1</c:v>
                </c:pt>
                <c:pt idx="2876">
                  <c:v>223.70000000000002</c:v>
                </c:pt>
                <c:pt idx="2877">
                  <c:v>224.2</c:v>
                </c:pt>
                <c:pt idx="2878">
                  <c:v>223.20000000000002</c:v>
                </c:pt>
                <c:pt idx="2879">
                  <c:v>224.5</c:v>
                </c:pt>
                <c:pt idx="2880">
                  <c:v>222.2</c:v>
                </c:pt>
                <c:pt idx="2881">
                  <c:v>216</c:v>
                </c:pt>
                <c:pt idx="2882">
                  <c:v>214</c:v>
                </c:pt>
                <c:pt idx="2883">
                  <c:v>218.7</c:v>
                </c:pt>
                <c:pt idx="2884">
                  <c:v>216.7</c:v>
                </c:pt>
                <c:pt idx="2885">
                  <c:v>213.89999999999998</c:v>
                </c:pt>
                <c:pt idx="2886">
                  <c:v>211.20000000000002</c:v>
                </c:pt>
                <c:pt idx="2887">
                  <c:v>209.39999999999998</c:v>
                </c:pt>
                <c:pt idx="2888">
                  <c:v>209.7</c:v>
                </c:pt>
                <c:pt idx="2889">
                  <c:v>213.79999999999998</c:v>
                </c:pt>
                <c:pt idx="2890">
                  <c:v>212.2</c:v>
                </c:pt>
                <c:pt idx="2891">
                  <c:v>211.60000000000002</c:v>
                </c:pt>
                <c:pt idx="2892">
                  <c:v>211.50000000000003</c:v>
                </c:pt>
                <c:pt idx="2893">
                  <c:v>214.2</c:v>
                </c:pt>
                <c:pt idx="2894">
                  <c:v>211.7</c:v>
                </c:pt>
                <c:pt idx="2895">
                  <c:v>203.9</c:v>
                </c:pt>
                <c:pt idx="2896">
                  <c:v>208.8</c:v>
                </c:pt>
                <c:pt idx="2897">
                  <c:v>208.1</c:v>
                </c:pt>
                <c:pt idx="2898">
                  <c:v>205.39999999999998</c:v>
                </c:pt>
                <c:pt idx="2899">
                  <c:v>203.39999999999998</c:v>
                </c:pt>
                <c:pt idx="2900">
                  <c:v>208</c:v>
                </c:pt>
                <c:pt idx="2901">
                  <c:v>206.2</c:v>
                </c:pt>
                <c:pt idx="2902">
                  <c:v>208.8</c:v>
                </c:pt>
                <c:pt idx="2903">
                  <c:v>212.8</c:v>
                </c:pt>
                <c:pt idx="2904">
                  <c:v>213</c:v>
                </c:pt>
                <c:pt idx="2905">
                  <c:v>216.29999999999998</c:v>
                </c:pt>
                <c:pt idx="2906">
                  <c:v>211.50000000000003</c:v>
                </c:pt>
                <c:pt idx="2907">
                  <c:v>212.4</c:v>
                </c:pt>
                <c:pt idx="2908">
                  <c:v>214.1</c:v>
                </c:pt>
                <c:pt idx="2909">
                  <c:v>213.20000000000002</c:v>
                </c:pt>
                <c:pt idx="2910">
                  <c:v>215.89999999999998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FD-433D-ABD4-88C4C645A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443912"/>
        <c:axId val="541442736"/>
      </c:lineChart>
      <c:dateAx>
        <c:axId val="54144391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54144273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541442736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541443912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9.7483417122106522E-2"/>
          <c:w val="0.77541691903896603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Sheet1!$B$18:$B$34</c:f>
              <c:numCache>
                <c:formatCode>General</c:formatCode>
                <c:ptCount val="17"/>
                <c:pt idx="0">
                  <c:v>91.022000000000006</c:v>
                </c:pt>
                <c:pt idx="1">
                  <c:v>96.674999999999997</c:v>
                </c:pt>
                <c:pt idx="2">
                  <c:v>121.545</c:v>
                </c:pt>
                <c:pt idx="3">
                  <c:v>116.361</c:v>
                </c:pt>
                <c:pt idx="4">
                  <c:v>122.985</c:v>
                </c:pt>
                <c:pt idx="5">
                  <c:v>120.54900000000001</c:v>
                </c:pt>
                <c:pt idx="6">
                  <c:v>108.369</c:v>
                </c:pt>
                <c:pt idx="7">
                  <c:v>103.384</c:v>
                </c:pt>
                <c:pt idx="8">
                  <c:v>117.598</c:v>
                </c:pt>
                <c:pt idx="9">
                  <c:v>127.54300000000001</c:v>
                </c:pt>
                <c:pt idx="10">
                  <c:v>123.89100000000001</c:v>
                </c:pt>
                <c:pt idx="11">
                  <c:v>120.35599999999999</c:v>
                </c:pt>
                <c:pt idx="12">
                  <c:v>119.21899999999999</c:v>
                </c:pt>
                <c:pt idx="13">
                  <c:v>96.156000000000006</c:v>
                </c:pt>
                <c:pt idx="14">
                  <c:v>106.628</c:v>
                </c:pt>
                <c:pt idx="15">
                  <c:v>123.69</c:v>
                </c:pt>
                <c:pt idx="16">
                  <c:v>120.10899999999999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9-4775-AA69-2E74E8B92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924344"/>
        <c:axId val="54592081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Sheet1!$C$18:$C$34</c:f>
              <c:numCache>
                <c:formatCode>General</c:formatCode>
                <c:ptCount val="17"/>
                <c:pt idx="0">
                  <c:v>19.830501089324621</c:v>
                </c:pt>
                <c:pt idx="1">
                  <c:v>21.062091503267975</c:v>
                </c:pt>
                <c:pt idx="2">
                  <c:v>26.480392156862745</c:v>
                </c:pt>
                <c:pt idx="3">
                  <c:v>25.350980392156863</c:v>
                </c:pt>
                <c:pt idx="4">
                  <c:v>26.794117647058822</c:v>
                </c:pt>
                <c:pt idx="5">
                  <c:v>26.263398692810458</c:v>
                </c:pt>
                <c:pt idx="6">
                  <c:v>23.609803921568627</c:v>
                </c:pt>
                <c:pt idx="7">
                  <c:v>22.523747276688454</c:v>
                </c:pt>
                <c:pt idx="8">
                  <c:v>25.620479302832244</c:v>
                </c:pt>
                <c:pt idx="9">
                  <c:v>27.787145969498912</c:v>
                </c:pt>
                <c:pt idx="10">
                  <c:v>26.991503267973858</c:v>
                </c:pt>
                <c:pt idx="11">
                  <c:v>26.221350762527234</c:v>
                </c:pt>
                <c:pt idx="12">
                  <c:v>25.973638344226579</c:v>
                </c:pt>
                <c:pt idx="13">
                  <c:v>20.949019607843137</c:v>
                </c:pt>
                <c:pt idx="14">
                  <c:v>23.230501089324619</c:v>
                </c:pt>
                <c:pt idx="15">
                  <c:v>26.947712418300654</c:v>
                </c:pt>
                <c:pt idx="16">
                  <c:v>26.167538126361656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9-4775-AA69-2E74E8B92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924736"/>
        <c:axId val="545921208"/>
      </c:barChart>
      <c:catAx>
        <c:axId val="54592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92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920816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5924344"/>
        <c:crosses val="autoZero"/>
        <c:crossBetween val="between"/>
        <c:majorUnit val="25"/>
        <c:minorUnit val="1"/>
      </c:valAx>
      <c:valAx>
        <c:axId val="545921208"/>
        <c:scaling>
          <c:orientation val="minMax"/>
          <c:max val="32.67973860000001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401749214149101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45924736"/>
        <c:crosses val="max"/>
        <c:crossBetween val="between"/>
        <c:majorUnit val="5.446623094000004"/>
      </c:valAx>
      <c:catAx>
        <c:axId val="54592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921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06"/>
          <c:y val="6.9673451884563115E-2"/>
          <c:w val="0.72890488443490764"/>
          <c:h val="0.83192543863650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Sheet1!$A$9:$A$27</c:f>
              <c:strCache>
                <c:ptCount val="18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  <c:pt idx="17">
                  <c:v>18f</c:v>
                </c:pt>
              </c:strCache>
            </c:strRef>
          </c:cat>
          <c:val>
            <c:numRef>
              <c:f>Sheet1!$B$9:$B$27</c:f>
              <c:numCache>
                <c:formatCode>#,##0.000</c:formatCode>
                <c:ptCount val="18"/>
                <c:pt idx="0">
                  <c:v>92.217690000000005</c:v>
                </c:pt>
                <c:pt idx="1">
                  <c:v>95.182829999999996</c:v>
                </c:pt>
                <c:pt idx="2">
                  <c:v>97.014239999999987</c:v>
                </c:pt>
                <c:pt idx="3">
                  <c:v>101.53998</c:v>
                </c:pt>
                <c:pt idx="4">
                  <c:v>110.49047999999999</c:v>
                </c:pt>
                <c:pt idx="5" formatCode="General">
                  <c:v>117.47645999999999</c:v>
                </c:pt>
                <c:pt idx="6" formatCode="General">
                  <c:v>121.60287</c:v>
                </c:pt>
                <c:pt idx="7" formatCode="General">
                  <c:v>114.86433979503667</c:v>
                </c:pt>
                <c:pt idx="8" formatCode="General">
                  <c:v>112.89105000000001</c:v>
                </c:pt>
                <c:pt idx="9" formatCode="General">
                  <c:v>114.5736838710132</c:v>
                </c:pt>
                <c:pt idx="10" formatCode="General">
                  <c:v>107.87940999307035</c:v>
                </c:pt>
                <c:pt idx="11" formatCode="General">
                  <c:v>105.12215075251562</c:v>
                </c:pt>
                <c:pt idx="12" formatCode="General">
                  <c:v>107.53245933392715</c:v>
                </c:pt>
                <c:pt idx="13" formatCode="General">
                  <c:v>108.95708917113933</c:v>
                </c:pt>
                <c:pt idx="14" formatCode="General">
                  <c:v>109.41023143236178</c:v>
                </c:pt>
                <c:pt idx="15" formatCode="General">
                  <c:v>110.62069577387813</c:v>
                </c:pt>
                <c:pt idx="16" formatCode="General">
                  <c:v>112.4555508</c:v>
                </c:pt>
                <c:pt idx="17" formatCode="General">
                  <c:v>115.20992116710001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7-47BB-82DC-D4A7223581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Sheet1!$A$9:$A$27</c:f>
              <c:strCache>
                <c:ptCount val="18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  <c:pt idx="17">
                  <c:v>18f</c:v>
                </c:pt>
              </c:strCache>
            </c:strRef>
          </c:cat>
          <c:val>
            <c:numRef>
              <c:f>Sheet1!$C$9:$C$27</c:f>
              <c:numCache>
                <c:formatCode>General</c:formatCode>
                <c:ptCount val="18"/>
                <c:pt idx="0">
                  <c:v>89.398303912350016</c:v>
                </c:pt>
                <c:pt idx="1">
                  <c:v>96.430111826399994</c:v>
                </c:pt>
                <c:pt idx="2">
                  <c:v>102.93391127988001</c:v>
                </c:pt>
                <c:pt idx="3">
                  <c:v>111.32929155744</c:v>
                </c:pt>
                <c:pt idx="4">
                  <c:v>122.20506670400998</c:v>
                </c:pt>
                <c:pt idx="5">
                  <c:v>130.66006768038</c:v>
                </c:pt>
                <c:pt idx="6">
                  <c:v>146.40054190641001</c:v>
                </c:pt>
                <c:pt idx="7">
                  <c:v>141.03463500000001</c:v>
                </c:pt>
                <c:pt idx="8">
                  <c:v>149.79924000000003</c:v>
                </c:pt>
                <c:pt idx="9">
                  <c:v>168.63790568613629</c:v>
                </c:pt>
                <c:pt idx="10">
                  <c:v>182.06011720005631</c:v>
                </c:pt>
                <c:pt idx="11">
                  <c:v>190.49168772276633</c:v>
                </c:pt>
                <c:pt idx="12">
                  <c:v>201.8118165531055</c:v>
                </c:pt>
                <c:pt idx="13">
                  <c:v>209.07214846116878</c:v>
                </c:pt>
                <c:pt idx="14">
                  <c:v>218.64234774691892</c:v>
                </c:pt>
                <c:pt idx="15">
                  <c:v>226.13592436651894</c:v>
                </c:pt>
                <c:pt idx="16">
                  <c:v>239.8518886774163</c:v>
                </c:pt>
                <c:pt idx="17">
                  <c:v>246.98611591687018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7-47BB-82DC-D4A72235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919248"/>
        <c:axId val="54592238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Sheet1!$A$9:$A$26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</c:strCache>
            </c:strRef>
          </c:cat>
          <c:val>
            <c:numRef>
              <c:f>Sheet1!$D$9:$D$27</c:f>
              <c:numCache>
                <c:formatCode>General</c:formatCode>
                <c:ptCount val="18"/>
                <c:pt idx="0">
                  <c:v>20.091000000000001</c:v>
                </c:pt>
                <c:pt idx="1">
                  <c:v>20.736999999999998</c:v>
                </c:pt>
                <c:pt idx="2">
                  <c:v>21.135999999999999</c:v>
                </c:pt>
                <c:pt idx="3">
                  <c:v>22.122</c:v>
                </c:pt>
                <c:pt idx="4">
                  <c:v>24.071999999999999</c:v>
                </c:pt>
                <c:pt idx="5">
                  <c:v>25.593999999999998</c:v>
                </c:pt>
                <c:pt idx="6">
                  <c:v>26.492999999999999</c:v>
                </c:pt>
                <c:pt idx="7">
                  <c:v>25.024910630726943</c:v>
                </c:pt>
                <c:pt idx="8">
                  <c:v>24.595000000000002</c:v>
                </c:pt>
                <c:pt idx="9">
                  <c:v>24.961586900002878</c:v>
                </c:pt>
                <c:pt idx="10">
                  <c:v>23.503139432041472</c:v>
                </c:pt>
                <c:pt idx="11">
                  <c:v>22.902429357846543</c:v>
                </c:pt>
                <c:pt idx="12">
                  <c:v>23.427551053143169</c:v>
                </c:pt>
                <c:pt idx="13">
                  <c:v>23.737927923995496</c:v>
                </c:pt>
                <c:pt idx="14">
                  <c:v>23.836651728183394</c:v>
                </c:pt>
                <c:pt idx="15">
                  <c:v>24.100369449646653</c:v>
                </c:pt>
                <c:pt idx="16">
                  <c:v>24.500119999999999</c:v>
                </c:pt>
                <c:pt idx="17">
                  <c:v>25.100200690000001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7-47BB-82DC-D4A7223581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Sheet1!$A$9:$A$26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</c:strCache>
            </c:strRef>
          </c:cat>
          <c:val>
            <c:numRef>
              <c:f>Sheet1!$E$9:$E$27</c:f>
              <c:numCache>
                <c:formatCode>General</c:formatCode>
                <c:ptCount val="18"/>
                <c:pt idx="0">
                  <c:v>19.476754665000005</c:v>
                </c:pt>
                <c:pt idx="1">
                  <c:v>21.008738959999999</c:v>
                </c:pt>
                <c:pt idx="2">
                  <c:v>22.425688732000001</c:v>
                </c:pt>
                <c:pt idx="3">
                  <c:v>24.254747616</c:v>
                </c:pt>
                <c:pt idx="4">
                  <c:v>26.624197538999997</c:v>
                </c:pt>
                <c:pt idx="5">
                  <c:v>28.466245682</c:v>
                </c:pt>
                <c:pt idx="6">
                  <c:v>31.895542899000002</c:v>
                </c:pt>
                <c:pt idx="7">
                  <c:v>30.726500000000001</c:v>
                </c:pt>
                <c:pt idx="8">
                  <c:v>32.63600000000001</c:v>
                </c:pt>
                <c:pt idx="9">
                  <c:v>36.740284463210521</c:v>
                </c:pt>
                <c:pt idx="10">
                  <c:v>39.664513551210526</c:v>
                </c:pt>
                <c:pt idx="11">
                  <c:v>41.50145702021053</c:v>
                </c:pt>
                <c:pt idx="12">
                  <c:v>43.967716024641724</c:v>
                </c:pt>
                <c:pt idx="13">
                  <c:v>45.549487682171851</c:v>
                </c:pt>
                <c:pt idx="14">
                  <c:v>47.634498419808047</c:v>
                </c:pt>
                <c:pt idx="15">
                  <c:v>49.267085918631579</c:v>
                </c:pt>
                <c:pt idx="16">
                  <c:v>52.255313437345599</c:v>
                </c:pt>
                <c:pt idx="17">
                  <c:v>53.809611310864966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97-47BB-82DC-D4A72235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919640"/>
        <c:axId val="545921992"/>
      </c:barChart>
      <c:catAx>
        <c:axId val="54591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922384"/>
        <c:crosses val="autoZero"/>
        <c:auto val="1"/>
        <c:lblAlgn val="ctr"/>
        <c:lblOffset val="100"/>
        <c:tickMarkSkip val="1"/>
        <c:noMultiLvlLbl val="0"/>
      </c:catAx>
      <c:valAx>
        <c:axId val="545922384"/>
        <c:scaling>
          <c:orientation val="minMax"/>
          <c:max val="2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45919248"/>
        <c:crosses val="autoZero"/>
        <c:crossBetween val="between"/>
        <c:majorUnit val="20"/>
        <c:minorUnit val="10"/>
      </c:valAx>
      <c:valAx>
        <c:axId val="545921992"/>
        <c:scaling>
          <c:orientation val="minMax"/>
          <c:max val="52.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5919640"/>
        <c:crosses val="max"/>
        <c:crossBetween val="between"/>
        <c:majorUnit val="4.3572984750000003"/>
        <c:minorUnit val="1"/>
      </c:valAx>
      <c:catAx>
        <c:axId val="54591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9219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8"/>
          <c:y val="8.3429895712630389E-2"/>
          <c:w val="0.28227958889802457"/>
          <c:h val="4.11476172662658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 per Pound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243565142592535E-2"/>
          <c:y val="7.3323633458861129E-2"/>
          <c:w val="0.87701702728335451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Sheet1!$A$2:$A$125</c:f>
              <c:numCache>
                <c:formatCode>[$-409]mmm\-yy;@</c:formatCode>
                <c:ptCount val="124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  <c:pt idx="118">
                  <c:v>43101</c:v>
                </c:pt>
                <c:pt idx="119">
                  <c:v>43132</c:v>
                </c:pt>
                <c:pt idx="120">
                  <c:v>43160</c:v>
                </c:pt>
                <c:pt idx="121">
                  <c:v>43191</c:v>
                </c:pt>
                <c:pt idx="122">
                  <c:v>43221</c:v>
                </c:pt>
                <c:pt idx="123">
                  <c:v>43252</c:v>
                </c:pt>
              </c:numCache>
            </c:numRef>
          </c:cat>
          <c:val>
            <c:numRef>
              <c:f>Sheet1!$B$2:$B$125</c:f>
              <c:numCache>
                <c:formatCode>General</c:formatCode>
                <c:ptCount val="124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92.69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92.58</c:v>
                </c:pt>
                <c:pt idx="66">
                  <c:v>90.09</c:v>
                </c:pt>
                <c:pt idx="67">
                  <c:v>89.35</c:v>
                </c:pt>
                <c:pt idx="68">
                  <c:v>84.63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92.4</c:v>
                </c:pt>
                <c:pt idx="74">
                  <c:v>92.71</c:v>
                </c:pt>
                <c:pt idx="75">
                  <c:v>90.1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67.53</c:v>
                </c:pt>
                <c:pt idx="81">
                  <c:v>68.38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71.760000000000005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</c:v>
                </c:pt>
                <c:pt idx="94">
                  <c:v>68.75</c:v>
                </c:pt>
                <c:pt idx="95">
                  <c:v>66.58</c:v>
                </c:pt>
                <c:pt idx="96">
                  <c:v>65.55</c:v>
                </c:pt>
                <c:pt idx="97">
                  <c:v>69.28</c:v>
                </c:pt>
                <c:pt idx="98">
                  <c:v>70.44</c:v>
                </c:pt>
                <c:pt idx="99">
                  <c:v>74.099999999999994</c:v>
                </c:pt>
                <c:pt idx="100">
                  <c:v>81.11</c:v>
                </c:pt>
                <c:pt idx="101">
                  <c:v>80.09</c:v>
                </c:pt>
                <c:pt idx="102">
                  <c:v>77.89</c:v>
                </c:pt>
                <c:pt idx="103">
                  <c:v>78.52</c:v>
                </c:pt>
                <c:pt idx="104">
                  <c:v>78.92</c:v>
                </c:pt>
                <c:pt idx="105">
                  <c:v>79.430000000000007</c:v>
                </c:pt>
                <c:pt idx="106">
                  <c:v>82.2</c:v>
                </c:pt>
                <c:pt idx="107">
                  <c:v>85.16</c:v>
                </c:pt>
                <c:pt idx="108">
                  <c:v>86.78</c:v>
                </c:pt>
                <c:pt idx="109">
                  <c:v>86.91</c:v>
                </c:pt>
                <c:pt idx="110">
                  <c:v>88.58</c:v>
                </c:pt>
                <c:pt idx="111">
                  <c:v>84.79</c:v>
                </c:pt>
                <c:pt idx="112">
                  <c:v>84.13</c:v>
                </c:pt>
                <c:pt idx="113">
                  <c:v>79.37</c:v>
                </c:pt>
                <c:pt idx="114" formatCode="0.00">
                  <c:v>80.6047619</c:v>
                </c:pt>
                <c:pt idx="115">
                  <c:v>78.604545450000003</c:v>
                </c:pt>
                <c:pt idx="116">
                  <c:v>80.411363636363618</c:v>
                </c:pt>
                <c:pt idx="117">
                  <c:v>85.423684210526304</c:v>
                </c:pt>
                <c:pt idx="118">
                  <c:v>91.056818179999993</c:v>
                </c:pt>
                <c:pt idx="119">
                  <c:v>88.267499999999998</c:v>
                </c:pt>
                <c:pt idx="120">
                  <c:v>92.135710000000003</c:v>
                </c:pt>
                <c:pt idx="121">
                  <c:v>92.237499999999997</c:v>
                </c:pt>
                <c:pt idx="122">
                  <c:v>94.478571428571456</c:v>
                </c:pt>
                <c:pt idx="123">
                  <c:v>97.70714285714287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F-4743-AAF3-A56C97C7C3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Sheet1!$A$2:$A$125</c:f>
              <c:numCache>
                <c:formatCode>[$-409]mmm\-yy;@</c:formatCode>
                <c:ptCount val="124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  <c:pt idx="118">
                  <c:v>43101</c:v>
                </c:pt>
                <c:pt idx="119">
                  <c:v>43132</c:v>
                </c:pt>
                <c:pt idx="120">
                  <c:v>43160</c:v>
                </c:pt>
                <c:pt idx="121">
                  <c:v>43191</c:v>
                </c:pt>
                <c:pt idx="122">
                  <c:v>43221</c:v>
                </c:pt>
                <c:pt idx="123">
                  <c:v>43252</c:v>
                </c:pt>
              </c:numCache>
            </c:numRef>
          </c:cat>
          <c:val>
            <c:numRef>
              <c:f>Sheet1!$C$2:$C$125</c:f>
              <c:numCache>
                <c:formatCode>0.00</c:formatCode>
                <c:ptCount val="124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51.103333333333332</c:v>
                </c:pt>
                <c:pt idx="93">
                  <c:v>48.686666666666667</c:v>
                </c:pt>
                <c:pt idx="94">
                  <c:v>47.023333333333333</c:v>
                </c:pt>
                <c:pt idx="95">
                  <c:v>47.023333333333333</c:v>
                </c:pt>
                <c:pt idx="96">
                  <c:v>49.44</c:v>
                </c:pt>
                <c:pt idx="97">
                  <c:v>51.103333333333332</c:v>
                </c:pt>
                <c:pt idx="98">
                  <c:v>50.95000000000001</c:v>
                </c:pt>
                <c:pt idx="99">
                  <c:v>49.593333333333334</c:v>
                </c:pt>
                <c:pt idx="100">
                  <c:v>49.74666666666667</c:v>
                </c:pt>
                <c:pt idx="101">
                  <c:v>50.196666666666658</c:v>
                </c:pt>
                <c:pt idx="102">
                  <c:v>49.896666666666668</c:v>
                </c:pt>
                <c:pt idx="103">
                  <c:v>50.349999999999994</c:v>
                </c:pt>
                <c:pt idx="104">
                  <c:v>50.346666666666671</c:v>
                </c:pt>
                <c:pt idx="105">
                  <c:v>53.823333333333331</c:v>
                </c:pt>
                <c:pt idx="106">
                  <c:v>56.546666666666674</c:v>
                </c:pt>
                <c:pt idx="107">
                  <c:v>58.513333333333328</c:v>
                </c:pt>
                <c:pt idx="108">
                  <c:v>56.699999999999996</c:v>
                </c:pt>
                <c:pt idx="109">
                  <c:v>55.036666666666662</c:v>
                </c:pt>
                <c:pt idx="110">
                  <c:v>54.129999999999995</c:v>
                </c:pt>
                <c:pt idx="111">
                  <c:v>54.28</c:v>
                </c:pt>
                <c:pt idx="112">
                  <c:v>55.94</c:v>
                </c:pt>
                <c:pt idx="113">
                  <c:v>56.699999999999996</c:v>
                </c:pt>
                <c:pt idx="114" formatCode="General">
                  <c:v>58.663333333333334</c:v>
                </c:pt>
                <c:pt idx="115" formatCode="General">
                  <c:v>59.57</c:v>
                </c:pt>
                <c:pt idx="116" formatCode="General">
                  <c:v>60.783333333333331</c:v>
                </c:pt>
                <c:pt idx="117" formatCode="General">
                  <c:v>60.93</c:v>
                </c:pt>
                <c:pt idx="118" formatCode="General">
                  <c:v>63.333333333333336</c:v>
                </c:pt>
                <c:pt idx="119" formatCode="General">
                  <c:v>65.233333333333334</c:v>
                </c:pt>
                <c:pt idx="120" formatCode="General">
                  <c:v>65.016666666666666</c:v>
                </c:pt>
                <c:pt idx="121" formatCode="General">
                  <c:v>64.56</c:v>
                </c:pt>
                <c:pt idx="122" formatCode="General">
                  <c:v>65.77</c:v>
                </c:pt>
                <c:pt idx="123" formatCode="General">
                  <c:v>65.77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F-4743-AAF3-A56C97C7C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921600"/>
        <c:axId val="545923168"/>
      </c:lineChart>
      <c:dateAx>
        <c:axId val="545921600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545923168"/>
        <c:crosses val="autoZero"/>
        <c:auto val="1"/>
        <c:lblOffset val="100"/>
        <c:baseTimeUnit val="months"/>
        <c:majorUnit val="6"/>
        <c:majorTimeUnit val="months"/>
      </c:dateAx>
      <c:valAx>
        <c:axId val="545923168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54592160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73"/>
          <c:y val="7.33555859865343E-2"/>
          <c:w val="0.54007448721687579"/>
          <c:h val="7.0736397745769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9.7483417122106522E-2"/>
          <c:w val="0.78159844510199961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Sheet1!$A$34:$A$50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Sheet1!$B$34:$B$50</c:f>
              <c:numCache>
                <c:formatCode>General</c:formatCode>
                <c:ptCount val="17"/>
                <c:pt idx="0">
                  <c:v>98.361999999999995</c:v>
                </c:pt>
                <c:pt idx="1">
                  <c:v>97.988</c:v>
                </c:pt>
                <c:pt idx="2">
                  <c:v>109.155</c:v>
                </c:pt>
                <c:pt idx="3">
                  <c:v>116.92100000000001</c:v>
                </c:pt>
                <c:pt idx="4">
                  <c:v>124.208</c:v>
                </c:pt>
                <c:pt idx="5">
                  <c:v>123.837</c:v>
                </c:pt>
                <c:pt idx="6">
                  <c:v>110.246</c:v>
                </c:pt>
                <c:pt idx="7">
                  <c:v>119.494</c:v>
                </c:pt>
                <c:pt idx="8">
                  <c:v>115.492</c:v>
                </c:pt>
                <c:pt idx="9">
                  <c:v>104.116</c:v>
                </c:pt>
                <c:pt idx="10">
                  <c:v>108.24299999999999</c:v>
                </c:pt>
                <c:pt idx="11">
                  <c:v>109.90600000000001</c:v>
                </c:pt>
                <c:pt idx="12">
                  <c:v>112.23099999999999</c:v>
                </c:pt>
                <c:pt idx="13">
                  <c:v>113.247</c:v>
                </c:pt>
                <c:pt idx="14">
                  <c:v>115.812</c:v>
                </c:pt>
                <c:pt idx="15">
                  <c:v>122.233</c:v>
                </c:pt>
                <c:pt idx="16">
                  <c:v>126.95399999999999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5-4572-8FF6-6DC51DB9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925520"/>
        <c:axId val="54592630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Sheet1!$A$34:$A$50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Sheet1!$C$34:$C$50</c:f>
              <c:numCache>
                <c:formatCode>General</c:formatCode>
                <c:ptCount val="17"/>
                <c:pt idx="0">
                  <c:v>21.42962962962963</c:v>
                </c:pt>
                <c:pt idx="1">
                  <c:v>21.348148148148148</c:v>
                </c:pt>
                <c:pt idx="2">
                  <c:v>23.781045751633989</c:v>
                </c:pt>
                <c:pt idx="3">
                  <c:v>25.472984749455339</c:v>
                </c:pt>
                <c:pt idx="4">
                  <c:v>27.060566448801744</c:v>
                </c:pt>
                <c:pt idx="5">
                  <c:v>26.979738562091505</c:v>
                </c:pt>
                <c:pt idx="6">
                  <c:v>24.018736383442267</c:v>
                </c:pt>
                <c:pt idx="7">
                  <c:v>26.033551198257083</c:v>
                </c:pt>
                <c:pt idx="8">
                  <c:v>25.161655773420481</c:v>
                </c:pt>
                <c:pt idx="9">
                  <c:v>22.68322440087146</c:v>
                </c:pt>
                <c:pt idx="10">
                  <c:v>23.58235294117647</c:v>
                </c:pt>
                <c:pt idx="11">
                  <c:v>23.944662309368194</c:v>
                </c:pt>
                <c:pt idx="12">
                  <c:v>24.451198257080609</c:v>
                </c:pt>
                <c:pt idx="13">
                  <c:v>24.672549019607843</c:v>
                </c:pt>
                <c:pt idx="14">
                  <c:v>25.231372549019607</c:v>
                </c:pt>
                <c:pt idx="15">
                  <c:v>26.630283224400873</c:v>
                </c:pt>
                <c:pt idx="16">
                  <c:v>27.658823529411766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5-4572-8FF6-6DC51DB9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6511072"/>
        <c:axId val="546509896"/>
      </c:barChart>
      <c:catAx>
        <c:axId val="54592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592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592630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5925520"/>
        <c:crosses val="autoZero"/>
        <c:crossBetween val="between"/>
        <c:majorUnit val="20"/>
        <c:minorUnit val="10"/>
      </c:valAx>
      <c:valAx>
        <c:axId val="546509896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987233221561219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46511072"/>
        <c:crosses val="max"/>
        <c:crossBetween val="between"/>
        <c:majorUnit val="4.3572984750000003"/>
      </c:valAx>
      <c:catAx>
        <c:axId val="54651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6509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11E-2"/>
          <c:y val="9.7483417122106522E-2"/>
          <c:w val="0.79155052070043241"/>
          <c:h val="0.8041154733989655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17e</c:v>
                </c:pt>
              </c:strCache>
            </c:strRef>
          </c:cat>
          <c:val>
            <c:numRef>
              <c:f>Sheet1!$D$19:$D$35</c:f>
              <c:numCache>
                <c:formatCode>General</c:formatCode>
                <c:ptCount val="17"/>
                <c:pt idx="0">
                  <c:v>42.546999999999997</c:v>
                </c:pt>
                <c:pt idx="1">
                  <c:v>45.076000000000001</c:v>
                </c:pt>
                <c:pt idx="2">
                  <c:v>55.682000000000002</c:v>
                </c:pt>
                <c:pt idx="3">
                  <c:v>56.087000000000003</c:v>
                </c:pt>
                <c:pt idx="4">
                  <c:v>54.058</c:v>
                </c:pt>
                <c:pt idx="5">
                  <c:v>52.877000000000002</c:v>
                </c:pt>
                <c:pt idx="6">
                  <c:v>56.515999999999998</c:v>
                </c:pt>
                <c:pt idx="7">
                  <c:v>44.932000000000002</c:v>
                </c:pt>
                <c:pt idx="8">
                  <c:v>48.662999999999997</c:v>
                </c:pt>
                <c:pt idx="9">
                  <c:v>71.099000000000004</c:v>
                </c:pt>
                <c:pt idx="10">
                  <c:v>88.126999999999995</c:v>
                </c:pt>
                <c:pt idx="11">
                  <c:v>100.595</c:v>
                </c:pt>
                <c:pt idx="12">
                  <c:v>106.602</c:v>
                </c:pt>
                <c:pt idx="13">
                  <c:v>89.674999999999997</c:v>
                </c:pt>
                <c:pt idx="14">
                  <c:v>81.591999999999999</c:v>
                </c:pt>
                <c:pt idx="15">
                  <c:v>80.954999999999998</c:v>
                </c:pt>
                <c:pt idx="16">
                  <c:v>73.84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6512640"/>
        <c:axId val="54651068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Sheet1!$B$19:$B$35</c:f>
              <c:numCache>
                <c:formatCode>General</c:formatCode>
                <c:ptCount val="17"/>
                <c:pt idx="0">
                  <c:v>73.813000000000002</c:v>
                </c:pt>
                <c:pt idx="1">
                  <c:v>78.42</c:v>
                </c:pt>
                <c:pt idx="2">
                  <c:v>98.293999999999997</c:v>
                </c:pt>
                <c:pt idx="3">
                  <c:v>92.471000000000004</c:v>
                </c:pt>
                <c:pt idx="4">
                  <c:v>101.39700000000001</c:v>
                </c:pt>
                <c:pt idx="5">
                  <c:v>101.342</c:v>
                </c:pt>
                <c:pt idx="6">
                  <c:v>95.543999999999997</c:v>
                </c:pt>
                <c:pt idx="7">
                  <c:v>91.200999999999993</c:v>
                </c:pt>
                <c:pt idx="8">
                  <c:v>99.495999999999995</c:v>
                </c:pt>
                <c:pt idx="9">
                  <c:v>111.97</c:v>
                </c:pt>
                <c:pt idx="10">
                  <c:v>106.577</c:v>
                </c:pt>
                <c:pt idx="11">
                  <c:v>107.447</c:v>
                </c:pt>
                <c:pt idx="12">
                  <c:v>102.9</c:v>
                </c:pt>
                <c:pt idx="13">
                  <c:v>83.268000000000001</c:v>
                </c:pt>
                <c:pt idx="14">
                  <c:v>89.457999999999998</c:v>
                </c:pt>
                <c:pt idx="15">
                  <c:v>102.767</c:v>
                </c:pt>
                <c:pt idx="16">
                  <c:v>101.60899999999999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3-42A0-B7EF-394DFA4471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Sheet1!$C$19:$C$35</c:f>
              <c:numCache>
                <c:formatCode>General</c:formatCode>
                <c:ptCount val="17"/>
                <c:pt idx="0">
                  <c:v>91.088999999999999</c:v>
                </c:pt>
                <c:pt idx="1">
                  <c:v>91.721999999999994</c:v>
                </c:pt>
                <c:pt idx="2">
                  <c:v>102.464</c:v>
                </c:pt>
                <c:pt idx="3">
                  <c:v>111.05</c:v>
                </c:pt>
                <c:pt idx="4">
                  <c:v>119.273</c:v>
                </c:pt>
                <c:pt idx="5">
                  <c:v>119.253</c:v>
                </c:pt>
                <c:pt idx="6">
                  <c:v>106.705</c:v>
                </c:pt>
                <c:pt idx="7">
                  <c:v>115.944</c:v>
                </c:pt>
                <c:pt idx="8">
                  <c:v>111.592</c:v>
                </c:pt>
                <c:pt idx="9">
                  <c:v>100.816</c:v>
                </c:pt>
                <c:pt idx="10">
                  <c:v>104.74299999999999</c:v>
                </c:pt>
                <c:pt idx="11">
                  <c:v>106.35599999999999</c:v>
                </c:pt>
                <c:pt idx="12">
                  <c:v>108.65600000000001</c:v>
                </c:pt>
                <c:pt idx="13">
                  <c:v>109.797</c:v>
                </c:pt>
                <c:pt idx="14">
                  <c:v>112.562</c:v>
                </c:pt>
                <c:pt idx="15">
                  <c:v>118.883</c:v>
                </c:pt>
                <c:pt idx="16">
                  <c:v>123.554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C3-42A0-B7EF-394DFA4471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Sheet1!$E$19:$E$35</c:f>
              <c:numCache>
                <c:formatCode>General</c:formatCode>
                <c:ptCount val="17"/>
                <c:pt idx="0">
                  <c:v>16.081263616557735</c:v>
                </c:pt>
                <c:pt idx="1">
                  <c:v>17.084967320261438</c:v>
                </c:pt>
                <c:pt idx="2">
                  <c:v>21.414814814814815</c:v>
                </c:pt>
                <c:pt idx="3">
                  <c:v>20.146187363834425</c:v>
                </c:pt>
                <c:pt idx="4">
                  <c:v>22.090849673202616</c:v>
                </c:pt>
                <c:pt idx="5">
                  <c:v>22.078867102396515</c:v>
                </c:pt>
                <c:pt idx="6">
                  <c:v>20.815686274509805</c:v>
                </c:pt>
                <c:pt idx="7">
                  <c:v>19.869498910675379</c:v>
                </c:pt>
                <c:pt idx="8">
                  <c:v>21.676688453159041</c:v>
                </c:pt>
                <c:pt idx="9">
                  <c:v>24.394335511982572</c:v>
                </c:pt>
                <c:pt idx="10">
                  <c:v>23.219389978213506</c:v>
                </c:pt>
                <c:pt idx="11">
                  <c:v>23.40893246187364</c:v>
                </c:pt>
                <c:pt idx="12">
                  <c:v>22.418300653594773</c:v>
                </c:pt>
                <c:pt idx="13">
                  <c:v>18.141176470588235</c:v>
                </c:pt>
                <c:pt idx="14">
                  <c:v>19.489760348583879</c:v>
                </c:pt>
                <c:pt idx="15">
                  <c:v>22.389324618736385</c:v>
                </c:pt>
                <c:pt idx="16">
                  <c:v>22.137037037037036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512640"/>
        <c:axId val="54651068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Sheet1!$F$19:$F$35</c:f>
              <c:numCache>
                <c:formatCode>General</c:formatCode>
                <c:ptCount val="17"/>
                <c:pt idx="0">
                  <c:v>19.845098039215685</c:v>
                </c:pt>
                <c:pt idx="1">
                  <c:v>19.983006535947712</c:v>
                </c:pt>
                <c:pt idx="2">
                  <c:v>22.323311546840959</c:v>
                </c:pt>
                <c:pt idx="3">
                  <c:v>24.193899782135077</c:v>
                </c:pt>
                <c:pt idx="4">
                  <c:v>25.985403050108932</c:v>
                </c:pt>
                <c:pt idx="5">
                  <c:v>25.981045751633989</c:v>
                </c:pt>
                <c:pt idx="6">
                  <c:v>23.247276688453159</c:v>
                </c:pt>
                <c:pt idx="7">
                  <c:v>25.260130718954251</c:v>
                </c:pt>
                <c:pt idx="8">
                  <c:v>24.311982570806101</c:v>
                </c:pt>
                <c:pt idx="9">
                  <c:v>21.964270152505449</c:v>
                </c:pt>
                <c:pt idx="10">
                  <c:v>22.819825708061003</c:v>
                </c:pt>
                <c:pt idx="11">
                  <c:v>23.171241830065359</c:v>
                </c:pt>
                <c:pt idx="12">
                  <c:v>23.672331154684098</c:v>
                </c:pt>
                <c:pt idx="13">
                  <c:v>23.920915032679737</c:v>
                </c:pt>
                <c:pt idx="14">
                  <c:v>24.523311546840958</c:v>
                </c:pt>
                <c:pt idx="15">
                  <c:v>25.900435729847494</c:v>
                </c:pt>
                <c:pt idx="16">
                  <c:v>26.918082788671025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C3-42A0-B7EF-394DFA4471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Sheet1!$G$19:$G$35</c:f>
              <c:numCache>
                <c:formatCode>General</c:formatCode>
                <c:ptCount val="17"/>
                <c:pt idx="0">
                  <c:v>9.2694989106753809</c:v>
                </c:pt>
                <c:pt idx="1">
                  <c:v>9.8204793028322452</c:v>
                </c:pt>
                <c:pt idx="2">
                  <c:v>12.131154684095861</c:v>
                </c:pt>
                <c:pt idx="3">
                  <c:v>12.219389978213508</c:v>
                </c:pt>
                <c:pt idx="4">
                  <c:v>11.777342047930283</c:v>
                </c:pt>
                <c:pt idx="5">
                  <c:v>11.520043572984751</c:v>
                </c:pt>
                <c:pt idx="6">
                  <c:v>12.312854030501089</c:v>
                </c:pt>
                <c:pt idx="7">
                  <c:v>9.7891067538126375</c:v>
                </c:pt>
                <c:pt idx="8">
                  <c:v>10.601960784313725</c:v>
                </c:pt>
                <c:pt idx="9">
                  <c:v>15.489978213507626</c:v>
                </c:pt>
                <c:pt idx="10">
                  <c:v>19.199782135076251</c:v>
                </c:pt>
                <c:pt idx="11">
                  <c:v>21.916122004357298</c:v>
                </c:pt>
                <c:pt idx="12">
                  <c:v>23.224836601307192</c:v>
                </c:pt>
                <c:pt idx="13">
                  <c:v>19.537037037037038</c:v>
                </c:pt>
                <c:pt idx="14">
                  <c:v>17.776034858387799</c:v>
                </c:pt>
                <c:pt idx="15">
                  <c:v>17.637254901960784</c:v>
                </c:pt>
                <c:pt idx="16">
                  <c:v>16.087145969498913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511856"/>
        <c:axId val="546511464"/>
      </c:lineChart>
      <c:catAx>
        <c:axId val="5465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6510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6510680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6512640"/>
        <c:crosses val="autoZero"/>
        <c:crossBetween val="between"/>
        <c:majorUnit val="10"/>
        <c:minorUnit val="5"/>
      </c:valAx>
      <c:valAx>
        <c:axId val="546511464"/>
        <c:scaling>
          <c:orientation val="minMax"/>
          <c:max val="30.501089320000006"/>
          <c:min val="6.535947712000001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6511856"/>
        <c:crosses val="max"/>
        <c:crossBetween val="between"/>
        <c:majorUnit val="2.1786492369999997"/>
      </c:valAx>
      <c:catAx>
        <c:axId val="54651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65114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8"/>
          <c:y val="0.11206284614191478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9.7483417122106522E-2"/>
          <c:w val="0.7903807052131818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Sheet1!$B$19:$B$35</c:f>
              <c:numCache>
                <c:formatCode>#,##0.000</c:formatCode>
                <c:ptCount val="17"/>
                <c:pt idx="0">
                  <c:v>11.9</c:v>
                </c:pt>
                <c:pt idx="1">
                  <c:v>13.757999999999999</c:v>
                </c:pt>
                <c:pt idx="2">
                  <c:v>14.436</c:v>
                </c:pt>
                <c:pt idx="3">
                  <c:v>17.672999999999998</c:v>
                </c:pt>
                <c:pt idx="4">
                  <c:v>12.959</c:v>
                </c:pt>
                <c:pt idx="5">
                  <c:v>13.634</c:v>
                </c:pt>
                <c:pt idx="6">
                  <c:v>13.260999999999999</c:v>
                </c:pt>
                <c:pt idx="7">
                  <c:v>12.037000000000001</c:v>
                </c:pt>
                <c:pt idx="8">
                  <c:v>14.375999999999999</c:v>
                </c:pt>
                <c:pt idx="9">
                  <c:v>11.714</c:v>
                </c:pt>
                <c:pt idx="10">
                  <c:v>13.026</c:v>
                </c:pt>
                <c:pt idx="11">
                  <c:v>10.53</c:v>
                </c:pt>
                <c:pt idx="12">
                  <c:v>11.246</c:v>
                </c:pt>
                <c:pt idx="13">
                  <c:v>9.1530000000000005</c:v>
                </c:pt>
                <c:pt idx="14">
                  <c:v>14.917</c:v>
                </c:pt>
                <c:pt idx="15">
                  <c:v>16.2</c:v>
                </c:pt>
                <c:pt idx="1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1-4C16-945E-69AA3C2CB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6509112"/>
        <c:axId val="54650950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Sheet1!$C$19:$C$35</c:f>
              <c:numCache>
                <c:formatCode>General</c:formatCode>
                <c:ptCount val="17"/>
                <c:pt idx="0">
                  <c:v>2.5925925925925926</c:v>
                </c:pt>
                <c:pt idx="1">
                  <c:v>2.9973856209150327</c:v>
                </c:pt>
                <c:pt idx="2">
                  <c:v>3.1450980392156862</c:v>
                </c:pt>
                <c:pt idx="3">
                  <c:v>3.8503267973856206</c:v>
                </c:pt>
                <c:pt idx="4">
                  <c:v>2.8233115468409586</c:v>
                </c:pt>
                <c:pt idx="5">
                  <c:v>2.9703703703703703</c:v>
                </c:pt>
                <c:pt idx="6">
                  <c:v>2.8891067538126363</c:v>
                </c:pt>
                <c:pt idx="7">
                  <c:v>2.6224400871459697</c:v>
                </c:pt>
                <c:pt idx="8">
                  <c:v>3.1320261437908496</c:v>
                </c:pt>
                <c:pt idx="9">
                  <c:v>2.5520697167755992</c:v>
                </c:pt>
                <c:pt idx="10">
                  <c:v>2.8379084967320263</c:v>
                </c:pt>
                <c:pt idx="11">
                  <c:v>2.2941176470588234</c:v>
                </c:pt>
                <c:pt idx="12">
                  <c:v>2.4501089324618737</c:v>
                </c:pt>
                <c:pt idx="13">
                  <c:v>1.9941176470588238</c:v>
                </c:pt>
                <c:pt idx="14">
                  <c:v>3.2498910675381265</c:v>
                </c:pt>
                <c:pt idx="15">
                  <c:v>3.5294117647058822</c:v>
                </c:pt>
                <c:pt idx="16">
                  <c:v>3.2679738562091503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1-4C16-945E-69AA3C2CB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6678880"/>
        <c:axId val="546673784"/>
      </c:barChart>
      <c:catAx>
        <c:axId val="546509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650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650950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46509112"/>
        <c:crosses val="autoZero"/>
        <c:crossBetween val="between"/>
        <c:majorUnit val="2"/>
        <c:minorUnit val="1"/>
      </c:valAx>
      <c:valAx>
        <c:axId val="546673784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6678880"/>
        <c:crosses val="max"/>
        <c:crossBetween val="between"/>
        <c:majorUnit val="0.43572984700000011"/>
      </c:valAx>
      <c:catAx>
        <c:axId val="546678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66737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Sheet1!$B$19:$B$35</c:f>
              <c:numCache>
                <c:formatCode>#,##0.000</c:formatCode>
                <c:ptCount val="17"/>
                <c:pt idx="0">
                  <c:v>5.3849999999999998</c:v>
                </c:pt>
                <c:pt idx="1">
                  <c:v>3.45</c:v>
                </c:pt>
                <c:pt idx="2">
                  <c:v>5.4950000000000001</c:v>
                </c:pt>
                <c:pt idx="3">
                  <c:v>6.069</c:v>
                </c:pt>
                <c:pt idx="4">
                  <c:v>9.4789999999999992</c:v>
                </c:pt>
                <c:pt idx="5">
                  <c:v>10.051</c:v>
                </c:pt>
                <c:pt idx="6">
                  <c:v>6.3369999999999997</c:v>
                </c:pt>
                <c:pt idx="7">
                  <c:v>2.9470000000000001</c:v>
                </c:pt>
                <c:pt idx="8">
                  <c:v>2.6</c:v>
                </c:pt>
                <c:pt idx="9">
                  <c:v>3.35</c:v>
                </c:pt>
                <c:pt idx="10">
                  <c:v>3.8</c:v>
                </c:pt>
                <c:pt idx="11">
                  <c:v>2.35</c:v>
                </c:pt>
                <c:pt idx="12">
                  <c:v>3.65</c:v>
                </c:pt>
                <c:pt idx="13">
                  <c:v>3.8</c:v>
                </c:pt>
                <c:pt idx="14">
                  <c:v>2.75</c:v>
                </c:pt>
                <c:pt idx="15">
                  <c:v>4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3-4364-B776-F3C960B2DE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Sheet1!$C$19:$C$35</c:f>
              <c:numCache>
                <c:formatCode>General</c:formatCode>
                <c:ptCount val="17"/>
                <c:pt idx="0">
                  <c:v>25.073</c:v>
                </c:pt>
                <c:pt idx="1">
                  <c:v>26.093000000000004</c:v>
                </c:pt>
                <c:pt idx="2">
                  <c:v>37.293999999999997</c:v>
                </c:pt>
                <c:pt idx="3">
                  <c:v>33.551000000000002</c:v>
                </c:pt>
                <c:pt idx="4">
                  <c:v>33.521999999999998</c:v>
                </c:pt>
                <c:pt idx="5">
                  <c:v>32.372999999999998</c:v>
                </c:pt>
                <c:pt idx="6">
                  <c:v>35.150000000000006</c:v>
                </c:pt>
                <c:pt idx="7">
                  <c:v>30.685999999999996</c:v>
                </c:pt>
                <c:pt idx="8">
                  <c:v>38.06</c:v>
                </c:pt>
                <c:pt idx="9">
                  <c:v>40.018000000000001</c:v>
                </c:pt>
                <c:pt idx="10">
                  <c:v>37.766000000000012</c:v>
                </c:pt>
                <c:pt idx="11">
                  <c:v>37.887999999999991</c:v>
                </c:pt>
                <c:pt idx="12">
                  <c:v>40.181999999999988</c:v>
                </c:pt>
                <c:pt idx="13">
                  <c:v>32.976999999999997</c:v>
                </c:pt>
                <c:pt idx="14">
                  <c:v>35.673000000000002</c:v>
                </c:pt>
                <c:pt idx="15">
                  <c:v>43.260999999999996</c:v>
                </c:pt>
                <c:pt idx="16">
                  <c:v>45.296000000000006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364-B776-F3C960B2DE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Sheet1!$D$19:$D$35</c:f>
              <c:numCache>
                <c:formatCode>General</c:formatCode>
                <c:ptCount val="17"/>
                <c:pt idx="0">
                  <c:v>17.474</c:v>
                </c:pt>
                <c:pt idx="1">
                  <c:v>18.983000000000001</c:v>
                </c:pt>
                <c:pt idx="2">
                  <c:v>18.388000000000002</c:v>
                </c:pt>
                <c:pt idx="3">
                  <c:v>22.536000000000001</c:v>
                </c:pt>
                <c:pt idx="4">
                  <c:v>20.536000000000001</c:v>
                </c:pt>
                <c:pt idx="5">
                  <c:v>20.504000000000001</c:v>
                </c:pt>
                <c:pt idx="6">
                  <c:v>21.366</c:v>
                </c:pt>
                <c:pt idx="7">
                  <c:v>14.246</c:v>
                </c:pt>
                <c:pt idx="8">
                  <c:v>10.603</c:v>
                </c:pt>
                <c:pt idx="9">
                  <c:v>31.081</c:v>
                </c:pt>
                <c:pt idx="10">
                  <c:v>50.360999999999997</c:v>
                </c:pt>
                <c:pt idx="11">
                  <c:v>62.707000000000001</c:v>
                </c:pt>
                <c:pt idx="12">
                  <c:v>66.42</c:v>
                </c:pt>
                <c:pt idx="13">
                  <c:v>56.698</c:v>
                </c:pt>
                <c:pt idx="14">
                  <c:v>45.918999999999997</c:v>
                </c:pt>
                <c:pt idx="15">
                  <c:v>37.694000000000003</c:v>
                </c:pt>
                <c:pt idx="16">
                  <c:v>28.544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3-4364-B776-F3C960B2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6677312"/>
        <c:axId val="54667770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Sheet1!$E$19:$E$35</c:f>
              <c:numCache>
                <c:formatCode>General</c:formatCode>
                <c:ptCount val="17"/>
                <c:pt idx="0">
                  <c:v>1.173202614379085</c:v>
                </c:pt>
                <c:pt idx="1">
                  <c:v>0.75163398692810468</c:v>
                </c:pt>
                <c:pt idx="2">
                  <c:v>1.1971677559912854</c:v>
                </c:pt>
                <c:pt idx="3">
                  <c:v>1.3222222222222222</c:v>
                </c:pt>
                <c:pt idx="4">
                  <c:v>2.0651416122004358</c:v>
                </c:pt>
                <c:pt idx="5">
                  <c:v>2.1897603485838779</c:v>
                </c:pt>
                <c:pt idx="6">
                  <c:v>1.3806100217864923</c:v>
                </c:pt>
                <c:pt idx="7">
                  <c:v>0.64204793028322449</c:v>
                </c:pt>
                <c:pt idx="8">
                  <c:v>0.56644880174291945</c:v>
                </c:pt>
                <c:pt idx="9">
                  <c:v>0.72984749455337694</c:v>
                </c:pt>
                <c:pt idx="10">
                  <c:v>0.82788671023965144</c:v>
                </c:pt>
                <c:pt idx="11">
                  <c:v>0.51198257080610021</c:v>
                </c:pt>
                <c:pt idx="12">
                  <c:v>0.79520697167755994</c:v>
                </c:pt>
                <c:pt idx="13">
                  <c:v>0.82788671023965144</c:v>
                </c:pt>
                <c:pt idx="14">
                  <c:v>0.59912854030501095</c:v>
                </c:pt>
                <c:pt idx="15">
                  <c:v>0.8714596949891068</c:v>
                </c:pt>
                <c:pt idx="16">
                  <c:v>0.8714596949891068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73-4364-B776-F3C960B2DE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Sheet1!$F$19:$F$35</c:f>
              <c:numCache>
                <c:formatCode>#,##0.000</c:formatCode>
                <c:ptCount val="17"/>
                <c:pt idx="0">
                  <c:v>5.4625272331154688</c:v>
                </c:pt>
                <c:pt idx="1">
                  <c:v>5.6847494553376912</c:v>
                </c:pt>
                <c:pt idx="2">
                  <c:v>8.125054466230937</c:v>
                </c:pt>
                <c:pt idx="3">
                  <c:v>7.3095860566448811</c:v>
                </c:pt>
                <c:pt idx="4">
                  <c:v>7.303267973856209</c:v>
                </c:pt>
                <c:pt idx="5">
                  <c:v>7.052941176470588</c:v>
                </c:pt>
                <c:pt idx="6">
                  <c:v>7.6579520697167771</c:v>
                </c:pt>
                <c:pt idx="7">
                  <c:v>6.6854030501089321</c:v>
                </c:pt>
                <c:pt idx="8">
                  <c:v>8.2919389978213509</c:v>
                </c:pt>
                <c:pt idx="9">
                  <c:v>8.7185185185185183</c:v>
                </c:pt>
                <c:pt idx="10">
                  <c:v>8.2278867102396536</c:v>
                </c:pt>
                <c:pt idx="11">
                  <c:v>8.2544662309368171</c:v>
                </c:pt>
                <c:pt idx="12">
                  <c:v>8.7542483660130692</c:v>
                </c:pt>
                <c:pt idx="13">
                  <c:v>7.1845315904139433</c:v>
                </c:pt>
                <c:pt idx="14">
                  <c:v>7.7718954248366021</c:v>
                </c:pt>
                <c:pt idx="15">
                  <c:v>9.4250544662309359</c:v>
                </c:pt>
                <c:pt idx="16">
                  <c:v>9.8684095860566465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73-4364-B776-F3C960B2DE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Sheet1!$G$19:$G$35</c:f>
              <c:numCache>
                <c:formatCode>General</c:formatCode>
                <c:ptCount val="17"/>
                <c:pt idx="0">
                  <c:v>3.8069716775599129</c:v>
                </c:pt>
                <c:pt idx="1">
                  <c:v>4.1357298474945532</c:v>
                </c:pt>
                <c:pt idx="2">
                  <c:v>4.0061002178649243</c:v>
                </c:pt>
                <c:pt idx="3">
                  <c:v>4.9098039215686278</c:v>
                </c:pt>
                <c:pt idx="4">
                  <c:v>4.4740740740740748</c:v>
                </c:pt>
                <c:pt idx="5">
                  <c:v>4.4671023965141616</c:v>
                </c:pt>
                <c:pt idx="6">
                  <c:v>4.6549019607843141</c:v>
                </c:pt>
                <c:pt idx="7">
                  <c:v>3.1037037037037041</c:v>
                </c:pt>
                <c:pt idx="8">
                  <c:v>2.3100217864923747</c:v>
                </c:pt>
                <c:pt idx="9">
                  <c:v>6.7714596949891073</c:v>
                </c:pt>
                <c:pt idx="10">
                  <c:v>10.971895424836601</c:v>
                </c:pt>
                <c:pt idx="11">
                  <c:v>13.661655773420479</c:v>
                </c:pt>
                <c:pt idx="12">
                  <c:v>14.470588235294118</c:v>
                </c:pt>
                <c:pt idx="13">
                  <c:v>12.352505446623095</c:v>
                </c:pt>
                <c:pt idx="14">
                  <c:v>10.004139433551197</c:v>
                </c:pt>
                <c:pt idx="15">
                  <c:v>8.2122004357298479</c:v>
                </c:pt>
                <c:pt idx="16">
                  <c:v>6.2187363834422662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73-4364-B776-F3C960B2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6674568"/>
        <c:axId val="546673392"/>
      </c:barChart>
      <c:catAx>
        <c:axId val="5466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6677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6677704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46677312"/>
        <c:crosses val="autoZero"/>
        <c:crossBetween val="between"/>
        <c:majorUnit val="10"/>
        <c:minorUnit val="5"/>
      </c:valAx>
      <c:valAx>
        <c:axId val="546673392"/>
        <c:scaling>
          <c:orientation val="minMax"/>
          <c:max val="26.14379084999999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546674568"/>
        <c:crosses val="max"/>
        <c:crossBetween val="between"/>
        <c:majorUnit val="2.1786492369999997"/>
      </c:valAx>
      <c:catAx>
        <c:axId val="546674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66733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5"/>
          <c:y val="0.11123986095017382"/>
          <c:w val="0.33170700167416162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967386021191813E-2"/>
          <c:y val="0.13472858506323074"/>
          <c:w val="0.91905730533683283"/>
          <c:h val="0.7695601686152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0"/>
              <c:layout>
                <c:manualLayout>
                  <c:x val="1.5432098765432098E-3"/>
                  <c:y val="-4.29292929292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71-46E7-AD8A-9937A12C14A0}"/>
                </c:ext>
              </c:extLst>
            </c:dLbl>
            <c:dLbl>
              <c:idx val="1"/>
              <c:layout>
                <c:manualLayout>
                  <c:x val="3.0864197530864196E-3"/>
                  <c:y val="-4.0404040404040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1-46E7-AD8A-9937A12C14A0}"/>
                </c:ext>
              </c:extLst>
            </c:dLbl>
            <c:dLbl>
              <c:idx val="2"/>
              <c:layout>
                <c:manualLayout>
                  <c:x val="-3.08641975308642E-3"/>
                  <c:y val="5.0505050505050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0-4524-B617-831B9960326E}"/>
                </c:ext>
              </c:extLst>
            </c:dLbl>
            <c:dLbl>
              <c:idx val="3"/>
              <c:layout>
                <c:manualLayout>
                  <c:x val="-1.5432098765432098E-3"/>
                  <c:y val="-3.661606219677086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7.0644038813330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10-4524-B617-831B9960326E}"/>
                </c:ext>
              </c:extLst>
            </c:dLbl>
            <c:dLbl>
              <c:idx val="4"/>
              <c:layout>
                <c:manualLayout>
                  <c:x val="0"/>
                  <c:y val="-1.262626262626262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81187862880776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C10-4524-B617-831B9960326E}"/>
                </c:ext>
              </c:extLst>
            </c:dLbl>
            <c:dLbl>
              <c:idx val="5"/>
              <c:layout>
                <c:manualLayout>
                  <c:x val="0"/>
                  <c:y val="-5.0505050505050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10-4524-B617-831B9960326E}"/>
                </c:ext>
              </c:extLst>
            </c:dLbl>
            <c:dLbl>
              <c:idx val="6"/>
              <c:layout>
                <c:manualLayout>
                  <c:x val="-1.5432098765432102E-3"/>
                  <c:y val="-2.5252525252525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10-4524-B617-831B9960326E}"/>
                </c:ext>
              </c:extLst>
            </c:dLbl>
            <c:dLbl>
              <c:idx val="7"/>
              <c:layout>
                <c:manualLayout>
                  <c:x val="1.5432098765431532E-3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10-4524-B617-831B9960326E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10-4524-B617-831B9960326E}"/>
                </c:ext>
              </c:extLst>
            </c:dLbl>
            <c:dLbl>
              <c:idx val="9"/>
              <c:layout>
                <c:manualLayout>
                  <c:x val="-4.6296296296296294E-3"/>
                  <c:y val="-3.5353535353535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10-4524-B617-831B9960326E}"/>
                </c:ext>
              </c:extLst>
            </c:dLbl>
            <c:dLbl>
              <c:idx val="10"/>
              <c:layout>
                <c:manualLayout>
                  <c:x val="-1.5432098765432102E-3"/>
                  <c:y val="-3.2828282828282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10-4524-B617-831B9960326E}"/>
                </c:ext>
              </c:extLst>
            </c:dLbl>
            <c:dLbl>
              <c:idx val="11"/>
              <c:layout>
                <c:manualLayout>
                  <c:x val="-1.5433313891320272E-3"/>
                  <c:y val="-7.5759564145390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10-4524-B617-831B9960326E}"/>
                </c:ext>
              </c:extLst>
            </c:dLbl>
            <c:dLbl>
              <c:idx val="12"/>
              <c:layout>
                <c:manualLayout>
                  <c:x val="-4.6297511422183357E-3"/>
                  <c:y val="-3.787878787878787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7.31692913385826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C10-4524-B617-831B9960326E}"/>
                </c:ext>
              </c:extLst>
            </c:dLbl>
            <c:dLbl>
              <c:idx val="13"/>
              <c:layout>
                <c:manualLayout>
                  <c:x val="-6.1729610187615438E-3"/>
                  <c:y val="-2.777817545534080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5.29672711365624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C10-4524-B617-831B9960326E}"/>
                </c:ext>
              </c:extLst>
            </c:dLbl>
            <c:dLbl>
              <c:idx val="14"/>
              <c:layout>
                <c:manualLayout>
                  <c:x val="-7.7160493827160516E-3"/>
                  <c:y val="-5.0505050505050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10-4524-B617-831B9960326E}"/>
                </c:ext>
              </c:extLst>
            </c:dLbl>
            <c:dLbl>
              <c:idx val="15"/>
              <c:layout>
                <c:manualLayout>
                  <c:x val="0"/>
                  <c:y val="-3.78787878787879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10-4524-B617-831B9960326E}"/>
                </c:ext>
              </c:extLst>
            </c:dLbl>
            <c:dLbl>
              <c:idx val="16"/>
              <c:layout>
                <c:manualLayout>
                  <c:x val="-1.543209876543323E-3"/>
                  <c:y val="-4.292929292929294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7A0-4B17-9737-77A1F75A4B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Sheet1!$A$19:$A$35</c:f>
              <c:strCache>
                <c:ptCount val="17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17e</c:v>
                </c:pt>
                <c:pt idx="16">
                  <c:v>18f</c:v>
                </c:pt>
              </c:strCache>
            </c:strRef>
          </c:cat>
          <c:val>
            <c:numRef>
              <c:f>Sheet1!$B$19:$B$35</c:f>
              <c:numCache>
                <c:formatCode>General</c:formatCode>
                <c:ptCount val="17"/>
                <c:pt idx="0">
                  <c:v>44.488913557886136</c:v>
                </c:pt>
                <c:pt idx="1">
                  <c:v>44.77026125962297</c:v>
                </c:pt>
                <c:pt idx="2">
                  <c:v>60.560469888896748</c:v>
                </c:pt>
                <c:pt idx="3">
                  <c:v>55.088221798918248</c:v>
                </c:pt>
                <c:pt idx="4">
                  <c:v>57.946582578697715</c:v>
                </c:pt>
                <c:pt idx="5">
                  <c:v>58.24512267116986</c:v>
                </c:pt>
                <c:pt idx="6">
                  <c:v>62.625667964858266</c:v>
                </c:pt>
                <c:pt idx="7">
                  <c:v>48.396983912280191</c:v>
                </c:pt>
                <c:pt idx="8">
                  <c:v>58.510332124561096</c:v>
                </c:pt>
                <c:pt idx="9">
                  <c:v>65.593804827878273</c:v>
                </c:pt>
                <c:pt idx="10">
                  <c:v>57.536370305773588</c:v>
                </c:pt>
                <c:pt idx="11">
                  <c:v>53.361801448160605</c:v>
                </c:pt>
                <c:pt idx="12">
                  <c:v>56.389342733272443</c:v>
                </c:pt>
                <c:pt idx="13">
                  <c:v>47.609615907413868</c:v>
                </c:pt>
                <c:pt idx="14">
                  <c:v>49.698623758278146</c:v>
                </c:pt>
                <c:pt idx="15">
                  <c:v>58.179557568968264</c:v>
                </c:pt>
                <c:pt idx="16">
                  <c:v>58.370237052123066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10-4524-B617-831B99603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6678488"/>
        <c:axId val="546676920"/>
      </c:barChart>
      <c:catAx>
        <c:axId val="54667848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546676920"/>
        <c:crosses val="autoZero"/>
        <c:auto val="1"/>
        <c:lblAlgn val="ctr"/>
        <c:lblOffset val="100"/>
        <c:tickMarkSkip val="2"/>
        <c:noMultiLvlLbl val="0"/>
      </c:catAx>
      <c:valAx>
        <c:axId val="546676920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667848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6E-2"/>
          <c:y val="0.12210232243696811"/>
          <c:w val="0.88753912705356264"/>
          <c:h val="0.76956016861528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Sheet1!$A$158:$A$343</c:f>
              <c:strCache>
                <c:ptCount val="157"/>
                <c:pt idx="0">
                  <c:v>05</c:v>
                </c:pt>
                <c:pt idx="12">
                  <c:v>06</c:v>
                </c:pt>
                <c:pt idx="24">
                  <c:v>07</c:v>
                </c:pt>
                <c:pt idx="36">
                  <c:v>08</c:v>
                </c:pt>
                <c:pt idx="48">
                  <c:v>09</c:v>
                </c:pt>
                <c:pt idx="60">
                  <c:v>10</c:v>
                </c:pt>
                <c:pt idx="72">
                  <c:v>11</c:v>
                </c:pt>
                <c:pt idx="84">
                  <c:v>12</c:v>
                </c:pt>
                <c:pt idx="96">
                  <c:v>13</c:v>
                </c:pt>
                <c:pt idx="108">
                  <c:v>14</c:v>
                </c:pt>
                <c:pt idx="120">
                  <c:v>15</c:v>
                </c:pt>
                <c:pt idx="132">
                  <c:v>16</c:v>
                </c:pt>
                <c:pt idx="144">
                  <c:v>17</c:v>
                </c:pt>
                <c:pt idx="156">
                  <c:v>18</c:v>
                </c:pt>
              </c:strCache>
            </c:strRef>
          </c:cat>
          <c:val>
            <c:numRef>
              <c:f>Sheet1!$B$158:$B$343</c:f>
              <c:numCache>
                <c:formatCode>General</c:formatCode>
                <c:ptCount val="162"/>
                <c:pt idx="0">
                  <c:v>5.3</c:v>
                </c:pt>
                <c:pt idx="1">
                  <c:v>5.4</c:v>
                </c:pt>
                <c:pt idx="2">
                  <c:v>5.2</c:v>
                </c:pt>
                <c:pt idx="3">
                  <c:v>5.2</c:v>
                </c:pt>
                <c:pt idx="4">
                  <c:v>5.0999999999999996</c:v>
                </c:pt>
                <c:pt idx="5">
                  <c:v>5</c:v>
                </c:pt>
                <c:pt idx="6">
                  <c:v>5</c:v>
                </c:pt>
                <c:pt idx="7">
                  <c:v>4.9000000000000004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4.9000000000000004</c:v>
                </c:pt>
                <c:pt idx="12">
                  <c:v>4.7</c:v>
                </c:pt>
                <c:pt idx="13">
                  <c:v>4.8</c:v>
                </c:pt>
                <c:pt idx="14">
                  <c:v>4.7</c:v>
                </c:pt>
                <c:pt idx="15">
                  <c:v>4.7</c:v>
                </c:pt>
                <c:pt idx="16">
                  <c:v>4.5999999999999996</c:v>
                </c:pt>
                <c:pt idx="17">
                  <c:v>4.5999999999999996</c:v>
                </c:pt>
                <c:pt idx="18">
                  <c:v>4.7</c:v>
                </c:pt>
                <c:pt idx="19">
                  <c:v>4.7</c:v>
                </c:pt>
                <c:pt idx="20">
                  <c:v>4.5</c:v>
                </c:pt>
                <c:pt idx="21">
                  <c:v>4.4000000000000004</c:v>
                </c:pt>
                <c:pt idx="22">
                  <c:v>4.5</c:v>
                </c:pt>
                <c:pt idx="23">
                  <c:v>4.4000000000000004</c:v>
                </c:pt>
                <c:pt idx="24">
                  <c:v>4.5999999999999996</c:v>
                </c:pt>
                <c:pt idx="25">
                  <c:v>4.5</c:v>
                </c:pt>
                <c:pt idx="26">
                  <c:v>4.4000000000000004</c:v>
                </c:pt>
                <c:pt idx="27">
                  <c:v>4.5</c:v>
                </c:pt>
                <c:pt idx="28">
                  <c:v>4.4000000000000004</c:v>
                </c:pt>
                <c:pt idx="29">
                  <c:v>4.5999999999999996</c:v>
                </c:pt>
                <c:pt idx="30">
                  <c:v>4.7</c:v>
                </c:pt>
                <c:pt idx="31">
                  <c:v>4.5999999999999996</c:v>
                </c:pt>
                <c:pt idx="32">
                  <c:v>4.7</c:v>
                </c:pt>
                <c:pt idx="33">
                  <c:v>4.7</c:v>
                </c:pt>
                <c:pt idx="34">
                  <c:v>4.7</c:v>
                </c:pt>
                <c:pt idx="35">
                  <c:v>5</c:v>
                </c:pt>
                <c:pt idx="36">
                  <c:v>5</c:v>
                </c:pt>
                <c:pt idx="37">
                  <c:v>4.9000000000000004</c:v>
                </c:pt>
                <c:pt idx="38">
                  <c:v>5.0999999999999996</c:v>
                </c:pt>
                <c:pt idx="39">
                  <c:v>5</c:v>
                </c:pt>
                <c:pt idx="40">
                  <c:v>5.4</c:v>
                </c:pt>
                <c:pt idx="41">
                  <c:v>5.6</c:v>
                </c:pt>
                <c:pt idx="42">
                  <c:v>5.8</c:v>
                </c:pt>
                <c:pt idx="43">
                  <c:v>6.1</c:v>
                </c:pt>
                <c:pt idx="44">
                  <c:v>6.1</c:v>
                </c:pt>
                <c:pt idx="45">
                  <c:v>6.5</c:v>
                </c:pt>
                <c:pt idx="46">
                  <c:v>6.8</c:v>
                </c:pt>
                <c:pt idx="47">
                  <c:v>7.3</c:v>
                </c:pt>
                <c:pt idx="48">
                  <c:v>7.8</c:v>
                </c:pt>
                <c:pt idx="49">
                  <c:v>8.3000000000000007</c:v>
                </c:pt>
                <c:pt idx="50">
                  <c:v>8.6999999999999993</c:v>
                </c:pt>
                <c:pt idx="51">
                  <c:v>9</c:v>
                </c:pt>
                <c:pt idx="52">
                  <c:v>9.4</c:v>
                </c:pt>
                <c:pt idx="53">
                  <c:v>9.5</c:v>
                </c:pt>
                <c:pt idx="54">
                  <c:v>9.5</c:v>
                </c:pt>
                <c:pt idx="55">
                  <c:v>9.6</c:v>
                </c:pt>
                <c:pt idx="56">
                  <c:v>9.8000000000000007</c:v>
                </c:pt>
                <c:pt idx="57">
                  <c:v>10</c:v>
                </c:pt>
                <c:pt idx="58">
                  <c:v>9.9</c:v>
                </c:pt>
                <c:pt idx="59">
                  <c:v>9.9</c:v>
                </c:pt>
                <c:pt idx="60">
                  <c:v>9.8000000000000007</c:v>
                </c:pt>
                <c:pt idx="61">
                  <c:v>9.8000000000000007</c:v>
                </c:pt>
                <c:pt idx="62">
                  <c:v>9.9</c:v>
                </c:pt>
                <c:pt idx="63">
                  <c:v>9.9</c:v>
                </c:pt>
                <c:pt idx="64">
                  <c:v>9.6</c:v>
                </c:pt>
                <c:pt idx="65">
                  <c:v>9.4</c:v>
                </c:pt>
                <c:pt idx="66">
                  <c:v>9.4</c:v>
                </c:pt>
                <c:pt idx="67">
                  <c:v>9.5</c:v>
                </c:pt>
                <c:pt idx="68">
                  <c:v>9.5</c:v>
                </c:pt>
                <c:pt idx="69">
                  <c:v>9.4</c:v>
                </c:pt>
                <c:pt idx="70">
                  <c:v>9.8000000000000007</c:v>
                </c:pt>
                <c:pt idx="71">
                  <c:v>9.3000000000000007</c:v>
                </c:pt>
                <c:pt idx="72">
                  <c:v>9.1</c:v>
                </c:pt>
                <c:pt idx="73">
                  <c:v>9</c:v>
                </c:pt>
                <c:pt idx="74">
                  <c:v>9</c:v>
                </c:pt>
                <c:pt idx="75">
                  <c:v>9.1</c:v>
                </c:pt>
                <c:pt idx="76">
                  <c:v>9</c:v>
                </c:pt>
                <c:pt idx="77">
                  <c:v>9.1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8.8000000000000007</c:v>
                </c:pt>
                <c:pt idx="82">
                  <c:v>8.6</c:v>
                </c:pt>
                <c:pt idx="83">
                  <c:v>8.5</c:v>
                </c:pt>
                <c:pt idx="84">
                  <c:v>8.3000000000000007</c:v>
                </c:pt>
                <c:pt idx="85">
                  <c:v>8.3000000000000007</c:v>
                </c:pt>
                <c:pt idx="86">
                  <c:v>8.1999999999999993</c:v>
                </c:pt>
                <c:pt idx="87">
                  <c:v>8.1999999999999993</c:v>
                </c:pt>
                <c:pt idx="88">
                  <c:v>8.1999999999999993</c:v>
                </c:pt>
                <c:pt idx="89">
                  <c:v>8.1999999999999993</c:v>
                </c:pt>
                <c:pt idx="90">
                  <c:v>8.1999999999999993</c:v>
                </c:pt>
                <c:pt idx="91">
                  <c:v>8.1</c:v>
                </c:pt>
                <c:pt idx="92">
                  <c:v>7.8</c:v>
                </c:pt>
                <c:pt idx="93">
                  <c:v>7.8</c:v>
                </c:pt>
                <c:pt idx="94">
                  <c:v>7.7</c:v>
                </c:pt>
                <c:pt idx="95">
                  <c:v>7.9</c:v>
                </c:pt>
                <c:pt idx="96">
                  <c:v>8</c:v>
                </c:pt>
                <c:pt idx="97">
                  <c:v>7.7</c:v>
                </c:pt>
                <c:pt idx="98">
                  <c:v>7.5</c:v>
                </c:pt>
                <c:pt idx="99">
                  <c:v>7.6</c:v>
                </c:pt>
                <c:pt idx="100">
                  <c:v>7.5</c:v>
                </c:pt>
                <c:pt idx="101">
                  <c:v>7.5</c:v>
                </c:pt>
                <c:pt idx="102">
                  <c:v>7.3</c:v>
                </c:pt>
                <c:pt idx="103">
                  <c:v>7.2</c:v>
                </c:pt>
                <c:pt idx="104">
                  <c:v>7.2</c:v>
                </c:pt>
                <c:pt idx="105">
                  <c:v>7.2</c:v>
                </c:pt>
                <c:pt idx="106">
                  <c:v>6.9</c:v>
                </c:pt>
                <c:pt idx="107">
                  <c:v>6.7</c:v>
                </c:pt>
                <c:pt idx="108">
                  <c:v>6.6</c:v>
                </c:pt>
                <c:pt idx="109">
                  <c:v>6.7</c:v>
                </c:pt>
                <c:pt idx="110">
                  <c:v>6.7</c:v>
                </c:pt>
                <c:pt idx="111">
                  <c:v>6.3</c:v>
                </c:pt>
                <c:pt idx="112">
                  <c:v>6.3</c:v>
                </c:pt>
                <c:pt idx="113">
                  <c:v>6.1</c:v>
                </c:pt>
                <c:pt idx="114">
                  <c:v>6.2</c:v>
                </c:pt>
                <c:pt idx="115">
                  <c:v>6.2</c:v>
                </c:pt>
                <c:pt idx="116">
                  <c:v>5.9</c:v>
                </c:pt>
                <c:pt idx="117">
                  <c:v>5.7</c:v>
                </c:pt>
                <c:pt idx="118">
                  <c:v>5.8</c:v>
                </c:pt>
                <c:pt idx="119">
                  <c:v>5.6</c:v>
                </c:pt>
                <c:pt idx="120">
                  <c:v>5.7</c:v>
                </c:pt>
                <c:pt idx="121">
                  <c:v>5.5</c:v>
                </c:pt>
                <c:pt idx="122">
                  <c:v>5.5</c:v>
                </c:pt>
                <c:pt idx="123">
                  <c:v>5.4</c:v>
                </c:pt>
                <c:pt idx="124">
                  <c:v>5.5</c:v>
                </c:pt>
                <c:pt idx="125">
                  <c:v>5.3</c:v>
                </c:pt>
                <c:pt idx="126">
                  <c:v>5.2</c:v>
                </c:pt>
                <c:pt idx="127">
                  <c:v>5.0999999999999996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4.9000000000000004</c:v>
                </c:pt>
                <c:pt idx="133">
                  <c:v>4.9000000000000004</c:v>
                </c:pt>
                <c:pt idx="134">
                  <c:v>5</c:v>
                </c:pt>
                <c:pt idx="135">
                  <c:v>5</c:v>
                </c:pt>
                <c:pt idx="136">
                  <c:v>4.7</c:v>
                </c:pt>
                <c:pt idx="137">
                  <c:v>4.9000000000000004</c:v>
                </c:pt>
                <c:pt idx="138">
                  <c:v>4.9000000000000004</c:v>
                </c:pt>
                <c:pt idx="139">
                  <c:v>4.9000000000000004</c:v>
                </c:pt>
                <c:pt idx="140">
                  <c:v>5</c:v>
                </c:pt>
                <c:pt idx="141">
                  <c:v>4.9000000000000004</c:v>
                </c:pt>
                <c:pt idx="142">
                  <c:v>4.5999999999999996</c:v>
                </c:pt>
                <c:pt idx="143">
                  <c:v>4.7</c:v>
                </c:pt>
                <c:pt idx="144">
                  <c:v>4.8</c:v>
                </c:pt>
                <c:pt idx="145">
                  <c:v>4.7</c:v>
                </c:pt>
                <c:pt idx="146">
                  <c:v>4.5</c:v>
                </c:pt>
                <c:pt idx="147">
                  <c:v>4.4000000000000004</c:v>
                </c:pt>
                <c:pt idx="148">
                  <c:v>4.3</c:v>
                </c:pt>
                <c:pt idx="149">
                  <c:v>4.3</c:v>
                </c:pt>
                <c:pt idx="150">
                  <c:v>4.3</c:v>
                </c:pt>
                <c:pt idx="151">
                  <c:v>4.4000000000000004</c:v>
                </c:pt>
                <c:pt idx="152">
                  <c:v>4.2</c:v>
                </c:pt>
                <c:pt idx="153">
                  <c:v>4.0999999999999996</c:v>
                </c:pt>
                <c:pt idx="154">
                  <c:v>4.0999999999999996</c:v>
                </c:pt>
                <c:pt idx="155">
                  <c:v>4.0999999999999996</c:v>
                </c:pt>
                <c:pt idx="156">
                  <c:v>4.0999999999999996</c:v>
                </c:pt>
                <c:pt idx="157">
                  <c:v>4.0999999999999996</c:v>
                </c:pt>
                <c:pt idx="158">
                  <c:v>4.0999999999999996</c:v>
                </c:pt>
                <c:pt idx="159">
                  <c:v>3.9</c:v>
                </c:pt>
                <c:pt idx="160">
                  <c:v>3.8</c:v>
                </c:pt>
                <c:pt idx="16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89-4948-AC03-132C39F4D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444304"/>
        <c:axId val="541441952"/>
      </c:lineChart>
      <c:catAx>
        <c:axId val="54144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541441952"/>
        <c:crosses val="autoZero"/>
        <c:auto val="1"/>
        <c:lblAlgn val="ctr"/>
        <c:lblOffset val="100"/>
        <c:tickMarkSkip val="6"/>
        <c:noMultiLvlLbl val="0"/>
      </c:catAx>
      <c:valAx>
        <c:axId val="541441952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144430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9"/>
          <c:y val="0.12645881841456935"/>
          <c:w val="0.88844927645471472"/>
          <c:h val="0.7878930454285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17-Jun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Sheet1!$A$27:$A$32</c:f>
              <c:strCache>
                <c:ptCount val="6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</c:strCache>
            </c:strRef>
          </c:cat>
          <c:val>
            <c:numRef>
              <c:f>Sheet1!$B$27:$B$32</c:f>
              <c:numCache>
                <c:formatCode>General</c:formatCode>
                <c:ptCount val="6"/>
                <c:pt idx="0">
                  <c:v>-693</c:v>
                </c:pt>
                <c:pt idx="1">
                  <c:v>-563</c:v>
                </c:pt>
                <c:pt idx="2">
                  <c:v>-689</c:v>
                </c:pt>
                <c:pt idx="3">
                  <c:v>-775</c:v>
                </c:pt>
                <c:pt idx="4">
                  <c:v>-879</c:v>
                </c:pt>
                <c:pt idx="5" formatCode="#,##0">
                  <c:v>-1027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0-4650-A647-DDB2FDCD7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18-Apr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Sheet1!$A$27:$A$32</c:f>
              <c:strCache>
                <c:ptCount val="6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</c:strCache>
            </c:strRef>
          </c:cat>
          <c:val>
            <c:numRef>
              <c:f>Sheet1!$C$27:$C$32</c:f>
              <c:numCache>
                <c:formatCode>General</c:formatCode>
                <c:ptCount val="6"/>
                <c:pt idx="0">
                  <c:v>-665.37199999999996</c:v>
                </c:pt>
                <c:pt idx="1">
                  <c:v>-793</c:v>
                </c:pt>
                <c:pt idx="2">
                  <c:v>-973</c:v>
                </c:pt>
                <c:pt idx="3">
                  <c:v>-1003</c:v>
                </c:pt>
                <c:pt idx="4">
                  <c:v>-1118</c:v>
                </c:pt>
                <c:pt idx="5">
                  <c:v>-1275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0-4650-A647-DDB2FDCD7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1443520"/>
        <c:axId val="541445088"/>
      </c:barChart>
      <c:catAx>
        <c:axId val="54144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144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1445088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1443520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4"/>
          <c:y val="0.12019554610888358"/>
          <c:w val="0.24709799319593828"/>
          <c:h val="6.811091251630357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72"/>
          <c:h val="0.7878930454285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Sheet1!$A$29:$A$40</c:f>
              <c:strCache>
                <c:ptCount val="12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</c:strCache>
            </c:strRef>
          </c:cat>
          <c:val>
            <c:numRef>
              <c:f>Sheet1!$B$29:$B$40</c:f>
              <c:numCache>
                <c:formatCode>General</c:formatCode>
                <c:ptCount val="12"/>
                <c:pt idx="0">
                  <c:v>8.0810980000000004E-2</c:v>
                </c:pt>
                <c:pt idx="1">
                  <c:v>0.37884779331962193</c:v>
                </c:pt>
                <c:pt idx="2">
                  <c:v>0.2036820420263499</c:v>
                </c:pt>
                <c:pt idx="3">
                  <c:v>0.41316310787627941</c:v>
                </c:pt>
                <c:pt idx="4">
                  <c:v>0.53039594186971573</c:v>
                </c:pt>
                <c:pt idx="5">
                  <c:v>0.49074012963363589</c:v>
                </c:pt>
                <c:pt idx="6">
                  <c:v>0.49150443972258351</c:v>
                </c:pt>
                <c:pt idx="7">
                  <c:v>0.46015657797040271</c:v>
                </c:pt>
                <c:pt idx="8">
                  <c:v>0.42504034612116914</c:v>
                </c:pt>
                <c:pt idx="9">
                  <c:v>0.41997187079295362</c:v>
                </c:pt>
                <c:pt idx="10">
                  <c:v>0.41226193675289607</c:v>
                </c:pt>
                <c:pt idx="11">
                  <c:v>0.40667073461051512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D-42C6-91DB-49BFD2D0D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Sheet1!$A$29:$A$40</c:f>
              <c:strCache>
                <c:ptCount val="12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</c:strCache>
            </c:strRef>
          </c:cat>
          <c:val>
            <c:numRef>
              <c:f>Sheet1!$C$29:$C$40</c:f>
              <c:numCache>
                <c:formatCode>General</c:formatCode>
                <c:ptCount val="12"/>
                <c:pt idx="0">
                  <c:v>8.704749730551173</c:v>
                </c:pt>
                <c:pt idx="1">
                  <c:v>9.2998536208218638</c:v>
                </c:pt>
                <c:pt idx="2">
                  <c:v>6.162485004572523</c:v>
                </c:pt>
                <c:pt idx="3">
                  <c:v>4.8923496905419182</c:v>
                </c:pt>
                <c:pt idx="4">
                  <c:v>6.0033246466665817</c:v>
                </c:pt>
                <c:pt idx="5">
                  <c:v>6.3814695490110065</c:v>
                </c:pt>
                <c:pt idx="6">
                  <c:v>6.003861323465749</c:v>
                </c:pt>
                <c:pt idx="7">
                  <c:v>6.0538922335514211</c:v>
                </c:pt>
                <c:pt idx="8">
                  <c:v>6.0926975731292252</c:v>
                </c:pt>
                <c:pt idx="9">
                  <c:v>6.3155354833158563</c:v>
                </c:pt>
                <c:pt idx="10">
                  <c:v>6.0585222469475131</c:v>
                </c:pt>
                <c:pt idx="11">
                  <c:v>6.0875759156913913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D-42C6-91DB-49BFD2D0DC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Sheet1!$A$29:$A$40</c:f>
              <c:strCache>
                <c:ptCount val="12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</c:strCache>
            </c:strRef>
          </c:cat>
          <c:val>
            <c:numRef>
              <c:f>Sheet1!$D$29:$D$40</c:f>
              <c:numCache>
                <c:formatCode>General</c:formatCode>
                <c:ptCount val="12"/>
                <c:pt idx="0">
                  <c:v>4.750850346</c:v>
                </c:pt>
                <c:pt idx="1">
                  <c:v>4.6826103317500003</c:v>
                </c:pt>
                <c:pt idx="2">
                  <c:v>5.2407447530000004</c:v>
                </c:pt>
                <c:pt idx="3">
                  <c:v>5.7008774630000003</c:v>
                </c:pt>
                <c:pt idx="4">
                  <c:v>5.7805142162500003</c:v>
                </c:pt>
                <c:pt idx="5">
                  <c:v>5.8764943049999996</c:v>
                </c:pt>
                <c:pt idx="6">
                  <c:v>6.0801344650000004</c:v>
                </c:pt>
                <c:pt idx="7">
                  <c:v>6.1051257049999998</c:v>
                </c:pt>
                <c:pt idx="8">
                  <c:v>6.2389999999999999</c:v>
                </c:pt>
                <c:pt idx="9">
                  <c:v>6.23</c:v>
                </c:pt>
                <c:pt idx="10">
                  <c:v>6.2220000000000004</c:v>
                </c:pt>
                <c:pt idx="11">
                  <c:v>6.2140000000000004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D-42C6-91DB-49BFD2D0D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1967920"/>
        <c:axId val="541969488"/>
      </c:barChart>
      <c:catAx>
        <c:axId val="54196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1969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196948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1967920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4"/>
          <c:y val="0.12019554610888358"/>
          <c:w val="0.838412868108663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72"/>
          <c:h val="0.7878930454285078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Sheet1!$J$1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0.0</c:formatCode>
                <c:ptCount val="4"/>
                <c:pt idx="0">
                  <c:v>3.8</c:v>
                </c:pt>
                <c:pt idx="1">
                  <c:v>2.2999999999999998</c:v>
                </c:pt>
                <c:pt idx="2">
                  <c:v>6.7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1-45B3-A83B-C0570E2DCF5D}"/>
            </c:ext>
          </c:extLst>
        </c:ser>
        <c:ser>
          <c:idx val="3"/>
          <c:order val="2"/>
          <c:tx>
            <c:strRef>
              <c:f>Sheet1!$K$1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0.0</c:formatCode>
                <c:ptCount val="4"/>
                <c:pt idx="0">
                  <c:v>3.9</c:v>
                </c:pt>
                <c:pt idx="1">
                  <c:v>2.9</c:v>
                </c:pt>
                <c:pt idx="2">
                  <c:v>7.4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61-45B3-A83B-C0570E2DCF5D}"/>
            </c:ext>
          </c:extLst>
        </c:ser>
        <c:ser>
          <c:idx val="0"/>
          <c:order val="3"/>
          <c:tx>
            <c:strRef>
              <c:f>Sheet1!$L$1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val>
            <c:numRef>
              <c:f>Sheet1!$L$7:$L$10</c:f>
              <c:numCache>
                <c:formatCode>0.0</c:formatCode>
                <c:ptCount val="4"/>
                <c:pt idx="0">
                  <c:v>3.9</c:v>
                </c:pt>
                <c:pt idx="1">
                  <c:v>2.7</c:v>
                </c:pt>
                <c:pt idx="2">
                  <c:v>7.8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FB-490A-9FAC-11505450C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1968704"/>
        <c:axId val="54196752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pattFill prst="lgGrid">
                    <a:fgClr>
                      <a:srgbClr val="AE4E22">
                        <a:lumMod val="50000"/>
                      </a:srgbClr>
                    </a:fgClr>
                    <a:bgClr>
                      <a:srgbClr val="AE4E22"/>
                    </a:bgClr>
                  </a:pattFill>
                  <a:ln>
                    <a:solidFill>
                      <a:srgbClr val="000000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Sheet1!$A$7:$A$10</c15:sqref>
                        </c15:formulaRef>
                      </c:ext>
                    </c:extLst>
                    <c:strCache>
                      <c:ptCount val="4"/>
                      <c:pt idx="0">
                        <c:v>World</c:v>
                      </c:pt>
                      <c:pt idx="1">
                        <c:v>US</c:v>
                      </c:pt>
                      <c:pt idx="2">
                        <c:v>India</c:v>
                      </c:pt>
                      <c:pt idx="3">
                        <c:v>China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Sheet1!$I$7:$I$10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 formatCode="General">
                        <c:v>3.2</c:v>
                      </c:pt>
                      <c:pt idx="1">
                        <c:v>1.4850000000000001</c:v>
                      </c:pt>
                      <c:pt idx="2">
                        <c:v>7.1070000000000002</c:v>
                      </c:pt>
                      <c:pt idx="3">
                        <c:v>6.7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161-45B3-A83B-C0570E2DCF5D}"/>
                  </c:ext>
                </c:extLst>
              </c15:ser>
            </c15:filteredBarSeries>
          </c:ext>
        </c:extLst>
      </c:barChart>
      <c:catAx>
        <c:axId val="5419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1967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1967528"/>
        <c:scaling>
          <c:orientation val="minMax"/>
          <c:max val="16"/>
          <c:min val="-6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4196870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41"/>
          <c:y val="0.12019554610888364"/>
          <c:w val="0.29654684298494499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678"/>
          <c:h val="0.7663598584267877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Sheet1!$A$2:$A$260</c:f>
              <c:strCache>
                <c:ptCount val="163"/>
                <c:pt idx="0">
                  <c:v>Jan-05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Dec.</c:v>
                </c:pt>
                <c:pt idx="12">
                  <c:v>Jan-06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Dec.</c:v>
                </c:pt>
                <c:pt idx="36">
                  <c:v>Jan-08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 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Jan-10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Jan-11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Nov.</c:v>
                </c:pt>
                <c:pt idx="83">
                  <c:v>Dec.</c:v>
                </c:pt>
                <c:pt idx="84">
                  <c:v>Jan-12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Jan-13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15-Jan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16-Jan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17-Jan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18-Jan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</c:strCache>
            </c:strRef>
          </c:cat>
          <c:val>
            <c:numRef>
              <c:f>Sheet1!$B$2:$B$260</c:f>
              <c:numCache>
                <c:formatCode>General</c:formatCode>
                <c:ptCount val="163"/>
                <c:pt idx="0">
                  <c:v>0.76112999999999997</c:v>
                </c:pt>
                <c:pt idx="1">
                  <c:v>0.76902999999999999</c:v>
                </c:pt>
                <c:pt idx="2">
                  <c:v>0.75751999999999997</c:v>
                </c:pt>
                <c:pt idx="3">
                  <c:v>0.77271000000000001</c:v>
                </c:pt>
                <c:pt idx="4">
                  <c:v>0.78781000000000001</c:v>
                </c:pt>
                <c:pt idx="5">
                  <c:v>0.82189999999999996</c:v>
                </c:pt>
                <c:pt idx="6">
                  <c:v>0.83055999999999996</c:v>
                </c:pt>
                <c:pt idx="7">
                  <c:v>0.81347999999999998</c:v>
                </c:pt>
                <c:pt idx="8">
                  <c:v>0.81503000000000003</c:v>
                </c:pt>
                <c:pt idx="9">
                  <c:v>0.83104</c:v>
                </c:pt>
                <c:pt idx="10">
                  <c:v>0.84828000000000003</c:v>
                </c:pt>
                <c:pt idx="11">
                  <c:v>0.84377999999999997</c:v>
                </c:pt>
                <c:pt idx="12">
                  <c:v>0.82730999999999999</c:v>
                </c:pt>
                <c:pt idx="13">
                  <c:v>0.83681000000000005</c:v>
                </c:pt>
                <c:pt idx="14">
                  <c:v>0.83203000000000005</c:v>
                </c:pt>
                <c:pt idx="15">
                  <c:v>0.81691000000000003</c:v>
                </c:pt>
                <c:pt idx="16">
                  <c:v>0.78364999999999996</c:v>
                </c:pt>
                <c:pt idx="17">
                  <c:v>0.78930999999999996</c:v>
                </c:pt>
                <c:pt idx="18">
                  <c:v>0.78722999999999999</c:v>
                </c:pt>
                <c:pt idx="19">
                  <c:v>0.78117000000000003</c:v>
                </c:pt>
                <c:pt idx="20">
                  <c:v>0.78510999999999997</c:v>
                </c:pt>
                <c:pt idx="21">
                  <c:v>0.79271000000000003</c:v>
                </c:pt>
                <c:pt idx="22">
                  <c:v>0.77766999999999997</c:v>
                </c:pt>
                <c:pt idx="23">
                  <c:v>0.75773000000000001</c:v>
                </c:pt>
                <c:pt idx="24">
                  <c:v>0.76942999999999995</c:v>
                </c:pt>
                <c:pt idx="25">
                  <c:v>0.76549999999999996</c:v>
                </c:pt>
                <c:pt idx="26">
                  <c:v>0.75551999999999997</c:v>
                </c:pt>
                <c:pt idx="27">
                  <c:v>0.74092000000000002</c:v>
                </c:pt>
                <c:pt idx="28">
                  <c:v>0.73960999999999999</c:v>
                </c:pt>
                <c:pt idx="29">
                  <c:v>0.74531000000000003</c:v>
                </c:pt>
                <c:pt idx="30">
                  <c:v>0.72975000000000001</c:v>
                </c:pt>
                <c:pt idx="31">
                  <c:v>0.73372000000000004</c:v>
                </c:pt>
                <c:pt idx="32">
                  <c:v>0.72041999999999995</c:v>
                </c:pt>
                <c:pt idx="33">
                  <c:v>0.70301000000000002</c:v>
                </c:pt>
                <c:pt idx="34">
                  <c:v>0.68189999999999995</c:v>
                </c:pt>
                <c:pt idx="35">
                  <c:v>0.68698000000000004</c:v>
                </c:pt>
                <c:pt idx="36">
                  <c:v>0.68032999999999999</c:v>
                </c:pt>
                <c:pt idx="37">
                  <c:v>0.67934000000000005</c:v>
                </c:pt>
                <c:pt idx="38">
                  <c:v>0.64593999999999996</c:v>
                </c:pt>
                <c:pt idx="39">
                  <c:v>0.63449999999999995</c:v>
                </c:pt>
                <c:pt idx="40">
                  <c:v>0.64273000000000002</c:v>
                </c:pt>
                <c:pt idx="41">
                  <c:v>0.64229000000000003</c:v>
                </c:pt>
                <c:pt idx="42">
                  <c:v>0.63373000000000002</c:v>
                </c:pt>
                <c:pt idx="43">
                  <c:v>0.66725000000000001</c:v>
                </c:pt>
                <c:pt idx="44">
                  <c:v>0.69489999999999996</c:v>
                </c:pt>
                <c:pt idx="45">
                  <c:v>0.74939</c:v>
                </c:pt>
                <c:pt idx="46">
                  <c:v>0.78700000000000003</c:v>
                </c:pt>
                <c:pt idx="47">
                  <c:v>0.74402999999999997</c:v>
                </c:pt>
                <c:pt idx="48">
                  <c:v>0.74929999999999997</c:v>
                </c:pt>
                <c:pt idx="49">
                  <c:v>0.78049999999999997</c:v>
                </c:pt>
                <c:pt idx="50">
                  <c:v>0.76793</c:v>
                </c:pt>
                <c:pt idx="51">
                  <c:v>0.75739000000000001</c:v>
                </c:pt>
                <c:pt idx="52">
                  <c:v>0.73382000000000003</c:v>
                </c:pt>
                <c:pt idx="53">
                  <c:v>0.7137</c:v>
                </c:pt>
                <c:pt idx="54">
                  <c:v>0.71077000000000001</c:v>
                </c:pt>
                <c:pt idx="55">
                  <c:v>0.7016</c:v>
                </c:pt>
                <c:pt idx="56">
                  <c:v>0.68747000000000003</c:v>
                </c:pt>
                <c:pt idx="57">
                  <c:v>0.67542999999999997</c:v>
                </c:pt>
                <c:pt idx="58">
                  <c:v>0.67139000000000004</c:v>
                </c:pt>
                <c:pt idx="59">
                  <c:v>0.68501999999999996</c:v>
                </c:pt>
                <c:pt idx="60">
                  <c:v>0.70035000000000003</c:v>
                </c:pt>
                <c:pt idx="61">
                  <c:v>0.73102999999999996</c:v>
                </c:pt>
                <c:pt idx="62">
                  <c:v>0.73651999999999995</c:v>
                </c:pt>
                <c:pt idx="63">
                  <c:v>0.74400999999999995</c:v>
                </c:pt>
                <c:pt idx="64">
                  <c:v>0.79290000000000005</c:v>
                </c:pt>
                <c:pt idx="65">
                  <c:v>0.81930000000000003</c:v>
                </c:pt>
                <c:pt idx="66">
                  <c:v>0.78417000000000003</c:v>
                </c:pt>
                <c:pt idx="67">
                  <c:v>0.77470000000000006</c:v>
                </c:pt>
                <c:pt idx="68">
                  <c:v>0.76787000000000005</c:v>
                </c:pt>
                <c:pt idx="69">
                  <c:v>0.71984000000000004</c:v>
                </c:pt>
                <c:pt idx="70">
                  <c:v>0.73046</c:v>
                </c:pt>
                <c:pt idx="71">
                  <c:v>0.75683999999999996</c:v>
                </c:pt>
                <c:pt idx="72">
                  <c:v>0.74890000000000001</c:v>
                </c:pt>
                <c:pt idx="73">
                  <c:v>0.73270000000000002</c:v>
                </c:pt>
                <c:pt idx="74">
                  <c:v>0.71409999999999996</c:v>
                </c:pt>
                <c:pt idx="75">
                  <c:v>0.69284999999999997</c:v>
                </c:pt>
                <c:pt idx="76">
                  <c:v>0.69755</c:v>
                </c:pt>
                <c:pt idx="77">
                  <c:v>0.69538999999999995</c:v>
                </c:pt>
                <c:pt idx="78">
                  <c:v>0.69908999999999999</c:v>
                </c:pt>
                <c:pt idx="79">
                  <c:v>0.69725999999999999</c:v>
                </c:pt>
                <c:pt idx="80">
                  <c:v>0.72470000000000001</c:v>
                </c:pt>
                <c:pt idx="81">
                  <c:v>0.73</c:v>
                </c:pt>
                <c:pt idx="82">
                  <c:v>0.74099999999999999</c:v>
                </c:pt>
                <c:pt idx="83">
                  <c:v>0.75839999999999996</c:v>
                </c:pt>
                <c:pt idx="84">
                  <c:v>0.77549999999999997</c:v>
                </c:pt>
                <c:pt idx="85">
                  <c:v>0.75629999999999997</c:v>
                </c:pt>
                <c:pt idx="86">
                  <c:v>0.75670000000000004</c:v>
                </c:pt>
                <c:pt idx="87">
                  <c:v>0.75919999999999999</c:v>
                </c:pt>
                <c:pt idx="88">
                  <c:v>0.77890000000000004</c:v>
                </c:pt>
                <c:pt idx="89">
                  <c:v>0.79759999999999998</c:v>
                </c:pt>
                <c:pt idx="90">
                  <c:v>0.81240000000000001</c:v>
                </c:pt>
                <c:pt idx="91">
                  <c:v>0.80740000000000001</c:v>
                </c:pt>
                <c:pt idx="92">
                  <c:v>0.77800000000000002</c:v>
                </c:pt>
                <c:pt idx="93">
                  <c:v>0.77100000000000002</c:v>
                </c:pt>
                <c:pt idx="94">
                  <c:v>0.77949999999999997</c:v>
                </c:pt>
                <c:pt idx="95">
                  <c:v>0.76300000000000001</c:v>
                </c:pt>
                <c:pt idx="96">
                  <c:v>0.75309999999999999</c:v>
                </c:pt>
                <c:pt idx="97">
                  <c:v>0.74719999999999998</c:v>
                </c:pt>
                <c:pt idx="98">
                  <c:v>0.77059999999999995</c:v>
                </c:pt>
                <c:pt idx="99">
                  <c:v>0.76829999999999998</c:v>
                </c:pt>
                <c:pt idx="100">
                  <c:v>0.77010000000000001</c:v>
                </c:pt>
                <c:pt idx="101">
                  <c:v>0.75890000000000002</c:v>
                </c:pt>
                <c:pt idx="102">
                  <c:v>0.76480000000000004</c:v>
                </c:pt>
                <c:pt idx="103">
                  <c:v>0.75070000000000003</c:v>
                </c:pt>
                <c:pt idx="104">
                  <c:v>0.74939999999999996</c:v>
                </c:pt>
                <c:pt idx="105">
                  <c:v>0.73329999999999995</c:v>
                </c:pt>
                <c:pt idx="106">
                  <c:v>0.7409</c:v>
                </c:pt>
                <c:pt idx="107">
                  <c:v>0.73009999999999997</c:v>
                </c:pt>
                <c:pt idx="108">
                  <c:v>0.73340000000000005</c:v>
                </c:pt>
                <c:pt idx="109">
                  <c:v>0.73280000000000001</c:v>
                </c:pt>
                <c:pt idx="110">
                  <c:v>0.72319999999999995</c:v>
                </c:pt>
                <c:pt idx="111">
                  <c:v>0.72419999999999995</c:v>
                </c:pt>
                <c:pt idx="112">
                  <c:v>0.72760000000000002</c:v>
                </c:pt>
                <c:pt idx="113">
                  <c:v>0.73519999999999996</c:v>
                </c:pt>
                <c:pt idx="114">
                  <c:v>0.7379</c:v>
                </c:pt>
                <c:pt idx="115">
                  <c:v>0.75019999999999998</c:v>
                </c:pt>
                <c:pt idx="116">
                  <c:v>0.77449999999999997</c:v>
                </c:pt>
                <c:pt idx="117">
                  <c:v>0.78910000000000002</c:v>
                </c:pt>
                <c:pt idx="118">
                  <c:v>0.8014</c:v>
                </c:pt>
                <c:pt idx="119">
                  <c:v>0.81159999999999999</c:v>
                </c:pt>
                <c:pt idx="120">
                  <c:v>0.85750000000000004</c:v>
                </c:pt>
                <c:pt idx="121">
                  <c:v>0.88070000000000004</c:v>
                </c:pt>
                <c:pt idx="122">
                  <c:v>0.92259999999999998</c:v>
                </c:pt>
                <c:pt idx="123">
                  <c:v>0.92649999999999999</c:v>
                </c:pt>
                <c:pt idx="124">
                  <c:v>0.89529999999999998</c:v>
                </c:pt>
                <c:pt idx="125">
                  <c:v>0.89170000000000005</c:v>
                </c:pt>
                <c:pt idx="126">
                  <c:v>0.90790000000000004</c:v>
                </c:pt>
                <c:pt idx="127">
                  <c:v>0.89890000000000003</c:v>
                </c:pt>
                <c:pt idx="128">
                  <c:v>0.88980000000000004</c:v>
                </c:pt>
                <c:pt idx="129">
                  <c:v>0.89090000000000003</c:v>
                </c:pt>
                <c:pt idx="130">
                  <c:v>0.93159999999999998</c:v>
                </c:pt>
                <c:pt idx="131">
                  <c:v>0.91769999999999996</c:v>
                </c:pt>
                <c:pt idx="132">
                  <c:v>0.92025100000000004</c:v>
                </c:pt>
                <c:pt idx="133">
                  <c:v>0.900528</c:v>
                </c:pt>
                <c:pt idx="134">
                  <c:v>0.89871800000000002</c:v>
                </c:pt>
                <c:pt idx="135">
                  <c:v>0.88176399999999999</c:v>
                </c:pt>
                <c:pt idx="136">
                  <c:v>0.88480700000000001</c:v>
                </c:pt>
                <c:pt idx="137">
                  <c:v>0.889567</c:v>
                </c:pt>
                <c:pt idx="138">
                  <c:v>0.90340600000000004</c:v>
                </c:pt>
                <c:pt idx="139">
                  <c:v>0.89249400000000001</c:v>
                </c:pt>
                <c:pt idx="140">
                  <c:v>0.89223200000000003</c:v>
                </c:pt>
                <c:pt idx="141">
                  <c:v>0.90596900000000002</c:v>
                </c:pt>
                <c:pt idx="142">
                  <c:v>0.92618400000000001</c:v>
                </c:pt>
                <c:pt idx="143">
                  <c:v>0.94873499999999999</c:v>
                </c:pt>
                <c:pt idx="144">
                  <c:v>0.94095600000000001</c:v>
                </c:pt>
                <c:pt idx="145">
                  <c:v>0.93913100000000005</c:v>
                </c:pt>
                <c:pt idx="146">
                  <c:v>0.93520000000000003</c:v>
                </c:pt>
                <c:pt idx="147">
                  <c:v>0.9173</c:v>
                </c:pt>
                <c:pt idx="148">
                  <c:v>0.89270000000000005</c:v>
                </c:pt>
                <c:pt idx="149">
                  <c:v>0.87539999999999996</c:v>
                </c:pt>
                <c:pt idx="150">
                  <c:v>0.84960000000000002</c:v>
                </c:pt>
                <c:pt idx="151">
                  <c:v>0.84150000000000003</c:v>
                </c:pt>
                <c:pt idx="152">
                  <c:v>0.83489999999999998</c:v>
                </c:pt>
                <c:pt idx="153">
                  <c:v>0.85079099999999996</c:v>
                </c:pt>
                <c:pt idx="154">
                  <c:v>0.851715</c:v>
                </c:pt>
                <c:pt idx="155">
                  <c:v>0.84448500000000004</c:v>
                </c:pt>
                <c:pt idx="156">
                  <c:v>0.82011699999999998</c:v>
                </c:pt>
                <c:pt idx="157">
                  <c:v>0.8095</c:v>
                </c:pt>
                <c:pt idx="158">
                  <c:v>0.81089999999999995</c:v>
                </c:pt>
                <c:pt idx="159">
                  <c:v>0.81461300000000003</c:v>
                </c:pt>
                <c:pt idx="160">
                  <c:v>0.84569799999999995</c:v>
                </c:pt>
                <c:pt idx="161">
                  <c:v>0.85637300000000005</c:v>
                </c:pt>
                <c:pt idx="162">
                  <c:v>0.85490500000000003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F9-499C-9BD4-E0FD58E2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969096"/>
        <c:axId val="541966744"/>
      </c:lineChart>
      <c:catAx>
        <c:axId val="541969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1966744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541966744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196909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34E-2"/>
          <c:y val="5.845969691782095E-2"/>
          <c:w val="0.89763718771264678"/>
          <c:h val="0.77989742636648551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Sheet1!$A$50:$A$259</c:f>
              <c:strCache>
                <c:ptCount val="162"/>
                <c:pt idx="0">
                  <c:v>Jan-05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Jan-10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Jan-11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Jan-12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13-Jan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14-Jan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15-Jan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16-Jan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17-Jan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18-Jan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</c:strCache>
            </c:strRef>
          </c:cat>
          <c:val>
            <c:numRef>
              <c:f>Sheet1!$B$50:$B$259</c:f>
              <c:numCache>
                <c:formatCode>General</c:formatCode>
                <c:ptCount val="162"/>
                <c:pt idx="0">
                  <c:v>116.3047</c:v>
                </c:pt>
                <c:pt idx="1">
                  <c:v>115.4522</c:v>
                </c:pt>
                <c:pt idx="2">
                  <c:v>115.7163</c:v>
                </c:pt>
                <c:pt idx="3">
                  <c:v>115.7176</c:v>
                </c:pt>
                <c:pt idx="4">
                  <c:v>114.70780000000001</c:v>
                </c:pt>
                <c:pt idx="5">
                  <c:v>114.62479999999999</c:v>
                </c:pt>
                <c:pt idx="6">
                  <c:v>114.6212</c:v>
                </c:pt>
                <c:pt idx="7">
                  <c:v>114.2629</c:v>
                </c:pt>
                <c:pt idx="8">
                  <c:v>115.9862</c:v>
                </c:pt>
                <c:pt idx="9">
                  <c:v>116.1127</c:v>
                </c:pt>
                <c:pt idx="10">
                  <c:v>114.95229999999999</c:v>
                </c:pt>
                <c:pt idx="11">
                  <c:v>114.2919</c:v>
                </c:pt>
                <c:pt idx="12">
                  <c:v>113.2355</c:v>
                </c:pt>
                <c:pt idx="13">
                  <c:v>112.5912</c:v>
                </c:pt>
                <c:pt idx="14">
                  <c:v>113.0005</c:v>
                </c:pt>
                <c:pt idx="15">
                  <c:v>113.121</c:v>
                </c:pt>
                <c:pt idx="16">
                  <c:v>112.9363</c:v>
                </c:pt>
                <c:pt idx="17">
                  <c:v>114.4434</c:v>
                </c:pt>
                <c:pt idx="18">
                  <c:v>113.74679999999999</c:v>
                </c:pt>
                <c:pt idx="19">
                  <c:v>113.479</c:v>
                </c:pt>
                <c:pt idx="20">
                  <c:v>112.5643</c:v>
                </c:pt>
                <c:pt idx="21">
                  <c:v>111.38200000000001</c:v>
                </c:pt>
                <c:pt idx="22">
                  <c:v>110.4897</c:v>
                </c:pt>
                <c:pt idx="23">
                  <c:v>109.59869999999999</c:v>
                </c:pt>
                <c:pt idx="24">
                  <c:v>109.8202</c:v>
                </c:pt>
                <c:pt idx="25">
                  <c:v>109.57850000000001</c:v>
                </c:pt>
                <c:pt idx="26">
                  <c:v>109.8509</c:v>
                </c:pt>
                <c:pt idx="27">
                  <c:v>108.97320000000001</c:v>
                </c:pt>
                <c:pt idx="28">
                  <c:v>107.9958</c:v>
                </c:pt>
                <c:pt idx="29">
                  <c:v>107.4341</c:v>
                </c:pt>
                <c:pt idx="30">
                  <c:v>106.1027</c:v>
                </c:pt>
                <c:pt idx="31">
                  <c:v>106.5085</c:v>
                </c:pt>
                <c:pt idx="32">
                  <c:v>106.00069999999999</c:v>
                </c:pt>
                <c:pt idx="33">
                  <c:v>104.214</c:v>
                </c:pt>
                <c:pt idx="34">
                  <c:v>103.85899999999999</c:v>
                </c:pt>
                <c:pt idx="35">
                  <c:v>103.3409</c:v>
                </c:pt>
                <c:pt idx="36">
                  <c:v>102.4799</c:v>
                </c:pt>
                <c:pt idx="37">
                  <c:v>100.66549999999999</c:v>
                </c:pt>
                <c:pt idx="38">
                  <c:v>99.813599999999994</c:v>
                </c:pt>
                <c:pt idx="39">
                  <c:v>98.624600000000001</c:v>
                </c:pt>
                <c:pt idx="40">
                  <c:v>99.032200000000003</c:v>
                </c:pt>
                <c:pt idx="41">
                  <c:v>98.841399999999993</c:v>
                </c:pt>
                <c:pt idx="42">
                  <c:v>98.3172</c:v>
                </c:pt>
                <c:pt idx="43">
                  <c:v>98.933099999999996</c:v>
                </c:pt>
                <c:pt idx="44">
                  <c:v>101.7492</c:v>
                </c:pt>
                <c:pt idx="45">
                  <c:v>107.30419999999999</c:v>
                </c:pt>
                <c:pt idx="46">
                  <c:v>107.64279999999999</c:v>
                </c:pt>
                <c:pt idx="47">
                  <c:v>107.50530000000001</c:v>
                </c:pt>
                <c:pt idx="48">
                  <c:v>108.35039999999999</c:v>
                </c:pt>
                <c:pt idx="49">
                  <c:v>111.3861</c:v>
                </c:pt>
                <c:pt idx="50">
                  <c:v>111.17319999999999</c:v>
                </c:pt>
                <c:pt idx="51">
                  <c:v>107.6138</c:v>
                </c:pt>
                <c:pt idx="52">
                  <c:v>105.6412</c:v>
                </c:pt>
                <c:pt idx="53">
                  <c:v>105.9849</c:v>
                </c:pt>
                <c:pt idx="54">
                  <c:v>105.6264</c:v>
                </c:pt>
                <c:pt idx="55">
                  <c:v>104.6962</c:v>
                </c:pt>
                <c:pt idx="56">
                  <c:v>104.67359999999999</c:v>
                </c:pt>
                <c:pt idx="57">
                  <c:v>103.4508</c:v>
                </c:pt>
                <c:pt idx="58">
                  <c:v>103.0234</c:v>
                </c:pt>
                <c:pt idx="59">
                  <c:v>102.4804</c:v>
                </c:pt>
                <c:pt idx="60">
                  <c:v>102.0363</c:v>
                </c:pt>
                <c:pt idx="61">
                  <c:v>102.419</c:v>
                </c:pt>
                <c:pt idx="62">
                  <c:v>100.9483</c:v>
                </c:pt>
                <c:pt idx="63">
                  <c:v>99.546099999999996</c:v>
                </c:pt>
                <c:pt idx="64">
                  <c:v>100.88679999999999</c:v>
                </c:pt>
                <c:pt idx="65">
                  <c:v>101.1187</c:v>
                </c:pt>
                <c:pt idx="66">
                  <c:v>100.4996</c:v>
                </c:pt>
                <c:pt idx="67">
                  <c:v>99.692300000000003</c:v>
                </c:pt>
                <c:pt idx="68">
                  <c:v>98.744799999999998</c:v>
                </c:pt>
                <c:pt idx="69">
                  <c:v>96.711100000000002</c:v>
                </c:pt>
                <c:pt idx="70">
                  <c:v>96.230699999999999</c:v>
                </c:pt>
                <c:pt idx="71">
                  <c:v>96.452500000000001</c:v>
                </c:pt>
                <c:pt idx="72">
                  <c:v>95.171099999999996</c:v>
                </c:pt>
                <c:pt idx="73">
                  <c:v>94.812399999999997</c:v>
                </c:pt>
                <c:pt idx="74">
                  <c:v>94.592600000000004</c:v>
                </c:pt>
                <c:pt idx="75">
                  <c:v>93.197800000000001</c:v>
                </c:pt>
                <c:pt idx="76">
                  <c:v>92.995699999999999</c:v>
                </c:pt>
                <c:pt idx="77">
                  <c:v>92.593900000000005</c:v>
                </c:pt>
                <c:pt idx="78">
                  <c:v>91.735900000000001</c:v>
                </c:pt>
                <c:pt idx="79">
                  <c:v>92.761799999999994</c:v>
                </c:pt>
                <c:pt idx="80">
                  <c:v>95.458600000000004</c:v>
                </c:pt>
                <c:pt idx="81">
                  <c:v>96.311800000000005</c:v>
                </c:pt>
                <c:pt idx="82">
                  <c:v>96.6327</c:v>
                </c:pt>
                <c:pt idx="83">
                  <c:v>97.007000000000005</c:v>
                </c:pt>
                <c:pt idx="84">
                  <c:v>95.5809</c:v>
                </c:pt>
                <c:pt idx="85">
                  <c:v>94.089299999999994</c:v>
                </c:pt>
                <c:pt idx="86">
                  <c:v>94.149900000000002</c:v>
                </c:pt>
                <c:pt idx="87">
                  <c:v>94.711500000000001</c:v>
                </c:pt>
                <c:pt idx="88">
                  <c:v>96.063500000000005</c:v>
                </c:pt>
                <c:pt idx="89">
                  <c:v>97.095799999999997</c:v>
                </c:pt>
                <c:pt idx="90">
                  <c:v>95.852699999999999</c:v>
                </c:pt>
                <c:pt idx="91">
                  <c:v>95.457599999999999</c:v>
                </c:pt>
                <c:pt idx="92">
                  <c:v>94.665999999999997</c:v>
                </c:pt>
                <c:pt idx="93">
                  <c:v>94.043199999999999</c:v>
                </c:pt>
                <c:pt idx="94">
                  <c:v>93.878299999999996</c:v>
                </c:pt>
                <c:pt idx="95">
                  <c:v>93.041700000000006</c:v>
                </c:pt>
                <c:pt idx="96">
                  <c:v>92.357299999999995</c:v>
                </c:pt>
                <c:pt idx="97">
                  <c:v>92.888900000000007</c:v>
                </c:pt>
                <c:pt idx="98">
                  <c:v>92.365099999999998</c:v>
                </c:pt>
                <c:pt idx="99">
                  <c:v>91.273399999999995</c:v>
                </c:pt>
                <c:pt idx="100">
                  <c:v>91.223100000000002</c:v>
                </c:pt>
                <c:pt idx="101">
                  <c:v>93.048299999999998</c:v>
                </c:pt>
                <c:pt idx="102">
                  <c:v>92.983900000000006</c:v>
                </c:pt>
                <c:pt idx="103">
                  <c:v>93.607100000000003</c:v>
                </c:pt>
                <c:pt idx="104">
                  <c:v>93.188400000000001</c:v>
                </c:pt>
                <c:pt idx="105">
                  <c:v>92.159899999999993</c:v>
                </c:pt>
                <c:pt idx="106">
                  <c:v>92.550700000000006</c:v>
                </c:pt>
                <c:pt idx="107">
                  <c:v>92.755300000000005</c:v>
                </c:pt>
                <c:pt idx="108">
                  <c:v>93.362799999999993</c:v>
                </c:pt>
                <c:pt idx="109">
                  <c:v>93.834699999999998</c:v>
                </c:pt>
                <c:pt idx="110">
                  <c:v>93.894999999999996</c:v>
                </c:pt>
                <c:pt idx="111">
                  <c:v>93.500699999999995</c:v>
                </c:pt>
                <c:pt idx="112">
                  <c:v>92.8459</c:v>
                </c:pt>
                <c:pt idx="113">
                  <c:v>92.795699999999997</c:v>
                </c:pt>
                <c:pt idx="114">
                  <c:v>92.380899999999997</c:v>
                </c:pt>
                <c:pt idx="115">
                  <c:v>92.534499999999994</c:v>
                </c:pt>
                <c:pt idx="116">
                  <c:v>92.926299999999998</c:v>
                </c:pt>
                <c:pt idx="117">
                  <c:v>93.655100000000004</c:v>
                </c:pt>
                <c:pt idx="118">
                  <c:v>94.479699999999994</c:v>
                </c:pt>
                <c:pt idx="119">
                  <c:v>96.745999999999995</c:v>
                </c:pt>
                <c:pt idx="120">
                  <c:v>97.068700000000007</c:v>
                </c:pt>
                <c:pt idx="121">
                  <c:v>97.839500000000001</c:v>
                </c:pt>
                <c:pt idx="122">
                  <c:v>98.738699999999994</c:v>
                </c:pt>
                <c:pt idx="123">
                  <c:v>97.596000000000004</c:v>
                </c:pt>
                <c:pt idx="124">
                  <c:v>97.763999999999996</c:v>
                </c:pt>
                <c:pt idx="125">
                  <c:v>98.612300000000005</c:v>
                </c:pt>
                <c:pt idx="126">
                  <c:v>99.821200000000005</c:v>
                </c:pt>
                <c:pt idx="127">
                  <c:v>102.6405</c:v>
                </c:pt>
                <c:pt idx="128">
                  <c:v>103.86790000000001</c:v>
                </c:pt>
                <c:pt idx="129">
                  <c:v>102.5321</c:v>
                </c:pt>
                <c:pt idx="130">
                  <c:v>102.9195</c:v>
                </c:pt>
                <c:pt idx="131">
                  <c:v>104.27379999999999</c:v>
                </c:pt>
                <c:pt idx="132">
                  <c:v>107.35720000000001</c:v>
                </c:pt>
                <c:pt idx="133">
                  <c:v>106.7124</c:v>
                </c:pt>
                <c:pt idx="134">
                  <c:v>104.31319999999999</c:v>
                </c:pt>
                <c:pt idx="135">
                  <c:v>103.32210000000001</c:v>
                </c:pt>
                <c:pt idx="136">
                  <c:v>104.9952</c:v>
                </c:pt>
                <c:pt idx="137">
                  <c:v>105.81100000000001</c:v>
                </c:pt>
                <c:pt idx="138">
                  <c:v>105.56870000000001</c:v>
                </c:pt>
                <c:pt idx="139">
                  <c:v>104.8758</c:v>
                </c:pt>
                <c:pt idx="140">
                  <c:v>105.9663</c:v>
                </c:pt>
                <c:pt idx="141">
                  <c:v>106.0928</c:v>
                </c:pt>
                <c:pt idx="142">
                  <c:v>108.87569999999999</c:v>
                </c:pt>
                <c:pt idx="143">
                  <c:v>110.4777</c:v>
                </c:pt>
                <c:pt idx="144">
                  <c:v>110.8903</c:v>
                </c:pt>
                <c:pt idx="145">
                  <c:v>108.8031</c:v>
                </c:pt>
                <c:pt idx="146">
                  <c:v>107.0128</c:v>
                </c:pt>
                <c:pt idx="147">
                  <c:v>105.8429</c:v>
                </c:pt>
                <c:pt idx="148">
                  <c:v>105.4002</c:v>
                </c:pt>
                <c:pt idx="149">
                  <c:v>104.0716</c:v>
                </c:pt>
                <c:pt idx="150">
                  <c:v>103.3124</c:v>
                </c:pt>
                <c:pt idx="151">
                  <c:v>102.5427</c:v>
                </c:pt>
                <c:pt idx="152">
                  <c:v>102.0591</c:v>
                </c:pt>
                <c:pt idx="153">
                  <c:v>103.5823</c:v>
                </c:pt>
                <c:pt idx="154">
                  <c:v>103.5827</c:v>
                </c:pt>
                <c:pt idx="155">
                  <c:v>103.4006</c:v>
                </c:pt>
                <c:pt idx="156">
                  <c:v>101.7075</c:v>
                </c:pt>
                <c:pt idx="157">
                  <c:v>102.7484</c:v>
                </c:pt>
                <c:pt idx="158">
                  <c:v>102.8137</c:v>
                </c:pt>
                <c:pt idx="159">
                  <c:v>102.8788</c:v>
                </c:pt>
                <c:pt idx="160">
                  <c:v>105.6215</c:v>
                </c:pt>
                <c:pt idx="161">
                  <c:v>107.408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D7-4B6D-A164-990124283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712024"/>
        <c:axId val="542712808"/>
      </c:lineChart>
      <c:catAx>
        <c:axId val="542712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54271280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542712808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42712024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0.05756</cdr:x>
      <cdr:y>0.67949</cdr:y>
    </cdr:from>
    <cdr:to>
      <cdr:x>0.125</cdr:x>
      <cdr:y>0.73712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328" y="3986840"/>
          <a:ext cx="616671" cy="3381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2018</a:t>
          </a:r>
        </a:p>
      </cdr:txBody>
    </cdr:sp>
  </cdr:relSizeAnchor>
  <cdr:relSizeAnchor xmlns:cdr="http://schemas.openxmlformats.org/drawingml/2006/chartDrawing">
    <cdr:from>
      <cdr:x>0.55</cdr:x>
      <cdr:y>0.5</cdr:y>
    </cdr:from>
    <cdr:to>
      <cdr:x>0.61667</cdr:x>
      <cdr:y>0.5661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29200" y="2933700"/>
          <a:ext cx="609600" cy="3878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2017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769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5893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12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184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7027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9418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0159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378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0547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2789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208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3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0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7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4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5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>
                <a:solidFill>
                  <a:prstClr val="black"/>
                </a:solidFill>
              </a:rPr>
              <a:pPr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3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5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0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45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1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72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98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8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5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0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37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6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19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19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2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1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8" indent="0">
              <a:buNone/>
              <a:defRPr sz="267" b="1"/>
            </a:lvl2pPr>
            <a:lvl3pPr marL="122055" indent="0">
              <a:buNone/>
              <a:defRPr sz="241" b="1"/>
            </a:lvl3pPr>
            <a:lvl4pPr marL="183083" indent="0">
              <a:buNone/>
              <a:defRPr sz="214" b="1"/>
            </a:lvl4pPr>
            <a:lvl5pPr marL="244110" indent="0">
              <a:buNone/>
              <a:defRPr sz="214" b="1"/>
            </a:lvl5pPr>
            <a:lvl6pPr marL="305137" indent="0">
              <a:buNone/>
              <a:defRPr sz="214" b="1"/>
            </a:lvl6pPr>
            <a:lvl7pPr marL="366164" indent="0">
              <a:buNone/>
              <a:defRPr sz="214" b="1"/>
            </a:lvl7pPr>
            <a:lvl8pPr marL="427191" indent="0">
              <a:buNone/>
              <a:defRPr sz="214" b="1"/>
            </a:lvl8pPr>
            <a:lvl9pPr marL="488219" indent="0">
              <a:buNone/>
              <a:defRPr sz="2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8" indent="0">
              <a:buNone/>
              <a:defRPr sz="267" b="1"/>
            </a:lvl2pPr>
            <a:lvl3pPr marL="122055" indent="0">
              <a:buNone/>
              <a:defRPr sz="241" b="1"/>
            </a:lvl3pPr>
            <a:lvl4pPr marL="183083" indent="0">
              <a:buNone/>
              <a:defRPr sz="214" b="1"/>
            </a:lvl4pPr>
            <a:lvl5pPr marL="244110" indent="0">
              <a:buNone/>
              <a:defRPr sz="214" b="1"/>
            </a:lvl5pPr>
            <a:lvl6pPr marL="305137" indent="0">
              <a:buNone/>
              <a:defRPr sz="214" b="1"/>
            </a:lvl6pPr>
            <a:lvl7pPr marL="366164" indent="0">
              <a:buNone/>
              <a:defRPr sz="214" b="1"/>
            </a:lvl7pPr>
            <a:lvl8pPr marL="427191" indent="0">
              <a:buNone/>
              <a:defRPr sz="214" b="1"/>
            </a:lvl8pPr>
            <a:lvl9pPr marL="488219" indent="0">
              <a:buNone/>
              <a:defRPr sz="2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84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73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8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8" indent="0">
              <a:buNone/>
              <a:defRPr sz="161"/>
            </a:lvl2pPr>
            <a:lvl3pPr marL="122055" indent="0">
              <a:buNone/>
              <a:defRPr sz="134"/>
            </a:lvl3pPr>
            <a:lvl4pPr marL="183083" indent="0">
              <a:buNone/>
              <a:defRPr sz="121"/>
            </a:lvl4pPr>
            <a:lvl5pPr marL="244110" indent="0">
              <a:buNone/>
              <a:defRPr sz="121"/>
            </a:lvl5pPr>
            <a:lvl6pPr marL="305137" indent="0">
              <a:buNone/>
              <a:defRPr sz="121"/>
            </a:lvl6pPr>
            <a:lvl7pPr marL="366164" indent="0">
              <a:buNone/>
              <a:defRPr sz="121"/>
            </a:lvl7pPr>
            <a:lvl8pPr marL="427191" indent="0">
              <a:buNone/>
              <a:defRPr sz="121"/>
            </a:lvl8pPr>
            <a:lvl9pPr marL="488219" indent="0">
              <a:buNone/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07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8"/>
            </a:lvl1pPr>
            <a:lvl2pPr marL="61028" indent="0">
              <a:buNone/>
              <a:defRPr sz="374"/>
            </a:lvl2pPr>
            <a:lvl3pPr marL="122055" indent="0">
              <a:buNone/>
              <a:defRPr sz="321"/>
            </a:lvl3pPr>
            <a:lvl4pPr marL="183083" indent="0">
              <a:buNone/>
              <a:defRPr sz="267"/>
            </a:lvl4pPr>
            <a:lvl5pPr marL="244110" indent="0">
              <a:buNone/>
              <a:defRPr sz="267"/>
            </a:lvl5pPr>
            <a:lvl6pPr marL="305137" indent="0">
              <a:buNone/>
              <a:defRPr sz="267"/>
            </a:lvl6pPr>
            <a:lvl7pPr marL="366164" indent="0">
              <a:buNone/>
              <a:defRPr sz="267"/>
            </a:lvl7pPr>
            <a:lvl8pPr marL="427191" indent="0">
              <a:buNone/>
              <a:defRPr sz="267"/>
            </a:lvl8pPr>
            <a:lvl9pPr marL="488219" indent="0">
              <a:buNone/>
              <a:defRPr sz="2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8" indent="0">
              <a:buNone/>
              <a:defRPr sz="161"/>
            </a:lvl2pPr>
            <a:lvl3pPr marL="122055" indent="0">
              <a:buNone/>
              <a:defRPr sz="134"/>
            </a:lvl3pPr>
            <a:lvl4pPr marL="183083" indent="0">
              <a:buNone/>
              <a:defRPr sz="121"/>
            </a:lvl4pPr>
            <a:lvl5pPr marL="244110" indent="0">
              <a:buNone/>
              <a:defRPr sz="121"/>
            </a:lvl5pPr>
            <a:lvl6pPr marL="305137" indent="0">
              <a:buNone/>
              <a:defRPr sz="121"/>
            </a:lvl6pPr>
            <a:lvl7pPr marL="366164" indent="0">
              <a:buNone/>
              <a:defRPr sz="121"/>
            </a:lvl7pPr>
            <a:lvl8pPr marL="427191" indent="0">
              <a:buNone/>
              <a:defRPr sz="121"/>
            </a:lvl8pPr>
            <a:lvl9pPr marL="488219" indent="0">
              <a:buNone/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59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49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9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2055" rtl="0" eaLnBrk="1" latinLnBrk="0" hangingPunct="1">
        <a:spcBef>
          <a:spcPct val="0"/>
        </a:spcBef>
        <a:buNone/>
        <a:defRPr sz="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71" indent="-45771" algn="l" defTabSz="122055" rtl="0" eaLnBrk="1" latinLnBrk="0" hangingPunct="1">
        <a:spcBef>
          <a:spcPct val="20000"/>
        </a:spcBef>
        <a:buFont typeface="Arial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99170" indent="-38142" algn="l" defTabSz="122055" rtl="0" eaLnBrk="1" latinLnBrk="0" hangingPunct="1">
        <a:spcBef>
          <a:spcPct val="20000"/>
        </a:spcBef>
        <a:buFont typeface="Arial" pitchFamily="34" charset="0"/>
        <a:buChar char="–"/>
        <a:defRPr sz="374" kern="1200">
          <a:solidFill>
            <a:schemeClr val="tx1"/>
          </a:solidFill>
          <a:latin typeface="+mn-lt"/>
          <a:ea typeface="+mn-ea"/>
          <a:cs typeface="+mn-cs"/>
        </a:defRPr>
      </a:lvl2pPr>
      <a:lvl3pPr marL="152569" indent="-30514" algn="l" defTabSz="122055" rtl="0" eaLnBrk="1" latinLnBrk="0" hangingPunct="1">
        <a:spcBef>
          <a:spcPct val="20000"/>
        </a:spcBef>
        <a:buFont typeface="Arial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3pPr>
      <a:lvl4pPr marL="213596" indent="-30514" algn="l" defTabSz="122055" rtl="0" eaLnBrk="1" latinLnBrk="0" hangingPunct="1">
        <a:spcBef>
          <a:spcPct val="20000"/>
        </a:spcBef>
        <a:buFont typeface="Arial" pitchFamily="34" charset="0"/>
        <a:buChar char="–"/>
        <a:defRPr sz="267" kern="1200">
          <a:solidFill>
            <a:schemeClr val="tx1"/>
          </a:solidFill>
          <a:latin typeface="+mn-lt"/>
          <a:ea typeface="+mn-ea"/>
          <a:cs typeface="+mn-cs"/>
        </a:defRPr>
      </a:lvl4pPr>
      <a:lvl5pPr marL="274623" indent="-30514" algn="l" defTabSz="122055" rtl="0" eaLnBrk="1" latinLnBrk="0" hangingPunct="1">
        <a:spcBef>
          <a:spcPct val="20000"/>
        </a:spcBef>
        <a:buFont typeface="Arial" pitchFamily="34" charset="0"/>
        <a:buChar char="»"/>
        <a:defRPr sz="267" kern="1200">
          <a:solidFill>
            <a:schemeClr val="tx1"/>
          </a:solidFill>
          <a:latin typeface="+mn-lt"/>
          <a:ea typeface="+mn-ea"/>
          <a:cs typeface="+mn-cs"/>
        </a:defRPr>
      </a:lvl5pPr>
      <a:lvl6pPr marL="335650" indent="-30514" algn="l" defTabSz="122055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79" indent="-30514" algn="l" defTabSz="122055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06" indent="-30514" algn="l" defTabSz="122055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32" indent="-30514" algn="l" defTabSz="122055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8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5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3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0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37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64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191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19" algn="l" defTabSz="122055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July 2018</a:t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Euro</a:t>
            </a:r>
            <a:br>
              <a:rPr lang="en-US" b="1" dirty="0"/>
            </a:br>
            <a:r>
              <a:rPr lang="en-US" sz="2700" b="1" dirty="0"/>
              <a:t>(Currency per U.S. Dollar)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92720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Real Exchange Rate Index</a:t>
            </a:r>
            <a:br>
              <a:rPr lang="en-US" b="1" dirty="0"/>
            </a:br>
            <a:r>
              <a:rPr lang="en-US" sz="2700" b="1" dirty="0"/>
              <a:t>(Other Important Trade Partners)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49088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93554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Net Farm Income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0380251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December Cotton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10567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December Corn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56543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November Soybean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41426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2018 U.S. Cotton Area</a:t>
            </a:r>
          </a:p>
          <a:p>
            <a:r>
              <a:rPr lang="en-US" sz="3300" b="1" dirty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53716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2018 Estimated*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Mid-South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7,578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8,240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280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-10.8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UPLAND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12,360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13,275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ELS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253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243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-3.8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COTTON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12,613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13,518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6454699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                                                 *USDA-NASS 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2018 U.S. Cotton Area</a:t>
            </a:r>
          </a:p>
          <a:p>
            <a:r>
              <a:rPr lang="en-US" sz="3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05980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2018 Estimated*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Mid-South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-10.8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UPLAND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5,002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5,372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ELS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102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98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-3.8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COTTON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5,104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5,471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                                   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7100" y="650716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C008EA-B454-42F2-BA11-13AEB5FB688A}"/>
              </a:ext>
            </a:extLst>
          </p:cNvPr>
          <p:cNvSpPr/>
          <p:nvPr/>
        </p:nvSpPr>
        <p:spPr>
          <a:xfrm>
            <a:off x="3467100" y="6488668"/>
            <a:ext cx="567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                                           *USDA-NASS 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br>
              <a:rPr lang="en-US" sz="4400" b="1" dirty="0">
                <a:latin typeface="Arial" charset="0"/>
              </a:rPr>
            </a:br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Environment</a:t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7000987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47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Supply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869273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0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96509952"/>
              </p:ext>
            </p:extLst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722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838200"/>
          </a:xfrm>
        </p:spPr>
        <p:txBody>
          <a:bodyPr>
            <a:noAutofit/>
          </a:bodyPr>
          <a:lstStyle/>
          <a:p>
            <a:r>
              <a:rPr lang="en-US" sz="4000" b="1" dirty="0"/>
              <a:t>Cotton’s Share of Fiber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211293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407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685800"/>
          </a:xfrm>
        </p:spPr>
        <p:txBody>
          <a:bodyPr>
            <a:noAutofit/>
          </a:bodyPr>
          <a:lstStyle/>
          <a:p>
            <a:r>
              <a:rPr lang="en-US" sz="4000" b="1" dirty="0"/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936385"/>
              </p:ext>
            </p:extLst>
          </p:nvPr>
        </p:nvGraphicFramePr>
        <p:xfrm>
          <a:off x="0" y="914401"/>
          <a:ext cx="9144000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5922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17298004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343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65688358"/>
              </p:ext>
            </p:extLst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685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49430047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013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63607809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7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Real GDP Growth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10656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2512672"/>
              </p:ext>
            </p:extLst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7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86256042"/>
              </p:ext>
            </p:extLst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687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Mill 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49461090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162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Mill 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(Marketing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750547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204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766971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977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2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China Cotton Supply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2506137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409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Production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9398646"/>
              </p:ext>
            </p:extLst>
          </p:nvPr>
        </p:nvGraphicFramePr>
        <p:xfrm>
          <a:off x="0" y="1066800"/>
          <a:ext cx="91440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00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Fiber Mill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487453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>
                <a:solidFill>
                  <a:srgbClr val="000000"/>
                </a:solidFill>
              </a:rPr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062898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Fiber Prices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73562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46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Crude Oil Spot Price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4604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Mill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154887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1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4933323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235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Exports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1991362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69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Ending Stocks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4715662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15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Cotton Stocks/Use</a:t>
            </a:r>
            <a:br>
              <a:rPr lang="en-US" b="1" dirty="0"/>
            </a:br>
            <a:r>
              <a:rPr lang="en-US" sz="3600" b="1" dirty="0"/>
              <a:t>(World less China)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64755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2.75	4.00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20.92	18.50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Supply	23.68	22.51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3.35	3.40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16.20	15.00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Offtake	19.55	18.40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4.00	4.00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20.5%	21.7%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2018/19p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0.60	0.87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4.56	4.03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Supply	5.16	4.90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0.73	0.74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3.53	3.27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Offtake	4.26	4.01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0.87	0.87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20.5%	21.7%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2018/19p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4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84.34	84.96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123.69	120.11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40.15	41.23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122.23	126.95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40.69	41.24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84.96	77.84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69.5%	61.3%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2018/19p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0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18.37	18.51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26.95	26.17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8.75	8.98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26.63	27.66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8.86	8.98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18.51	16.96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69.5%	61.3%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2018/19p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6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" name="CorelDRAW!" r:id="rId4" imgW="259181" imgH="129954" progId="">
                  <p:embed/>
                </p:oleObj>
              </mc:Choice>
              <mc:Fallback>
                <p:oleObj name="CorelDRAW!" r:id="rId4" imgW="259181" imgH="129954" progId="">
                  <p:embed/>
                  <p:pic>
                    <p:nvPicPr>
                      <p:cNvPr id="0" name="Picture 1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77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#2 Diesel, Gulf Coast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667507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Civilian Unemployment Rate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83621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Surplus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(CBO Projection)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40935283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1157977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33194396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44523</TotalTime>
  <Words>610</Words>
  <Application>Microsoft Office PowerPoint</Application>
  <PresentationFormat>On-screen Show (4:3)</PresentationFormat>
  <Paragraphs>298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7_Office Theme</vt:lpstr>
      <vt:lpstr>6_Office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1949</cp:revision>
  <cp:lastPrinted>2018-07-17T15:41:07Z</cp:lastPrinted>
  <dcterms:created xsi:type="dcterms:W3CDTF">2011-02-17T15:18:39Z</dcterms:created>
  <dcterms:modified xsi:type="dcterms:W3CDTF">2018-07-23T20:06:03Z</dcterms:modified>
</cp:coreProperties>
</file>