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theme/themeOverride6.xml" ContentType="application/vnd.openxmlformats-officedocument.themeOverride+xml"/>
  <Override PartName="/ppt/notesSlides/notesSlide8.xml" ContentType="application/vnd.openxmlformats-officedocument.presentationml.notesSlide+xml"/>
  <Override PartName="/ppt/charts/chart8.xml" ContentType="application/vnd.openxmlformats-officedocument.drawingml.chart+xml"/>
  <Override PartName="/ppt/theme/themeOverride7.xml" ContentType="application/vnd.openxmlformats-officedocument.themeOverride+xml"/>
  <Override PartName="/ppt/notesSlides/notesSlide9.xml" ContentType="application/vnd.openxmlformats-officedocument.presentationml.notesSlide+xml"/>
  <Override PartName="/ppt/charts/chart9.xml" ContentType="application/vnd.openxmlformats-officedocument.drawingml.chart+xml"/>
  <Override PartName="/ppt/theme/themeOverride8.xml" ContentType="application/vnd.openxmlformats-officedocument.themeOverride+xml"/>
  <Override PartName="/ppt/notesSlides/notesSlide10.xml" ContentType="application/vnd.openxmlformats-officedocument.presentationml.notesSlide+xml"/>
  <Override PartName="/ppt/charts/chart10.xml" ContentType="application/vnd.openxmlformats-officedocument.drawingml.chart+xml"/>
  <Override PartName="/ppt/theme/themeOverride9.xml" ContentType="application/vnd.openxmlformats-officedocument.themeOverride+xml"/>
  <Override PartName="/ppt/notesSlides/notesSlide11.xml" ContentType="application/vnd.openxmlformats-officedocument.presentationml.notesSlide+xml"/>
  <Override PartName="/ppt/charts/chart11.xml" ContentType="application/vnd.openxmlformats-officedocument.drawingml.chart+xml"/>
  <Override PartName="/ppt/theme/themeOverride10.xml" ContentType="application/vnd.openxmlformats-officedocument.themeOverride+xml"/>
  <Override PartName="/ppt/notesSlides/notesSlide12.xml" ContentType="application/vnd.openxmlformats-officedocument.presentationml.notesSlide+xml"/>
  <Override PartName="/ppt/charts/chart12.xml" ContentType="application/vnd.openxmlformats-officedocument.drawingml.chart+xml"/>
  <Override PartName="/ppt/theme/themeOverride11.xml" ContentType="application/vnd.openxmlformats-officedocument.themeOverride+xml"/>
  <Override PartName="/ppt/notesSlides/notesSlide13.xml" ContentType="application/vnd.openxmlformats-officedocument.presentationml.notesSlide+xml"/>
  <Override PartName="/ppt/charts/chart13.xml" ContentType="application/vnd.openxmlformats-officedocument.drawingml.chart+xml"/>
  <Override PartName="/ppt/theme/themeOverride12.xml" ContentType="application/vnd.openxmlformats-officedocument.themeOverride+xml"/>
  <Override PartName="/ppt/notesSlides/notesSlide14.xml" ContentType="application/vnd.openxmlformats-officedocument.presentationml.notesSlide+xml"/>
  <Override PartName="/ppt/charts/chart14.xml" ContentType="application/vnd.openxmlformats-officedocument.drawingml.chart+xml"/>
  <Override PartName="/ppt/theme/themeOverride13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5.xml" ContentType="application/vnd.openxmlformats-officedocument.drawingml.chart+xml"/>
  <Override PartName="/ppt/theme/themeOverride14.xml" ContentType="application/vnd.openxmlformats-officedocument.themeOverride+xml"/>
  <Override PartName="/ppt/notesSlides/notesSlide18.xml" ContentType="application/vnd.openxmlformats-officedocument.presentationml.notesSlide+xml"/>
  <Override PartName="/ppt/charts/chart16.xml" ContentType="application/vnd.openxmlformats-officedocument.drawingml.chart+xml"/>
  <Override PartName="/ppt/theme/themeOverride15.xml" ContentType="application/vnd.openxmlformats-officedocument.themeOverride+xml"/>
  <Override PartName="/ppt/notesSlides/notesSlide19.xml" ContentType="application/vnd.openxmlformats-officedocument.presentationml.notesSlide+xml"/>
  <Override PartName="/ppt/charts/chart17.xml" ContentType="application/vnd.openxmlformats-officedocument.drawingml.chart+xml"/>
  <Override PartName="/ppt/theme/themeOverride16.xml" ContentType="application/vnd.openxmlformats-officedocument.themeOverride+xml"/>
  <Override PartName="/ppt/notesSlides/notesSlide20.xml" ContentType="application/vnd.openxmlformats-officedocument.presentationml.notesSlide+xml"/>
  <Override PartName="/ppt/charts/chart18.xml" ContentType="application/vnd.openxmlformats-officedocument.drawingml.chart+xml"/>
  <Override PartName="/ppt/theme/themeOverride17.xml" ContentType="application/vnd.openxmlformats-officedocument.themeOverride+xml"/>
  <Override PartName="/ppt/notesSlides/notesSlide21.xml" ContentType="application/vnd.openxmlformats-officedocument.presentationml.notesSlide+xml"/>
  <Override PartName="/ppt/charts/chart19.xml" ContentType="application/vnd.openxmlformats-officedocument.drawingml.chart+xml"/>
  <Override PartName="/ppt/theme/themeOverride18.xml" ContentType="application/vnd.openxmlformats-officedocument.themeOverride+xml"/>
  <Override PartName="/ppt/drawings/drawing1.xml" ContentType="application/vnd.openxmlformats-officedocument.drawingml.chartshapes+xml"/>
  <Override PartName="/ppt/notesSlides/notesSlide22.xml" ContentType="application/vnd.openxmlformats-officedocument.presentationml.notesSlide+xml"/>
  <Override PartName="/ppt/charts/chart20.xml" ContentType="application/vnd.openxmlformats-officedocument.drawingml.chart+xml"/>
  <Override PartName="/ppt/theme/themeOverride19.xml" ContentType="application/vnd.openxmlformats-officedocument.themeOverride+xml"/>
  <Override PartName="/ppt/notesSlides/notesSlide23.xml" ContentType="application/vnd.openxmlformats-officedocument.presentationml.notesSlide+xml"/>
  <Override PartName="/ppt/charts/chart21.xml" ContentType="application/vnd.openxmlformats-officedocument.drawingml.chart+xml"/>
  <Override PartName="/ppt/theme/themeOverride20.xml" ContentType="application/vnd.openxmlformats-officedocument.themeOverride+xml"/>
  <Override PartName="/ppt/notesSlides/notesSlide24.xml" ContentType="application/vnd.openxmlformats-officedocument.presentationml.notesSlide+xml"/>
  <Override PartName="/ppt/charts/chart22.xml" ContentType="application/vnd.openxmlformats-officedocument.drawingml.chart+xml"/>
  <Override PartName="/ppt/theme/themeOverride21.xml" ContentType="application/vnd.openxmlformats-officedocument.themeOverride+xml"/>
  <Override PartName="/ppt/notesSlides/notesSlide25.xml" ContentType="application/vnd.openxmlformats-officedocument.presentationml.notesSlide+xml"/>
  <Override PartName="/ppt/charts/chart23.xml" ContentType="application/vnd.openxmlformats-officedocument.drawingml.chart+xml"/>
  <Override PartName="/ppt/theme/themeOverride22.xml" ContentType="application/vnd.openxmlformats-officedocument.themeOverride+xml"/>
  <Override PartName="/ppt/notesSlides/notesSlide26.xml" ContentType="application/vnd.openxmlformats-officedocument.presentationml.notesSlide+xml"/>
  <Override PartName="/ppt/charts/chart24.xml" ContentType="application/vnd.openxmlformats-officedocument.drawingml.chart+xml"/>
  <Override PartName="/ppt/theme/themeOverride23.xml" ContentType="application/vnd.openxmlformats-officedocument.themeOverride+xml"/>
  <Override PartName="/ppt/notesSlides/notesSlide27.xml" ContentType="application/vnd.openxmlformats-officedocument.presentationml.notesSlide+xml"/>
  <Override PartName="/ppt/charts/chart25.xml" ContentType="application/vnd.openxmlformats-officedocument.drawingml.chart+xml"/>
  <Override PartName="/ppt/theme/themeOverride24.xml" ContentType="application/vnd.openxmlformats-officedocument.themeOverride+xml"/>
  <Override PartName="/ppt/notesSlides/notesSlide28.xml" ContentType="application/vnd.openxmlformats-officedocument.presentationml.notesSlide+xml"/>
  <Override PartName="/ppt/charts/chart26.xml" ContentType="application/vnd.openxmlformats-officedocument.drawingml.chart+xml"/>
  <Override PartName="/ppt/theme/themeOverride25.xml" ContentType="application/vnd.openxmlformats-officedocument.themeOverride+xml"/>
  <Override PartName="/ppt/notesSlides/notesSlide29.xml" ContentType="application/vnd.openxmlformats-officedocument.presentationml.notesSlide+xml"/>
  <Override PartName="/ppt/charts/chart27.xml" ContentType="application/vnd.openxmlformats-officedocument.drawingml.chart+xml"/>
  <Override PartName="/ppt/theme/themeOverride26.xml" ContentType="application/vnd.openxmlformats-officedocument.themeOverride+xml"/>
  <Override PartName="/ppt/notesSlides/notesSlide30.xml" ContentType="application/vnd.openxmlformats-officedocument.presentationml.notesSlide+xml"/>
  <Override PartName="/ppt/charts/chart28.xml" ContentType="application/vnd.openxmlformats-officedocument.drawingml.chart+xml"/>
  <Override PartName="/ppt/theme/themeOverride27.xml" ContentType="application/vnd.openxmlformats-officedocument.themeOverride+xml"/>
  <Override PartName="/ppt/notesSlides/notesSlide31.xml" ContentType="application/vnd.openxmlformats-officedocument.presentationml.notesSlide+xml"/>
  <Override PartName="/ppt/charts/chart29.xml" ContentType="application/vnd.openxmlformats-officedocument.drawingml.chart+xml"/>
  <Override PartName="/ppt/theme/themeOverride28.xml" ContentType="application/vnd.openxmlformats-officedocument.themeOverride+xml"/>
  <Override PartName="/ppt/notesSlides/notesSlide32.xml" ContentType="application/vnd.openxmlformats-officedocument.presentationml.notesSlide+xml"/>
  <Override PartName="/ppt/charts/chart30.xml" ContentType="application/vnd.openxmlformats-officedocument.drawingml.chart+xml"/>
  <Override PartName="/ppt/theme/themeOverride29.xml" ContentType="application/vnd.openxmlformats-officedocument.themeOverride+xml"/>
  <Override PartName="/ppt/notesSlides/notesSlide33.xml" ContentType="application/vnd.openxmlformats-officedocument.presentationml.notesSlide+xml"/>
  <Override PartName="/ppt/charts/chart31.xml" ContentType="application/vnd.openxmlformats-officedocument.drawingml.chart+xml"/>
  <Override PartName="/ppt/theme/themeOverride30.xml" ContentType="application/vnd.openxmlformats-officedocument.themeOverride+xml"/>
  <Override PartName="/ppt/notesSlides/notesSlide34.xml" ContentType="application/vnd.openxmlformats-officedocument.presentationml.notesSlide+xml"/>
  <Override PartName="/ppt/charts/chart32.xml" ContentType="application/vnd.openxmlformats-officedocument.drawingml.chart+xml"/>
  <Override PartName="/ppt/theme/themeOverride31.xml" ContentType="application/vnd.openxmlformats-officedocument.themeOverride+xml"/>
  <Override PartName="/ppt/notesSlides/notesSlide35.xml" ContentType="application/vnd.openxmlformats-officedocument.presentationml.notesSlide+xml"/>
  <Override PartName="/ppt/charts/chart33.xml" ContentType="application/vnd.openxmlformats-officedocument.drawingml.chart+xml"/>
  <Override PartName="/ppt/theme/themeOverride32.xml" ContentType="application/vnd.openxmlformats-officedocument.themeOverride+xml"/>
  <Override PartName="/ppt/notesSlides/notesSlide36.xml" ContentType="application/vnd.openxmlformats-officedocument.presentationml.notesSlide+xml"/>
  <Override PartName="/ppt/charts/chart34.xml" ContentType="application/vnd.openxmlformats-officedocument.drawingml.chart+xml"/>
  <Override PartName="/ppt/theme/themeOverride33.xml" ContentType="application/vnd.openxmlformats-officedocument.themeOverride+xml"/>
  <Override PartName="/ppt/notesSlides/notesSlide37.xml" ContentType="application/vnd.openxmlformats-officedocument.presentationml.notesSlide+xml"/>
  <Override PartName="/ppt/charts/chart35.xml" ContentType="application/vnd.openxmlformats-officedocument.drawingml.chart+xml"/>
  <Override PartName="/ppt/theme/themeOverride34.xml" ContentType="application/vnd.openxmlformats-officedocument.themeOverride+xml"/>
  <Override PartName="/ppt/notesSlides/notesSlide38.xml" ContentType="application/vnd.openxmlformats-officedocument.presentationml.notesSlide+xml"/>
  <Override PartName="/ppt/charts/chart36.xml" ContentType="application/vnd.openxmlformats-officedocument.drawingml.chart+xml"/>
  <Override PartName="/ppt/theme/themeOverride35.xml" ContentType="application/vnd.openxmlformats-officedocument.themeOverride+xml"/>
  <Override PartName="/ppt/notesSlides/notesSlide39.xml" ContentType="application/vnd.openxmlformats-officedocument.presentationml.notesSlide+xml"/>
  <Override PartName="/ppt/charts/chart37.xml" ContentType="application/vnd.openxmlformats-officedocument.drawingml.chart+xml"/>
  <Override PartName="/ppt/theme/themeOverride36.xml" ContentType="application/vnd.openxmlformats-officedocument.themeOverr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96" r:id="rId3"/>
  </p:sldMasterIdLst>
  <p:notesMasterIdLst>
    <p:notesMasterId r:id="rId53"/>
  </p:notesMasterIdLst>
  <p:handoutMasterIdLst>
    <p:handoutMasterId r:id="rId54"/>
  </p:handoutMasterIdLst>
  <p:sldIdLst>
    <p:sldId id="378" r:id="rId4"/>
    <p:sldId id="379" r:id="rId5"/>
    <p:sldId id="257" r:id="rId6"/>
    <p:sldId id="394" r:id="rId7"/>
    <p:sldId id="395" r:id="rId8"/>
    <p:sldId id="262" r:id="rId9"/>
    <p:sldId id="267" r:id="rId10"/>
    <p:sldId id="396" r:id="rId11"/>
    <p:sldId id="397" r:id="rId12"/>
    <p:sldId id="276" r:id="rId13"/>
    <p:sldId id="284" r:id="rId14"/>
    <p:sldId id="467" r:id="rId15"/>
    <p:sldId id="288" r:id="rId16"/>
    <p:sldId id="380" r:id="rId17"/>
    <p:sldId id="320" r:id="rId18"/>
    <p:sldId id="381" r:id="rId19"/>
    <p:sldId id="382" r:id="rId20"/>
    <p:sldId id="384" r:id="rId21"/>
    <p:sldId id="426" r:id="rId22"/>
    <p:sldId id="468" r:id="rId23"/>
    <p:sldId id="469" r:id="rId24"/>
    <p:sldId id="470" r:id="rId25"/>
    <p:sldId id="471" r:id="rId26"/>
    <p:sldId id="472" r:id="rId27"/>
    <p:sldId id="499" r:id="rId28"/>
    <p:sldId id="474" r:id="rId29"/>
    <p:sldId id="475" r:id="rId30"/>
    <p:sldId id="476" r:id="rId31"/>
    <p:sldId id="477" r:id="rId32"/>
    <p:sldId id="478" r:id="rId33"/>
    <p:sldId id="479" r:id="rId34"/>
    <p:sldId id="480" r:id="rId35"/>
    <p:sldId id="481" r:id="rId36"/>
    <p:sldId id="482" r:id="rId37"/>
    <p:sldId id="483" r:id="rId38"/>
    <p:sldId id="484" r:id="rId39"/>
    <p:sldId id="485" r:id="rId40"/>
    <p:sldId id="486" r:id="rId41"/>
    <p:sldId id="487" r:id="rId42"/>
    <p:sldId id="488" r:id="rId43"/>
    <p:sldId id="489" r:id="rId44"/>
    <p:sldId id="490" r:id="rId45"/>
    <p:sldId id="491" r:id="rId46"/>
    <p:sldId id="492" r:id="rId47"/>
    <p:sldId id="493" r:id="rId48"/>
    <p:sldId id="494" r:id="rId49"/>
    <p:sldId id="495" r:id="rId50"/>
    <p:sldId id="496" r:id="rId51"/>
    <p:sldId id="497" r:id="rId5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1E3E92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21" autoAdjust="0"/>
    <p:restoredTop sz="91278" autoAdjust="0"/>
  </p:normalViewPr>
  <p:slideViewPr>
    <p:cSldViewPr>
      <p:cViewPr varScale="1">
        <p:scale>
          <a:sx n="128" d="100"/>
          <a:sy n="128" d="100"/>
        </p:scale>
        <p:origin x="1800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9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10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11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3.xlsx"/><Relationship Id="rId1" Type="http://schemas.openxmlformats.org/officeDocument/2006/relationships/themeOverride" Target="../theme/themeOverride12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4.xlsx"/><Relationship Id="rId1" Type="http://schemas.openxmlformats.org/officeDocument/2006/relationships/themeOverride" Target="../theme/themeOverride13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5.xlsx"/><Relationship Id="rId1" Type="http://schemas.openxmlformats.org/officeDocument/2006/relationships/themeOverride" Target="../theme/themeOverride14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6.xlsx"/><Relationship Id="rId1" Type="http://schemas.openxmlformats.org/officeDocument/2006/relationships/themeOverride" Target="../theme/themeOverride15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7.xlsx"/><Relationship Id="rId1" Type="http://schemas.openxmlformats.org/officeDocument/2006/relationships/themeOverride" Target="../theme/themeOverride16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8.xlsx"/><Relationship Id="rId1" Type="http://schemas.openxmlformats.org/officeDocument/2006/relationships/themeOverride" Target="../theme/themeOverride17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9.xlsx"/><Relationship Id="rId1" Type="http://schemas.openxmlformats.org/officeDocument/2006/relationships/themeOverride" Target="../theme/themeOverride18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0.xlsx"/><Relationship Id="rId1" Type="http://schemas.openxmlformats.org/officeDocument/2006/relationships/themeOverride" Target="../theme/themeOverride19.xm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1.xlsx"/><Relationship Id="rId1" Type="http://schemas.openxmlformats.org/officeDocument/2006/relationships/themeOverride" Target="../theme/themeOverride20.xm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2.xlsx"/><Relationship Id="rId1" Type="http://schemas.openxmlformats.org/officeDocument/2006/relationships/themeOverride" Target="../theme/themeOverride21.xm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3.xlsx"/><Relationship Id="rId1" Type="http://schemas.openxmlformats.org/officeDocument/2006/relationships/themeOverride" Target="../theme/themeOverride22.xml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4.xlsx"/><Relationship Id="rId1" Type="http://schemas.openxmlformats.org/officeDocument/2006/relationships/themeOverride" Target="../theme/themeOverride23.xml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5.xlsx"/><Relationship Id="rId1" Type="http://schemas.openxmlformats.org/officeDocument/2006/relationships/themeOverride" Target="../theme/themeOverride24.xml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6.xlsx"/><Relationship Id="rId1" Type="http://schemas.openxmlformats.org/officeDocument/2006/relationships/themeOverride" Target="../theme/themeOverride25.xml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7.xlsx"/><Relationship Id="rId1" Type="http://schemas.openxmlformats.org/officeDocument/2006/relationships/themeOverride" Target="../theme/themeOverride26.xml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8.xlsx"/><Relationship Id="rId1" Type="http://schemas.openxmlformats.org/officeDocument/2006/relationships/themeOverride" Target="../theme/themeOverride27.xml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9.xlsx"/><Relationship Id="rId1" Type="http://schemas.openxmlformats.org/officeDocument/2006/relationships/themeOverride" Target="../theme/themeOverride28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3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0.xlsx"/><Relationship Id="rId1" Type="http://schemas.openxmlformats.org/officeDocument/2006/relationships/themeOverride" Target="../theme/themeOverride29.xml"/></Relationships>
</file>

<file path=ppt/charts/_rels/chart3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1.xlsx"/><Relationship Id="rId1" Type="http://schemas.openxmlformats.org/officeDocument/2006/relationships/themeOverride" Target="../theme/themeOverride30.xml"/></Relationships>
</file>

<file path=ppt/charts/_rels/chart3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2.xlsx"/><Relationship Id="rId1" Type="http://schemas.openxmlformats.org/officeDocument/2006/relationships/themeOverride" Target="../theme/themeOverride31.xml"/></Relationships>
</file>

<file path=ppt/charts/_rels/chart3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3.xlsx"/><Relationship Id="rId1" Type="http://schemas.openxmlformats.org/officeDocument/2006/relationships/themeOverride" Target="../theme/themeOverride32.xml"/></Relationships>
</file>

<file path=ppt/charts/_rels/chart3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4.xlsx"/><Relationship Id="rId1" Type="http://schemas.openxmlformats.org/officeDocument/2006/relationships/themeOverride" Target="../theme/themeOverride33.xml"/></Relationships>
</file>

<file path=ppt/charts/_rels/chart3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5.xlsx"/><Relationship Id="rId1" Type="http://schemas.openxmlformats.org/officeDocument/2006/relationships/themeOverride" Target="../theme/themeOverride34.xml"/></Relationships>
</file>

<file path=ppt/charts/_rels/chart3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6.xlsx"/><Relationship Id="rId1" Type="http://schemas.openxmlformats.org/officeDocument/2006/relationships/themeOverride" Target="../theme/themeOverride35.xml"/></Relationships>
</file>

<file path=ppt/charts/_rels/chart3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7.xlsx"/><Relationship Id="rId1" Type="http://schemas.openxmlformats.org/officeDocument/2006/relationships/themeOverride" Target="../theme/themeOverride36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5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6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7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Percent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5.8388621561193739E-2"/>
          <c:y val="9.2647380790072495E-2"/>
          <c:w val="0.92463606979683099"/>
          <c:h val="0.805659979414681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Actual (BEA)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rgbClr val="000000"/>
              </a:solidFill>
            </a:ln>
          </c:spPr>
          <c:invertIfNegative val="0"/>
          <c:cat>
            <c:strRef>
              <c:f>Sheet1!$A$58:$A$106</c:f>
              <c:strCache>
                <c:ptCount val="45"/>
                <c:pt idx="0">
                  <c:v>05</c:v>
                </c:pt>
                <c:pt idx="4">
                  <c:v>06</c:v>
                </c:pt>
                <c:pt idx="8">
                  <c:v>07</c:v>
                </c:pt>
                <c:pt idx="12">
                  <c:v>08</c:v>
                </c:pt>
                <c:pt idx="16">
                  <c:v>09</c:v>
                </c:pt>
                <c:pt idx="18">
                  <c:v> </c:v>
                </c:pt>
                <c:pt idx="20">
                  <c:v>10</c:v>
                </c:pt>
                <c:pt idx="24">
                  <c:v>11</c:v>
                </c:pt>
                <c:pt idx="28">
                  <c:v>12</c:v>
                </c:pt>
                <c:pt idx="32">
                  <c:v>13</c:v>
                </c:pt>
                <c:pt idx="36">
                  <c:v>14</c:v>
                </c:pt>
                <c:pt idx="40">
                  <c:v>15</c:v>
                </c:pt>
                <c:pt idx="44">
                  <c:v>16</c:v>
                </c:pt>
              </c:strCache>
            </c:strRef>
          </c:cat>
          <c:val>
            <c:numRef>
              <c:f>Sheet1!$B$58:$B$106</c:f>
              <c:numCache>
                <c:formatCode>General</c:formatCode>
                <c:ptCount val="45"/>
                <c:pt idx="0">
                  <c:v>4.3</c:v>
                </c:pt>
                <c:pt idx="1">
                  <c:v>2.1</c:v>
                </c:pt>
                <c:pt idx="2">
                  <c:v>3.4</c:v>
                </c:pt>
                <c:pt idx="3">
                  <c:v>2.2999999999999998</c:v>
                </c:pt>
                <c:pt idx="4">
                  <c:v>4.9000000000000004</c:v>
                </c:pt>
                <c:pt idx="5">
                  <c:v>1.2</c:v>
                </c:pt>
                <c:pt idx="6">
                  <c:v>0.4</c:v>
                </c:pt>
                <c:pt idx="7">
                  <c:v>3.2</c:v>
                </c:pt>
                <c:pt idx="8">
                  <c:v>0.2</c:v>
                </c:pt>
                <c:pt idx="9">
                  <c:v>3.1</c:v>
                </c:pt>
                <c:pt idx="10">
                  <c:v>2.7</c:v>
                </c:pt>
                <c:pt idx="11">
                  <c:v>1.4</c:v>
                </c:pt>
                <c:pt idx="12">
                  <c:v>-2.7</c:v>
                </c:pt>
                <c:pt idx="13">
                  <c:v>2</c:v>
                </c:pt>
                <c:pt idx="14">
                  <c:v>-1.9</c:v>
                </c:pt>
                <c:pt idx="15">
                  <c:v>-8.1999999999999993</c:v>
                </c:pt>
                <c:pt idx="16">
                  <c:v>-5.4</c:v>
                </c:pt>
                <c:pt idx="17">
                  <c:v>-0.5</c:v>
                </c:pt>
                <c:pt idx="18">
                  <c:v>1.3</c:v>
                </c:pt>
                <c:pt idx="19">
                  <c:v>3.9</c:v>
                </c:pt>
                <c:pt idx="20">
                  <c:v>1.7</c:v>
                </c:pt>
                <c:pt idx="21">
                  <c:v>3.9</c:v>
                </c:pt>
                <c:pt idx="22">
                  <c:v>2.7</c:v>
                </c:pt>
                <c:pt idx="23">
                  <c:v>2.5</c:v>
                </c:pt>
                <c:pt idx="24">
                  <c:v>-1.5</c:v>
                </c:pt>
                <c:pt idx="25">
                  <c:v>2.9</c:v>
                </c:pt>
                <c:pt idx="26">
                  <c:v>0.8</c:v>
                </c:pt>
                <c:pt idx="27">
                  <c:v>4.5999999999999996</c:v>
                </c:pt>
                <c:pt idx="28">
                  <c:v>2.7</c:v>
                </c:pt>
                <c:pt idx="29">
                  <c:v>1.9</c:v>
                </c:pt>
                <c:pt idx="30">
                  <c:v>0.5</c:v>
                </c:pt>
                <c:pt idx="31">
                  <c:v>0.1</c:v>
                </c:pt>
                <c:pt idx="32">
                  <c:v>1.9</c:v>
                </c:pt>
                <c:pt idx="33">
                  <c:v>1.1000000000000001</c:v>
                </c:pt>
                <c:pt idx="34">
                  <c:v>3</c:v>
                </c:pt>
                <c:pt idx="35">
                  <c:v>3.8</c:v>
                </c:pt>
                <c:pt idx="36">
                  <c:v>-0.9</c:v>
                </c:pt>
                <c:pt idx="37">
                  <c:v>4.5999999999999996</c:v>
                </c:pt>
                <c:pt idx="38">
                  <c:v>4.3</c:v>
                </c:pt>
                <c:pt idx="39">
                  <c:v>2.1</c:v>
                </c:pt>
                <c:pt idx="40">
                  <c:v>0.6</c:v>
                </c:pt>
                <c:pt idx="41">
                  <c:v>3.9</c:v>
                </c:pt>
                <c:pt idx="42">
                  <c:v>2</c:v>
                </c:pt>
                <c:pt idx="43">
                  <c:v>1.4</c:v>
                </c:pt>
                <c:pt idx="44">
                  <c:v>1.1000000000000001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70"/>
        <c:axId val="347060784"/>
        <c:axId val="347059216"/>
      </c:barChart>
      <c:catAx>
        <c:axId val="347060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>
            <a:solidFill>
              <a:srgbClr val="000000"/>
            </a:solidFill>
          </a:ln>
        </c:spPr>
        <c:txPr>
          <a:bodyPr/>
          <a:lstStyle/>
          <a:p>
            <a:pPr>
              <a:defRPr baseline="0"/>
            </a:pPr>
            <a:endParaRPr lang="en-US"/>
          </a:p>
        </c:txPr>
        <c:crossAx val="347059216"/>
        <c:crosses val="autoZero"/>
        <c:auto val="1"/>
        <c:lblAlgn val="ctr"/>
        <c:lblOffset val="100"/>
        <c:tickMarkSkip val="6"/>
        <c:noMultiLvlLbl val="0"/>
      </c:catAx>
      <c:valAx>
        <c:axId val="347059216"/>
        <c:scaling>
          <c:orientation val="minMax"/>
          <c:max val="9"/>
          <c:min val="-9"/>
        </c:scaling>
        <c:delete val="0"/>
        <c:axPos val="l"/>
        <c:majorGridlines>
          <c:spPr>
            <a:ln>
              <a:solidFill>
                <a:srgbClr val="000000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crossAx val="347060784"/>
        <c:crosses val="autoZero"/>
        <c:crossBetween val="between"/>
        <c:majorUnit val="2"/>
        <c:minorUnit val="1"/>
      </c:val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(Base Year = 2011)</a:t>
            </a:r>
            <a:endParaRPr lang="en-US" dirty="0"/>
          </a:p>
        </c:rich>
      </c:tx>
      <c:layout>
        <c:manualLayout>
          <c:xMode val="edge"/>
          <c:yMode val="edge"/>
          <c:x val="0.3708216681248177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496281714785652E-2"/>
          <c:y val="0.10254477381503782"/>
          <c:w val="0.897637187712647"/>
          <c:h val="0.8093197081982400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Crops</c:v>
                </c:pt>
              </c:strCache>
            </c:strRef>
          </c:tx>
          <c:spPr>
            <a:ln w="41275">
              <a:solidFill>
                <a:srgbClr val="AE4E22"/>
              </a:solidFill>
              <a:prstDash val="dash"/>
            </a:ln>
          </c:spPr>
          <c:marker>
            <c:symbol val="none"/>
          </c:marker>
          <c:cat>
            <c:numRef>
              <c:f>Sheet1!$A$170:$A$258</c:f>
              <c:numCache>
                <c:formatCode>General</c:formatCode>
                <c:ptCount val="77"/>
                <c:pt idx="0">
                  <c:v>10</c:v>
                </c:pt>
                <c:pt idx="12">
                  <c:v>11</c:v>
                </c:pt>
                <c:pt idx="24">
                  <c:v>12</c:v>
                </c:pt>
                <c:pt idx="36">
                  <c:v>13</c:v>
                </c:pt>
                <c:pt idx="48">
                  <c:v>14</c:v>
                </c:pt>
                <c:pt idx="60">
                  <c:v>15</c:v>
                </c:pt>
                <c:pt idx="72">
                  <c:v>16</c:v>
                </c:pt>
              </c:numCache>
            </c:numRef>
          </c:cat>
          <c:val>
            <c:numRef>
              <c:f>Sheet1!$B$170:$B$258</c:f>
              <c:numCache>
                <c:formatCode>General</c:formatCode>
                <c:ptCount val="77"/>
                <c:pt idx="0">
                  <c:v>75</c:v>
                </c:pt>
                <c:pt idx="1">
                  <c:v>77</c:v>
                </c:pt>
                <c:pt idx="2">
                  <c:v>79</c:v>
                </c:pt>
                <c:pt idx="3">
                  <c:v>79</c:v>
                </c:pt>
                <c:pt idx="4">
                  <c:v>79</c:v>
                </c:pt>
                <c:pt idx="5">
                  <c:v>74</c:v>
                </c:pt>
                <c:pt idx="6">
                  <c:v>73</c:v>
                </c:pt>
                <c:pt idx="7">
                  <c:v>78</c:v>
                </c:pt>
                <c:pt idx="8">
                  <c:v>80</c:v>
                </c:pt>
                <c:pt idx="9">
                  <c:v>81</c:v>
                </c:pt>
                <c:pt idx="10">
                  <c:v>86</c:v>
                </c:pt>
                <c:pt idx="11">
                  <c:v>89</c:v>
                </c:pt>
                <c:pt idx="12">
                  <c:v>91</c:v>
                </c:pt>
                <c:pt idx="13">
                  <c:v>101</c:v>
                </c:pt>
                <c:pt idx="14">
                  <c:v>99</c:v>
                </c:pt>
                <c:pt idx="15">
                  <c:v>102</c:v>
                </c:pt>
                <c:pt idx="16">
                  <c:v>103</c:v>
                </c:pt>
                <c:pt idx="17">
                  <c:v>102</c:v>
                </c:pt>
                <c:pt idx="18">
                  <c:v>102</c:v>
                </c:pt>
                <c:pt idx="19">
                  <c:v>103</c:v>
                </c:pt>
                <c:pt idx="20">
                  <c:v>99</c:v>
                </c:pt>
                <c:pt idx="21">
                  <c:v>96</c:v>
                </c:pt>
                <c:pt idx="22">
                  <c:v>99</c:v>
                </c:pt>
                <c:pt idx="23">
                  <c:v>102</c:v>
                </c:pt>
                <c:pt idx="24">
                  <c:v>99</c:v>
                </c:pt>
                <c:pt idx="25">
                  <c:v>100</c:v>
                </c:pt>
                <c:pt idx="26">
                  <c:v>102</c:v>
                </c:pt>
                <c:pt idx="27">
                  <c:v>104</c:v>
                </c:pt>
                <c:pt idx="28">
                  <c:v>105</c:v>
                </c:pt>
                <c:pt idx="29">
                  <c:v>104</c:v>
                </c:pt>
                <c:pt idx="30">
                  <c:v>109</c:v>
                </c:pt>
                <c:pt idx="31">
                  <c:v>112</c:v>
                </c:pt>
                <c:pt idx="32">
                  <c:v>110</c:v>
                </c:pt>
                <c:pt idx="33">
                  <c:v>110</c:v>
                </c:pt>
                <c:pt idx="34">
                  <c:v>112</c:v>
                </c:pt>
                <c:pt idx="35">
                  <c:v>108</c:v>
                </c:pt>
                <c:pt idx="36">
                  <c:v>112</c:v>
                </c:pt>
                <c:pt idx="37">
                  <c:v>111</c:v>
                </c:pt>
                <c:pt idx="38">
                  <c:v>112</c:v>
                </c:pt>
                <c:pt idx="39">
                  <c:v>108</c:v>
                </c:pt>
                <c:pt idx="40">
                  <c:v>109</c:v>
                </c:pt>
                <c:pt idx="41">
                  <c:v>110</c:v>
                </c:pt>
                <c:pt idx="42">
                  <c:v>107</c:v>
                </c:pt>
                <c:pt idx="43">
                  <c:v>104</c:v>
                </c:pt>
                <c:pt idx="44">
                  <c:v>99</c:v>
                </c:pt>
                <c:pt idx="45">
                  <c:v>94</c:v>
                </c:pt>
                <c:pt idx="46">
                  <c:v>90</c:v>
                </c:pt>
                <c:pt idx="47">
                  <c:v>91</c:v>
                </c:pt>
                <c:pt idx="48">
                  <c:v>90</c:v>
                </c:pt>
                <c:pt idx="49">
                  <c:v>93</c:v>
                </c:pt>
                <c:pt idx="50">
                  <c:v>94</c:v>
                </c:pt>
                <c:pt idx="51">
                  <c:v>98</c:v>
                </c:pt>
                <c:pt idx="52">
                  <c:v>99</c:v>
                </c:pt>
                <c:pt idx="53">
                  <c:v>98</c:v>
                </c:pt>
                <c:pt idx="54">
                  <c:v>92</c:v>
                </c:pt>
                <c:pt idx="55">
                  <c:v>90</c:v>
                </c:pt>
                <c:pt idx="56">
                  <c:v>87</c:v>
                </c:pt>
                <c:pt idx="57">
                  <c:v>80</c:v>
                </c:pt>
                <c:pt idx="58">
                  <c:v>80</c:v>
                </c:pt>
                <c:pt idx="59">
                  <c:v>83</c:v>
                </c:pt>
                <c:pt idx="60">
                  <c:v>83</c:v>
                </c:pt>
                <c:pt idx="61">
                  <c:v>85</c:v>
                </c:pt>
                <c:pt idx="62">
                  <c:v>86</c:v>
                </c:pt>
                <c:pt idx="63">
                  <c:v>89</c:v>
                </c:pt>
                <c:pt idx="64">
                  <c:v>90</c:v>
                </c:pt>
                <c:pt idx="65">
                  <c:v>88</c:v>
                </c:pt>
                <c:pt idx="66">
                  <c:v>86</c:v>
                </c:pt>
                <c:pt idx="67">
                  <c:v>88</c:v>
                </c:pt>
                <c:pt idx="68">
                  <c:v>87</c:v>
                </c:pt>
                <c:pt idx="69">
                  <c:v>80</c:v>
                </c:pt>
                <c:pt idx="70">
                  <c:v>82</c:v>
                </c:pt>
                <c:pt idx="71">
                  <c:v>84</c:v>
                </c:pt>
                <c:pt idx="72">
                  <c:v>80.7</c:v>
                </c:pt>
                <c:pt idx="73">
                  <c:v>84.2</c:v>
                </c:pt>
                <c:pt idx="74">
                  <c:v>83</c:v>
                </c:pt>
                <c:pt idx="75">
                  <c:v>86.4</c:v>
                </c:pt>
                <c:pt idx="76">
                  <c:v>90.7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Livestock</c:v>
                </c:pt>
              </c:strCache>
            </c:strRef>
          </c:tx>
          <c:spPr>
            <a:ln w="41275">
              <a:solidFill>
                <a:srgbClr val="00B050"/>
              </a:solidFill>
              <a:prstDash val="solid"/>
            </a:ln>
          </c:spPr>
          <c:marker>
            <c:symbol val="none"/>
          </c:marker>
          <c:cat>
            <c:numRef>
              <c:f>Sheet1!$A$170:$A$258</c:f>
              <c:numCache>
                <c:formatCode>General</c:formatCode>
                <c:ptCount val="77"/>
                <c:pt idx="0">
                  <c:v>10</c:v>
                </c:pt>
                <c:pt idx="12">
                  <c:v>11</c:v>
                </c:pt>
                <c:pt idx="24">
                  <c:v>12</c:v>
                </c:pt>
                <c:pt idx="36">
                  <c:v>13</c:v>
                </c:pt>
                <c:pt idx="48">
                  <c:v>14</c:v>
                </c:pt>
                <c:pt idx="60">
                  <c:v>15</c:v>
                </c:pt>
                <c:pt idx="72">
                  <c:v>16</c:v>
                </c:pt>
              </c:numCache>
            </c:numRef>
          </c:cat>
          <c:val>
            <c:numRef>
              <c:f>Sheet1!$C$170:$C$258</c:f>
              <c:numCache>
                <c:formatCode>General</c:formatCode>
                <c:ptCount val="77"/>
                <c:pt idx="0">
                  <c:v>82</c:v>
                </c:pt>
                <c:pt idx="1">
                  <c:v>82</c:v>
                </c:pt>
                <c:pt idx="2">
                  <c:v>85</c:v>
                </c:pt>
                <c:pt idx="3">
                  <c:v>84</c:v>
                </c:pt>
                <c:pt idx="4">
                  <c:v>86</c:v>
                </c:pt>
                <c:pt idx="5">
                  <c:v>85</c:v>
                </c:pt>
                <c:pt idx="6">
                  <c:v>87</c:v>
                </c:pt>
                <c:pt idx="7">
                  <c:v>88</c:v>
                </c:pt>
                <c:pt idx="8">
                  <c:v>89</c:v>
                </c:pt>
                <c:pt idx="9">
                  <c:v>89</c:v>
                </c:pt>
                <c:pt idx="10">
                  <c:v>90</c:v>
                </c:pt>
                <c:pt idx="11">
                  <c:v>89</c:v>
                </c:pt>
                <c:pt idx="12">
                  <c:v>91</c:v>
                </c:pt>
                <c:pt idx="13">
                  <c:v>95</c:v>
                </c:pt>
                <c:pt idx="14">
                  <c:v>100</c:v>
                </c:pt>
                <c:pt idx="15">
                  <c:v>103</c:v>
                </c:pt>
                <c:pt idx="16">
                  <c:v>100</c:v>
                </c:pt>
                <c:pt idx="17">
                  <c:v>101</c:v>
                </c:pt>
                <c:pt idx="18">
                  <c:v>102</c:v>
                </c:pt>
                <c:pt idx="19">
                  <c:v>104</c:v>
                </c:pt>
                <c:pt idx="20">
                  <c:v>99</c:v>
                </c:pt>
                <c:pt idx="21">
                  <c:v>101</c:v>
                </c:pt>
                <c:pt idx="22">
                  <c:v>103</c:v>
                </c:pt>
                <c:pt idx="23">
                  <c:v>101</c:v>
                </c:pt>
                <c:pt idx="24">
                  <c:v>101</c:v>
                </c:pt>
                <c:pt idx="25">
                  <c:v>102</c:v>
                </c:pt>
                <c:pt idx="26">
                  <c:v>105</c:v>
                </c:pt>
                <c:pt idx="27">
                  <c:v>100</c:v>
                </c:pt>
                <c:pt idx="28">
                  <c:v>99</c:v>
                </c:pt>
                <c:pt idx="29">
                  <c:v>100</c:v>
                </c:pt>
                <c:pt idx="30">
                  <c:v>99</c:v>
                </c:pt>
                <c:pt idx="31">
                  <c:v>101</c:v>
                </c:pt>
                <c:pt idx="32">
                  <c:v>102</c:v>
                </c:pt>
                <c:pt idx="33">
                  <c:v>106</c:v>
                </c:pt>
                <c:pt idx="34">
                  <c:v>110</c:v>
                </c:pt>
                <c:pt idx="35">
                  <c:v>109</c:v>
                </c:pt>
                <c:pt idx="36">
                  <c:v>108</c:v>
                </c:pt>
                <c:pt idx="37">
                  <c:v>107</c:v>
                </c:pt>
                <c:pt idx="38">
                  <c:v>108</c:v>
                </c:pt>
                <c:pt idx="39">
                  <c:v>108</c:v>
                </c:pt>
                <c:pt idx="40">
                  <c:v>112</c:v>
                </c:pt>
                <c:pt idx="41">
                  <c:v>110</c:v>
                </c:pt>
                <c:pt idx="42">
                  <c:v>107</c:v>
                </c:pt>
                <c:pt idx="43">
                  <c:v>107</c:v>
                </c:pt>
                <c:pt idx="44">
                  <c:v>108</c:v>
                </c:pt>
                <c:pt idx="45">
                  <c:v>109</c:v>
                </c:pt>
                <c:pt idx="46">
                  <c:v>112</c:v>
                </c:pt>
                <c:pt idx="47">
                  <c:v>112</c:v>
                </c:pt>
                <c:pt idx="48">
                  <c:v>116</c:v>
                </c:pt>
                <c:pt idx="49">
                  <c:v>121</c:v>
                </c:pt>
                <c:pt idx="50">
                  <c:v>129</c:v>
                </c:pt>
                <c:pt idx="51">
                  <c:v>132</c:v>
                </c:pt>
                <c:pt idx="52">
                  <c:v>130</c:v>
                </c:pt>
                <c:pt idx="53">
                  <c:v>129</c:v>
                </c:pt>
                <c:pt idx="54">
                  <c:v>133</c:v>
                </c:pt>
                <c:pt idx="55">
                  <c:v>131</c:v>
                </c:pt>
                <c:pt idx="56">
                  <c:v>133</c:v>
                </c:pt>
                <c:pt idx="57">
                  <c:v>136</c:v>
                </c:pt>
                <c:pt idx="58">
                  <c:v>134</c:v>
                </c:pt>
                <c:pt idx="59">
                  <c:v>127</c:v>
                </c:pt>
                <c:pt idx="60">
                  <c:v>120</c:v>
                </c:pt>
                <c:pt idx="61">
                  <c:v>114</c:v>
                </c:pt>
                <c:pt idx="62">
                  <c:v>117</c:v>
                </c:pt>
                <c:pt idx="63">
                  <c:v>116</c:v>
                </c:pt>
                <c:pt idx="64">
                  <c:v>122</c:v>
                </c:pt>
                <c:pt idx="65">
                  <c:v>121</c:v>
                </c:pt>
                <c:pt idx="66">
                  <c:v>115</c:v>
                </c:pt>
                <c:pt idx="67">
                  <c:v>117</c:v>
                </c:pt>
                <c:pt idx="68">
                  <c:v>109</c:v>
                </c:pt>
                <c:pt idx="69">
                  <c:v>104</c:v>
                </c:pt>
                <c:pt idx="70">
                  <c:v>105</c:v>
                </c:pt>
                <c:pt idx="71">
                  <c:v>97</c:v>
                </c:pt>
                <c:pt idx="72">
                  <c:v>99.9</c:v>
                </c:pt>
                <c:pt idx="73">
                  <c:v>99.6</c:v>
                </c:pt>
                <c:pt idx="74">
                  <c:v>100.2</c:v>
                </c:pt>
                <c:pt idx="75">
                  <c:v>97.8</c:v>
                </c:pt>
                <c:pt idx="76">
                  <c:v>97.9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98702376"/>
        <c:axId val="298703552"/>
        <c:extLst>
          <c:ext xmlns:c15="http://schemas.microsoft.com/office/drawing/2012/chart" uri="{02D57815-91ED-43cb-92C2-25804820EDAC}">
            <c15:filteredLineSeries>
              <c15:ser>
                <c:idx val="3"/>
                <c:order val="2"/>
                <c:tx>
                  <c:strRef>
                    <c:extLst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Upland Cotton</c:v>
                      </c:pt>
                    </c:strCache>
                  </c:strRef>
                </c:tx>
                <c:marker>
                  <c:symbol val="square"/>
                  <c:size val="7"/>
                </c:marker>
                <c:cat>
                  <c:numRef>
                    <c:extLst>
                      <c:ext uri="{02D57815-91ED-43cb-92C2-25804820EDAC}">
                        <c15:formulaRef>
                          <c15:sqref>Sheet1!$A$170:$A$258</c15:sqref>
                        </c15:formulaRef>
                      </c:ext>
                    </c:extLst>
                    <c:numCache>
                      <c:formatCode>General</c:formatCode>
                      <c:ptCount val="77"/>
                      <c:pt idx="0">
                        <c:v>10</c:v>
                      </c:pt>
                      <c:pt idx="12">
                        <c:v>11</c:v>
                      </c:pt>
                      <c:pt idx="24">
                        <c:v>12</c:v>
                      </c:pt>
                      <c:pt idx="36">
                        <c:v>13</c:v>
                      </c:pt>
                      <c:pt idx="48">
                        <c:v>14</c:v>
                      </c:pt>
                      <c:pt idx="60">
                        <c:v>15</c:v>
                      </c:pt>
                      <c:pt idx="72">
                        <c:v>16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Sheet1!$D$170:$D$257</c15:sqref>
                        </c15:formulaRef>
                      </c:ext>
                    </c:extLst>
                    <c:numCache>
                      <c:formatCode>0</c:formatCode>
                      <c:ptCount val="76"/>
                      <c:pt idx="0">
                        <c:v>69.071286566316388</c:v>
                      </c:pt>
                      <c:pt idx="1">
                        <c:v>73.842658335700079</c:v>
                      </c:pt>
                      <c:pt idx="2">
                        <c:v>73.842658335700079</c:v>
                      </c:pt>
                      <c:pt idx="3">
                        <c:v>75.77392786140301</c:v>
                      </c:pt>
                      <c:pt idx="4">
                        <c:v>75.660323771655783</c:v>
                      </c:pt>
                      <c:pt idx="5">
                        <c:v>77.818801476853167</c:v>
                      </c:pt>
                      <c:pt idx="6">
                        <c:v>77.818801476853167</c:v>
                      </c:pt>
                      <c:pt idx="7">
                        <c:v>85.884691848906556</c:v>
                      </c:pt>
                      <c:pt idx="8">
                        <c:v>84.975859130928697</c:v>
                      </c:pt>
                      <c:pt idx="9">
                        <c:v>87.815961374609472</c:v>
                      </c:pt>
                      <c:pt idx="10">
                        <c:v>92.587333143993163</c:v>
                      </c:pt>
                      <c:pt idx="11">
                        <c:v>92.246520874751496</c:v>
                      </c:pt>
                      <c:pt idx="12">
                        <c:v>93.268957682476554</c:v>
                      </c:pt>
                      <c:pt idx="13">
                        <c:v>105.5381993751775</c:v>
                      </c:pt>
                      <c:pt idx="14">
                        <c:v>95.881851746662875</c:v>
                      </c:pt>
                      <c:pt idx="15">
                        <c:v>98.494745810849182</c:v>
                      </c:pt>
                      <c:pt idx="16">
                        <c:v>94.518602669696094</c:v>
                      </c:pt>
                      <c:pt idx="17">
                        <c:v>94.632206759443321</c:v>
                      </c:pt>
                      <c:pt idx="18">
                        <c:v>93.723374041465476</c:v>
                      </c:pt>
                      <c:pt idx="19">
                        <c:v>106.78784436239704</c:v>
                      </c:pt>
                      <c:pt idx="20">
                        <c:v>106.21982391366089</c:v>
                      </c:pt>
                      <c:pt idx="21">
                        <c:v>104.7429707469469</c:v>
                      </c:pt>
                      <c:pt idx="22">
                        <c:v>105.1973871059358</c:v>
                      </c:pt>
                      <c:pt idx="23">
                        <c:v>100.99403578528828</c:v>
                      </c:pt>
                      <c:pt idx="24">
                        <c:v>102.35728486225504</c:v>
                      </c:pt>
                      <c:pt idx="25">
                        <c:v>104.85657483669411</c:v>
                      </c:pt>
                      <c:pt idx="26">
                        <c:v>102.2436807725078</c:v>
                      </c:pt>
                      <c:pt idx="27">
                        <c:v>102.69809713149674</c:v>
                      </c:pt>
                      <c:pt idx="28">
                        <c:v>95.881851746662875</c:v>
                      </c:pt>
                      <c:pt idx="29">
                        <c:v>87.588753195115018</c:v>
                      </c:pt>
                      <c:pt idx="30">
                        <c:v>87.020732746378854</c:v>
                      </c:pt>
                      <c:pt idx="31">
                        <c:v>81.11332007952285</c:v>
                      </c:pt>
                      <c:pt idx="32">
                        <c:v>80.545299630786687</c:v>
                      </c:pt>
                      <c:pt idx="33">
                        <c:v>79.295654643567161</c:v>
                      </c:pt>
                      <c:pt idx="34">
                        <c:v>78.614030105083771</c:v>
                      </c:pt>
                      <c:pt idx="35">
                        <c:v>81.567736438511773</c:v>
                      </c:pt>
                      <c:pt idx="36">
                        <c:v>82.817381425731313</c:v>
                      </c:pt>
                      <c:pt idx="37">
                        <c:v>87.36154501562055</c:v>
                      </c:pt>
                      <c:pt idx="38">
                        <c:v>88.04316955410394</c:v>
                      </c:pt>
                      <c:pt idx="39">
                        <c:v>89.065606361829026</c:v>
                      </c:pt>
                      <c:pt idx="40">
                        <c:v>88.952002272081785</c:v>
                      </c:pt>
                      <c:pt idx="41">
                        <c:v>90.088043169554098</c:v>
                      </c:pt>
                      <c:pt idx="42">
                        <c:v>91.905708605509801</c:v>
                      </c:pt>
                      <c:pt idx="43">
                        <c:v>87.36154501562055</c:v>
                      </c:pt>
                      <c:pt idx="44">
                        <c:v>84.975859130928697</c:v>
                      </c:pt>
                      <c:pt idx="45">
                        <c:v>88.383981823345636</c:v>
                      </c:pt>
                      <c:pt idx="46">
                        <c:v>86.225504118148251</c:v>
                      </c:pt>
                      <c:pt idx="47">
                        <c:v>87.702357284862259</c:v>
                      </c:pt>
                      <c:pt idx="48">
                        <c:v>88.04316955410394</c:v>
                      </c:pt>
                      <c:pt idx="49">
                        <c:v>91.110479977279184</c:v>
                      </c:pt>
                      <c:pt idx="50">
                        <c:v>92.814541323487632</c:v>
                      </c:pt>
                      <c:pt idx="51">
                        <c:v>93.950582220959944</c:v>
                      </c:pt>
                      <c:pt idx="52">
                        <c:v>92.814541323487632</c:v>
                      </c:pt>
                      <c:pt idx="53">
                        <c:v>95.313831297926711</c:v>
                      </c:pt>
                      <c:pt idx="54">
                        <c:v>96.222664015904556</c:v>
                      </c:pt>
                      <c:pt idx="55">
                        <c:v>80.090883271797779</c:v>
                      </c:pt>
                      <c:pt idx="56">
                        <c:v>78.954842374325466</c:v>
                      </c:pt>
                      <c:pt idx="57">
                        <c:v>72.706617438227767</c:v>
                      </c:pt>
                      <c:pt idx="58">
                        <c:v>70.661743822777609</c:v>
                      </c:pt>
                      <c:pt idx="59">
                        <c:v>69.866515194546992</c:v>
                      </c:pt>
                    </c:numCache>
                  </c:numRef>
                </c:val>
                <c:smooth val="0"/>
              </c15:ser>
            </c15:filteredLineSeries>
          </c:ext>
        </c:extLst>
      </c:lineChart>
      <c:catAx>
        <c:axId val="2987023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298703552"/>
        <c:crosses val="autoZero"/>
        <c:auto val="1"/>
        <c:lblAlgn val="ctr"/>
        <c:lblOffset val="100"/>
        <c:tickMarkSkip val="6"/>
        <c:noMultiLvlLbl val="0"/>
      </c:catAx>
      <c:valAx>
        <c:axId val="298703552"/>
        <c:scaling>
          <c:orientation val="minMax"/>
          <c:min val="40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298702376"/>
        <c:crosses val="autoZero"/>
        <c:crossBetween val="between"/>
        <c:majorUnit val="20"/>
        <c:minorUnit val="10"/>
      </c:valAx>
    </c:plotArea>
    <c:legend>
      <c:legendPos val="t"/>
      <c:layout>
        <c:manualLayout>
          <c:xMode val="edge"/>
          <c:yMode val="edge"/>
          <c:x val="0.18503827646544183"/>
          <c:y val="0.11742415470125056"/>
          <c:w val="0.62838011567998442"/>
          <c:h val="7.0088880935337633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$ Billions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9.5449913341451739E-2"/>
          <c:y val="9.748341712210655E-2"/>
          <c:w val="0.8884492764547145"/>
          <c:h val="0.8041154733989653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Market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Sheet1!$A$7:$A$19</c:f>
              <c:strCache>
                <c:ptCount val="13"/>
                <c:pt idx="0">
                  <c:v>04</c:v>
                </c:pt>
                <c:pt idx="1">
                  <c:v>05</c:v>
                </c:pt>
                <c:pt idx="2">
                  <c:v>06</c:v>
                </c:pt>
                <c:pt idx="3">
                  <c:v>07</c:v>
                </c:pt>
                <c:pt idx="4">
                  <c:v>08</c:v>
                </c:pt>
                <c:pt idx="5">
                  <c:v>09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15</c:v>
                </c:pt>
                <c:pt idx="12">
                  <c:v>16</c:v>
                </c:pt>
              </c:strCache>
            </c:strRef>
          </c:cat>
          <c:val>
            <c:numRef>
              <c:f>Sheet1!$B$7:$B$19</c:f>
              <c:numCache>
                <c:formatCode>General</c:formatCode>
                <c:ptCount val="13"/>
                <c:pt idx="0">
                  <c:v>66.110378094400005</c:v>
                </c:pt>
                <c:pt idx="1">
                  <c:v>45.071753529680009</c:v>
                </c:pt>
                <c:pt idx="2">
                  <c:v>32.379305221700001</c:v>
                </c:pt>
                <c:pt idx="3">
                  <c:v>48.4115663547</c:v>
                </c:pt>
                <c:pt idx="4">
                  <c:v>72.850965759999937</c:v>
                </c:pt>
                <c:pt idx="5">
                  <c:v>48.204359999999994</c:v>
                </c:pt>
                <c:pt idx="6">
                  <c:v>62.835459</c:v>
                </c:pt>
                <c:pt idx="7">
                  <c:v>103.49261</c:v>
                </c:pt>
                <c:pt idx="8">
                  <c:v>85.858447999999996</c:v>
                </c:pt>
                <c:pt idx="9">
                  <c:v>112.28768400000001</c:v>
                </c:pt>
                <c:pt idx="10">
                  <c:v>80.768799999999999</c:v>
                </c:pt>
                <c:pt idx="11">
                  <c:v>45.861136000000002</c:v>
                </c:pt>
                <c:pt idx="12">
                  <c:v>40.863782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Government</c:v>
                </c:pt>
              </c:strCache>
            </c:strRef>
          </c:tx>
          <c:spPr>
            <a:pattFill prst="lgGrid">
              <a:fgClr>
                <a:schemeClr val="accent6">
                  <a:lumMod val="50000"/>
                </a:schemeClr>
              </a:fgClr>
              <a:bgClr>
                <a:schemeClr val="accent6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Sheet1!$A$7:$A$19</c:f>
              <c:strCache>
                <c:ptCount val="13"/>
                <c:pt idx="0">
                  <c:v>04</c:v>
                </c:pt>
                <c:pt idx="1">
                  <c:v>05</c:v>
                </c:pt>
                <c:pt idx="2">
                  <c:v>06</c:v>
                </c:pt>
                <c:pt idx="3">
                  <c:v>07</c:v>
                </c:pt>
                <c:pt idx="4">
                  <c:v>08</c:v>
                </c:pt>
                <c:pt idx="5">
                  <c:v>09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15</c:v>
                </c:pt>
                <c:pt idx="12">
                  <c:v>16</c:v>
                </c:pt>
              </c:strCache>
            </c:strRef>
          </c:cat>
          <c:val>
            <c:numRef>
              <c:f>Sheet1!$C$7:$C$19</c:f>
              <c:numCache>
                <c:formatCode>General</c:formatCode>
                <c:ptCount val="13"/>
                <c:pt idx="0">
                  <c:v>12.969872302999999</c:v>
                </c:pt>
                <c:pt idx="1">
                  <c:v>24.395850877819999</c:v>
                </c:pt>
                <c:pt idx="2">
                  <c:v>15.7888440723</c:v>
                </c:pt>
                <c:pt idx="3">
                  <c:v>11.90339674</c:v>
                </c:pt>
                <c:pt idx="4">
                  <c:v>12.24172645</c:v>
                </c:pt>
                <c:pt idx="5">
                  <c:v>12.176503</c:v>
                </c:pt>
                <c:pt idx="6">
                  <c:v>12.391296000000001</c:v>
                </c:pt>
                <c:pt idx="7">
                  <c:v>10.420529999999999</c:v>
                </c:pt>
                <c:pt idx="8">
                  <c:v>10.635118</c:v>
                </c:pt>
                <c:pt idx="9">
                  <c:v>11.003795999999999</c:v>
                </c:pt>
                <c:pt idx="10">
                  <c:v>9.766845</c:v>
                </c:pt>
                <c:pt idx="11">
                  <c:v>10.573843</c:v>
                </c:pt>
                <c:pt idx="12">
                  <c:v>13.898891000000001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295912248"/>
        <c:axId val="295911464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Emergency</c:v>
                      </c:pt>
                    </c:strCache>
                  </c:strRef>
                </c:tx>
                <c:spPr>
                  <a:pattFill prst="wdUpDiag">
                    <a:fgClr>
                      <a:srgbClr val="006600"/>
                    </a:fgClr>
                    <a:bgClr>
                      <a:schemeClr val="bg1"/>
                    </a:bgClr>
                  </a:pattFill>
                  <a:ln>
                    <a:solidFill>
                      <a:schemeClr val="tx1"/>
                    </a:solidFill>
                  </a:ln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Sheet1!$A$7:$A$19</c15:sqref>
                        </c15:formulaRef>
                      </c:ext>
                    </c:extLst>
                    <c:strCache>
                      <c:ptCount val="13"/>
                      <c:pt idx="0">
                        <c:v>04</c:v>
                      </c:pt>
                      <c:pt idx="1">
                        <c:v>05</c:v>
                      </c:pt>
                      <c:pt idx="2">
                        <c:v>06</c:v>
                      </c:pt>
                      <c:pt idx="3">
                        <c:v>07</c:v>
                      </c:pt>
                      <c:pt idx="4">
                        <c:v>08</c:v>
                      </c:pt>
                      <c:pt idx="5">
                        <c:v>09</c:v>
                      </c:pt>
                      <c:pt idx="6">
                        <c:v>10</c:v>
                      </c:pt>
                      <c:pt idx="7">
                        <c:v>11</c:v>
                      </c:pt>
                      <c:pt idx="8">
                        <c:v>12</c:v>
                      </c:pt>
                      <c:pt idx="9">
                        <c:v>13</c:v>
                      </c:pt>
                      <c:pt idx="10">
                        <c:v>14</c:v>
                      </c:pt>
                      <c:pt idx="11">
                        <c:v>15</c:v>
                      </c:pt>
                      <c:pt idx="12">
                        <c:v>16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Sheet1!$D$7:$D$17</c15:sqref>
                        </c15:formulaRef>
                      </c:ext>
                    </c:extLst>
                    <c:numCache>
                      <c:formatCode>General</c:formatCode>
                      <c:ptCount val="11"/>
                    </c:numCache>
                  </c:numRef>
                </c:val>
              </c15:ser>
            </c15:filteredBarSeries>
          </c:ext>
        </c:extLst>
      </c:barChart>
      <c:catAx>
        <c:axId val="295912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2959114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95911464"/>
        <c:scaling>
          <c:orientation val="minMax"/>
          <c:max val="14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95912248"/>
        <c:crosses val="autoZero"/>
        <c:crossBetween val="between"/>
        <c:majorUnit val="20"/>
        <c:minorUnit val="10"/>
      </c:valAx>
    </c:plotArea>
    <c:legend>
      <c:legendPos val="t"/>
      <c:layout>
        <c:manualLayout>
          <c:xMode val="edge"/>
          <c:yMode val="edge"/>
          <c:x val="0.23657633847060974"/>
          <c:y val="0.11206284614191477"/>
          <c:w val="0.51089518891194707"/>
          <c:h val="6.432258829755202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Cents/Pound</a:t>
            </a:r>
            <a:endParaRPr lang="en-US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9.193812578983182E-2"/>
          <c:y val="0.10157067866516685"/>
          <c:w val="0.897637187712647"/>
          <c:h val="0.76433427071616045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Dec-15</c:v>
                </c:pt>
              </c:strCache>
            </c:strRef>
          </c:tx>
          <c:spPr>
            <a:ln w="41275">
              <a:solidFill>
                <a:srgbClr val="C05727"/>
              </a:solidFill>
              <a:prstDash val="dash"/>
            </a:ln>
          </c:spPr>
          <c:marker>
            <c:symbol val="none"/>
          </c:marker>
          <c:cat>
            <c:numRef>
              <c:f>Sheet1!$A$2:$A$343</c:f>
              <c:numCache>
                <c:formatCode>m/d/yyyy</c:formatCode>
                <c:ptCount val="342"/>
                <c:pt idx="0">
                  <c:v>39661</c:v>
                </c:pt>
                <c:pt idx="1">
                  <c:v>39664</c:v>
                </c:pt>
                <c:pt idx="2">
                  <c:v>39665</c:v>
                </c:pt>
                <c:pt idx="3">
                  <c:v>39666</c:v>
                </c:pt>
                <c:pt idx="4">
                  <c:v>39667</c:v>
                </c:pt>
                <c:pt idx="5">
                  <c:v>39668</c:v>
                </c:pt>
                <c:pt idx="6">
                  <c:v>39671</c:v>
                </c:pt>
                <c:pt idx="7">
                  <c:v>39672</c:v>
                </c:pt>
                <c:pt idx="8">
                  <c:v>39673</c:v>
                </c:pt>
                <c:pt idx="9">
                  <c:v>39674</c:v>
                </c:pt>
                <c:pt idx="10">
                  <c:v>39675</c:v>
                </c:pt>
                <c:pt idx="11">
                  <c:v>39678</c:v>
                </c:pt>
                <c:pt idx="12">
                  <c:v>39679</c:v>
                </c:pt>
                <c:pt idx="13">
                  <c:v>39680</c:v>
                </c:pt>
                <c:pt idx="14">
                  <c:v>39681</c:v>
                </c:pt>
                <c:pt idx="15">
                  <c:v>39682</c:v>
                </c:pt>
                <c:pt idx="16">
                  <c:v>39685</c:v>
                </c:pt>
                <c:pt idx="17">
                  <c:v>39686</c:v>
                </c:pt>
                <c:pt idx="18">
                  <c:v>39687</c:v>
                </c:pt>
                <c:pt idx="19">
                  <c:v>39688</c:v>
                </c:pt>
                <c:pt idx="20">
                  <c:v>39689</c:v>
                </c:pt>
                <c:pt idx="21">
                  <c:v>39693</c:v>
                </c:pt>
                <c:pt idx="22">
                  <c:v>39694</c:v>
                </c:pt>
                <c:pt idx="23">
                  <c:v>39695</c:v>
                </c:pt>
                <c:pt idx="24">
                  <c:v>39696</c:v>
                </c:pt>
                <c:pt idx="25">
                  <c:v>39699</c:v>
                </c:pt>
                <c:pt idx="26">
                  <c:v>39700</c:v>
                </c:pt>
                <c:pt idx="27">
                  <c:v>39701</c:v>
                </c:pt>
                <c:pt idx="28">
                  <c:v>39702</c:v>
                </c:pt>
                <c:pt idx="29">
                  <c:v>39703</c:v>
                </c:pt>
                <c:pt idx="30">
                  <c:v>39706</c:v>
                </c:pt>
                <c:pt idx="31">
                  <c:v>39707</c:v>
                </c:pt>
                <c:pt idx="32">
                  <c:v>39708</c:v>
                </c:pt>
                <c:pt idx="33">
                  <c:v>39709</c:v>
                </c:pt>
                <c:pt idx="34">
                  <c:v>39710</c:v>
                </c:pt>
                <c:pt idx="35">
                  <c:v>39713</c:v>
                </c:pt>
                <c:pt idx="36">
                  <c:v>39714</c:v>
                </c:pt>
                <c:pt idx="37">
                  <c:v>39715</c:v>
                </c:pt>
                <c:pt idx="38">
                  <c:v>39716</c:v>
                </c:pt>
                <c:pt idx="39">
                  <c:v>39717</c:v>
                </c:pt>
                <c:pt idx="40">
                  <c:v>39720</c:v>
                </c:pt>
                <c:pt idx="41">
                  <c:v>39721</c:v>
                </c:pt>
                <c:pt idx="42">
                  <c:v>39722</c:v>
                </c:pt>
                <c:pt idx="43">
                  <c:v>39723</c:v>
                </c:pt>
                <c:pt idx="44">
                  <c:v>39724</c:v>
                </c:pt>
                <c:pt idx="45">
                  <c:v>39727</c:v>
                </c:pt>
                <c:pt idx="46">
                  <c:v>39728</c:v>
                </c:pt>
                <c:pt idx="47">
                  <c:v>39729</c:v>
                </c:pt>
                <c:pt idx="48">
                  <c:v>39730</c:v>
                </c:pt>
                <c:pt idx="49">
                  <c:v>39731</c:v>
                </c:pt>
                <c:pt idx="50">
                  <c:v>39734</c:v>
                </c:pt>
                <c:pt idx="51">
                  <c:v>39735</c:v>
                </c:pt>
                <c:pt idx="52">
                  <c:v>39736</c:v>
                </c:pt>
                <c:pt idx="53">
                  <c:v>39737</c:v>
                </c:pt>
                <c:pt idx="54">
                  <c:v>39738</c:v>
                </c:pt>
                <c:pt idx="55">
                  <c:v>39741</c:v>
                </c:pt>
                <c:pt idx="56">
                  <c:v>39742</c:v>
                </c:pt>
                <c:pt idx="57">
                  <c:v>39743</c:v>
                </c:pt>
                <c:pt idx="58">
                  <c:v>39744</c:v>
                </c:pt>
                <c:pt idx="59">
                  <c:v>39745</c:v>
                </c:pt>
                <c:pt idx="60">
                  <c:v>39748</c:v>
                </c:pt>
                <c:pt idx="61">
                  <c:v>39749</c:v>
                </c:pt>
                <c:pt idx="62">
                  <c:v>39750</c:v>
                </c:pt>
                <c:pt idx="63">
                  <c:v>39751</c:v>
                </c:pt>
                <c:pt idx="64">
                  <c:v>39752</c:v>
                </c:pt>
                <c:pt idx="65">
                  <c:v>39755</c:v>
                </c:pt>
                <c:pt idx="66">
                  <c:v>39756</c:v>
                </c:pt>
                <c:pt idx="67">
                  <c:v>39757</c:v>
                </c:pt>
                <c:pt idx="68">
                  <c:v>39758</c:v>
                </c:pt>
                <c:pt idx="69">
                  <c:v>39759</c:v>
                </c:pt>
                <c:pt idx="70">
                  <c:v>39762</c:v>
                </c:pt>
                <c:pt idx="71">
                  <c:v>39763</c:v>
                </c:pt>
                <c:pt idx="72">
                  <c:v>39764</c:v>
                </c:pt>
                <c:pt idx="73">
                  <c:v>39765</c:v>
                </c:pt>
                <c:pt idx="74">
                  <c:v>39766</c:v>
                </c:pt>
                <c:pt idx="75">
                  <c:v>39769</c:v>
                </c:pt>
                <c:pt idx="76">
                  <c:v>39770</c:v>
                </c:pt>
                <c:pt idx="77">
                  <c:v>39771</c:v>
                </c:pt>
                <c:pt idx="78">
                  <c:v>39772</c:v>
                </c:pt>
                <c:pt idx="79">
                  <c:v>39773</c:v>
                </c:pt>
                <c:pt idx="80">
                  <c:v>39776</c:v>
                </c:pt>
                <c:pt idx="81">
                  <c:v>39777</c:v>
                </c:pt>
                <c:pt idx="82">
                  <c:v>39778</c:v>
                </c:pt>
                <c:pt idx="83">
                  <c:v>39780</c:v>
                </c:pt>
                <c:pt idx="84">
                  <c:v>39783</c:v>
                </c:pt>
                <c:pt idx="85">
                  <c:v>39784</c:v>
                </c:pt>
                <c:pt idx="86">
                  <c:v>39785</c:v>
                </c:pt>
                <c:pt idx="87">
                  <c:v>39786</c:v>
                </c:pt>
                <c:pt idx="88">
                  <c:v>39787</c:v>
                </c:pt>
                <c:pt idx="89">
                  <c:v>39790</c:v>
                </c:pt>
                <c:pt idx="90">
                  <c:v>39791</c:v>
                </c:pt>
                <c:pt idx="91">
                  <c:v>39792</c:v>
                </c:pt>
                <c:pt idx="92">
                  <c:v>39793</c:v>
                </c:pt>
                <c:pt idx="93">
                  <c:v>39794</c:v>
                </c:pt>
                <c:pt idx="94">
                  <c:v>39797</c:v>
                </c:pt>
                <c:pt idx="95">
                  <c:v>39798</c:v>
                </c:pt>
                <c:pt idx="96">
                  <c:v>39799</c:v>
                </c:pt>
                <c:pt idx="97">
                  <c:v>39800</c:v>
                </c:pt>
                <c:pt idx="98">
                  <c:v>39801</c:v>
                </c:pt>
                <c:pt idx="99">
                  <c:v>39804</c:v>
                </c:pt>
                <c:pt idx="100">
                  <c:v>39805</c:v>
                </c:pt>
                <c:pt idx="101">
                  <c:v>39806</c:v>
                </c:pt>
                <c:pt idx="102">
                  <c:v>39808</c:v>
                </c:pt>
                <c:pt idx="103">
                  <c:v>39811</c:v>
                </c:pt>
                <c:pt idx="104">
                  <c:v>39812</c:v>
                </c:pt>
                <c:pt idx="105">
                  <c:v>39813</c:v>
                </c:pt>
                <c:pt idx="106">
                  <c:v>39815</c:v>
                </c:pt>
                <c:pt idx="107">
                  <c:v>39818</c:v>
                </c:pt>
                <c:pt idx="108">
                  <c:v>39819</c:v>
                </c:pt>
                <c:pt idx="109">
                  <c:v>39820</c:v>
                </c:pt>
                <c:pt idx="110">
                  <c:v>39821</c:v>
                </c:pt>
                <c:pt idx="111">
                  <c:v>39822</c:v>
                </c:pt>
                <c:pt idx="112">
                  <c:v>39825</c:v>
                </c:pt>
                <c:pt idx="113">
                  <c:v>39826</c:v>
                </c:pt>
                <c:pt idx="114">
                  <c:v>39827</c:v>
                </c:pt>
                <c:pt idx="115">
                  <c:v>39828</c:v>
                </c:pt>
                <c:pt idx="116">
                  <c:v>39829</c:v>
                </c:pt>
                <c:pt idx="117">
                  <c:v>39833</c:v>
                </c:pt>
                <c:pt idx="118">
                  <c:v>39834</c:v>
                </c:pt>
                <c:pt idx="119">
                  <c:v>39835</c:v>
                </c:pt>
                <c:pt idx="120">
                  <c:v>39836</c:v>
                </c:pt>
                <c:pt idx="121">
                  <c:v>39839</c:v>
                </c:pt>
                <c:pt idx="122">
                  <c:v>39840</c:v>
                </c:pt>
                <c:pt idx="123">
                  <c:v>39841</c:v>
                </c:pt>
                <c:pt idx="124">
                  <c:v>39842</c:v>
                </c:pt>
                <c:pt idx="125">
                  <c:v>39843</c:v>
                </c:pt>
                <c:pt idx="126">
                  <c:v>39846</c:v>
                </c:pt>
                <c:pt idx="127">
                  <c:v>39847</c:v>
                </c:pt>
                <c:pt idx="128">
                  <c:v>39848</c:v>
                </c:pt>
                <c:pt idx="129">
                  <c:v>39849</c:v>
                </c:pt>
                <c:pt idx="130">
                  <c:v>39850</c:v>
                </c:pt>
                <c:pt idx="131">
                  <c:v>39853</c:v>
                </c:pt>
                <c:pt idx="132">
                  <c:v>39854</c:v>
                </c:pt>
                <c:pt idx="133">
                  <c:v>39855</c:v>
                </c:pt>
                <c:pt idx="134">
                  <c:v>39856</c:v>
                </c:pt>
                <c:pt idx="135">
                  <c:v>39857</c:v>
                </c:pt>
                <c:pt idx="136">
                  <c:v>39861</c:v>
                </c:pt>
                <c:pt idx="137">
                  <c:v>39862</c:v>
                </c:pt>
                <c:pt idx="138">
                  <c:v>39863</c:v>
                </c:pt>
                <c:pt idx="139">
                  <c:v>39864</c:v>
                </c:pt>
                <c:pt idx="140">
                  <c:v>39867</c:v>
                </c:pt>
                <c:pt idx="141">
                  <c:v>39868</c:v>
                </c:pt>
                <c:pt idx="142">
                  <c:v>39869</c:v>
                </c:pt>
                <c:pt idx="143">
                  <c:v>39870</c:v>
                </c:pt>
                <c:pt idx="144">
                  <c:v>39871</c:v>
                </c:pt>
                <c:pt idx="145">
                  <c:v>39874</c:v>
                </c:pt>
                <c:pt idx="146">
                  <c:v>39875</c:v>
                </c:pt>
                <c:pt idx="147">
                  <c:v>39876</c:v>
                </c:pt>
                <c:pt idx="148">
                  <c:v>39877</c:v>
                </c:pt>
                <c:pt idx="149">
                  <c:v>39878</c:v>
                </c:pt>
                <c:pt idx="150">
                  <c:v>39881</c:v>
                </c:pt>
                <c:pt idx="151">
                  <c:v>39882</c:v>
                </c:pt>
                <c:pt idx="152">
                  <c:v>39883</c:v>
                </c:pt>
                <c:pt idx="153">
                  <c:v>39884</c:v>
                </c:pt>
                <c:pt idx="154">
                  <c:v>39885</c:v>
                </c:pt>
                <c:pt idx="155">
                  <c:v>39888</c:v>
                </c:pt>
                <c:pt idx="156">
                  <c:v>39889</c:v>
                </c:pt>
                <c:pt idx="157">
                  <c:v>39890</c:v>
                </c:pt>
                <c:pt idx="158">
                  <c:v>39891</c:v>
                </c:pt>
                <c:pt idx="159">
                  <c:v>39892</c:v>
                </c:pt>
                <c:pt idx="160">
                  <c:v>39895</c:v>
                </c:pt>
                <c:pt idx="161">
                  <c:v>39896</c:v>
                </c:pt>
                <c:pt idx="162">
                  <c:v>39897</c:v>
                </c:pt>
                <c:pt idx="163">
                  <c:v>39898</c:v>
                </c:pt>
                <c:pt idx="164">
                  <c:v>39899</c:v>
                </c:pt>
                <c:pt idx="165">
                  <c:v>39902</c:v>
                </c:pt>
                <c:pt idx="166">
                  <c:v>39903</c:v>
                </c:pt>
                <c:pt idx="167">
                  <c:v>39904</c:v>
                </c:pt>
                <c:pt idx="168">
                  <c:v>39905</c:v>
                </c:pt>
                <c:pt idx="169">
                  <c:v>39906</c:v>
                </c:pt>
                <c:pt idx="170">
                  <c:v>39909</c:v>
                </c:pt>
                <c:pt idx="171">
                  <c:v>39910</c:v>
                </c:pt>
                <c:pt idx="172">
                  <c:v>39911</c:v>
                </c:pt>
                <c:pt idx="173">
                  <c:v>39912</c:v>
                </c:pt>
                <c:pt idx="174">
                  <c:v>39916</c:v>
                </c:pt>
                <c:pt idx="175">
                  <c:v>39917</c:v>
                </c:pt>
                <c:pt idx="176">
                  <c:v>39918</c:v>
                </c:pt>
                <c:pt idx="177">
                  <c:v>39919</c:v>
                </c:pt>
                <c:pt idx="178">
                  <c:v>39920</c:v>
                </c:pt>
                <c:pt idx="179">
                  <c:v>39923</c:v>
                </c:pt>
                <c:pt idx="180">
                  <c:v>39924</c:v>
                </c:pt>
                <c:pt idx="181">
                  <c:v>39925</c:v>
                </c:pt>
                <c:pt idx="182">
                  <c:v>39926</c:v>
                </c:pt>
                <c:pt idx="183">
                  <c:v>39927</c:v>
                </c:pt>
                <c:pt idx="184">
                  <c:v>39930</c:v>
                </c:pt>
                <c:pt idx="185">
                  <c:v>39931</c:v>
                </c:pt>
                <c:pt idx="186">
                  <c:v>39932</c:v>
                </c:pt>
                <c:pt idx="187">
                  <c:v>39933</c:v>
                </c:pt>
                <c:pt idx="188">
                  <c:v>39934</c:v>
                </c:pt>
                <c:pt idx="189">
                  <c:v>39937</c:v>
                </c:pt>
                <c:pt idx="190">
                  <c:v>39938</c:v>
                </c:pt>
                <c:pt idx="191">
                  <c:v>39939</c:v>
                </c:pt>
                <c:pt idx="192">
                  <c:v>39940</c:v>
                </c:pt>
                <c:pt idx="193">
                  <c:v>39941</c:v>
                </c:pt>
                <c:pt idx="194">
                  <c:v>39944</c:v>
                </c:pt>
                <c:pt idx="195">
                  <c:v>39945</c:v>
                </c:pt>
                <c:pt idx="196">
                  <c:v>39946</c:v>
                </c:pt>
                <c:pt idx="197">
                  <c:v>39947</c:v>
                </c:pt>
                <c:pt idx="198">
                  <c:v>39948</c:v>
                </c:pt>
                <c:pt idx="199">
                  <c:v>39951</c:v>
                </c:pt>
                <c:pt idx="200">
                  <c:v>39952</c:v>
                </c:pt>
                <c:pt idx="201">
                  <c:v>39953</c:v>
                </c:pt>
                <c:pt idx="202">
                  <c:v>39954</c:v>
                </c:pt>
                <c:pt idx="203">
                  <c:v>39955</c:v>
                </c:pt>
                <c:pt idx="204">
                  <c:v>39959</c:v>
                </c:pt>
                <c:pt idx="205">
                  <c:v>39960</c:v>
                </c:pt>
                <c:pt idx="206">
                  <c:v>39961</c:v>
                </c:pt>
                <c:pt idx="207">
                  <c:v>39962</c:v>
                </c:pt>
                <c:pt idx="208">
                  <c:v>39965</c:v>
                </c:pt>
                <c:pt idx="209">
                  <c:v>39966</c:v>
                </c:pt>
                <c:pt idx="210">
                  <c:v>39967</c:v>
                </c:pt>
                <c:pt idx="211">
                  <c:v>39968</c:v>
                </c:pt>
                <c:pt idx="212">
                  <c:v>39969</c:v>
                </c:pt>
                <c:pt idx="213">
                  <c:v>39972</c:v>
                </c:pt>
                <c:pt idx="214">
                  <c:v>39973</c:v>
                </c:pt>
                <c:pt idx="215">
                  <c:v>39974</c:v>
                </c:pt>
                <c:pt idx="216">
                  <c:v>39975</c:v>
                </c:pt>
                <c:pt idx="217">
                  <c:v>39976</c:v>
                </c:pt>
                <c:pt idx="218">
                  <c:v>39979</c:v>
                </c:pt>
                <c:pt idx="219">
                  <c:v>39980</c:v>
                </c:pt>
                <c:pt idx="220">
                  <c:v>39981</c:v>
                </c:pt>
                <c:pt idx="221">
                  <c:v>39982</c:v>
                </c:pt>
                <c:pt idx="222">
                  <c:v>39983</c:v>
                </c:pt>
                <c:pt idx="223">
                  <c:v>39986</c:v>
                </c:pt>
                <c:pt idx="224">
                  <c:v>39987</c:v>
                </c:pt>
                <c:pt idx="225">
                  <c:v>39988</c:v>
                </c:pt>
                <c:pt idx="226">
                  <c:v>39989</c:v>
                </c:pt>
                <c:pt idx="227">
                  <c:v>39990</c:v>
                </c:pt>
                <c:pt idx="228">
                  <c:v>39993</c:v>
                </c:pt>
                <c:pt idx="229">
                  <c:v>39994</c:v>
                </c:pt>
                <c:pt idx="230">
                  <c:v>39995</c:v>
                </c:pt>
                <c:pt idx="231">
                  <c:v>39996</c:v>
                </c:pt>
                <c:pt idx="232">
                  <c:v>40000</c:v>
                </c:pt>
                <c:pt idx="233">
                  <c:v>40001</c:v>
                </c:pt>
                <c:pt idx="234">
                  <c:v>40002</c:v>
                </c:pt>
                <c:pt idx="235">
                  <c:v>40003</c:v>
                </c:pt>
                <c:pt idx="236">
                  <c:v>40004</c:v>
                </c:pt>
                <c:pt idx="237">
                  <c:v>40007</c:v>
                </c:pt>
                <c:pt idx="238">
                  <c:v>40008</c:v>
                </c:pt>
                <c:pt idx="239">
                  <c:v>40009</c:v>
                </c:pt>
                <c:pt idx="240">
                  <c:v>40010</c:v>
                </c:pt>
                <c:pt idx="241">
                  <c:v>40011</c:v>
                </c:pt>
                <c:pt idx="242">
                  <c:v>40014</c:v>
                </c:pt>
                <c:pt idx="243">
                  <c:v>40015</c:v>
                </c:pt>
                <c:pt idx="244">
                  <c:v>40016</c:v>
                </c:pt>
                <c:pt idx="245">
                  <c:v>40017</c:v>
                </c:pt>
                <c:pt idx="246">
                  <c:v>40018</c:v>
                </c:pt>
                <c:pt idx="247">
                  <c:v>40021</c:v>
                </c:pt>
                <c:pt idx="248">
                  <c:v>40022</c:v>
                </c:pt>
                <c:pt idx="249">
                  <c:v>40023</c:v>
                </c:pt>
                <c:pt idx="250">
                  <c:v>40024</c:v>
                </c:pt>
                <c:pt idx="251">
                  <c:v>40025</c:v>
                </c:pt>
                <c:pt idx="252">
                  <c:v>40028</c:v>
                </c:pt>
                <c:pt idx="253">
                  <c:v>40029</c:v>
                </c:pt>
                <c:pt idx="254">
                  <c:v>40030</c:v>
                </c:pt>
                <c:pt idx="255">
                  <c:v>40031</c:v>
                </c:pt>
                <c:pt idx="256">
                  <c:v>40032</c:v>
                </c:pt>
                <c:pt idx="257">
                  <c:v>40035</c:v>
                </c:pt>
                <c:pt idx="258">
                  <c:v>40036</c:v>
                </c:pt>
                <c:pt idx="259">
                  <c:v>40037</c:v>
                </c:pt>
                <c:pt idx="260">
                  <c:v>40038</c:v>
                </c:pt>
                <c:pt idx="261">
                  <c:v>40039</c:v>
                </c:pt>
                <c:pt idx="262">
                  <c:v>40042</c:v>
                </c:pt>
                <c:pt idx="263">
                  <c:v>40043</c:v>
                </c:pt>
                <c:pt idx="264">
                  <c:v>40044</c:v>
                </c:pt>
                <c:pt idx="265">
                  <c:v>40045</c:v>
                </c:pt>
                <c:pt idx="266">
                  <c:v>40046</c:v>
                </c:pt>
                <c:pt idx="267">
                  <c:v>40049</c:v>
                </c:pt>
                <c:pt idx="268">
                  <c:v>40050</c:v>
                </c:pt>
                <c:pt idx="269">
                  <c:v>40051</c:v>
                </c:pt>
                <c:pt idx="270">
                  <c:v>40052</c:v>
                </c:pt>
                <c:pt idx="271">
                  <c:v>40053</c:v>
                </c:pt>
                <c:pt idx="272">
                  <c:v>40056</c:v>
                </c:pt>
                <c:pt idx="273">
                  <c:v>40057</c:v>
                </c:pt>
                <c:pt idx="274">
                  <c:v>40058</c:v>
                </c:pt>
                <c:pt idx="275">
                  <c:v>40059</c:v>
                </c:pt>
                <c:pt idx="276">
                  <c:v>40060</c:v>
                </c:pt>
                <c:pt idx="277">
                  <c:v>40064</c:v>
                </c:pt>
                <c:pt idx="278">
                  <c:v>40065</c:v>
                </c:pt>
                <c:pt idx="279">
                  <c:v>40066</c:v>
                </c:pt>
                <c:pt idx="280">
                  <c:v>40067</c:v>
                </c:pt>
                <c:pt idx="281">
                  <c:v>40070</c:v>
                </c:pt>
                <c:pt idx="282">
                  <c:v>40071</c:v>
                </c:pt>
                <c:pt idx="283">
                  <c:v>40072</c:v>
                </c:pt>
                <c:pt idx="284">
                  <c:v>40073</c:v>
                </c:pt>
                <c:pt idx="285">
                  <c:v>40074</c:v>
                </c:pt>
                <c:pt idx="286">
                  <c:v>40077</c:v>
                </c:pt>
                <c:pt idx="287">
                  <c:v>40078</c:v>
                </c:pt>
                <c:pt idx="288">
                  <c:v>40079</c:v>
                </c:pt>
                <c:pt idx="289">
                  <c:v>40080</c:v>
                </c:pt>
                <c:pt idx="290">
                  <c:v>40081</c:v>
                </c:pt>
                <c:pt idx="291">
                  <c:v>40084</c:v>
                </c:pt>
                <c:pt idx="292">
                  <c:v>40085</c:v>
                </c:pt>
                <c:pt idx="293">
                  <c:v>40086</c:v>
                </c:pt>
                <c:pt idx="294">
                  <c:v>40087</c:v>
                </c:pt>
                <c:pt idx="295">
                  <c:v>40088</c:v>
                </c:pt>
                <c:pt idx="296">
                  <c:v>40091</c:v>
                </c:pt>
                <c:pt idx="297">
                  <c:v>40092</c:v>
                </c:pt>
                <c:pt idx="298">
                  <c:v>40093</c:v>
                </c:pt>
                <c:pt idx="299">
                  <c:v>40094</c:v>
                </c:pt>
                <c:pt idx="300">
                  <c:v>40095</c:v>
                </c:pt>
                <c:pt idx="301">
                  <c:v>40098</c:v>
                </c:pt>
                <c:pt idx="302">
                  <c:v>40099</c:v>
                </c:pt>
                <c:pt idx="303">
                  <c:v>40100</c:v>
                </c:pt>
                <c:pt idx="304">
                  <c:v>40101</c:v>
                </c:pt>
                <c:pt idx="305">
                  <c:v>40102</c:v>
                </c:pt>
                <c:pt idx="306">
                  <c:v>40105</c:v>
                </c:pt>
                <c:pt idx="307">
                  <c:v>40106</c:v>
                </c:pt>
                <c:pt idx="308">
                  <c:v>40107</c:v>
                </c:pt>
                <c:pt idx="309">
                  <c:v>40108</c:v>
                </c:pt>
                <c:pt idx="310">
                  <c:v>40109</c:v>
                </c:pt>
                <c:pt idx="311">
                  <c:v>40112</c:v>
                </c:pt>
                <c:pt idx="312">
                  <c:v>40113</c:v>
                </c:pt>
                <c:pt idx="313">
                  <c:v>40114</c:v>
                </c:pt>
                <c:pt idx="314">
                  <c:v>40115</c:v>
                </c:pt>
                <c:pt idx="315">
                  <c:v>40116</c:v>
                </c:pt>
                <c:pt idx="316">
                  <c:v>40119</c:v>
                </c:pt>
                <c:pt idx="317">
                  <c:v>40120</c:v>
                </c:pt>
                <c:pt idx="318">
                  <c:v>40121</c:v>
                </c:pt>
                <c:pt idx="319">
                  <c:v>40122</c:v>
                </c:pt>
                <c:pt idx="320">
                  <c:v>40123</c:v>
                </c:pt>
                <c:pt idx="321">
                  <c:v>40126</c:v>
                </c:pt>
                <c:pt idx="322">
                  <c:v>40127</c:v>
                </c:pt>
                <c:pt idx="323">
                  <c:v>40128</c:v>
                </c:pt>
                <c:pt idx="324">
                  <c:v>40129</c:v>
                </c:pt>
                <c:pt idx="325">
                  <c:v>40130</c:v>
                </c:pt>
                <c:pt idx="326">
                  <c:v>40133</c:v>
                </c:pt>
                <c:pt idx="327">
                  <c:v>40134</c:v>
                </c:pt>
                <c:pt idx="328">
                  <c:v>40135</c:v>
                </c:pt>
                <c:pt idx="329">
                  <c:v>40136</c:v>
                </c:pt>
                <c:pt idx="330">
                  <c:v>40137</c:v>
                </c:pt>
                <c:pt idx="331">
                  <c:v>40140</c:v>
                </c:pt>
                <c:pt idx="332">
                  <c:v>40141</c:v>
                </c:pt>
                <c:pt idx="333">
                  <c:v>40142</c:v>
                </c:pt>
                <c:pt idx="334">
                  <c:v>40144</c:v>
                </c:pt>
                <c:pt idx="335">
                  <c:v>40147</c:v>
                </c:pt>
                <c:pt idx="336">
                  <c:v>40148</c:v>
                </c:pt>
                <c:pt idx="337">
                  <c:v>40149</c:v>
                </c:pt>
                <c:pt idx="338">
                  <c:v>40150</c:v>
                </c:pt>
                <c:pt idx="339">
                  <c:v>40151</c:v>
                </c:pt>
                <c:pt idx="340">
                  <c:v>40154</c:v>
                </c:pt>
                <c:pt idx="341">
                  <c:v>40155</c:v>
                </c:pt>
              </c:numCache>
            </c:numRef>
          </c:cat>
          <c:val>
            <c:numRef>
              <c:f>Sheet1!$B$2:$B$343</c:f>
              <c:numCache>
                <c:formatCode>General</c:formatCode>
                <c:ptCount val="342"/>
                <c:pt idx="0">
                  <c:v>68.27</c:v>
                </c:pt>
                <c:pt idx="1">
                  <c:v>69.209999999999994</c:v>
                </c:pt>
                <c:pt idx="2">
                  <c:v>68.67</c:v>
                </c:pt>
                <c:pt idx="3">
                  <c:v>69.12</c:v>
                </c:pt>
                <c:pt idx="4">
                  <c:v>69.010000000000005</c:v>
                </c:pt>
                <c:pt idx="5">
                  <c:v>69.17</c:v>
                </c:pt>
                <c:pt idx="6">
                  <c:v>69.39</c:v>
                </c:pt>
                <c:pt idx="7">
                  <c:v>68.41</c:v>
                </c:pt>
                <c:pt idx="8">
                  <c:v>69.61</c:v>
                </c:pt>
                <c:pt idx="9">
                  <c:v>69.5</c:v>
                </c:pt>
                <c:pt idx="10">
                  <c:v>69.45</c:v>
                </c:pt>
                <c:pt idx="11">
                  <c:v>69</c:v>
                </c:pt>
                <c:pt idx="12">
                  <c:v>69.16</c:v>
                </c:pt>
                <c:pt idx="13">
                  <c:v>70.400000000000006</c:v>
                </c:pt>
                <c:pt idx="14">
                  <c:v>70.23</c:v>
                </c:pt>
                <c:pt idx="15">
                  <c:v>70.3</c:v>
                </c:pt>
                <c:pt idx="16">
                  <c:v>70.349999999999994</c:v>
                </c:pt>
                <c:pt idx="17">
                  <c:v>70.959999999999994</c:v>
                </c:pt>
                <c:pt idx="18">
                  <c:v>71.41</c:v>
                </c:pt>
                <c:pt idx="19">
                  <c:v>70.709999999999994</c:v>
                </c:pt>
                <c:pt idx="20">
                  <c:v>70.62</c:v>
                </c:pt>
                <c:pt idx="21">
                  <c:v>69.22</c:v>
                </c:pt>
                <c:pt idx="22">
                  <c:v>69.3</c:v>
                </c:pt>
                <c:pt idx="23">
                  <c:v>68.760000000000005</c:v>
                </c:pt>
                <c:pt idx="24">
                  <c:v>68.13</c:v>
                </c:pt>
                <c:pt idx="25">
                  <c:v>68</c:v>
                </c:pt>
                <c:pt idx="26">
                  <c:v>68.44</c:v>
                </c:pt>
                <c:pt idx="27">
                  <c:v>69.260000000000005</c:v>
                </c:pt>
                <c:pt idx="28">
                  <c:v>69.53</c:v>
                </c:pt>
                <c:pt idx="29">
                  <c:v>69.8</c:v>
                </c:pt>
                <c:pt idx="30">
                  <c:v>68.75</c:v>
                </c:pt>
                <c:pt idx="31">
                  <c:v>68.41</c:v>
                </c:pt>
                <c:pt idx="32">
                  <c:v>68.48</c:v>
                </c:pt>
                <c:pt idx="33">
                  <c:v>67.900000000000006</c:v>
                </c:pt>
                <c:pt idx="34">
                  <c:v>67.22</c:v>
                </c:pt>
                <c:pt idx="35">
                  <c:v>65.03</c:v>
                </c:pt>
                <c:pt idx="36">
                  <c:v>65.5</c:v>
                </c:pt>
                <c:pt idx="37">
                  <c:v>64.11</c:v>
                </c:pt>
                <c:pt idx="38">
                  <c:v>63.92</c:v>
                </c:pt>
                <c:pt idx="39">
                  <c:v>64.459999999999994</c:v>
                </c:pt>
                <c:pt idx="40">
                  <c:v>64.099999999999994</c:v>
                </c:pt>
                <c:pt idx="41">
                  <c:v>63.66</c:v>
                </c:pt>
                <c:pt idx="42">
                  <c:v>64.010000000000005</c:v>
                </c:pt>
                <c:pt idx="43">
                  <c:v>63.39</c:v>
                </c:pt>
                <c:pt idx="44">
                  <c:v>63.7</c:v>
                </c:pt>
                <c:pt idx="45">
                  <c:v>64.900000000000006</c:v>
                </c:pt>
                <c:pt idx="46">
                  <c:v>65.349999999999994</c:v>
                </c:pt>
                <c:pt idx="47">
                  <c:v>65.45</c:v>
                </c:pt>
                <c:pt idx="48">
                  <c:v>65.22</c:v>
                </c:pt>
                <c:pt idx="49">
                  <c:v>65.45</c:v>
                </c:pt>
                <c:pt idx="50">
                  <c:v>66.19</c:v>
                </c:pt>
                <c:pt idx="51">
                  <c:v>65.63</c:v>
                </c:pt>
                <c:pt idx="52">
                  <c:v>65.069999999999993</c:v>
                </c:pt>
                <c:pt idx="53">
                  <c:v>64.819999999999993</c:v>
                </c:pt>
                <c:pt idx="54">
                  <c:v>65.11</c:v>
                </c:pt>
                <c:pt idx="55">
                  <c:v>65.27</c:v>
                </c:pt>
                <c:pt idx="56">
                  <c:v>65.42</c:v>
                </c:pt>
                <c:pt idx="57">
                  <c:v>65.55</c:v>
                </c:pt>
                <c:pt idx="58">
                  <c:v>65.47</c:v>
                </c:pt>
                <c:pt idx="59">
                  <c:v>65.760000000000005</c:v>
                </c:pt>
                <c:pt idx="60">
                  <c:v>65.900000000000006</c:v>
                </c:pt>
                <c:pt idx="61">
                  <c:v>66.180000000000007</c:v>
                </c:pt>
                <c:pt idx="62">
                  <c:v>66.39</c:v>
                </c:pt>
                <c:pt idx="63">
                  <c:v>66.5</c:v>
                </c:pt>
                <c:pt idx="64">
                  <c:v>66.61</c:v>
                </c:pt>
                <c:pt idx="65">
                  <c:v>66.81</c:v>
                </c:pt>
                <c:pt idx="66">
                  <c:v>65.75</c:v>
                </c:pt>
                <c:pt idx="67">
                  <c:v>65.52</c:v>
                </c:pt>
                <c:pt idx="68">
                  <c:v>65.84</c:v>
                </c:pt>
                <c:pt idx="69">
                  <c:v>66.31</c:v>
                </c:pt>
                <c:pt idx="70">
                  <c:v>65.81</c:v>
                </c:pt>
                <c:pt idx="71">
                  <c:v>65.930000000000007</c:v>
                </c:pt>
                <c:pt idx="72">
                  <c:v>64.81</c:v>
                </c:pt>
                <c:pt idx="73">
                  <c:v>63.15</c:v>
                </c:pt>
                <c:pt idx="74">
                  <c:v>63.98</c:v>
                </c:pt>
                <c:pt idx="75">
                  <c:v>63.45</c:v>
                </c:pt>
                <c:pt idx="76">
                  <c:v>64.17</c:v>
                </c:pt>
                <c:pt idx="77">
                  <c:v>63.37</c:v>
                </c:pt>
                <c:pt idx="78">
                  <c:v>62.98</c:v>
                </c:pt>
                <c:pt idx="79">
                  <c:v>63.83</c:v>
                </c:pt>
                <c:pt idx="80">
                  <c:v>63.11</c:v>
                </c:pt>
                <c:pt idx="81">
                  <c:v>63.63</c:v>
                </c:pt>
                <c:pt idx="82">
                  <c:v>64.23</c:v>
                </c:pt>
                <c:pt idx="83">
                  <c:v>64.36</c:v>
                </c:pt>
                <c:pt idx="84">
                  <c:v>63.53</c:v>
                </c:pt>
                <c:pt idx="85">
                  <c:v>63.79</c:v>
                </c:pt>
                <c:pt idx="86">
                  <c:v>63.92</c:v>
                </c:pt>
                <c:pt idx="87">
                  <c:v>64.599999999999994</c:v>
                </c:pt>
                <c:pt idx="88">
                  <c:v>63.89</c:v>
                </c:pt>
                <c:pt idx="89">
                  <c:v>63.55</c:v>
                </c:pt>
                <c:pt idx="90">
                  <c:v>64.11</c:v>
                </c:pt>
                <c:pt idx="91">
                  <c:v>63.65</c:v>
                </c:pt>
                <c:pt idx="92">
                  <c:v>64.400000000000006</c:v>
                </c:pt>
                <c:pt idx="93">
                  <c:v>64.5</c:v>
                </c:pt>
                <c:pt idx="94">
                  <c:v>64.31</c:v>
                </c:pt>
                <c:pt idx="95">
                  <c:v>63.51</c:v>
                </c:pt>
                <c:pt idx="96">
                  <c:v>64.430000000000007</c:v>
                </c:pt>
                <c:pt idx="97">
                  <c:v>64.56</c:v>
                </c:pt>
                <c:pt idx="98">
                  <c:v>64.540000000000006</c:v>
                </c:pt>
                <c:pt idx="99">
                  <c:v>65.38</c:v>
                </c:pt>
                <c:pt idx="100">
                  <c:v>65.489999999999995</c:v>
                </c:pt>
                <c:pt idx="101">
                  <c:v>65.33</c:v>
                </c:pt>
                <c:pt idx="102">
                  <c:v>65.38</c:v>
                </c:pt>
                <c:pt idx="103">
                  <c:v>65.72</c:v>
                </c:pt>
                <c:pt idx="104">
                  <c:v>65.94</c:v>
                </c:pt>
                <c:pt idx="105">
                  <c:v>64.42</c:v>
                </c:pt>
                <c:pt idx="106">
                  <c:v>63.91</c:v>
                </c:pt>
                <c:pt idx="107">
                  <c:v>64.94</c:v>
                </c:pt>
                <c:pt idx="108">
                  <c:v>64.400000000000006</c:v>
                </c:pt>
                <c:pt idx="109">
                  <c:v>64.47</c:v>
                </c:pt>
                <c:pt idx="110">
                  <c:v>64.48</c:v>
                </c:pt>
                <c:pt idx="111">
                  <c:v>64.45</c:v>
                </c:pt>
                <c:pt idx="112">
                  <c:v>63.48</c:v>
                </c:pt>
                <c:pt idx="113">
                  <c:v>63.9</c:v>
                </c:pt>
                <c:pt idx="114">
                  <c:v>63.01</c:v>
                </c:pt>
                <c:pt idx="115">
                  <c:v>63.42</c:v>
                </c:pt>
                <c:pt idx="116">
                  <c:v>63.04</c:v>
                </c:pt>
                <c:pt idx="117">
                  <c:v>62</c:v>
                </c:pt>
                <c:pt idx="118">
                  <c:v>61.97</c:v>
                </c:pt>
                <c:pt idx="119">
                  <c:v>61.71</c:v>
                </c:pt>
                <c:pt idx="120">
                  <c:v>61.5</c:v>
                </c:pt>
                <c:pt idx="121">
                  <c:v>62.42</c:v>
                </c:pt>
                <c:pt idx="122">
                  <c:v>62.47</c:v>
                </c:pt>
                <c:pt idx="123">
                  <c:v>62.99</c:v>
                </c:pt>
                <c:pt idx="124">
                  <c:v>63.13</c:v>
                </c:pt>
                <c:pt idx="125">
                  <c:v>62.79</c:v>
                </c:pt>
                <c:pt idx="126">
                  <c:v>62.67</c:v>
                </c:pt>
                <c:pt idx="127">
                  <c:v>63.45</c:v>
                </c:pt>
                <c:pt idx="128">
                  <c:v>63.29</c:v>
                </c:pt>
                <c:pt idx="129">
                  <c:v>63.52</c:v>
                </c:pt>
                <c:pt idx="130">
                  <c:v>63.2</c:v>
                </c:pt>
                <c:pt idx="131">
                  <c:v>63.95</c:v>
                </c:pt>
                <c:pt idx="132">
                  <c:v>63.88</c:v>
                </c:pt>
                <c:pt idx="133">
                  <c:v>63.32</c:v>
                </c:pt>
                <c:pt idx="134">
                  <c:v>63.64</c:v>
                </c:pt>
                <c:pt idx="135">
                  <c:v>64.069999999999993</c:v>
                </c:pt>
                <c:pt idx="136">
                  <c:v>64.91</c:v>
                </c:pt>
                <c:pt idx="137">
                  <c:v>65.47</c:v>
                </c:pt>
                <c:pt idx="138">
                  <c:v>64.84</c:v>
                </c:pt>
                <c:pt idx="139">
                  <c:v>65.48</c:v>
                </c:pt>
                <c:pt idx="140">
                  <c:v>65.290000000000006</c:v>
                </c:pt>
                <c:pt idx="141">
                  <c:v>65.819999999999993</c:v>
                </c:pt>
                <c:pt idx="142">
                  <c:v>66.3</c:v>
                </c:pt>
                <c:pt idx="143">
                  <c:v>65.8</c:v>
                </c:pt>
                <c:pt idx="144">
                  <c:v>65.849999999999994</c:v>
                </c:pt>
                <c:pt idx="145">
                  <c:v>66.08</c:v>
                </c:pt>
                <c:pt idx="146">
                  <c:v>65.12</c:v>
                </c:pt>
                <c:pt idx="147">
                  <c:v>65.03</c:v>
                </c:pt>
                <c:pt idx="148">
                  <c:v>64.739999999999995</c:v>
                </c:pt>
                <c:pt idx="149">
                  <c:v>64.569999999999993</c:v>
                </c:pt>
                <c:pt idx="150">
                  <c:v>63.95</c:v>
                </c:pt>
                <c:pt idx="151">
                  <c:v>62.78</c:v>
                </c:pt>
                <c:pt idx="152">
                  <c:v>62.39</c:v>
                </c:pt>
                <c:pt idx="153">
                  <c:v>63.23</c:v>
                </c:pt>
                <c:pt idx="154">
                  <c:v>62.59</c:v>
                </c:pt>
                <c:pt idx="155">
                  <c:v>62.56</c:v>
                </c:pt>
                <c:pt idx="156">
                  <c:v>62.25</c:v>
                </c:pt>
                <c:pt idx="157">
                  <c:v>63.67</c:v>
                </c:pt>
                <c:pt idx="158">
                  <c:v>64.11</c:v>
                </c:pt>
                <c:pt idx="159">
                  <c:v>64.06</c:v>
                </c:pt>
                <c:pt idx="160">
                  <c:v>64.55</c:v>
                </c:pt>
                <c:pt idx="161">
                  <c:v>64.7</c:v>
                </c:pt>
                <c:pt idx="162">
                  <c:v>64.290000000000006</c:v>
                </c:pt>
                <c:pt idx="163">
                  <c:v>64.33</c:v>
                </c:pt>
                <c:pt idx="164">
                  <c:v>64.680000000000007</c:v>
                </c:pt>
                <c:pt idx="165">
                  <c:v>63.78</c:v>
                </c:pt>
                <c:pt idx="166">
                  <c:v>64.34</c:v>
                </c:pt>
                <c:pt idx="167">
                  <c:v>63.91</c:v>
                </c:pt>
                <c:pt idx="168">
                  <c:v>64.540000000000006</c:v>
                </c:pt>
                <c:pt idx="169">
                  <c:v>64.92</c:v>
                </c:pt>
                <c:pt idx="170">
                  <c:v>65.64</c:v>
                </c:pt>
                <c:pt idx="171">
                  <c:v>65.97</c:v>
                </c:pt>
                <c:pt idx="172">
                  <c:v>65.959999999999994</c:v>
                </c:pt>
                <c:pt idx="173">
                  <c:v>65.61</c:v>
                </c:pt>
                <c:pt idx="174">
                  <c:v>65.77</c:v>
                </c:pt>
                <c:pt idx="175">
                  <c:v>65.27</c:v>
                </c:pt>
                <c:pt idx="176">
                  <c:v>65.06</c:v>
                </c:pt>
                <c:pt idx="177">
                  <c:v>64.62</c:v>
                </c:pt>
                <c:pt idx="178">
                  <c:v>63.64</c:v>
                </c:pt>
                <c:pt idx="179">
                  <c:v>63.51</c:v>
                </c:pt>
                <c:pt idx="180">
                  <c:v>63.45</c:v>
                </c:pt>
                <c:pt idx="181">
                  <c:v>63.63</c:v>
                </c:pt>
                <c:pt idx="182">
                  <c:v>65.14</c:v>
                </c:pt>
                <c:pt idx="183">
                  <c:v>65.62</c:v>
                </c:pt>
                <c:pt idx="184">
                  <c:v>65.63</c:v>
                </c:pt>
                <c:pt idx="185">
                  <c:v>65.849999999999994</c:v>
                </c:pt>
                <c:pt idx="186">
                  <c:v>66.27</c:v>
                </c:pt>
                <c:pt idx="187">
                  <c:v>66.64</c:v>
                </c:pt>
                <c:pt idx="188">
                  <c:v>66.45</c:v>
                </c:pt>
                <c:pt idx="189">
                  <c:v>66.66</c:v>
                </c:pt>
                <c:pt idx="190">
                  <c:v>66.489999999999995</c:v>
                </c:pt>
                <c:pt idx="191">
                  <c:v>65.77</c:v>
                </c:pt>
                <c:pt idx="192">
                  <c:v>65.430000000000007</c:v>
                </c:pt>
                <c:pt idx="193">
                  <c:v>65.94</c:v>
                </c:pt>
                <c:pt idx="194">
                  <c:v>65.28</c:v>
                </c:pt>
                <c:pt idx="195">
                  <c:v>64.83</c:v>
                </c:pt>
                <c:pt idx="196">
                  <c:v>65.790000000000006</c:v>
                </c:pt>
                <c:pt idx="197">
                  <c:v>66.5</c:v>
                </c:pt>
                <c:pt idx="198">
                  <c:v>66.819999999999993</c:v>
                </c:pt>
                <c:pt idx="199">
                  <c:v>65.180000000000007</c:v>
                </c:pt>
                <c:pt idx="200">
                  <c:v>64.83</c:v>
                </c:pt>
                <c:pt idx="201">
                  <c:v>64.97</c:v>
                </c:pt>
                <c:pt idx="202">
                  <c:v>64.7</c:v>
                </c:pt>
                <c:pt idx="203">
                  <c:v>64.38</c:v>
                </c:pt>
                <c:pt idx="204">
                  <c:v>64.08</c:v>
                </c:pt>
                <c:pt idx="205">
                  <c:v>64.03</c:v>
                </c:pt>
                <c:pt idx="206">
                  <c:v>65.06</c:v>
                </c:pt>
                <c:pt idx="207">
                  <c:v>64.64</c:v>
                </c:pt>
                <c:pt idx="208">
                  <c:v>64.069999999999993</c:v>
                </c:pt>
                <c:pt idx="209">
                  <c:v>64.06</c:v>
                </c:pt>
                <c:pt idx="210">
                  <c:v>65.28</c:v>
                </c:pt>
                <c:pt idx="211">
                  <c:v>65.28</c:v>
                </c:pt>
                <c:pt idx="212">
                  <c:v>64.55</c:v>
                </c:pt>
                <c:pt idx="213">
                  <c:v>65.34</c:v>
                </c:pt>
                <c:pt idx="214">
                  <c:v>65.37</c:v>
                </c:pt>
                <c:pt idx="215">
                  <c:v>65.790000000000006</c:v>
                </c:pt>
                <c:pt idx="216">
                  <c:v>64.38</c:v>
                </c:pt>
                <c:pt idx="217">
                  <c:v>64.66</c:v>
                </c:pt>
                <c:pt idx="218">
                  <c:v>63.63</c:v>
                </c:pt>
                <c:pt idx="219">
                  <c:v>64.97</c:v>
                </c:pt>
                <c:pt idx="220">
                  <c:v>64.52</c:v>
                </c:pt>
                <c:pt idx="221">
                  <c:v>64.72</c:v>
                </c:pt>
                <c:pt idx="222">
                  <c:v>63.9</c:v>
                </c:pt>
                <c:pt idx="223">
                  <c:v>64.8</c:v>
                </c:pt>
                <c:pt idx="224">
                  <c:v>64.55</c:v>
                </c:pt>
                <c:pt idx="225">
                  <c:v>64.59</c:v>
                </c:pt>
                <c:pt idx="226">
                  <c:v>65.38</c:v>
                </c:pt>
                <c:pt idx="227">
                  <c:v>67.510000000000005</c:v>
                </c:pt>
                <c:pt idx="228">
                  <c:v>67.23</c:v>
                </c:pt>
                <c:pt idx="229">
                  <c:v>67.91</c:v>
                </c:pt>
                <c:pt idx="230">
                  <c:v>67.540000000000006</c:v>
                </c:pt>
                <c:pt idx="231">
                  <c:v>67.39</c:v>
                </c:pt>
                <c:pt idx="232">
                  <c:v>66.95</c:v>
                </c:pt>
                <c:pt idx="233">
                  <c:v>65.959999999999994</c:v>
                </c:pt>
                <c:pt idx="234">
                  <c:v>65.3</c:v>
                </c:pt>
                <c:pt idx="235">
                  <c:v>65.86</c:v>
                </c:pt>
                <c:pt idx="236">
                  <c:v>65.52</c:v>
                </c:pt>
                <c:pt idx="237">
                  <c:v>65.52</c:v>
                </c:pt>
                <c:pt idx="238">
                  <c:v>66.13</c:v>
                </c:pt>
                <c:pt idx="239">
                  <c:v>64.87</c:v>
                </c:pt>
                <c:pt idx="240">
                  <c:v>65.239999999999995</c:v>
                </c:pt>
                <c:pt idx="241">
                  <c:v>65.22</c:v>
                </c:pt>
                <c:pt idx="242">
                  <c:v>64.67</c:v>
                </c:pt>
                <c:pt idx="243">
                  <c:v>64.239999999999995</c:v>
                </c:pt>
                <c:pt idx="244">
                  <c:v>64.540000000000006</c:v>
                </c:pt>
                <c:pt idx="245">
                  <c:v>64.739999999999995</c:v>
                </c:pt>
                <c:pt idx="246">
                  <c:v>64.64</c:v>
                </c:pt>
                <c:pt idx="247">
                  <c:v>63.8</c:v>
                </c:pt>
                <c:pt idx="248">
                  <c:v>64.599999999999994</c:v>
                </c:pt>
                <c:pt idx="249">
                  <c:v>63.89</c:v>
                </c:pt>
                <c:pt idx="250">
                  <c:v>63.55</c:v>
                </c:pt>
                <c:pt idx="251">
                  <c:v>64.209999999999994</c:v>
                </c:pt>
                <c:pt idx="252">
                  <c:v>64</c:v>
                </c:pt>
                <c:pt idx="253">
                  <c:v>63.64</c:v>
                </c:pt>
                <c:pt idx="254">
                  <c:v>63.52</c:v>
                </c:pt>
                <c:pt idx="255">
                  <c:v>62.26</c:v>
                </c:pt>
                <c:pt idx="256">
                  <c:v>61.79</c:v>
                </c:pt>
                <c:pt idx="257">
                  <c:v>61.96</c:v>
                </c:pt>
                <c:pt idx="258">
                  <c:v>61.82</c:v>
                </c:pt>
                <c:pt idx="259">
                  <c:v>64.69</c:v>
                </c:pt>
                <c:pt idx="260">
                  <c:v>65.790000000000006</c:v>
                </c:pt>
                <c:pt idx="261">
                  <c:v>65.95</c:v>
                </c:pt>
                <c:pt idx="262">
                  <c:v>66.52</c:v>
                </c:pt>
                <c:pt idx="263">
                  <c:v>66.63</c:v>
                </c:pt>
                <c:pt idx="264">
                  <c:v>66.53</c:v>
                </c:pt>
                <c:pt idx="265">
                  <c:v>66.930000000000007</c:v>
                </c:pt>
                <c:pt idx="266">
                  <c:v>66.91</c:v>
                </c:pt>
                <c:pt idx="267">
                  <c:v>64.05</c:v>
                </c:pt>
                <c:pt idx="268">
                  <c:v>63.16</c:v>
                </c:pt>
                <c:pt idx="269">
                  <c:v>62.51</c:v>
                </c:pt>
                <c:pt idx="270">
                  <c:v>63.35</c:v>
                </c:pt>
                <c:pt idx="271">
                  <c:v>63</c:v>
                </c:pt>
                <c:pt idx="272">
                  <c:v>63</c:v>
                </c:pt>
                <c:pt idx="273">
                  <c:v>62.7</c:v>
                </c:pt>
                <c:pt idx="274">
                  <c:v>62.49</c:v>
                </c:pt>
                <c:pt idx="275">
                  <c:v>62.76</c:v>
                </c:pt>
                <c:pt idx="276">
                  <c:v>62.62</c:v>
                </c:pt>
                <c:pt idx="277">
                  <c:v>63.28</c:v>
                </c:pt>
                <c:pt idx="278">
                  <c:v>62.92</c:v>
                </c:pt>
                <c:pt idx="279">
                  <c:v>63.05</c:v>
                </c:pt>
                <c:pt idx="280">
                  <c:v>63.13</c:v>
                </c:pt>
                <c:pt idx="281">
                  <c:v>62.55</c:v>
                </c:pt>
                <c:pt idx="282">
                  <c:v>62.52</c:v>
                </c:pt>
                <c:pt idx="283">
                  <c:v>62.71</c:v>
                </c:pt>
                <c:pt idx="284">
                  <c:v>62.4</c:v>
                </c:pt>
                <c:pt idx="285">
                  <c:v>60.55</c:v>
                </c:pt>
                <c:pt idx="286">
                  <c:v>60.79</c:v>
                </c:pt>
                <c:pt idx="287">
                  <c:v>60</c:v>
                </c:pt>
                <c:pt idx="288">
                  <c:v>59.97</c:v>
                </c:pt>
                <c:pt idx="289">
                  <c:v>60.31</c:v>
                </c:pt>
                <c:pt idx="290">
                  <c:v>60.64</c:v>
                </c:pt>
                <c:pt idx="291">
                  <c:v>60.75</c:v>
                </c:pt>
                <c:pt idx="292">
                  <c:v>61</c:v>
                </c:pt>
                <c:pt idx="293">
                  <c:v>60.44</c:v>
                </c:pt>
                <c:pt idx="294">
                  <c:v>60.6</c:v>
                </c:pt>
                <c:pt idx="295">
                  <c:v>60.14</c:v>
                </c:pt>
                <c:pt idx="296">
                  <c:v>61.87</c:v>
                </c:pt>
                <c:pt idx="297">
                  <c:v>62.08</c:v>
                </c:pt>
                <c:pt idx="298">
                  <c:v>62.05</c:v>
                </c:pt>
                <c:pt idx="299">
                  <c:v>61.72</c:v>
                </c:pt>
                <c:pt idx="300">
                  <c:v>61.61</c:v>
                </c:pt>
                <c:pt idx="301">
                  <c:v>61.69</c:v>
                </c:pt>
                <c:pt idx="302">
                  <c:v>63.86</c:v>
                </c:pt>
                <c:pt idx="303">
                  <c:v>63.76</c:v>
                </c:pt>
                <c:pt idx="304">
                  <c:v>63.44</c:v>
                </c:pt>
                <c:pt idx="305">
                  <c:v>63.85</c:v>
                </c:pt>
                <c:pt idx="306">
                  <c:v>63.24</c:v>
                </c:pt>
                <c:pt idx="307">
                  <c:v>63.78</c:v>
                </c:pt>
                <c:pt idx="308">
                  <c:v>64.23</c:v>
                </c:pt>
                <c:pt idx="309">
                  <c:v>62.52</c:v>
                </c:pt>
                <c:pt idx="310">
                  <c:v>62.76</c:v>
                </c:pt>
                <c:pt idx="311">
                  <c:v>62.13</c:v>
                </c:pt>
                <c:pt idx="312">
                  <c:v>62.34</c:v>
                </c:pt>
                <c:pt idx="313">
                  <c:v>62.67</c:v>
                </c:pt>
                <c:pt idx="314">
                  <c:v>62.32</c:v>
                </c:pt>
                <c:pt idx="315">
                  <c:v>63.32</c:v>
                </c:pt>
                <c:pt idx="316">
                  <c:v>63.29</c:v>
                </c:pt>
                <c:pt idx="317">
                  <c:v>62.57</c:v>
                </c:pt>
                <c:pt idx="318">
                  <c:v>61.94</c:v>
                </c:pt>
                <c:pt idx="319">
                  <c:v>61.95</c:v>
                </c:pt>
                <c:pt idx="320">
                  <c:v>61.66</c:v>
                </c:pt>
                <c:pt idx="321">
                  <c:v>61.9</c:v>
                </c:pt>
                <c:pt idx="322">
                  <c:v>61.93</c:v>
                </c:pt>
                <c:pt idx="323">
                  <c:v>62.18</c:v>
                </c:pt>
                <c:pt idx="324">
                  <c:v>61.84</c:v>
                </c:pt>
                <c:pt idx="325">
                  <c:v>61.68</c:v>
                </c:pt>
                <c:pt idx="326">
                  <c:v>61.74</c:v>
                </c:pt>
                <c:pt idx="327">
                  <c:v>61.53</c:v>
                </c:pt>
                <c:pt idx="328">
                  <c:v>61.52</c:v>
                </c:pt>
                <c:pt idx="329">
                  <c:v>61.58</c:v>
                </c:pt>
                <c:pt idx="330">
                  <c:v>60.04</c:v>
                </c:pt>
                <c:pt idx="331">
                  <c:v>60.16</c:v>
                </c:pt>
                <c:pt idx="332">
                  <c:v>60.6</c:v>
                </c:pt>
                <c:pt idx="333">
                  <c:v>61.98</c:v>
                </c:pt>
                <c:pt idx="334">
                  <c:v>62.63</c:v>
                </c:pt>
                <c:pt idx="335">
                  <c:v>61.3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Dec-16</c:v>
                </c:pt>
              </c:strCache>
            </c:strRef>
          </c:tx>
          <c:spPr>
            <a:ln w="41275"/>
          </c:spPr>
          <c:marker>
            <c:symbol val="none"/>
          </c:marker>
          <c:val>
            <c:numRef>
              <c:f>Sheet1!$C$2:$C$343</c:f>
              <c:numCache>
                <c:formatCode>General</c:formatCode>
                <c:ptCount val="342"/>
                <c:pt idx="0">
                  <c:v>64.02</c:v>
                </c:pt>
                <c:pt idx="1">
                  <c:v>63.64</c:v>
                </c:pt>
                <c:pt idx="2">
                  <c:v>63.64</c:v>
                </c:pt>
                <c:pt idx="3">
                  <c:v>63.02</c:v>
                </c:pt>
                <c:pt idx="4">
                  <c:v>63.21</c:v>
                </c:pt>
                <c:pt idx="5">
                  <c:v>62.83</c:v>
                </c:pt>
                <c:pt idx="6">
                  <c:v>62.66</c:v>
                </c:pt>
                <c:pt idx="7">
                  <c:v>63.97</c:v>
                </c:pt>
                <c:pt idx="8">
                  <c:v>63.98</c:v>
                </c:pt>
                <c:pt idx="9">
                  <c:v>64.239999999999995</c:v>
                </c:pt>
                <c:pt idx="10">
                  <c:v>64.650000000000006</c:v>
                </c:pt>
                <c:pt idx="11">
                  <c:v>64.680000000000007</c:v>
                </c:pt>
                <c:pt idx="12">
                  <c:v>64.89</c:v>
                </c:pt>
                <c:pt idx="13">
                  <c:v>65.36</c:v>
                </c:pt>
                <c:pt idx="14">
                  <c:v>65.31</c:v>
                </c:pt>
                <c:pt idx="15">
                  <c:v>63.73</c:v>
                </c:pt>
                <c:pt idx="16">
                  <c:v>62.67</c:v>
                </c:pt>
                <c:pt idx="17">
                  <c:v>62.65</c:v>
                </c:pt>
                <c:pt idx="18">
                  <c:v>63.54</c:v>
                </c:pt>
                <c:pt idx="19">
                  <c:v>63.1</c:v>
                </c:pt>
                <c:pt idx="20">
                  <c:v>62.82</c:v>
                </c:pt>
                <c:pt idx="21">
                  <c:v>62.02</c:v>
                </c:pt>
                <c:pt idx="22">
                  <c:v>61.89</c:v>
                </c:pt>
                <c:pt idx="23">
                  <c:v>61.89</c:v>
                </c:pt>
                <c:pt idx="24">
                  <c:v>61.84</c:v>
                </c:pt>
                <c:pt idx="25">
                  <c:v>62.16</c:v>
                </c:pt>
                <c:pt idx="26">
                  <c:v>62.18</c:v>
                </c:pt>
                <c:pt idx="27">
                  <c:v>62.58</c:v>
                </c:pt>
                <c:pt idx="28">
                  <c:v>62.8</c:v>
                </c:pt>
                <c:pt idx="29">
                  <c:v>62.23</c:v>
                </c:pt>
                <c:pt idx="30">
                  <c:v>62.26</c:v>
                </c:pt>
                <c:pt idx="31">
                  <c:v>62.15</c:v>
                </c:pt>
                <c:pt idx="32">
                  <c:v>62.07</c:v>
                </c:pt>
                <c:pt idx="33">
                  <c:v>61.17</c:v>
                </c:pt>
                <c:pt idx="34">
                  <c:v>61.09</c:v>
                </c:pt>
                <c:pt idx="35">
                  <c:v>60.72</c:v>
                </c:pt>
                <c:pt idx="36">
                  <c:v>60.38</c:v>
                </c:pt>
                <c:pt idx="37">
                  <c:v>60.76</c:v>
                </c:pt>
                <c:pt idx="38">
                  <c:v>60.76</c:v>
                </c:pt>
                <c:pt idx="39">
                  <c:v>60.96</c:v>
                </c:pt>
                <c:pt idx="40">
                  <c:v>61.24</c:v>
                </c:pt>
                <c:pt idx="41">
                  <c:v>61.45</c:v>
                </c:pt>
                <c:pt idx="42">
                  <c:v>61.47</c:v>
                </c:pt>
                <c:pt idx="43">
                  <c:v>60.78</c:v>
                </c:pt>
                <c:pt idx="44">
                  <c:v>62.37</c:v>
                </c:pt>
                <c:pt idx="45">
                  <c:v>62.42</c:v>
                </c:pt>
                <c:pt idx="46">
                  <c:v>62.55</c:v>
                </c:pt>
                <c:pt idx="47">
                  <c:v>62.27</c:v>
                </c:pt>
                <c:pt idx="48">
                  <c:v>62.45</c:v>
                </c:pt>
                <c:pt idx="49">
                  <c:v>62.32</c:v>
                </c:pt>
                <c:pt idx="50">
                  <c:v>63.81</c:v>
                </c:pt>
                <c:pt idx="51">
                  <c:v>63.76</c:v>
                </c:pt>
                <c:pt idx="52">
                  <c:v>63.42</c:v>
                </c:pt>
                <c:pt idx="53">
                  <c:v>63.76</c:v>
                </c:pt>
                <c:pt idx="54">
                  <c:v>63.37</c:v>
                </c:pt>
                <c:pt idx="55">
                  <c:v>63.88</c:v>
                </c:pt>
                <c:pt idx="56">
                  <c:v>64.099999999999994</c:v>
                </c:pt>
                <c:pt idx="57">
                  <c:v>63.1</c:v>
                </c:pt>
                <c:pt idx="58">
                  <c:v>63.27</c:v>
                </c:pt>
                <c:pt idx="59">
                  <c:v>62.67</c:v>
                </c:pt>
                <c:pt idx="60">
                  <c:v>62.82</c:v>
                </c:pt>
                <c:pt idx="61">
                  <c:v>62.96</c:v>
                </c:pt>
                <c:pt idx="62">
                  <c:v>62.81</c:v>
                </c:pt>
                <c:pt idx="63">
                  <c:v>63.44</c:v>
                </c:pt>
                <c:pt idx="64">
                  <c:v>63.42</c:v>
                </c:pt>
                <c:pt idx="65">
                  <c:v>63.02</c:v>
                </c:pt>
                <c:pt idx="66">
                  <c:v>62.88</c:v>
                </c:pt>
                <c:pt idx="67">
                  <c:v>63.24</c:v>
                </c:pt>
                <c:pt idx="68">
                  <c:v>62.93</c:v>
                </c:pt>
                <c:pt idx="69">
                  <c:v>63.23</c:v>
                </c:pt>
                <c:pt idx="70">
                  <c:v>63.17</c:v>
                </c:pt>
                <c:pt idx="71">
                  <c:v>63.25</c:v>
                </c:pt>
                <c:pt idx="72">
                  <c:v>63.4</c:v>
                </c:pt>
                <c:pt idx="73">
                  <c:v>63.29</c:v>
                </c:pt>
                <c:pt idx="74">
                  <c:v>63.61</c:v>
                </c:pt>
                <c:pt idx="75">
                  <c:v>63.77</c:v>
                </c:pt>
                <c:pt idx="76">
                  <c:v>64.040000000000006</c:v>
                </c:pt>
                <c:pt idx="77">
                  <c:v>64.14</c:v>
                </c:pt>
                <c:pt idx="78">
                  <c:v>64.290000000000006</c:v>
                </c:pt>
                <c:pt idx="79">
                  <c:v>63.58</c:v>
                </c:pt>
                <c:pt idx="80">
                  <c:v>63.69</c:v>
                </c:pt>
                <c:pt idx="81">
                  <c:v>64.56</c:v>
                </c:pt>
                <c:pt idx="82">
                  <c:v>64.78</c:v>
                </c:pt>
                <c:pt idx="83">
                  <c:v>64.34</c:v>
                </c:pt>
                <c:pt idx="84">
                  <c:v>64.8</c:v>
                </c:pt>
                <c:pt idx="85">
                  <c:v>65.010000000000005</c:v>
                </c:pt>
                <c:pt idx="86">
                  <c:v>65.2</c:v>
                </c:pt>
                <c:pt idx="87">
                  <c:v>65.5</c:v>
                </c:pt>
                <c:pt idx="88">
                  <c:v>65.59</c:v>
                </c:pt>
                <c:pt idx="89">
                  <c:v>65.709999999999994</c:v>
                </c:pt>
                <c:pt idx="90">
                  <c:v>65.900000000000006</c:v>
                </c:pt>
                <c:pt idx="91">
                  <c:v>65.23</c:v>
                </c:pt>
                <c:pt idx="92">
                  <c:v>65.16</c:v>
                </c:pt>
                <c:pt idx="93">
                  <c:v>64.69</c:v>
                </c:pt>
                <c:pt idx="94">
                  <c:v>64.72</c:v>
                </c:pt>
                <c:pt idx="95">
                  <c:v>64.790000000000006</c:v>
                </c:pt>
                <c:pt idx="96">
                  <c:v>64.59</c:v>
                </c:pt>
                <c:pt idx="97">
                  <c:v>64.959999999999994</c:v>
                </c:pt>
                <c:pt idx="98">
                  <c:v>64.64</c:v>
                </c:pt>
                <c:pt idx="99">
                  <c:v>64.47</c:v>
                </c:pt>
                <c:pt idx="100">
                  <c:v>64.13</c:v>
                </c:pt>
                <c:pt idx="101">
                  <c:v>64.849999999999994</c:v>
                </c:pt>
                <c:pt idx="102">
                  <c:v>65.09</c:v>
                </c:pt>
                <c:pt idx="103">
                  <c:v>65</c:v>
                </c:pt>
                <c:pt idx="104">
                  <c:v>65.099999999999994</c:v>
                </c:pt>
                <c:pt idx="105">
                  <c:v>64.72</c:v>
                </c:pt>
                <c:pt idx="106">
                  <c:v>64.3</c:v>
                </c:pt>
                <c:pt idx="107">
                  <c:v>64.260000000000005</c:v>
                </c:pt>
                <c:pt idx="108">
                  <c:v>63.63</c:v>
                </c:pt>
                <c:pt idx="109">
                  <c:v>62.97</c:v>
                </c:pt>
                <c:pt idx="110">
                  <c:v>62.95</c:v>
                </c:pt>
                <c:pt idx="111">
                  <c:v>62.76</c:v>
                </c:pt>
                <c:pt idx="112">
                  <c:v>62.86</c:v>
                </c:pt>
                <c:pt idx="113">
                  <c:v>63.09</c:v>
                </c:pt>
                <c:pt idx="114">
                  <c:v>62.71</c:v>
                </c:pt>
                <c:pt idx="115">
                  <c:v>62.47</c:v>
                </c:pt>
                <c:pt idx="116">
                  <c:v>62.69</c:v>
                </c:pt>
                <c:pt idx="117">
                  <c:v>62.2</c:v>
                </c:pt>
                <c:pt idx="118">
                  <c:v>62.36</c:v>
                </c:pt>
                <c:pt idx="119">
                  <c:v>62.75</c:v>
                </c:pt>
                <c:pt idx="120">
                  <c:v>61.97</c:v>
                </c:pt>
                <c:pt idx="121">
                  <c:v>61.88</c:v>
                </c:pt>
                <c:pt idx="122">
                  <c:v>61.5</c:v>
                </c:pt>
                <c:pt idx="123">
                  <c:v>61.88</c:v>
                </c:pt>
                <c:pt idx="124">
                  <c:v>61.39</c:v>
                </c:pt>
                <c:pt idx="125">
                  <c:v>61.84</c:v>
                </c:pt>
                <c:pt idx="126">
                  <c:v>62.41</c:v>
                </c:pt>
                <c:pt idx="127">
                  <c:v>62.62</c:v>
                </c:pt>
                <c:pt idx="128">
                  <c:v>61.26</c:v>
                </c:pt>
                <c:pt idx="129">
                  <c:v>61.38</c:v>
                </c:pt>
                <c:pt idx="130">
                  <c:v>61.18</c:v>
                </c:pt>
                <c:pt idx="131">
                  <c:v>60.11</c:v>
                </c:pt>
                <c:pt idx="132">
                  <c:v>60.12</c:v>
                </c:pt>
                <c:pt idx="133">
                  <c:v>59.58</c:v>
                </c:pt>
                <c:pt idx="134">
                  <c:v>58.93</c:v>
                </c:pt>
                <c:pt idx="135">
                  <c:v>59.77</c:v>
                </c:pt>
                <c:pt idx="136">
                  <c:v>59.7</c:v>
                </c:pt>
                <c:pt idx="137">
                  <c:v>59.72</c:v>
                </c:pt>
                <c:pt idx="138">
                  <c:v>59.56</c:v>
                </c:pt>
                <c:pt idx="139">
                  <c:v>58.92</c:v>
                </c:pt>
                <c:pt idx="140">
                  <c:v>58.28</c:v>
                </c:pt>
                <c:pt idx="141">
                  <c:v>57.2</c:v>
                </c:pt>
                <c:pt idx="142">
                  <c:v>57.4</c:v>
                </c:pt>
                <c:pt idx="143">
                  <c:v>57.09</c:v>
                </c:pt>
                <c:pt idx="144">
                  <c:v>56.19</c:v>
                </c:pt>
                <c:pt idx="145">
                  <c:v>55.93</c:v>
                </c:pt>
                <c:pt idx="146">
                  <c:v>55.65</c:v>
                </c:pt>
                <c:pt idx="147">
                  <c:v>56</c:v>
                </c:pt>
                <c:pt idx="148">
                  <c:v>56.45</c:v>
                </c:pt>
                <c:pt idx="149">
                  <c:v>57.26</c:v>
                </c:pt>
                <c:pt idx="150">
                  <c:v>56.78</c:v>
                </c:pt>
                <c:pt idx="151">
                  <c:v>56.59</c:v>
                </c:pt>
                <c:pt idx="152">
                  <c:v>56.7</c:v>
                </c:pt>
                <c:pt idx="153">
                  <c:v>56.82</c:v>
                </c:pt>
                <c:pt idx="154">
                  <c:v>57.45</c:v>
                </c:pt>
                <c:pt idx="155">
                  <c:v>57.69</c:v>
                </c:pt>
                <c:pt idx="156">
                  <c:v>57.94</c:v>
                </c:pt>
                <c:pt idx="157">
                  <c:v>58.04</c:v>
                </c:pt>
                <c:pt idx="158">
                  <c:v>56.9</c:v>
                </c:pt>
                <c:pt idx="159">
                  <c:v>57.91</c:v>
                </c:pt>
                <c:pt idx="160">
                  <c:v>57.76</c:v>
                </c:pt>
                <c:pt idx="161">
                  <c:v>57.64</c:v>
                </c:pt>
                <c:pt idx="162">
                  <c:v>57.35</c:v>
                </c:pt>
                <c:pt idx="163">
                  <c:v>57.47</c:v>
                </c:pt>
                <c:pt idx="164">
                  <c:v>57.03</c:v>
                </c:pt>
                <c:pt idx="165">
                  <c:v>57.45</c:v>
                </c:pt>
                <c:pt idx="166">
                  <c:v>57.77</c:v>
                </c:pt>
                <c:pt idx="167">
                  <c:v>58.26</c:v>
                </c:pt>
                <c:pt idx="168">
                  <c:v>58.3</c:v>
                </c:pt>
                <c:pt idx="169">
                  <c:v>58.33</c:v>
                </c:pt>
                <c:pt idx="170">
                  <c:v>58.12</c:v>
                </c:pt>
                <c:pt idx="171">
                  <c:v>58.21</c:v>
                </c:pt>
                <c:pt idx="172">
                  <c:v>58.84</c:v>
                </c:pt>
                <c:pt idx="173">
                  <c:v>59.48</c:v>
                </c:pt>
                <c:pt idx="174">
                  <c:v>59.77</c:v>
                </c:pt>
                <c:pt idx="175">
                  <c:v>60.3</c:v>
                </c:pt>
                <c:pt idx="176">
                  <c:v>60.02</c:v>
                </c:pt>
                <c:pt idx="177">
                  <c:v>59.21</c:v>
                </c:pt>
                <c:pt idx="178">
                  <c:v>61</c:v>
                </c:pt>
                <c:pt idx="179">
                  <c:v>61.59</c:v>
                </c:pt>
                <c:pt idx="180">
                  <c:v>62.29</c:v>
                </c:pt>
                <c:pt idx="181">
                  <c:v>62.7</c:v>
                </c:pt>
                <c:pt idx="182">
                  <c:v>62.52</c:v>
                </c:pt>
                <c:pt idx="183">
                  <c:v>62.72</c:v>
                </c:pt>
                <c:pt idx="184">
                  <c:v>62.79</c:v>
                </c:pt>
                <c:pt idx="185">
                  <c:v>63</c:v>
                </c:pt>
                <c:pt idx="186">
                  <c:v>62.54</c:v>
                </c:pt>
                <c:pt idx="187">
                  <c:v>62.72</c:v>
                </c:pt>
                <c:pt idx="188">
                  <c:v>63.42</c:v>
                </c:pt>
                <c:pt idx="189">
                  <c:v>62.35</c:v>
                </c:pt>
                <c:pt idx="190">
                  <c:v>62</c:v>
                </c:pt>
                <c:pt idx="191">
                  <c:v>61.01</c:v>
                </c:pt>
                <c:pt idx="192">
                  <c:v>61.37</c:v>
                </c:pt>
                <c:pt idx="193">
                  <c:v>61.04</c:v>
                </c:pt>
                <c:pt idx="194">
                  <c:v>60.91</c:v>
                </c:pt>
                <c:pt idx="195">
                  <c:v>60.58</c:v>
                </c:pt>
                <c:pt idx="196">
                  <c:v>60.57</c:v>
                </c:pt>
                <c:pt idx="197">
                  <c:v>60.51</c:v>
                </c:pt>
                <c:pt idx="198">
                  <c:v>60.48</c:v>
                </c:pt>
                <c:pt idx="199">
                  <c:v>61.57</c:v>
                </c:pt>
                <c:pt idx="200">
                  <c:v>61.75</c:v>
                </c:pt>
                <c:pt idx="201">
                  <c:v>60.86</c:v>
                </c:pt>
                <c:pt idx="202">
                  <c:v>61.33</c:v>
                </c:pt>
                <c:pt idx="203">
                  <c:v>61.34</c:v>
                </c:pt>
                <c:pt idx="204">
                  <c:v>62.45</c:v>
                </c:pt>
                <c:pt idx="205">
                  <c:v>62.54</c:v>
                </c:pt>
                <c:pt idx="206">
                  <c:v>63.94</c:v>
                </c:pt>
                <c:pt idx="207">
                  <c:v>63.85</c:v>
                </c:pt>
                <c:pt idx="208">
                  <c:v>63.55</c:v>
                </c:pt>
                <c:pt idx="209">
                  <c:v>63</c:v>
                </c:pt>
                <c:pt idx="210">
                  <c:v>62.67</c:v>
                </c:pt>
                <c:pt idx="211">
                  <c:v>63.91</c:v>
                </c:pt>
                <c:pt idx="212">
                  <c:v>65.540000000000006</c:v>
                </c:pt>
                <c:pt idx="213">
                  <c:v>65.84</c:v>
                </c:pt>
                <c:pt idx="214">
                  <c:v>65.959999999999994</c:v>
                </c:pt>
                <c:pt idx="215">
                  <c:v>65.3</c:v>
                </c:pt>
                <c:pt idx="216">
                  <c:v>65.069999999999993</c:v>
                </c:pt>
                <c:pt idx="217">
                  <c:v>64.08</c:v>
                </c:pt>
                <c:pt idx="218">
                  <c:v>63.91</c:v>
                </c:pt>
                <c:pt idx="219">
                  <c:v>63.62</c:v>
                </c:pt>
                <c:pt idx="220">
                  <c:v>64.930000000000007</c:v>
                </c:pt>
                <c:pt idx="221">
                  <c:v>65.92</c:v>
                </c:pt>
                <c:pt idx="222">
                  <c:v>65.989999999999995</c:v>
                </c:pt>
                <c:pt idx="223">
                  <c:v>64.39</c:v>
                </c:pt>
                <c:pt idx="224">
                  <c:v>64.53</c:v>
                </c:pt>
                <c:pt idx="225">
                  <c:v>65.42</c:v>
                </c:pt>
                <c:pt idx="226">
                  <c:v>64.42</c:v>
                </c:pt>
                <c:pt idx="227">
                  <c:v>64.38</c:v>
                </c:pt>
                <c:pt idx="228">
                  <c:v>65.86</c:v>
                </c:pt>
                <c:pt idx="229">
                  <c:v>65.849999999999994</c:v>
                </c:pt>
                <c:pt idx="230">
                  <c:v>64.17</c:v>
                </c:pt>
                <c:pt idx="231">
                  <c:v>64.989999999999995</c:v>
                </c:pt>
                <c:pt idx="232">
                  <c:v>65.209999999999994</c:v>
                </c:pt>
                <c:pt idx="233">
                  <c:v>65.3</c:v>
                </c:pt>
                <c:pt idx="234">
                  <c:v>65.150000000000006</c:v>
                </c:pt>
                <c:pt idx="235">
                  <c:v>65.81</c:v>
                </c:pt>
                <c:pt idx="236">
                  <c:v>67.78</c:v>
                </c:pt>
                <c:pt idx="237">
                  <c:v>70.78</c:v>
                </c:pt>
                <c:pt idx="238">
                  <c:v>73.150000000000006</c:v>
                </c:pt>
                <c:pt idx="239">
                  <c:v>73.87</c:v>
                </c:pt>
                <c:pt idx="240">
                  <c:v>74.28</c:v>
                </c:pt>
                <c:pt idx="241">
                  <c:v>73.95</c:v>
                </c:pt>
                <c:pt idx="242">
                  <c:v>73.27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95913424"/>
        <c:axId val="295909112"/>
      </c:lineChart>
      <c:dateAx>
        <c:axId val="295913424"/>
        <c:scaling>
          <c:orientation val="minMax"/>
        </c:scaling>
        <c:delete val="0"/>
        <c:axPos val="b"/>
        <c:numFmt formatCode="mmm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-5400000" vert="horz" anchor="b" anchorCtr="1"/>
          <a:lstStyle/>
          <a:p>
            <a:pPr>
              <a:defRPr/>
            </a:pPr>
            <a:endParaRPr lang="en-US"/>
          </a:p>
        </c:txPr>
        <c:crossAx val="295909112"/>
        <c:crosses val="autoZero"/>
        <c:auto val="1"/>
        <c:lblOffset val="100"/>
        <c:baseTimeUnit val="days"/>
        <c:majorUnit val="1"/>
        <c:majorTimeUnit val="months"/>
        <c:minorUnit val="30"/>
        <c:minorTimeUnit val="days"/>
      </c:dateAx>
      <c:valAx>
        <c:axId val="295909112"/>
        <c:scaling>
          <c:orientation val="minMax"/>
          <c:max val="160"/>
          <c:min val="30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295913424"/>
        <c:crosses val="autoZero"/>
        <c:crossBetween val="between"/>
        <c:majorUnit val="10"/>
        <c:minorUnit val="5"/>
      </c:valAx>
    </c:plotArea>
    <c:legend>
      <c:legendPos val="t"/>
      <c:layout>
        <c:manualLayout>
          <c:xMode val="edge"/>
          <c:yMode val="edge"/>
          <c:x val="0.3428484981044036"/>
          <c:y val="0.11515485564304462"/>
          <c:w val="0.30813004277243122"/>
          <c:h val="4.227427821522309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Cents/Bushel</a:t>
            </a:r>
            <a:endParaRPr lang="en-US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8.2678866530572562E-2"/>
          <c:y val="0.10157067866516685"/>
          <c:w val="0.897637187712647"/>
          <c:h val="0.76433427071616045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Dec-15</c:v>
                </c:pt>
              </c:strCache>
            </c:strRef>
          </c:tx>
          <c:spPr>
            <a:ln w="41275">
              <a:solidFill>
                <a:srgbClr val="C05727"/>
              </a:solidFill>
              <a:prstDash val="dash"/>
            </a:ln>
          </c:spPr>
          <c:marker>
            <c:symbol val="none"/>
          </c:marker>
          <c:cat>
            <c:numRef>
              <c:f>Sheet1!$A$2:$A$350</c:f>
              <c:numCache>
                <c:formatCode>m/d/yyyy</c:formatCode>
                <c:ptCount val="349"/>
                <c:pt idx="0">
                  <c:v>39661</c:v>
                </c:pt>
                <c:pt idx="1">
                  <c:v>39664</c:v>
                </c:pt>
                <c:pt idx="2">
                  <c:v>39665</c:v>
                </c:pt>
                <c:pt idx="3">
                  <c:v>39666</c:v>
                </c:pt>
                <c:pt idx="4">
                  <c:v>39667</c:v>
                </c:pt>
                <c:pt idx="5">
                  <c:v>39668</c:v>
                </c:pt>
                <c:pt idx="6">
                  <c:v>39671</c:v>
                </c:pt>
                <c:pt idx="7">
                  <c:v>39672</c:v>
                </c:pt>
                <c:pt idx="8">
                  <c:v>39673</c:v>
                </c:pt>
                <c:pt idx="9">
                  <c:v>39674</c:v>
                </c:pt>
                <c:pt idx="10">
                  <c:v>39675</c:v>
                </c:pt>
                <c:pt idx="11">
                  <c:v>39678</c:v>
                </c:pt>
                <c:pt idx="12">
                  <c:v>39679</c:v>
                </c:pt>
                <c:pt idx="13">
                  <c:v>39680</c:v>
                </c:pt>
                <c:pt idx="14">
                  <c:v>39681</c:v>
                </c:pt>
                <c:pt idx="15">
                  <c:v>39682</c:v>
                </c:pt>
                <c:pt idx="16">
                  <c:v>39685</c:v>
                </c:pt>
                <c:pt idx="17">
                  <c:v>39686</c:v>
                </c:pt>
                <c:pt idx="18">
                  <c:v>39687</c:v>
                </c:pt>
                <c:pt idx="19">
                  <c:v>39688</c:v>
                </c:pt>
                <c:pt idx="20">
                  <c:v>39689</c:v>
                </c:pt>
                <c:pt idx="21">
                  <c:v>39693</c:v>
                </c:pt>
                <c:pt idx="22">
                  <c:v>39694</c:v>
                </c:pt>
                <c:pt idx="23">
                  <c:v>39695</c:v>
                </c:pt>
                <c:pt idx="24">
                  <c:v>39696</c:v>
                </c:pt>
                <c:pt idx="25">
                  <c:v>39699</c:v>
                </c:pt>
                <c:pt idx="26">
                  <c:v>39700</c:v>
                </c:pt>
                <c:pt idx="27">
                  <c:v>39701</c:v>
                </c:pt>
                <c:pt idx="28">
                  <c:v>39702</c:v>
                </c:pt>
                <c:pt idx="29">
                  <c:v>39703</c:v>
                </c:pt>
                <c:pt idx="30">
                  <c:v>39706</c:v>
                </c:pt>
                <c:pt idx="31">
                  <c:v>39707</c:v>
                </c:pt>
                <c:pt idx="32">
                  <c:v>39708</c:v>
                </c:pt>
                <c:pt idx="33">
                  <c:v>39709</c:v>
                </c:pt>
                <c:pt idx="34">
                  <c:v>39710</c:v>
                </c:pt>
                <c:pt idx="35">
                  <c:v>39713</c:v>
                </c:pt>
                <c:pt idx="36">
                  <c:v>39714</c:v>
                </c:pt>
                <c:pt idx="37">
                  <c:v>39715</c:v>
                </c:pt>
                <c:pt idx="38">
                  <c:v>39716</c:v>
                </c:pt>
                <c:pt idx="39">
                  <c:v>39717</c:v>
                </c:pt>
                <c:pt idx="40">
                  <c:v>39720</c:v>
                </c:pt>
                <c:pt idx="41">
                  <c:v>39721</c:v>
                </c:pt>
                <c:pt idx="42">
                  <c:v>39722</c:v>
                </c:pt>
                <c:pt idx="43">
                  <c:v>39723</c:v>
                </c:pt>
                <c:pt idx="44">
                  <c:v>39724</c:v>
                </c:pt>
                <c:pt idx="45">
                  <c:v>39727</c:v>
                </c:pt>
                <c:pt idx="46">
                  <c:v>39728</c:v>
                </c:pt>
                <c:pt idx="47">
                  <c:v>39729</c:v>
                </c:pt>
                <c:pt idx="48">
                  <c:v>39730</c:v>
                </c:pt>
                <c:pt idx="49">
                  <c:v>39731</c:v>
                </c:pt>
                <c:pt idx="50">
                  <c:v>39734</c:v>
                </c:pt>
                <c:pt idx="51">
                  <c:v>39735</c:v>
                </c:pt>
                <c:pt idx="52">
                  <c:v>39736</c:v>
                </c:pt>
                <c:pt idx="53">
                  <c:v>39737</c:v>
                </c:pt>
                <c:pt idx="54">
                  <c:v>39738</c:v>
                </c:pt>
                <c:pt idx="55">
                  <c:v>39741</c:v>
                </c:pt>
                <c:pt idx="56">
                  <c:v>39742</c:v>
                </c:pt>
                <c:pt idx="57">
                  <c:v>39743</c:v>
                </c:pt>
                <c:pt idx="58">
                  <c:v>39744</c:v>
                </c:pt>
                <c:pt idx="59">
                  <c:v>39745</c:v>
                </c:pt>
                <c:pt idx="60">
                  <c:v>39748</c:v>
                </c:pt>
                <c:pt idx="61">
                  <c:v>39749</c:v>
                </c:pt>
                <c:pt idx="62">
                  <c:v>39750</c:v>
                </c:pt>
                <c:pt idx="63">
                  <c:v>39751</c:v>
                </c:pt>
                <c:pt idx="64">
                  <c:v>39752</c:v>
                </c:pt>
                <c:pt idx="65">
                  <c:v>39755</c:v>
                </c:pt>
                <c:pt idx="66">
                  <c:v>39756</c:v>
                </c:pt>
                <c:pt idx="67">
                  <c:v>39757</c:v>
                </c:pt>
                <c:pt idx="68">
                  <c:v>39758</c:v>
                </c:pt>
                <c:pt idx="69">
                  <c:v>39759</c:v>
                </c:pt>
                <c:pt idx="70">
                  <c:v>39762</c:v>
                </c:pt>
                <c:pt idx="71">
                  <c:v>39763</c:v>
                </c:pt>
                <c:pt idx="72">
                  <c:v>39764</c:v>
                </c:pt>
                <c:pt idx="73">
                  <c:v>39765</c:v>
                </c:pt>
                <c:pt idx="74">
                  <c:v>39766</c:v>
                </c:pt>
                <c:pt idx="75">
                  <c:v>39769</c:v>
                </c:pt>
                <c:pt idx="76">
                  <c:v>39770</c:v>
                </c:pt>
                <c:pt idx="77">
                  <c:v>39771</c:v>
                </c:pt>
                <c:pt idx="78">
                  <c:v>39772</c:v>
                </c:pt>
                <c:pt idx="79">
                  <c:v>39773</c:v>
                </c:pt>
                <c:pt idx="80">
                  <c:v>39776</c:v>
                </c:pt>
                <c:pt idx="81">
                  <c:v>39777</c:v>
                </c:pt>
                <c:pt idx="82">
                  <c:v>39778</c:v>
                </c:pt>
                <c:pt idx="83">
                  <c:v>39780</c:v>
                </c:pt>
                <c:pt idx="84">
                  <c:v>39783</c:v>
                </c:pt>
                <c:pt idx="85">
                  <c:v>39784</c:v>
                </c:pt>
                <c:pt idx="86">
                  <c:v>39785</c:v>
                </c:pt>
                <c:pt idx="87">
                  <c:v>39786</c:v>
                </c:pt>
                <c:pt idx="88">
                  <c:v>39787</c:v>
                </c:pt>
                <c:pt idx="89">
                  <c:v>39790</c:v>
                </c:pt>
                <c:pt idx="90">
                  <c:v>39791</c:v>
                </c:pt>
                <c:pt idx="91">
                  <c:v>39792</c:v>
                </c:pt>
                <c:pt idx="92">
                  <c:v>39793</c:v>
                </c:pt>
                <c:pt idx="93">
                  <c:v>39794</c:v>
                </c:pt>
                <c:pt idx="94">
                  <c:v>39797</c:v>
                </c:pt>
                <c:pt idx="95">
                  <c:v>39798</c:v>
                </c:pt>
                <c:pt idx="96">
                  <c:v>39799</c:v>
                </c:pt>
                <c:pt idx="97">
                  <c:v>39800</c:v>
                </c:pt>
                <c:pt idx="98">
                  <c:v>39801</c:v>
                </c:pt>
                <c:pt idx="99">
                  <c:v>39804</c:v>
                </c:pt>
                <c:pt idx="100">
                  <c:v>39805</c:v>
                </c:pt>
                <c:pt idx="101">
                  <c:v>39806</c:v>
                </c:pt>
                <c:pt idx="102">
                  <c:v>39808</c:v>
                </c:pt>
                <c:pt idx="103">
                  <c:v>39811</c:v>
                </c:pt>
                <c:pt idx="104">
                  <c:v>39812</c:v>
                </c:pt>
                <c:pt idx="105">
                  <c:v>39813</c:v>
                </c:pt>
                <c:pt idx="106">
                  <c:v>39815</c:v>
                </c:pt>
                <c:pt idx="107">
                  <c:v>39818</c:v>
                </c:pt>
                <c:pt idx="108">
                  <c:v>39819</c:v>
                </c:pt>
                <c:pt idx="109">
                  <c:v>39820</c:v>
                </c:pt>
                <c:pt idx="110">
                  <c:v>39821</c:v>
                </c:pt>
                <c:pt idx="111">
                  <c:v>39822</c:v>
                </c:pt>
                <c:pt idx="112">
                  <c:v>39825</c:v>
                </c:pt>
                <c:pt idx="113">
                  <c:v>39826</c:v>
                </c:pt>
                <c:pt idx="114">
                  <c:v>39827</c:v>
                </c:pt>
                <c:pt idx="115">
                  <c:v>39828</c:v>
                </c:pt>
                <c:pt idx="116">
                  <c:v>39829</c:v>
                </c:pt>
                <c:pt idx="117">
                  <c:v>39833</c:v>
                </c:pt>
                <c:pt idx="118">
                  <c:v>39834</c:v>
                </c:pt>
                <c:pt idx="119">
                  <c:v>39835</c:v>
                </c:pt>
                <c:pt idx="120">
                  <c:v>39836</c:v>
                </c:pt>
                <c:pt idx="121">
                  <c:v>39839</c:v>
                </c:pt>
                <c:pt idx="122">
                  <c:v>39840</c:v>
                </c:pt>
                <c:pt idx="123">
                  <c:v>39841</c:v>
                </c:pt>
                <c:pt idx="124">
                  <c:v>39842</c:v>
                </c:pt>
                <c:pt idx="125">
                  <c:v>39843</c:v>
                </c:pt>
                <c:pt idx="126">
                  <c:v>39846</c:v>
                </c:pt>
                <c:pt idx="127">
                  <c:v>39847</c:v>
                </c:pt>
                <c:pt idx="128">
                  <c:v>39848</c:v>
                </c:pt>
                <c:pt idx="129">
                  <c:v>39849</c:v>
                </c:pt>
                <c:pt idx="130">
                  <c:v>39850</c:v>
                </c:pt>
                <c:pt idx="131">
                  <c:v>39853</c:v>
                </c:pt>
                <c:pt idx="132">
                  <c:v>39854</c:v>
                </c:pt>
                <c:pt idx="133">
                  <c:v>39855</c:v>
                </c:pt>
                <c:pt idx="134">
                  <c:v>39856</c:v>
                </c:pt>
                <c:pt idx="135">
                  <c:v>39857</c:v>
                </c:pt>
                <c:pt idx="136">
                  <c:v>39861</c:v>
                </c:pt>
                <c:pt idx="137">
                  <c:v>39862</c:v>
                </c:pt>
                <c:pt idx="138">
                  <c:v>39863</c:v>
                </c:pt>
                <c:pt idx="139">
                  <c:v>39864</c:v>
                </c:pt>
                <c:pt idx="140">
                  <c:v>39867</c:v>
                </c:pt>
                <c:pt idx="141">
                  <c:v>39868</c:v>
                </c:pt>
                <c:pt idx="142">
                  <c:v>39869</c:v>
                </c:pt>
                <c:pt idx="143">
                  <c:v>39870</c:v>
                </c:pt>
                <c:pt idx="144">
                  <c:v>39871</c:v>
                </c:pt>
                <c:pt idx="145">
                  <c:v>39874</c:v>
                </c:pt>
                <c:pt idx="146">
                  <c:v>39875</c:v>
                </c:pt>
                <c:pt idx="147">
                  <c:v>39876</c:v>
                </c:pt>
                <c:pt idx="148">
                  <c:v>39877</c:v>
                </c:pt>
                <c:pt idx="149">
                  <c:v>39878</c:v>
                </c:pt>
                <c:pt idx="150">
                  <c:v>39881</c:v>
                </c:pt>
                <c:pt idx="151">
                  <c:v>39882</c:v>
                </c:pt>
                <c:pt idx="152">
                  <c:v>39883</c:v>
                </c:pt>
                <c:pt idx="153">
                  <c:v>39884</c:v>
                </c:pt>
                <c:pt idx="154">
                  <c:v>39885</c:v>
                </c:pt>
                <c:pt idx="155">
                  <c:v>39888</c:v>
                </c:pt>
                <c:pt idx="156">
                  <c:v>39889</c:v>
                </c:pt>
                <c:pt idx="157">
                  <c:v>39890</c:v>
                </c:pt>
                <c:pt idx="158">
                  <c:v>39891</c:v>
                </c:pt>
                <c:pt idx="159">
                  <c:v>39892</c:v>
                </c:pt>
                <c:pt idx="160">
                  <c:v>39895</c:v>
                </c:pt>
                <c:pt idx="161">
                  <c:v>39896</c:v>
                </c:pt>
                <c:pt idx="162">
                  <c:v>39897</c:v>
                </c:pt>
                <c:pt idx="163">
                  <c:v>39898</c:v>
                </c:pt>
                <c:pt idx="164">
                  <c:v>39899</c:v>
                </c:pt>
                <c:pt idx="165">
                  <c:v>39902</c:v>
                </c:pt>
                <c:pt idx="166">
                  <c:v>39903</c:v>
                </c:pt>
                <c:pt idx="167">
                  <c:v>39904</c:v>
                </c:pt>
                <c:pt idx="168">
                  <c:v>39905</c:v>
                </c:pt>
                <c:pt idx="169">
                  <c:v>39906</c:v>
                </c:pt>
                <c:pt idx="170">
                  <c:v>39909</c:v>
                </c:pt>
                <c:pt idx="171">
                  <c:v>39910</c:v>
                </c:pt>
                <c:pt idx="172">
                  <c:v>39911</c:v>
                </c:pt>
                <c:pt idx="173">
                  <c:v>39912</c:v>
                </c:pt>
                <c:pt idx="174">
                  <c:v>39916</c:v>
                </c:pt>
                <c:pt idx="175">
                  <c:v>39917</c:v>
                </c:pt>
                <c:pt idx="176">
                  <c:v>39918</c:v>
                </c:pt>
                <c:pt idx="177">
                  <c:v>39919</c:v>
                </c:pt>
                <c:pt idx="178">
                  <c:v>39920</c:v>
                </c:pt>
                <c:pt idx="179">
                  <c:v>39923</c:v>
                </c:pt>
                <c:pt idx="180">
                  <c:v>39924</c:v>
                </c:pt>
                <c:pt idx="181">
                  <c:v>39925</c:v>
                </c:pt>
                <c:pt idx="182">
                  <c:v>39926</c:v>
                </c:pt>
                <c:pt idx="183">
                  <c:v>39927</c:v>
                </c:pt>
                <c:pt idx="184">
                  <c:v>39930</c:v>
                </c:pt>
                <c:pt idx="185">
                  <c:v>39931</c:v>
                </c:pt>
                <c:pt idx="186">
                  <c:v>39932</c:v>
                </c:pt>
                <c:pt idx="187">
                  <c:v>39933</c:v>
                </c:pt>
                <c:pt idx="188">
                  <c:v>39934</c:v>
                </c:pt>
                <c:pt idx="189">
                  <c:v>39937</c:v>
                </c:pt>
                <c:pt idx="190">
                  <c:v>39938</c:v>
                </c:pt>
                <c:pt idx="191">
                  <c:v>39939</c:v>
                </c:pt>
                <c:pt idx="192">
                  <c:v>39940</c:v>
                </c:pt>
                <c:pt idx="193">
                  <c:v>39941</c:v>
                </c:pt>
                <c:pt idx="194">
                  <c:v>39944</c:v>
                </c:pt>
                <c:pt idx="195">
                  <c:v>39945</c:v>
                </c:pt>
                <c:pt idx="196">
                  <c:v>39946</c:v>
                </c:pt>
                <c:pt idx="197">
                  <c:v>39947</c:v>
                </c:pt>
                <c:pt idx="198">
                  <c:v>39948</c:v>
                </c:pt>
                <c:pt idx="199">
                  <c:v>39951</c:v>
                </c:pt>
                <c:pt idx="200">
                  <c:v>39952</c:v>
                </c:pt>
                <c:pt idx="201">
                  <c:v>39953</c:v>
                </c:pt>
                <c:pt idx="202">
                  <c:v>39954</c:v>
                </c:pt>
                <c:pt idx="203">
                  <c:v>39955</c:v>
                </c:pt>
                <c:pt idx="204">
                  <c:v>39959</c:v>
                </c:pt>
                <c:pt idx="205">
                  <c:v>39960</c:v>
                </c:pt>
                <c:pt idx="206">
                  <c:v>39961</c:v>
                </c:pt>
                <c:pt idx="207">
                  <c:v>39962</c:v>
                </c:pt>
                <c:pt idx="208">
                  <c:v>39965</c:v>
                </c:pt>
                <c:pt idx="209">
                  <c:v>39966</c:v>
                </c:pt>
                <c:pt idx="210">
                  <c:v>39967</c:v>
                </c:pt>
                <c:pt idx="211">
                  <c:v>39968</c:v>
                </c:pt>
                <c:pt idx="212">
                  <c:v>39969</c:v>
                </c:pt>
                <c:pt idx="213">
                  <c:v>39972</c:v>
                </c:pt>
                <c:pt idx="214">
                  <c:v>39973</c:v>
                </c:pt>
                <c:pt idx="215">
                  <c:v>39974</c:v>
                </c:pt>
                <c:pt idx="216">
                  <c:v>39975</c:v>
                </c:pt>
                <c:pt idx="217">
                  <c:v>39976</c:v>
                </c:pt>
                <c:pt idx="218">
                  <c:v>39979</c:v>
                </c:pt>
                <c:pt idx="219">
                  <c:v>39980</c:v>
                </c:pt>
                <c:pt idx="220">
                  <c:v>39981</c:v>
                </c:pt>
                <c:pt idx="221">
                  <c:v>39982</c:v>
                </c:pt>
                <c:pt idx="222">
                  <c:v>39983</c:v>
                </c:pt>
                <c:pt idx="223">
                  <c:v>39986</c:v>
                </c:pt>
                <c:pt idx="224">
                  <c:v>39987</c:v>
                </c:pt>
                <c:pt idx="225">
                  <c:v>39988</c:v>
                </c:pt>
                <c:pt idx="226">
                  <c:v>39989</c:v>
                </c:pt>
                <c:pt idx="227">
                  <c:v>39990</c:v>
                </c:pt>
                <c:pt idx="228">
                  <c:v>39993</c:v>
                </c:pt>
                <c:pt idx="229">
                  <c:v>39994</c:v>
                </c:pt>
                <c:pt idx="230">
                  <c:v>39995</c:v>
                </c:pt>
                <c:pt idx="231">
                  <c:v>39996</c:v>
                </c:pt>
                <c:pt idx="232">
                  <c:v>40000</c:v>
                </c:pt>
                <c:pt idx="233">
                  <c:v>40001</c:v>
                </c:pt>
                <c:pt idx="234">
                  <c:v>40002</c:v>
                </c:pt>
                <c:pt idx="235">
                  <c:v>40003</c:v>
                </c:pt>
                <c:pt idx="236">
                  <c:v>40004</c:v>
                </c:pt>
                <c:pt idx="237">
                  <c:v>40007</c:v>
                </c:pt>
                <c:pt idx="238">
                  <c:v>40008</c:v>
                </c:pt>
                <c:pt idx="239">
                  <c:v>40009</c:v>
                </c:pt>
                <c:pt idx="240">
                  <c:v>40010</c:v>
                </c:pt>
                <c:pt idx="241">
                  <c:v>40011</c:v>
                </c:pt>
                <c:pt idx="242">
                  <c:v>40014</c:v>
                </c:pt>
                <c:pt idx="243">
                  <c:v>40015</c:v>
                </c:pt>
                <c:pt idx="244">
                  <c:v>40016</c:v>
                </c:pt>
                <c:pt idx="245">
                  <c:v>40017</c:v>
                </c:pt>
                <c:pt idx="246">
                  <c:v>40018</c:v>
                </c:pt>
                <c:pt idx="247">
                  <c:v>40021</c:v>
                </c:pt>
                <c:pt idx="248">
                  <c:v>40022</c:v>
                </c:pt>
                <c:pt idx="249">
                  <c:v>40023</c:v>
                </c:pt>
                <c:pt idx="250">
                  <c:v>40024</c:v>
                </c:pt>
                <c:pt idx="251">
                  <c:v>40025</c:v>
                </c:pt>
                <c:pt idx="252">
                  <c:v>40028</c:v>
                </c:pt>
                <c:pt idx="253">
                  <c:v>40029</c:v>
                </c:pt>
                <c:pt idx="254">
                  <c:v>40030</c:v>
                </c:pt>
                <c:pt idx="255">
                  <c:v>40031</c:v>
                </c:pt>
                <c:pt idx="256">
                  <c:v>40032</c:v>
                </c:pt>
                <c:pt idx="257">
                  <c:v>40035</c:v>
                </c:pt>
                <c:pt idx="258">
                  <c:v>40036</c:v>
                </c:pt>
                <c:pt idx="259">
                  <c:v>40037</c:v>
                </c:pt>
                <c:pt idx="260">
                  <c:v>40038</c:v>
                </c:pt>
                <c:pt idx="261">
                  <c:v>40039</c:v>
                </c:pt>
                <c:pt idx="262">
                  <c:v>40042</c:v>
                </c:pt>
                <c:pt idx="263">
                  <c:v>40043</c:v>
                </c:pt>
                <c:pt idx="264">
                  <c:v>40044</c:v>
                </c:pt>
                <c:pt idx="265">
                  <c:v>40045</c:v>
                </c:pt>
                <c:pt idx="266">
                  <c:v>40046</c:v>
                </c:pt>
                <c:pt idx="267">
                  <c:v>40049</c:v>
                </c:pt>
                <c:pt idx="268">
                  <c:v>40050</c:v>
                </c:pt>
                <c:pt idx="269">
                  <c:v>40051</c:v>
                </c:pt>
                <c:pt idx="270">
                  <c:v>40052</c:v>
                </c:pt>
                <c:pt idx="271">
                  <c:v>40053</c:v>
                </c:pt>
                <c:pt idx="272">
                  <c:v>40056</c:v>
                </c:pt>
                <c:pt idx="273">
                  <c:v>40057</c:v>
                </c:pt>
                <c:pt idx="274">
                  <c:v>40058</c:v>
                </c:pt>
                <c:pt idx="275">
                  <c:v>40059</c:v>
                </c:pt>
                <c:pt idx="276">
                  <c:v>40060</c:v>
                </c:pt>
                <c:pt idx="277">
                  <c:v>40064</c:v>
                </c:pt>
                <c:pt idx="278">
                  <c:v>40065</c:v>
                </c:pt>
                <c:pt idx="279">
                  <c:v>40066</c:v>
                </c:pt>
                <c:pt idx="280">
                  <c:v>40067</c:v>
                </c:pt>
                <c:pt idx="281">
                  <c:v>40070</c:v>
                </c:pt>
                <c:pt idx="282">
                  <c:v>40071</c:v>
                </c:pt>
                <c:pt idx="283">
                  <c:v>40072</c:v>
                </c:pt>
                <c:pt idx="284">
                  <c:v>40073</c:v>
                </c:pt>
                <c:pt idx="285">
                  <c:v>40074</c:v>
                </c:pt>
                <c:pt idx="286">
                  <c:v>40077</c:v>
                </c:pt>
                <c:pt idx="287">
                  <c:v>40078</c:v>
                </c:pt>
                <c:pt idx="288">
                  <c:v>40079</c:v>
                </c:pt>
                <c:pt idx="289">
                  <c:v>40080</c:v>
                </c:pt>
                <c:pt idx="290">
                  <c:v>40081</c:v>
                </c:pt>
                <c:pt idx="291">
                  <c:v>40084</c:v>
                </c:pt>
                <c:pt idx="292">
                  <c:v>40085</c:v>
                </c:pt>
                <c:pt idx="293">
                  <c:v>40086</c:v>
                </c:pt>
                <c:pt idx="294">
                  <c:v>40087</c:v>
                </c:pt>
                <c:pt idx="295">
                  <c:v>40088</c:v>
                </c:pt>
                <c:pt idx="296">
                  <c:v>40091</c:v>
                </c:pt>
                <c:pt idx="297">
                  <c:v>40092</c:v>
                </c:pt>
                <c:pt idx="298">
                  <c:v>40093</c:v>
                </c:pt>
                <c:pt idx="299">
                  <c:v>40094</c:v>
                </c:pt>
                <c:pt idx="300">
                  <c:v>40095</c:v>
                </c:pt>
                <c:pt idx="301">
                  <c:v>40098</c:v>
                </c:pt>
                <c:pt idx="302">
                  <c:v>40099</c:v>
                </c:pt>
                <c:pt idx="303">
                  <c:v>40100</c:v>
                </c:pt>
                <c:pt idx="304">
                  <c:v>40101</c:v>
                </c:pt>
                <c:pt idx="305">
                  <c:v>40102</c:v>
                </c:pt>
                <c:pt idx="306">
                  <c:v>40105</c:v>
                </c:pt>
                <c:pt idx="307">
                  <c:v>40106</c:v>
                </c:pt>
                <c:pt idx="308">
                  <c:v>40107</c:v>
                </c:pt>
                <c:pt idx="309">
                  <c:v>40108</c:v>
                </c:pt>
                <c:pt idx="310">
                  <c:v>40109</c:v>
                </c:pt>
                <c:pt idx="311">
                  <c:v>40112</c:v>
                </c:pt>
                <c:pt idx="312">
                  <c:v>40113</c:v>
                </c:pt>
                <c:pt idx="313">
                  <c:v>40114</c:v>
                </c:pt>
                <c:pt idx="314">
                  <c:v>40115</c:v>
                </c:pt>
                <c:pt idx="315">
                  <c:v>40116</c:v>
                </c:pt>
                <c:pt idx="316">
                  <c:v>40119</c:v>
                </c:pt>
                <c:pt idx="317">
                  <c:v>40120</c:v>
                </c:pt>
                <c:pt idx="318">
                  <c:v>40121</c:v>
                </c:pt>
                <c:pt idx="319">
                  <c:v>40122</c:v>
                </c:pt>
                <c:pt idx="320">
                  <c:v>40123</c:v>
                </c:pt>
                <c:pt idx="321">
                  <c:v>40126</c:v>
                </c:pt>
                <c:pt idx="322">
                  <c:v>40127</c:v>
                </c:pt>
                <c:pt idx="323">
                  <c:v>40128</c:v>
                </c:pt>
                <c:pt idx="324">
                  <c:v>40129</c:v>
                </c:pt>
                <c:pt idx="325">
                  <c:v>40130</c:v>
                </c:pt>
                <c:pt idx="326">
                  <c:v>40133</c:v>
                </c:pt>
                <c:pt idx="327">
                  <c:v>40134</c:v>
                </c:pt>
                <c:pt idx="328">
                  <c:v>40135</c:v>
                </c:pt>
                <c:pt idx="329">
                  <c:v>40136</c:v>
                </c:pt>
                <c:pt idx="330">
                  <c:v>40137</c:v>
                </c:pt>
                <c:pt idx="331">
                  <c:v>40140</c:v>
                </c:pt>
                <c:pt idx="332">
                  <c:v>40141</c:v>
                </c:pt>
                <c:pt idx="333">
                  <c:v>40142</c:v>
                </c:pt>
                <c:pt idx="334">
                  <c:v>40144</c:v>
                </c:pt>
                <c:pt idx="335">
                  <c:v>40147</c:v>
                </c:pt>
                <c:pt idx="336">
                  <c:v>40148</c:v>
                </c:pt>
                <c:pt idx="337">
                  <c:v>40149</c:v>
                </c:pt>
                <c:pt idx="338">
                  <c:v>40150</c:v>
                </c:pt>
                <c:pt idx="339">
                  <c:v>40151</c:v>
                </c:pt>
                <c:pt idx="340">
                  <c:v>40154</c:v>
                </c:pt>
                <c:pt idx="341">
                  <c:v>40155</c:v>
                </c:pt>
                <c:pt idx="342">
                  <c:v>40156</c:v>
                </c:pt>
                <c:pt idx="343">
                  <c:v>40157</c:v>
                </c:pt>
                <c:pt idx="344">
                  <c:v>40158</c:v>
                </c:pt>
                <c:pt idx="345">
                  <c:v>40161</c:v>
                </c:pt>
                <c:pt idx="346">
                  <c:v>40162</c:v>
                </c:pt>
                <c:pt idx="347">
                  <c:v>40163</c:v>
                </c:pt>
                <c:pt idx="348">
                  <c:v>40164</c:v>
                </c:pt>
              </c:numCache>
            </c:numRef>
          </c:cat>
          <c:val>
            <c:numRef>
              <c:f>Sheet1!$B$2:$B$350</c:f>
              <c:numCache>
                <c:formatCode>General</c:formatCode>
                <c:ptCount val="349"/>
                <c:pt idx="0">
                  <c:v>406</c:v>
                </c:pt>
                <c:pt idx="1">
                  <c:v>413.25</c:v>
                </c:pt>
                <c:pt idx="2">
                  <c:v>410</c:v>
                </c:pt>
                <c:pt idx="3">
                  <c:v>415.5</c:v>
                </c:pt>
                <c:pt idx="4">
                  <c:v>412.5</c:v>
                </c:pt>
                <c:pt idx="5">
                  <c:v>406.25</c:v>
                </c:pt>
                <c:pt idx="6">
                  <c:v>408.75</c:v>
                </c:pt>
                <c:pt idx="7">
                  <c:v>408.75</c:v>
                </c:pt>
                <c:pt idx="8">
                  <c:v>410.25</c:v>
                </c:pt>
                <c:pt idx="9">
                  <c:v>414.75</c:v>
                </c:pt>
                <c:pt idx="10">
                  <c:v>418.25</c:v>
                </c:pt>
                <c:pt idx="11">
                  <c:v>413.5</c:v>
                </c:pt>
                <c:pt idx="12">
                  <c:v>413.25</c:v>
                </c:pt>
                <c:pt idx="13">
                  <c:v>408.5</c:v>
                </c:pt>
                <c:pt idx="14">
                  <c:v>409.75</c:v>
                </c:pt>
                <c:pt idx="15">
                  <c:v>411.25</c:v>
                </c:pt>
                <c:pt idx="16">
                  <c:v>409.25</c:v>
                </c:pt>
                <c:pt idx="17">
                  <c:v>408</c:v>
                </c:pt>
                <c:pt idx="18">
                  <c:v>407.5</c:v>
                </c:pt>
                <c:pt idx="19">
                  <c:v>409.25</c:v>
                </c:pt>
                <c:pt idx="20">
                  <c:v>406</c:v>
                </c:pt>
                <c:pt idx="21">
                  <c:v>405.75</c:v>
                </c:pt>
                <c:pt idx="22">
                  <c:v>395.75</c:v>
                </c:pt>
                <c:pt idx="23">
                  <c:v>392</c:v>
                </c:pt>
                <c:pt idx="24">
                  <c:v>400.5</c:v>
                </c:pt>
                <c:pt idx="25">
                  <c:v>393.5</c:v>
                </c:pt>
                <c:pt idx="26">
                  <c:v>389.5</c:v>
                </c:pt>
                <c:pt idx="27">
                  <c:v>390.5</c:v>
                </c:pt>
                <c:pt idx="28">
                  <c:v>387.5</c:v>
                </c:pt>
                <c:pt idx="29">
                  <c:v>385.25</c:v>
                </c:pt>
                <c:pt idx="30">
                  <c:v>389</c:v>
                </c:pt>
                <c:pt idx="31">
                  <c:v>390</c:v>
                </c:pt>
                <c:pt idx="32">
                  <c:v>388.25</c:v>
                </c:pt>
                <c:pt idx="33">
                  <c:v>384.25</c:v>
                </c:pt>
                <c:pt idx="34">
                  <c:v>378.5</c:v>
                </c:pt>
                <c:pt idx="35">
                  <c:v>376.25</c:v>
                </c:pt>
                <c:pt idx="36">
                  <c:v>372.25</c:v>
                </c:pt>
                <c:pt idx="37">
                  <c:v>375.5</c:v>
                </c:pt>
                <c:pt idx="38">
                  <c:v>372.5</c:v>
                </c:pt>
                <c:pt idx="39">
                  <c:v>368.5</c:v>
                </c:pt>
                <c:pt idx="40">
                  <c:v>370.75</c:v>
                </c:pt>
                <c:pt idx="41">
                  <c:v>366.75</c:v>
                </c:pt>
                <c:pt idx="42">
                  <c:v>367.75</c:v>
                </c:pt>
                <c:pt idx="43">
                  <c:v>370</c:v>
                </c:pt>
                <c:pt idx="44">
                  <c:v>371.5</c:v>
                </c:pt>
                <c:pt idx="45">
                  <c:v>380.5</c:v>
                </c:pt>
                <c:pt idx="46">
                  <c:v>388</c:v>
                </c:pt>
                <c:pt idx="47">
                  <c:v>390</c:v>
                </c:pt>
                <c:pt idx="48">
                  <c:v>390</c:v>
                </c:pt>
                <c:pt idx="49">
                  <c:v>381.75</c:v>
                </c:pt>
                <c:pt idx="50">
                  <c:v>392</c:v>
                </c:pt>
                <c:pt idx="51">
                  <c:v>401.75</c:v>
                </c:pt>
                <c:pt idx="52">
                  <c:v>392.75</c:v>
                </c:pt>
                <c:pt idx="53">
                  <c:v>397</c:v>
                </c:pt>
                <c:pt idx="54">
                  <c:v>393.75</c:v>
                </c:pt>
                <c:pt idx="55">
                  <c:v>395</c:v>
                </c:pt>
                <c:pt idx="56">
                  <c:v>401.5</c:v>
                </c:pt>
                <c:pt idx="57">
                  <c:v>399</c:v>
                </c:pt>
                <c:pt idx="58">
                  <c:v>405.25</c:v>
                </c:pt>
                <c:pt idx="59">
                  <c:v>399.5</c:v>
                </c:pt>
                <c:pt idx="60">
                  <c:v>408</c:v>
                </c:pt>
                <c:pt idx="61">
                  <c:v>408.5</c:v>
                </c:pt>
                <c:pt idx="62">
                  <c:v>416.25</c:v>
                </c:pt>
                <c:pt idx="63">
                  <c:v>416.5</c:v>
                </c:pt>
                <c:pt idx="64">
                  <c:v>418.5</c:v>
                </c:pt>
                <c:pt idx="65">
                  <c:v>415</c:v>
                </c:pt>
                <c:pt idx="66">
                  <c:v>407.75</c:v>
                </c:pt>
                <c:pt idx="67">
                  <c:v>414</c:v>
                </c:pt>
                <c:pt idx="68">
                  <c:v>416.5</c:v>
                </c:pt>
                <c:pt idx="69">
                  <c:v>413</c:v>
                </c:pt>
                <c:pt idx="70">
                  <c:v>415</c:v>
                </c:pt>
                <c:pt idx="71">
                  <c:v>419.25</c:v>
                </c:pt>
                <c:pt idx="72">
                  <c:v>422.5</c:v>
                </c:pt>
                <c:pt idx="73">
                  <c:v>429</c:v>
                </c:pt>
                <c:pt idx="74">
                  <c:v>424</c:v>
                </c:pt>
                <c:pt idx="75">
                  <c:v>421.5</c:v>
                </c:pt>
                <c:pt idx="76">
                  <c:v>416</c:v>
                </c:pt>
                <c:pt idx="77">
                  <c:v>407</c:v>
                </c:pt>
                <c:pt idx="78">
                  <c:v>416.25</c:v>
                </c:pt>
                <c:pt idx="79">
                  <c:v>415.75</c:v>
                </c:pt>
                <c:pt idx="80">
                  <c:v>411</c:v>
                </c:pt>
                <c:pt idx="81">
                  <c:v>417.25</c:v>
                </c:pt>
                <c:pt idx="82">
                  <c:v>420.5</c:v>
                </c:pt>
                <c:pt idx="83">
                  <c:v>416.75</c:v>
                </c:pt>
                <c:pt idx="84">
                  <c:v>418.25</c:v>
                </c:pt>
                <c:pt idx="85">
                  <c:v>410</c:v>
                </c:pt>
                <c:pt idx="86">
                  <c:v>411.75</c:v>
                </c:pt>
                <c:pt idx="87">
                  <c:v>417.75</c:v>
                </c:pt>
                <c:pt idx="88">
                  <c:v>422.75</c:v>
                </c:pt>
                <c:pt idx="89">
                  <c:v>418.25</c:v>
                </c:pt>
                <c:pt idx="90">
                  <c:v>423.5</c:v>
                </c:pt>
                <c:pt idx="91">
                  <c:v>421</c:v>
                </c:pt>
                <c:pt idx="92">
                  <c:v>424.75</c:v>
                </c:pt>
                <c:pt idx="93">
                  <c:v>431.75</c:v>
                </c:pt>
                <c:pt idx="94">
                  <c:v>432.75</c:v>
                </c:pt>
                <c:pt idx="95">
                  <c:v>430.75</c:v>
                </c:pt>
                <c:pt idx="96">
                  <c:v>432</c:v>
                </c:pt>
                <c:pt idx="97">
                  <c:v>434.75</c:v>
                </c:pt>
                <c:pt idx="98">
                  <c:v>435</c:v>
                </c:pt>
                <c:pt idx="99">
                  <c:v>434.75</c:v>
                </c:pt>
                <c:pt idx="100">
                  <c:v>437</c:v>
                </c:pt>
                <c:pt idx="101">
                  <c:v>432.25</c:v>
                </c:pt>
                <c:pt idx="102">
                  <c:v>439</c:v>
                </c:pt>
                <c:pt idx="103">
                  <c:v>436.75</c:v>
                </c:pt>
                <c:pt idx="104">
                  <c:v>430.75</c:v>
                </c:pt>
                <c:pt idx="105">
                  <c:v>421</c:v>
                </c:pt>
                <c:pt idx="106">
                  <c:v>419.5</c:v>
                </c:pt>
                <c:pt idx="107">
                  <c:v>429</c:v>
                </c:pt>
                <c:pt idx="108">
                  <c:v>428.25</c:v>
                </c:pt>
                <c:pt idx="109">
                  <c:v>420.25</c:v>
                </c:pt>
                <c:pt idx="110">
                  <c:v>417.25</c:v>
                </c:pt>
                <c:pt idx="111">
                  <c:v>421.5</c:v>
                </c:pt>
                <c:pt idx="112">
                  <c:v>426</c:v>
                </c:pt>
                <c:pt idx="113">
                  <c:v>412</c:v>
                </c:pt>
                <c:pt idx="114">
                  <c:v>408.5</c:v>
                </c:pt>
                <c:pt idx="115">
                  <c:v>407.5</c:v>
                </c:pt>
                <c:pt idx="116">
                  <c:v>414.75</c:v>
                </c:pt>
                <c:pt idx="117">
                  <c:v>417</c:v>
                </c:pt>
                <c:pt idx="118">
                  <c:v>415.5</c:v>
                </c:pt>
                <c:pt idx="119">
                  <c:v>413.25</c:v>
                </c:pt>
                <c:pt idx="120">
                  <c:v>417.25</c:v>
                </c:pt>
                <c:pt idx="121">
                  <c:v>414.25</c:v>
                </c:pt>
                <c:pt idx="122">
                  <c:v>411.25</c:v>
                </c:pt>
                <c:pt idx="123">
                  <c:v>404.25</c:v>
                </c:pt>
                <c:pt idx="124">
                  <c:v>402.75</c:v>
                </c:pt>
                <c:pt idx="125">
                  <c:v>400.75</c:v>
                </c:pt>
                <c:pt idx="126">
                  <c:v>401</c:v>
                </c:pt>
                <c:pt idx="127">
                  <c:v>416.25</c:v>
                </c:pt>
                <c:pt idx="128">
                  <c:v>414.25</c:v>
                </c:pt>
                <c:pt idx="129">
                  <c:v>416</c:v>
                </c:pt>
                <c:pt idx="130">
                  <c:v>416.75</c:v>
                </c:pt>
                <c:pt idx="131">
                  <c:v>421.25</c:v>
                </c:pt>
                <c:pt idx="132">
                  <c:v>418.5</c:v>
                </c:pt>
                <c:pt idx="133">
                  <c:v>415.25</c:v>
                </c:pt>
                <c:pt idx="134">
                  <c:v>413</c:v>
                </c:pt>
                <c:pt idx="135">
                  <c:v>417.5</c:v>
                </c:pt>
                <c:pt idx="136">
                  <c:v>420.5</c:v>
                </c:pt>
                <c:pt idx="137">
                  <c:v>414.5</c:v>
                </c:pt>
                <c:pt idx="138">
                  <c:v>419.75</c:v>
                </c:pt>
                <c:pt idx="139">
                  <c:v>416.25</c:v>
                </c:pt>
                <c:pt idx="140">
                  <c:v>410.5</c:v>
                </c:pt>
                <c:pt idx="141">
                  <c:v>409.75</c:v>
                </c:pt>
                <c:pt idx="142">
                  <c:v>409</c:v>
                </c:pt>
                <c:pt idx="143">
                  <c:v>413.75</c:v>
                </c:pt>
                <c:pt idx="144">
                  <c:v>417.5</c:v>
                </c:pt>
                <c:pt idx="145">
                  <c:v>413.25</c:v>
                </c:pt>
                <c:pt idx="146">
                  <c:v>416.5</c:v>
                </c:pt>
                <c:pt idx="147">
                  <c:v>413.75</c:v>
                </c:pt>
                <c:pt idx="148">
                  <c:v>414</c:v>
                </c:pt>
                <c:pt idx="149">
                  <c:v>410.75</c:v>
                </c:pt>
                <c:pt idx="150">
                  <c:v>412.75</c:v>
                </c:pt>
                <c:pt idx="151">
                  <c:v>412.25</c:v>
                </c:pt>
                <c:pt idx="152">
                  <c:v>414.25</c:v>
                </c:pt>
                <c:pt idx="153">
                  <c:v>411.75</c:v>
                </c:pt>
                <c:pt idx="154">
                  <c:v>404.75</c:v>
                </c:pt>
                <c:pt idx="155">
                  <c:v>404.25</c:v>
                </c:pt>
                <c:pt idx="156">
                  <c:v>396.75</c:v>
                </c:pt>
                <c:pt idx="157">
                  <c:v>400</c:v>
                </c:pt>
                <c:pt idx="158">
                  <c:v>399</c:v>
                </c:pt>
                <c:pt idx="159">
                  <c:v>409.25</c:v>
                </c:pt>
                <c:pt idx="160">
                  <c:v>414.25</c:v>
                </c:pt>
                <c:pt idx="161">
                  <c:v>417.25</c:v>
                </c:pt>
                <c:pt idx="162">
                  <c:v>418</c:v>
                </c:pt>
                <c:pt idx="163">
                  <c:v>414.75</c:v>
                </c:pt>
                <c:pt idx="164">
                  <c:v>414.75</c:v>
                </c:pt>
                <c:pt idx="165">
                  <c:v>418.25</c:v>
                </c:pt>
                <c:pt idx="166">
                  <c:v>400.75</c:v>
                </c:pt>
                <c:pt idx="167">
                  <c:v>406.75</c:v>
                </c:pt>
                <c:pt idx="168">
                  <c:v>410.5</c:v>
                </c:pt>
                <c:pt idx="169">
                  <c:v>409.75</c:v>
                </c:pt>
                <c:pt idx="170">
                  <c:v>407.75</c:v>
                </c:pt>
                <c:pt idx="171">
                  <c:v>404.75</c:v>
                </c:pt>
                <c:pt idx="172">
                  <c:v>403.5</c:v>
                </c:pt>
                <c:pt idx="173">
                  <c:v>402.5</c:v>
                </c:pt>
                <c:pt idx="174">
                  <c:v>396</c:v>
                </c:pt>
                <c:pt idx="175">
                  <c:v>399</c:v>
                </c:pt>
                <c:pt idx="176">
                  <c:v>400.5</c:v>
                </c:pt>
                <c:pt idx="177">
                  <c:v>400.25</c:v>
                </c:pt>
                <c:pt idx="178">
                  <c:v>403.25</c:v>
                </c:pt>
                <c:pt idx="179">
                  <c:v>401.25</c:v>
                </c:pt>
                <c:pt idx="180">
                  <c:v>397.5</c:v>
                </c:pt>
                <c:pt idx="181">
                  <c:v>397.5</c:v>
                </c:pt>
                <c:pt idx="182">
                  <c:v>394.5</c:v>
                </c:pt>
                <c:pt idx="183">
                  <c:v>388.25</c:v>
                </c:pt>
                <c:pt idx="184">
                  <c:v>383.25</c:v>
                </c:pt>
                <c:pt idx="185">
                  <c:v>382.5</c:v>
                </c:pt>
                <c:pt idx="186">
                  <c:v>385.5</c:v>
                </c:pt>
                <c:pt idx="187">
                  <c:v>383.5</c:v>
                </c:pt>
                <c:pt idx="188">
                  <c:v>380.25</c:v>
                </c:pt>
                <c:pt idx="189">
                  <c:v>377.75</c:v>
                </c:pt>
                <c:pt idx="190">
                  <c:v>379</c:v>
                </c:pt>
                <c:pt idx="191">
                  <c:v>382.5</c:v>
                </c:pt>
                <c:pt idx="192">
                  <c:v>377</c:v>
                </c:pt>
                <c:pt idx="193">
                  <c:v>378.25</c:v>
                </c:pt>
                <c:pt idx="194">
                  <c:v>375.5</c:v>
                </c:pt>
                <c:pt idx="195">
                  <c:v>376</c:v>
                </c:pt>
                <c:pt idx="196">
                  <c:v>378.5</c:v>
                </c:pt>
                <c:pt idx="197">
                  <c:v>384.75</c:v>
                </c:pt>
                <c:pt idx="198">
                  <c:v>382.75</c:v>
                </c:pt>
                <c:pt idx="199">
                  <c:v>385.75</c:v>
                </c:pt>
                <c:pt idx="200">
                  <c:v>380.25</c:v>
                </c:pt>
                <c:pt idx="201">
                  <c:v>377.25</c:v>
                </c:pt>
                <c:pt idx="202">
                  <c:v>382.25</c:v>
                </c:pt>
                <c:pt idx="203">
                  <c:v>377.75</c:v>
                </c:pt>
                <c:pt idx="204">
                  <c:v>373.25</c:v>
                </c:pt>
                <c:pt idx="205">
                  <c:v>366.75</c:v>
                </c:pt>
                <c:pt idx="206">
                  <c:v>370</c:v>
                </c:pt>
                <c:pt idx="207">
                  <c:v>368</c:v>
                </c:pt>
                <c:pt idx="208">
                  <c:v>369</c:v>
                </c:pt>
                <c:pt idx="209">
                  <c:v>376</c:v>
                </c:pt>
                <c:pt idx="210">
                  <c:v>376.75</c:v>
                </c:pt>
                <c:pt idx="211">
                  <c:v>381</c:v>
                </c:pt>
                <c:pt idx="212">
                  <c:v>378</c:v>
                </c:pt>
                <c:pt idx="213">
                  <c:v>383.5</c:v>
                </c:pt>
                <c:pt idx="214">
                  <c:v>383</c:v>
                </c:pt>
                <c:pt idx="215">
                  <c:v>375.25</c:v>
                </c:pt>
                <c:pt idx="216">
                  <c:v>374.25</c:v>
                </c:pt>
                <c:pt idx="217">
                  <c:v>369.5</c:v>
                </c:pt>
                <c:pt idx="218">
                  <c:v>363.5</c:v>
                </c:pt>
                <c:pt idx="219">
                  <c:v>370</c:v>
                </c:pt>
                <c:pt idx="220">
                  <c:v>375</c:v>
                </c:pt>
                <c:pt idx="221">
                  <c:v>373.25</c:v>
                </c:pt>
                <c:pt idx="222">
                  <c:v>368.75</c:v>
                </c:pt>
                <c:pt idx="223">
                  <c:v>373.5</c:v>
                </c:pt>
                <c:pt idx="224">
                  <c:v>381.25</c:v>
                </c:pt>
                <c:pt idx="225">
                  <c:v>380.5</c:v>
                </c:pt>
                <c:pt idx="226">
                  <c:v>392.25</c:v>
                </c:pt>
                <c:pt idx="227">
                  <c:v>402</c:v>
                </c:pt>
                <c:pt idx="228">
                  <c:v>402.25</c:v>
                </c:pt>
                <c:pt idx="229">
                  <c:v>431.5</c:v>
                </c:pt>
                <c:pt idx="230">
                  <c:v>431.75</c:v>
                </c:pt>
                <c:pt idx="231">
                  <c:v>437.25</c:v>
                </c:pt>
                <c:pt idx="232">
                  <c:v>435</c:v>
                </c:pt>
                <c:pt idx="233">
                  <c:v>433</c:v>
                </c:pt>
                <c:pt idx="234">
                  <c:v>434.25</c:v>
                </c:pt>
                <c:pt idx="235">
                  <c:v>439</c:v>
                </c:pt>
                <c:pt idx="236">
                  <c:v>445</c:v>
                </c:pt>
                <c:pt idx="237">
                  <c:v>451.75</c:v>
                </c:pt>
                <c:pt idx="238">
                  <c:v>438.75</c:v>
                </c:pt>
                <c:pt idx="239">
                  <c:v>440.25</c:v>
                </c:pt>
                <c:pt idx="240">
                  <c:v>441</c:v>
                </c:pt>
                <c:pt idx="241">
                  <c:v>431.25</c:v>
                </c:pt>
                <c:pt idx="242">
                  <c:v>416</c:v>
                </c:pt>
                <c:pt idx="243">
                  <c:v>417.5</c:v>
                </c:pt>
                <c:pt idx="244">
                  <c:v>413.5</c:v>
                </c:pt>
                <c:pt idx="245">
                  <c:v>413.75</c:v>
                </c:pt>
                <c:pt idx="246">
                  <c:v>402.75</c:v>
                </c:pt>
                <c:pt idx="247">
                  <c:v>383.5</c:v>
                </c:pt>
                <c:pt idx="248">
                  <c:v>385.5</c:v>
                </c:pt>
                <c:pt idx="249">
                  <c:v>378.25</c:v>
                </c:pt>
                <c:pt idx="250">
                  <c:v>383.75</c:v>
                </c:pt>
                <c:pt idx="251">
                  <c:v>381.25</c:v>
                </c:pt>
                <c:pt idx="252">
                  <c:v>376.5</c:v>
                </c:pt>
                <c:pt idx="253">
                  <c:v>378.75</c:v>
                </c:pt>
                <c:pt idx="254">
                  <c:v>383.25</c:v>
                </c:pt>
                <c:pt idx="255">
                  <c:v>380.5</c:v>
                </c:pt>
                <c:pt idx="256">
                  <c:v>383.75</c:v>
                </c:pt>
                <c:pt idx="257">
                  <c:v>401</c:v>
                </c:pt>
                <c:pt idx="258">
                  <c:v>387.5</c:v>
                </c:pt>
                <c:pt idx="259">
                  <c:v>368</c:v>
                </c:pt>
                <c:pt idx="260">
                  <c:v>375.25</c:v>
                </c:pt>
                <c:pt idx="261">
                  <c:v>375.5</c:v>
                </c:pt>
                <c:pt idx="262">
                  <c:v>374.5</c:v>
                </c:pt>
                <c:pt idx="263">
                  <c:v>377.25</c:v>
                </c:pt>
                <c:pt idx="264">
                  <c:v>378.5</c:v>
                </c:pt>
                <c:pt idx="265">
                  <c:v>382.5</c:v>
                </c:pt>
                <c:pt idx="266">
                  <c:v>377.25</c:v>
                </c:pt>
                <c:pt idx="267">
                  <c:v>380.5</c:v>
                </c:pt>
                <c:pt idx="268">
                  <c:v>377</c:v>
                </c:pt>
                <c:pt idx="269">
                  <c:v>373.25</c:v>
                </c:pt>
                <c:pt idx="270">
                  <c:v>375</c:v>
                </c:pt>
                <c:pt idx="271">
                  <c:v>375</c:v>
                </c:pt>
                <c:pt idx="272">
                  <c:v>375.25</c:v>
                </c:pt>
                <c:pt idx="273">
                  <c:v>369</c:v>
                </c:pt>
                <c:pt idx="274">
                  <c:v>367.5</c:v>
                </c:pt>
                <c:pt idx="275">
                  <c:v>361.5</c:v>
                </c:pt>
                <c:pt idx="276">
                  <c:v>363</c:v>
                </c:pt>
                <c:pt idx="277">
                  <c:v>368.25</c:v>
                </c:pt>
                <c:pt idx="278">
                  <c:v>369</c:v>
                </c:pt>
                <c:pt idx="279">
                  <c:v>374.25</c:v>
                </c:pt>
                <c:pt idx="280">
                  <c:v>387</c:v>
                </c:pt>
                <c:pt idx="281">
                  <c:v>393.5</c:v>
                </c:pt>
                <c:pt idx="282">
                  <c:v>390.5</c:v>
                </c:pt>
                <c:pt idx="283">
                  <c:v>386</c:v>
                </c:pt>
                <c:pt idx="284">
                  <c:v>379.75</c:v>
                </c:pt>
                <c:pt idx="285">
                  <c:v>377.25</c:v>
                </c:pt>
                <c:pt idx="286">
                  <c:v>384.5</c:v>
                </c:pt>
                <c:pt idx="287">
                  <c:v>380.5</c:v>
                </c:pt>
                <c:pt idx="288">
                  <c:v>383.25</c:v>
                </c:pt>
                <c:pt idx="289">
                  <c:v>381.5</c:v>
                </c:pt>
                <c:pt idx="290">
                  <c:v>389</c:v>
                </c:pt>
                <c:pt idx="291">
                  <c:v>386.75</c:v>
                </c:pt>
                <c:pt idx="292">
                  <c:v>389</c:v>
                </c:pt>
                <c:pt idx="293">
                  <c:v>387.75</c:v>
                </c:pt>
                <c:pt idx="294">
                  <c:v>388.75</c:v>
                </c:pt>
                <c:pt idx="295">
                  <c:v>389.25</c:v>
                </c:pt>
                <c:pt idx="296">
                  <c:v>393.5</c:v>
                </c:pt>
                <c:pt idx="297">
                  <c:v>398.25</c:v>
                </c:pt>
                <c:pt idx="298">
                  <c:v>395.75</c:v>
                </c:pt>
                <c:pt idx="299">
                  <c:v>391.25</c:v>
                </c:pt>
                <c:pt idx="300">
                  <c:v>382.75</c:v>
                </c:pt>
                <c:pt idx="301">
                  <c:v>380.75</c:v>
                </c:pt>
                <c:pt idx="302">
                  <c:v>384.5</c:v>
                </c:pt>
                <c:pt idx="303">
                  <c:v>379</c:v>
                </c:pt>
                <c:pt idx="304">
                  <c:v>375.5</c:v>
                </c:pt>
                <c:pt idx="305">
                  <c:v>376.75</c:v>
                </c:pt>
                <c:pt idx="306">
                  <c:v>373</c:v>
                </c:pt>
                <c:pt idx="307">
                  <c:v>376.75</c:v>
                </c:pt>
                <c:pt idx="308">
                  <c:v>380.75</c:v>
                </c:pt>
                <c:pt idx="309">
                  <c:v>378.25</c:v>
                </c:pt>
                <c:pt idx="310">
                  <c:v>379.75</c:v>
                </c:pt>
                <c:pt idx="311">
                  <c:v>384.5</c:v>
                </c:pt>
                <c:pt idx="312">
                  <c:v>380</c:v>
                </c:pt>
                <c:pt idx="313">
                  <c:v>376</c:v>
                </c:pt>
                <c:pt idx="314">
                  <c:v>380</c:v>
                </c:pt>
                <c:pt idx="315">
                  <c:v>382.25</c:v>
                </c:pt>
                <c:pt idx="316">
                  <c:v>376.5</c:v>
                </c:pt>
                <c:pt idx="317">
                  <c:v>380.5</c:v>
                </c:pt>
                <c:pt idx="318">
                  <c:v>380.5</c:v>
                </c:pt>
                <c:pt idx="319">
                  <c:v>374.5</c:v>
                </c:pt>
                <c:pt idx="320">
                  <c:v>373</c:v>
                </c:pt>
                <c:pt idx="321">
                  <c:v>366.75</c:v>
                </c:pt>
                <c:pt idx="322">
                  <c:v>359</c:v>
                </c:pt>
                <c:pt idx="323">
                  <c:v>362.25</c:v>
                </c:pt>
                <c:pt idx="324">
                  <c:v>362</c:v>
                </c:pt>
                <c:pt idx="325">
                  <c:v>358.25</c:v>
                </c:pt>
                <c:pt idx="326">
                  <c:v>360</c:v>
                </c:pt>
                <c:pt idx="327">
                  <c:v>362</c:v>
                </c:pt>
                <c:pt idx="328">
                  <c:v>361.75</c:v>
                </c:pt>
                <c:pt idx="329">
                  <c:v>364.25</c:v>
                </c:pt>
                <c:pt idx="330">
                  <c:v>363.25</c:v>
                </c:pt>
                <c:pt idx="331">
                  <c:v>367.25</c:v>
                </c:pt>
                <c:pt idx="332">
                  <c:v>364.25</c:v>
                </c:pt>
                <c:pt idx="333">
                  <c:v>366</c:v>
                </c:pt>
                <c:pt idx="334">
                  <c:v>359.25</c:v>
                </c:pt>
                <c:pt idx="335">
                  <c:v>365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Dec-16</c:v>
                </c:pt>
              </c:strCache>
            </c:strRef>
          </c:tx>
          <c:spPr>
            <a:ln w="41275"/>
          </c:spPr>
          <c:marker>
            <c:symbol val="none"/>
          </c:marker>
          <c:cat>
            <c:numRef>
              <c:f>Sheet1!$A$2:$A$350</c:f>
              <c:numCache>
                <c:formatCode>m/d/yyyy</c:formatCode>
                <c:ptCount val="349"/>
                <c:pt idx="0">
                  <c:v>39661</c:v>
                </c:pt>
                <c:pt idx="1">
                  <c:v>39664</c:v>
                </c:pt>
                <c:pt idx="2">
                  <c:v>39665</c:v>
                </c:pt>
                <c:pt idx="3">
                  <c:v>39666</c:v>
                </c:pt>
                <c:pt idx="4">
                  <c:v>39667</c:v>
                </c:pt>
                <c:pt idx="5">
                  <c:v>39668</c:v>
                </c:pt>
                <c:pt idx="6">
                  <c:v>39671</c:v>
                </c:pt>
                <c:pt idx="7">
                  <c:v>39672</c:v>
                </c:pt>
                <c:pt idx="8">
                  <c:v>39673</c:v>
                </c:pt>
                <c:pt idx="9">
                  <c:v>39674</c:v>
                </c:pt>
                <c:pt idx="10">
                  <c:v>39675</c:v>
                </c:pt>
                <c:pt idx="11">
                  <c:v>39678</c:v>
                </c:pt>
                <c:pt idx="12">
                  <c:v>39679</c:v>
                </c:pt>
                <c:pt idx="13">
                  <c:v>39680</c:v>
                </c:pt>
                <c:pt idx="14">
                  <c:v>39681</c:v>
                </c:pt>
                <c:pt idx="15">
                  <c:v>39682</c:v>
                </c:pt>
                <c:pt idx="16">
                  <c:v>39685</c:v>
                </c:pt>
                <c:pt idx="17">
                  <c:v>39686</c:v>
                </c:pt>
                <c:pt idx="18">
                  <c:v>39687</c:v>
                </c:pt>
                <c:pt idx="19">
                  <c:v>39688</c:v>
                </c:pt>
                <c:pt idx="20">
                  <c:v>39689</c:v>
                </c:pt>
                <c:pt idx="21">
                  <c:v>39693</c:v>
                </c:pt>
                <c:pt idx="22">
                  <c:v>39694</c:v>
                </c:pt>
                <c:pt idx="23">
                  <c:v>39695</c:v>
                </c:pt>
                <c:pt idx="24">
                  <c:v>39696</c:v>
                </c:pt>
                <c:pt idx="25">
                  <c:v>39699</c:v>
                </c:pt>
                <c:pt idx="26">
                  <c:v>39700</c:v>
                </c:pt>
                <c:pt idx="27">
                  <c:v>39701</c:v>
                </c:pt>
                <c:pt idx="28">
                  <c:v>39702</c:v>
                </c:pt>
                <c:pt idx="29">
                  <c:v>39703</c:v>
                </c:pt>
                <c:pt idx="30">
                  <c:v>39706</c:v>
                </c:pt>
                <c:pt idx="31">
                  <c:v>39707</c:v>
                </c:pt>
                <c:pt idx="32">
                  <c:v>39708</c:v>
                </c:pt>
                <c:pt idx="33">
                  <c:v>39709</c:v>
                </c:pt>
                <c:pt idx="34">
                  <c:v>39710</c:v>
                </c:pt>
                <c:pt idx="35">
                  <c:v>39713</c:v>
                </c:pt>
                <c:pt idx="36">
                  <c:v>39714</c:v>
                </c:pt>
                <c:pt idx="37">
                  <c:v>39715</c:v>
                </c:pt>
                <c:pt idx="38">
                  <c:v>39716</c:v>
                </c:pt>
                <c:pt idx="39">
                  <c:v>39717</c:v>
                </c:pt>
                <c:pt idx="40">
                  <c:v>39720</c:v>
                </c:pt>
                <c:pt idx="41">
                  <c:v>39721</c:v>
                </c:pt>
                <c:pt idx="42">
                  <c:v>39722</c:v>
                </c:pt>
                <c:pt idx="43">
                  <c:v>39723</c:v>
                </c:pt>
                <c:pt idx="44">
                  <c:v>39724</c:v>
                </c:pt>
                <c:pt idx="45">
                  <c:v>39727</c:v>
                </c:pt>
                <c:pt idx="46">
                  <c:v>39728</c:v>
                </c:pt>
                <c:pt idx="47">
                  <c:v>39729</c:v>
                </c:pt>
                <c:pt idx="48">
                  <c:v>39730</c:v>
                </c:pt>
                <c:pt idx="49">
                  <c:v>39731</c:v>
                </c:pt>
                <c:pt idx="50">
                  <c:v>39734</c:v>
                </c:pt>
                <c:pt idx="51">
                  <c:v>39735</c:v>
                </c:pt>
                <c:pt idx="52">
                  <c:v>39736</c:v>
                </c:pt>
                <c:pt idx="53">
                  <c:v>39737</c:v>
                </c:pt>
                <c:pt idx="54">
                  <c:v>39738</c:v>
                </c:pt>
                <c:pt idx="55">
                  <c:v>39741</c:v>
                </c:pt>
                <c:pt idx="56">
                  <c:v>39742</c:v>
                </c:pt>
                <c:pt idx="57">
                  <c:v>39743</c:v>
                </c:pt>
                <c:pt idx="58">
                  <c:v>39744</c:v>
                </c:pt>
                <c:pt idx="59">
                  <c:v>39745</c:v>
                </c:pt>
                <c:pt idx="60">
                  <c:v>39748</c:v>
                </c:pt>
                <c:pt idx="61">
                  <c:v>39749</c:v>
                </c:pt>
                <c:pt idx="62">
                  <c:v>39750</c:v>
                </c:pt>
                <c:pt idx="63">
                  <c:v>39751</c:v>
                </c:pt>
                <c:pt idx="64">
                  <c:v>39752</c:v>
                </c:pt>
                <c:pt idx="65">
                  <c:v>39755</c:v>
                </c:pt>
                <c:pt idx="66">
                  <c:v>39756</c:v>
                </c:pt>
                <c:pt idx="67">
                  <c:v>39757</c:v>
                </c:pt>
                <c:pt idx="68">
                  <c:v>39758</c:v>
                </c:pt>
                <c:pt idx="69">
                  <c:v>39759</c:v>
                </c:pt>
                <c:pt idx="70">
                  <c:v>39762</c:v>
                </c:pt>
                <c:pt idx="71">
                  <c:v>39763</c:v>
                </c:pt>
                <c:pt idx="72">
                  <c:v>39764</c:v>
                </c:pt>
                <c:pt idx="73">
                  <c:v>39765</c:v>
                </c:pt>
                <c:pt idx="74">
                  <c:v>39766</c:v>
                </c:pt>
                <c:pt idx="75">
                  <c:v>39769</c:v>
                </c:pt>
                <c:pt idx="76">
                  <c:v>39770</c:v>
                </c:pt>
                <c:pt idx="77">
                  <c:v>39771</c:v>
                </c:pt>
                <c:pt idx="78">
                  <c:v>39772</c:v>
                </c:pt>
                <c:pt idx="79">
                  <c:v>39773</c:v>
                </c:pt>
                <c:pt idx="80">
                  <c:v>39776</c:v>
                </c:pt>
                <c:pt idx="81">
                  <c:v>39777</c:v>
                </c:pt>
                <c:pt idx="82">
                  <c:v>39778</c:v>
                </c:pt>
                <c:pt idx="83">
                  <c:v>39780</c:v>
                </c:pt>
                <c:pt idx="84">
                  <c:v>39783</c:v>
                </c:pt>
                <c:pt idx="85">
                  <c:v>39784</c:v>
                </c:pt>
                <c:pt idx="86">
                  <c:v>39785</c:v>
                </c:pt>
                <c:pt idx="87">
                  <c:v>39786</c:v>
                </c:pt>
                <c:pt idx="88">
                  <c:v>39787</c:v>
                </c:pt>
                <c:pt idx="89">
                  <c:v>39790</c:v>
                </c:pt>
                <c:pt idx="90">
                  <c:v>39791</c:v>
                </c:pt>
                <c:pt idx="91">
                  <c:v>39792</c:v>
                </c:pt>
                <c:pt idx="92">
                  <c:v>39793</c:v>
                </c:pt>
                <c:pt idx="93">
                  <c:v>39794</c:v>
                </c:pt>
                <c:pt idx="94">
                  <c:v>39797</c:v>
                </c:pt>
                <c:pt idx="95">
                  <c:v>39798</c:v>
                </c:pt>
                <c:pt idx="96">
                  <c:v>39799</c:v>
                </c:pt>
                <c:pt idx="97">
                  <c:v>39800</c:v>
                </c:pt>
                <c:pt idx="98">
                  <c:v>39801</c:v>
                </c:pt>
                <c:pt idx="99">
                  <c:v>39804</c:v>
                </c:pt>
                <c:pt idx="100">
                  <c:v>39805</c:v>
                </c:pt>
                <c:pt idx="101">
                  <c:v>39806</c:v>
                </c:pt>
                <c:pt idx="102">
                  <c:v>39808</c:v>
                </c:pt>
                <c:pt idx="103">
                  <c:v>39811</c:v>
                </c:pt>
                <c:pt idx="104">
                  <c:v>39812</c:v>
                </c:pt>
                <c:pt idx="105">
                  <c:v>39813</c:v>
                </c:pt>
                <c:pt idx="106">
                  <c:v>39815</c:v>
                </c:pt>
                <c:pt idx="107">
                  <c:v>39818</c:v>
                </c:pt>
                <c:pt idx="108">
                  <c:v>39819</c:v>
                </c:pt>
                <c:pt idx="109">
                  <c:v>39820</c:v>
                </c:pt>
                <c:pt idx="110">
                  <c:v>39821</c:v>
                </c:pt>
                <c:pt idx="111">
                  <c:v>39822</c:v>
                </c:pt>
                <c:pt idx="112">
                  <c:v>39825</c:v>
                </c:pt>
                <c:pt idx="113">
                  <c:v>39826</c:v>
                </c:pt>
                <c:pt idx="114">
                  <c:v>39827</c:v>
                </c:pt>
                <c:pt idx="115">
                  <c:v>39828</c:v>
                </c:pt>
                <c:pt idx="116">
                  <c:v>39829</c:v>
                </c:pt>
                <c:pt idx="117">
                  <c:v>39833</c:v>
                </c:pt>
                <c:pt idx="118">
                  <c:v>39834</c:v>
                </c:pt>
                <c:pt idx="119">
                  <c:v>39835</c:v>
                </c:pt>
                <c:pt idx="120">
                  <c:v>39836</c:v>
                </c:pt>
                <c:pt idx="121">
                  <c:v>39839</c:v>
                </c:pt>
                <c:pt idx="122">
                  <c:v>39840</c:v>
                </c:pt>
                <c:pt idx="123">
                  <c:v>39841</c:v>
                </c:pt>
                <c:pt idx="124">
                  <c:v>39842</c:v>
                </c:pt>
                <c:pt idx="125">
                  <c:v>39843</c:v>
                </c:pt>
                <c:pt idx="126">
                  <c:v>39846</c:v>
                </c:pt>
                <c:pt idx="127">
                  <c:v>39847</c:v>
                </c:pt>
                <c:pt idx="128">
                  <c:v>39848</c:v>
                </c:pt>
                <c:pt idx="129">
                  <c:v>39849</c:v>
                </c:pt>
                <c:pt idx="130">
                  <c:v>39850</c:v>
                </c:pt>
                <c:pt idx="131">
                  <c:v>39853</c:v>
                </c:pt>
                <c:pt idx="132">
                  <c:v>39854</c:v>
                </c:pt>
                <c:pt idx="133">
                  <c:v>39855</c:v>
                </c:pt>
                <c:pt idx="134">
                  <c:v>39856</c:v>
                </c:pt>
                <c:pt idx="135">
                  <c:v>39857</c:v>
                </c:pt>
                <c:pt idx="136">
                  <c:v>39861</c:v>
                </c:pt>
                <c:pt idx="137">
                  <c:v>39862</c:v>
                </c:pt>
                <c:pt idx="138">
                  <c:v>39863</c:v>
                </c:pt>
                <c:pt idx="139">
                  <c:v>39864</c:v>
                </c:pt>
                <c:pt idx="140">
                  <c:v>39867</c:v>
                </c:pt>
                <c:pt idx="141">
                  <c:v>39868</c:v>
                </c:pt>
                <c:pt idx="142">
                  <c:v>39869</c:v>
                </c:pt>
                <c:pt idx="143">
                  <c:v>39870</c:v>
                </c:pt>
                <c:pt idx="144">
                  <c:v>39871</c:v>
                </c:pt>
                <c:pt idx="145">
                  <c:v>39874</c:v>
                </c:pt>
                <c:pt idx="146">
                  <c:v>39875</c:v>
                </c:pt>
                <c:pt idx="147">
                  <c:v>39876</c:v>
                </c:pt>
                <c:pt idx="148">
                  <c:v>39877</c:v>
                </c:pt>
                <c:pt idx="149">
                  <c:v>39878</c:v>
                </c:pt>
                <c:pt idx="150">
                  <c:v>39881</c:v>
                </c:pt>
                <c:pt idx="151">
                  <c:v>39882</c:v>
                </c:pt>
                <c:pt idx="152">
                  <c:v>39883</c:v>
                </c:pt>
                <c:pt idx="153">
                  <c:v>39884</c:v>
                </c:pt>
                <c:pt idx="154">
                  <c:v>39885</c:v>
                </c:pt>
                <c:pt idx="155">
                  <c:v>39888</c:v>
                </c:pt>
                <c:pt idx="156">
                  <c:v>39889</c:v>
                </c:pt>
                <c:pt idx="157">
                  <c:v>39890</c:v>
                </c:pt>
                <c:pt idx="158">
                  <c:v>39891</c:v>
                </c:pt>
                <c:pt idx="159">
                  <c:v>39892</c:v>
                </c:pt>
                <c:pt idx="160">
                  <c:v>39895</c:v>
                </c:pt>
                <c:pt idx="161">
                  <c:v>39896</c:v>
                </c:pt>
                <c:pt idx="162">
                  <c:v>39897</c:v>
                </c:pt>
                <c:pt idx="163">
                  <c:v>39898</c:v>
                </c:pt>
                <c:pt idx="164">
                  <c:v>39899</c:v>
                </c:pt>
                <c:pt idx="165">
                  <c:v>39902</c:v>
                </c:pt>
                <c:pt idx="166">
                  <c:v>39903</c:v>
                </c:pt>
                <c:pt idx="167">
                  <c:v>39904</c:v>
                </c:pt>
                <c:pt idx="168">
                  <c:v>39905</c:v>
                </c:pt>
                <c:pt idx="169">
                  <c:v>39906</c:v>
                </c:pt>
                <c:pt idx="170">
                  <c:v>39909</c:v>
                </c:pt>
                <c:pt idx="171">
                  <c:v>39910</c:v>
                </c:pt>
                <c:pt idx="172">
                  <c:v>39911</c:v>
                </c:pt>
                <c:pt idx="173">
                  <c:v>39912</c:v>
                </c:pt>
                <c:pt idx="174">
                  <c:v>39916</c:v>
                </c:pt>
                <c:pt idx="175">
                  <c:v>39917</c:v>
                </c:pt>
                <c:pt idx="176">
                  <c:v>39918</c:v>
                </c:pt>
                <c:pt idx="177">
                  <c:v>39919</c:v>
                </c:pt>
                <c:pt idx="178">
                  <c:v>39920</c:v>
                </c:pt>
                <c:pt idx="179">
                  <c:v>39923</c:v>
                </c:pt>
                <c:pt idx="180">
                  <c:v>39924</c:v>
                </c:pt>
                <c:pt idx="181">
                  <c:v>39925</c:v>
                </c:pt>
                <c:pt idx="182">
                  <c:v>39926</c:v>
                </c:pt>
                <c:pt idx="183">
                  <c:v>39927</c:v>
                </c:pt>
                <c:pt idx="184">
                  <c:v>39930</c:v>
                </c:pt>
                <c:pt idx="185">
                  <c:v>39931</c:v>
                </c:pt>
                <c:pt idx="186">
                  <c:v>39932</c:v>
                </c:pt>
                <c:pt idx="187">
                  <c:v>39933</c:v>
                </c:pt>
                <c:pt idx="188">
                  <c:v>39934</c:v>
                </c:pt>
                <c:pt idx="189">
                  <c:v>39937</c:v>
                </c:pt>
                <c:pt idx="190">
                  <c:v>39938</c:v>
                </c:pt>
                <c:pt idx="191">
                  <c:v>39939</c:v>
                </c:pt>
                <c:pt idx="192">
                  <c:v>39940</c:v>
                </c:pt>
                <c:pt idx="193">
                  <c:v>39941</c:v>
                </c:pt>
                <c:pt idx="194">
                  <c:v>39944</c:v>
                </c:pt>
                <c:pt idx="195">
                  <c:v>39945</c:v>
                </c:pt>
                <c:pt idx="196">
                  <c:v>39946</c:v>
                </c:pt>
                <c:pt idx="197">
                  <c:v>39947</c:v>
                </c:pt>
                <c:pt idx="198">
                  <c:v>39948</c:v>
                </c:pt>
                <c:pt idx="199">
                  <c:v>39951</c:v>
                </c:pt>
                <c:pt idx="200">
                  <c:v>39952</c:v>
                </c:pt>
                <c:pt idx="201">
                  <c:v>39953</c:v>
                </c:pt>
                <c:pt idx="202">
                  <c:v>39954</c:v>
                </c:pt>
                <c:pt idx="203">
                  <c:v>39955</c:v>
                </c:pt>
                <c:pt idx="204">
                  <c:v>39959</c:v>
                </c:pt>
                <c:pt idx="205">
                  <c:v>39960</c:v>
                </c:pt>
                <c:pt idx="206">
                  <c:v>39961</c:v>
                </c:pt>
                <c:pt idx="207">
                  <c:v>39962</c:v>
                </c:pt>
                <c:pt idx="208">
                  <c:v>39965</c:v>
                </c:pt>
                <c:pt idx="209">
                  <c:v>39966</c:v>
                </c:pt>
                <c:pt idx="210">
                  <c:v>39967</c:v>
                </c:pt>
                <c:pt idx="211">
                  <c:v>39968</c:v>
                </c:pt>
                <c:pt idx="212">
                  <c:v>39969</c:v>
                </c:pt>
                <c:pt idx="213">
                  <c:v>39972</c:v>
                </c:pt>
                <c:pt idx="214">
                  <c:v>39973</c:v>
                </c:pt>
                <c:pt idx="215">
                  <c:v>39974</c:v>
                </c:pt>
                <c:pt idx="216">
                  <c:v>39975</c:v>
                </c:pt>
                <c:pt idx="217">
                  <c:v>39976</c:v>
                </c:pt>
                <c:pt idx="218">
                  <c:v>39979</c:v>
                </c:pt>
                <c:pt idx="219">
                  <c:v>39980</c:v>
                </c:pt>
                <c:pt idx="220">
                  <c:v>39981</c:v>
                </c:pt>
                <c:pt idx="221">
                  <c:v>39982</c:v>
                </c:pt>
                <c:pt idx="222">
                  <c:v>39983</c:v>
                </c:pt>
                <c:pt idx="223">
                  <c:v>39986</c:v>
                </c:pt>
                <c:pt idx="224">
                  <c:v>39987</c:v>
                </c:pt>
                <c:pt idx="225">
                  <c:v>39988</c:v>
                </c:pt>
                <c:pt idx="226">
                  <c:v>39989</c:v>
                </c:pt>
                <c:pt idx="227">
                  <c:v>39990</c:v>
                </c:pt>
                <c:pt idx="228">
                  <c:v>39993</c:v>
                </c:pt>
                <c:pt idx="229">
                  <c:v>39994</c:v>
                </c:pt>
                <c:pt idx="230">
                  <c:v>39995</c:v>
                </c:pt>
                <c:pt idx="231">
                  <c:v>39996</c:v>
                </c:pt>
                <c:pt idx="232">
                  <c:v>40000</c:v>
                </c:pt>
                <c:pt idx="233">
                  <c:v>40001</c:v>
                </c:pt>
                <c:pt idx="234">
                  <c:v>40002</c:v>
                </c:pt>
                <c:pt idx="235">
                  <c:v>40003</c:v>
                </c:pt>
                <c:pt idx="236">
                  <c:v>40004</c:v>
                </c:pt>
                <c:pt idx="237">
                  <c:v>40007</c:v>
                </c:pt>
                <c:pt idx="238">
                  <c:v>40008</c:v>
                </c:pt>
                <c:pt idx="239">
                  <c:v>40009</c:v>
                </c:pt>
                <c:pt idx="240">
                  <c:v>40010</c:v>
                </c:pt>
                <c:pt idx="241">
                  <c:v>40011</c:v>
                </c:pt>
                <c:pt idx="242">
                  <c:v>40014</c:v>
                </c:pt>
                <c:pt idx="243">
                  <c:v>40015</c:v>
                </c:pt>
                <c:pt idx="244">
                  <c:v>40016</c:v>
                </c:pt>
                <c:pt idx="245">
                  <c:v>40017</c:v>
                </c:pt>
                <c:pt idx="246">
                  <c:v>40018</c:v>
                </c:pt>
                <c:pt idx="247">
                  <c:v>40021</c:v>
                </c:pt>
                <c:pt idx="248">
                  <c:v>40022</c:v>
                </c:pt>
                <c:pt idx="249">
                  <c:v>40023</c:v>
                </c:pt>
                <c:pt idx="250">
                  <c:v>40024</c:v>
                </c:pt>
                <c:pt idx="251">
                  <c:v>40025</c:v>
                </c:pt>
                <c:pt idx="252">
                  <c:v>40028</c:v>
                </c:pt>
                <c:pt idx="253">
                  <c:v>40029</c:v>
                </c:pt>
                <c:pt idx="254">
                  <c:v>40030</c:v>
                </c:pt>
                <c:pt idx="255">
                  <c:v>40031</c:v>
                </c:pt>
                <c:pt idx="256">
                  <c:v>40032</c:v>
                </c:pt>
                <c:pt idx="257">
                  <c:v>40035</c:v>
                </c:pt>
                <c:pt idx="258">
                  <c:v>40036</c:v>
                </c:pt>
                <c:pt idx="259">
                  <c:v>40037</c:v>
                </c:pt>
                <c:pt idx="260">
                  <c:v>40038</c:v>
                </c:pt>
                <c:pt idx="261">
                  <c:v>40039</c:v>
                </c:pt>
                <c:pt idx="262">
                  <c:v>40042</c:v>
                </c:pt>
                <c:pt idx="263">
                  <c:v>40043</c:v>
                </c:pt>
                <c:pt idx="264">
                  <c:v>40044</c:v>
                </c:pt>
                <c:pt idx="265">
                  <c:v>40045</c:v>
                </c:pt>
                <c:pt idx="266">
                  <c:v>40046</c:v>
                </c:pt>
                <c:pt idx="267">
                  <c:v>40049</c:v>
                </c:pt>
                <c:pt idx="268">
                  <c:v>40050</c:v>
                </c:pt>
                <c:pt idx="269">
                  <c:v>40051</c:v>
                </c:pt>
                <c:pt idx="270">
                  <c:v>40052</c:v>
                </c:pt>
                <c:pt idx="271">
                  <c:v>40053</c:v>
                </c:pt>
                <c:pt idx="272">
                  <c:v>40056</c:v>
                </c:pt>
                <c:pt idx="273">
                  <c:v>40057</c:v>
                </c:pt>
                <c:pt idx="274">
                  <c:v>40058</c:v>
                </c:pt>
                <c:pt idx="275">
                  <c:v>40059</c:v>
                </c:pt>
                <c:pt idx="276">
                  <c:v>40060</c:v>
                </c:pt>
                <c:pt idx="277">
                  <c:v>40064</c:v>
                </c:pt>
                <c:pt idx="278">
                  <c:v>40065</c:v>
                </c:pt>
                <c:pt idx="279">
                  <c:v>40066</c:v>
                </c:pt>
                <c:pt idx="280">
                  <c:v>40067</c:v>
                </c:pt>
                <c:pt idx="281">
                  <c:v>40070</c:v>
                </c:pt>
                <c:pt idx="282">
                  <c:v>40071</c:v>
                </c:pt>
                <c:pt idx="283">
                  <c:v>40072</c:v>
                </c:pt>
                <c:pt idx="284">
                  <c:v>40073</c:v>
                </c:pt>
                <c:pt idx="285">
                  <c:v>40074</c:v>
                </c:pt>
                <c:pt idx="286">
                  <c:v>40077</c:v>
                </c:pt>
                <c:pt idx="287">
                  <c:v>40078</c:v>
                </c:pt>
                <c:pt idx="288">
                  <c:v>40079</c:v>
                </c:pt>
                <c:pt idx="289">
                  <c:v>40080</c:v>
                </c:pt>
                <c:pt idx="290">
                  <c:v>40081</c:v>
                </c:pt>
                <c:pt idx="291">
                  <c:v>40084</c:v>
                </c:pt>
                <c:pt idx="292">
                  <c:v>40085</c:v>
                </c:pt>
                <c:pt idx="293">
                  <c:v>40086</c:v>
                </c:pt>
                <c:pt idx="294">
                  <c:v>40087</c:v>
                </c:pt>
                <c:pt idx="295">
                  <c:v>40088</c:v>
                </c:pt>
                <c:pt idx="296">
                  <c:v>40091</c:v>
                </c:pt>
                <c:pt idx="297">
                  <c:v>40092</c:v>
                </c:pt>
                <c:pt idx="298">
                  <c:v>40093</c:v>
                </c:pt>
                <c:pt idx="299">
                  <c:v>40094</c:v>
                </c:pt>
                <c:pt idx="300">
                  <c:v>40095</c:v>
                </c:pt>
                <c:pt idx="301">
                  <c:v>40098</c:v>
                </c:pt>
                <c:pt idx="302">
                  <c:v>40099</c:v>
                </c:pt>
                <c:pt idx="303">
                  <c:v>40100</c:v>
                </c:pt>
                <c:pt idx="304">
                  <c:v>40101</c:v>
                </c:pt>
                <c:pt idx="305">
                  <c:v>40102</c:v>
                </c:pt>
                <c:pt idx="306">
                  <c:v>40105</c:v>
                </c:pt>
                <c:pt idx="307">
                  <c:v>40106</c:v>
                </c:pt>
                <c:pt idx="308">
                  <c:v>40107</c:v>
                </c:pt>
                <c:pt idx="309">
                  <c:v>40108</c:v>
                </c:pt>
                <c:pt idx="310">
                  <c:v>40109</c:v>
                </c:pt>
                <c:pt idx="311">
                  <c:v>40112</c:v>
                </c:pt>
                <c:pt idx="312">
                  <c:v>40113</c:v>
                </c:pt>
                <c:pt idx="313">
                  <c:v>40114</c:v>
                </c:pt>
                <c:pt idx="314">
                  <c:v>40115</c:v>
                </c:pt>
                <c:pt idx="315">
                  <c:v>40116</c:v>
                </c:pt>
                <c:pt idx="316">
                  <c:v>40119</c:v>
                </c:pt>
                <c:pt idx="317">
                  <c:v>40120</c:v>
                </c:pt>
                <c:pt idx="318">
                  <c:v>40121</c:v>
                </c:pt>
                <c:pt idx="319">
                  <c:v>40122</c:v>
                </c:pt>
                <c:pt idx="320">
                  <c:v>40123</c:v>
                </c:pt>
                <c:pt idx="321">
                  <c:v>40126</c:v>
                </c:pt>
                <c:pt idx="322">
                  <c:v>40127</c:v>
                </c:pt>
                <c:pt idx="323">
                  <c:v>40128</c:v>
                </c:pt>
                <c:pt idx="324">
                  <c:v>40129</c:v>
                </c:pt>
                <c:pt idx="325">
                  <c:v>40130</c:v>
                </c:pt>
                <c:pt idx="326">
                  <c:v>40133</c:v>
                </c:pt>
                <c:pt idx="327">
                  <c:v>40134</c:v>
                </c:pt>
                <c:pt idx="328">
                  <c:v>40135</c:v>
                </c:pt>
                <c:pt idx="329">
                  <c:v>40136</c:v>
                </c:pt>
                <c:pt idx="330">
                  <c:v>40137</c:v>
                </c:pt>
                <c:pt idx="331">
                  <c:v>40140</c:v>
                </c:pt>
                <c:pt idx="332">
                  <c:v>40141</c:v>
                </c:pt>
                <c:pt idx="333">
                  <c:v>40142</c:v>
                </c:pt>
                <c:pt idx="334">
                  <c:v>40144</c:v>
                </c:pt>
                <c:pt idx="335">
                  <c:v>40147</c:v>
                </c:pt>
                <c:pt idx="336">
                  <c:v>40148</c:v>
                </c:pt>
                <c:pt idx="337">
                  <c:v>40149</c:v>
                </c:pt>
                <c:pt idx="338">
                  <c:v>40150</c:v>
                </c:pt>
                <c:pt idx="339">
                  <c:v>40151</c:v>
                </c:pt>
                <c:pt idx="340">
                  <c:v>40154</c:v>
                </c:pt>
                <c:pt idx="341">
                  <c:v>40155</c:v>
                </c:pt>
                <c:pt idx="342">
                  <c:v>40156</c:v>
                </c:pt>
                <c:pt idx="343">
                  <c:v>40157</c:v>
                </c:pt>
                <c:pt idx="344">
                  <c:v>40158</c:v>
                </c:pt>
                <c:pt idx="345">
                  <c:v>40161</c:v>
                </c:pt>
                <c:pt idx="346">
                  <c:v>40162</c:v>
                </c:pt>
                <c:pt idx="347">
                  <c:v>40163</c:v>
                </c:pt>
                <c:pt idx="348">
                  <c:v>40164</c:v>
                </c:pt>
              </c:numCache>
            </c:numRef>
          </c:cat>
          <c:val>
            <c:numRef>
              <c:f>Sheet1!$C$2:$C$350</c:f>
              <c:numCache>
                <c:formatCode>General</c:formatCode>
                <c:ptCount val="349"/>
                <c:pt idx="0">
                  <c:v>392</c:v>
                </c:pt>
                <c:pt idx="1">
                  <c:v>395.5</c:v>
                </c:pt>
                <c:pt idx="2">
                  <c:v>398.75</c:v>
                </c:pt>
                <c:pt idx="3">
                  <c:v>396.5</c:v>
                </c:pt>
                <c:pt idx="4">
                  <c:v>399</c:v>
                </c:pt>
                <c:pt idx="5">
                  <c:v>410.5</c:v>
                </c:pt>
                <c:pt idx="6">
                  <c:v>399</c:v>
                </c:pt>
                <c:pt idx="7">
                  <c:v>389.75</c:v>
                </c:pt>
                <c:pt idx="8">
                  <c:v>399.25</c:v>
                </c:pt>
                <c:pt idx="9">
                  <c:v>398.75</c:v>
                </c:pt>
                <c:pt idx="10">
                  <c:v>398.75</c:v>
                </c:pt>
                <c:pt idx="11">
                  <c:v>399.5</c:v>
                </c:pt>
                <c:pt idx="12">
                  <c:v>398.25</c:v>
                </c:pt>
                <c:pt idx="13">
                  <c:v>403</c:v>
                </c:pt>
                <c:pt idx="14">
                  <c:v>400.25</c:v>
                </c:pt>
                <c:pt idx="15">
                  <c:v>401.25</c:v>
                </c:pt>
                <c:pt idx="16">
                  <c:v>397</c:v>
                </c:pt>
                <c:pt idx="17">
                  <c:v>395.5</c:v>
                </c:pt>
                <c:pt idx="18">
                  <c:v>399.25</c:v>
                </c:pt>
                <c:pt idx="19">
                  <c:v>399</c:v>
                </c:pt>
                <c:pt idx="20">
                  <c:v>399.5</c:v>
                </c:pt>
                <c:pt idx="21">
                  <c:v>393.25</c:v>
                </c:pt>
                <c:pt idx="22">
                  <c:v>391.75</c:v>
                </c:pt>
                <c:pt idx="23">
                  <c:v>388</c:v>
                </c:pt>
                <c:pt idx="24">
                  <c:v>388.25</c:v>
                </c:pt>
                <c:pt idx="25">
                  <c:v>393.25</c:v>
                </c:pt>
                <c:pt idx="26">
                  <c:v>394.5</c:v>
                </c:pt>
                <c:pt idx="27">
                  <c:v>398</c:v>
                </c:pt>
                <c:pt idx="28">
                  <c:v>409.75</c:v>
                </c:pt>
                <c:pt idx="29">
                  <c:v>414.25</c:v>
                </c:pt>
                <c:pt idx="30">
                  <c:v>411</c:v>
                </c:pt>
                <c:pt idx="31">
                  <c:v>408.25</c:v>
                </c:pt>
                <c:pt idx="32">
                  <c:v>402.75</c:v>
                </c:pt>
                <c:pt idx="33">
                  <c:v>402.75</c:v>
                </c:pt>
                <c:pt idx="34">
                  <c:v>409.5</c:v>
                </c:pt>
                <c:pt idx="35">
                  <c:v>404.75</c:v>
                </c:pt>
                <c:pt idx="36">
                  <c:v>407.25</c:v>
                </c:pt>
                <c:pt idx="37">
                  <c:v>404.5</c:v>
                </c:pt>
                <c:pt idx="38">
                  <c:v>411</c:v>
                </c:pt>
                <c:pt idx="39">
                  <c:v>408.75</c:v>
                </c:pt>
                <c:pt idx="40">
                  <c:v>409.75</c:v>
                </c:pt>
                <c:pt idx="41">
                  <c:v>411</c:v>
                </c:pt>
                <c:pt idx="42">
                  <c:v>410.75</c:v>
                </c:pt>
                <c:pt idx="43">
                  <c:v>410</c:v>
                </c:pt>
                <c:pt idx="44">
                  <c:v>414.5</c:v>
                </c:pt>
                <c:pt idx="45">
                  <c:v>419.25</c:v>
                </c:pt>
                <c:pt idx="46">
                  <c:v>417.5</c:v>
                </c:pt>
                <c:pt idx="47">
                  <c:v>412.75</c:v>
                </c:pt>
                <c:pt idx="48">
                  <c:v>407.75</c:v>
                </c:pt>
                <c:pt idx="49">
                  <c:v>406.5</c:v>
                </c:pt>
                <c:pt idx="50">
                  <c:v>410</c:v>
                </c:pt>
                <c:pt idx="51">
                  <c:v>406.25</c:v>
                </c:pt>
                <c:pt idx="52">
                  <c:v>403.75</c:v>
                </c:pt>
                <c:pt idx="53">
                  <c:v>404.5</c:v>
                </c:pt>
                <c:pt idx="54">
                  <c:v>401</c:v>
                </c:pt>
                <c:pt idx="55">
                  <c:v>403.25</c:v>
                </c:pt>
                <c:pt idx="56">
                  <c:v>404</c:v>
                </c:pt>
                <c:pt idx="57">
                  <c:v>402.25</c:v>
                </c:pt>
                <c:pt idx="58">
                  <c:v>403</c:v>
                </c:pt>
                <c:pt idx="59">
                  <c:v>408</c:v>
                </c:pt>
                <c:pt idx="60">
                  <c:v>405.75</c:v>
                </c:pt>
                <c:pt idx="61">
                  <c:v>402</c:v>
                </c:pt>
                <c:pt idx="62">
                  <c:v>406.5</c:v>
                </c:pt>
                <c:pt idx="63">
                  <c:v>408</c:v>
                </c:pt>
                <c:pt idx="64">
                  <c:v>402</c:v>
                </c:pt>
                <c:pt idx="65">
                  <c:v>405.75</c:v>
                </c:pt>
                <c:pt idx="66">
                  <c:v>406.25</c:v>
                </c:pt>
                <c:pt idx="67">
                  <c:v>402.25</c:v>
                </c:pt>
                <c:pt idx="68">
                  <c:v>401.5</c:v>
                </c:pt>
                <c:pt idx="69">
                  <c:v>395</c:v>
                </c:pt>
                <c:pt idx="70">
                  <c:v>390.5</c:v>
                </c:pt>
                <c:pt idx="71">
                  <c:v>391.25</c:v>
                </c:pt>
                <c:pt idx="72">
                  <c:v>391.75</c:v>
                </c:pt>
                <c:pt idx="73">
                  <c:v>387.75</c:v>
                </c:pt>
                <c:pt idx="74">
                  <c:v>389.5</c:v>
                </c:pt>
                <c:pt idx="75">
                  <c:v>390</c:v>
                </c:pt>
                <c:pt idx="76">
                  <c:v>389.5</c:v>
                </c:pt>
                <c:pt idx="77">
                  <c:v>391.75</c:v>
                </c:pt>
                <c:pt idx="78">
                  <c:v>391.25</c:v>
                </c:pt>
                <c:pt idx="79">
                  <c:v>394.5</c:v>
                </c:pt>
                <c:pt idx="80">
                  <c:v>391.75</c:v>
                </c:pt>
                <c:pt idx="81">
                  <c:v>394.5</c:v>
                </c:pt>
                <c:pt idx="82">
                  <c:v>390.25</c:v>
                </c:pt>
                <c:pt idx="83">
                  <c:v>394.75</c:v>
                </c:pt>
                <c:pt idx="84">
                  <c:v>395.75</c:v>
                </c:pt>
                <c:pt idx="85">
                  <c:v>393.25</c:v>
                </c:pt>
                <c:pt idx="86">
                  <c:v>399.5</c:v>
                </c:pt>
                <c:pt idx="87">
                  <c:v>403.25</c:v>
                </c:pt>
                <c:pt idx="88">
                  <c:v>395.5</c:v>
                </c:pt>
                <c:pt idx="89">
                  <c:v>395.5</c:v>
                </c:pt>
                <c:pt idx="90">
                  <c:v>395.5</c:v>
                </c:pt>
                <c:pt idx="91">
                  <c:v>399.25</c:v>
                </c:pt>
                <c:pt idx="92">
                  <c:v>396</c:v>
                </c:pt>
                <c:pt idx="93">
                  <c:v>399</c:v>
                </c:pt>
                <c:pt idx="94">
                  <c:v>397.75</c:v>
                </c:pt>
                <c:pt idx="95">
                  <c:v>391.25</c:v>
                </c:pt>
                <c:pt idx="96">
                  <c:v>396.5</c:v>
                </c:pt>
                <c:pt idx="97">
                  <c:v>397</c:v>
                </c:pt>
                <c:pt idx="98">
                  <c:v>395</c:v>
                </c:pt>
                <c:pt idx="99">
                  <c:v>390.5</c:v>
                </c:pt>
                <c:pt idx="100">
                  <c:v>390</c:v>
                </c:pt>
                <c:pt idx="101">
                  <c:v>389</c:v>
                </c:pt>
                <c:pt idx="102">
                  <c:v>385.75</c:v>
                </c:pt>
                <c:pt idx="103">
                  <c:v>386.75</c:v>
                </c:pt>
                <c:pt idx="104">
                  <c:v>383.25</c:v>
                </c:pt>
                <c:pt idx="105">
                  <c:v>383</c:v>
                </c:pt>
                <c:pt idx="106">
                  <c:v>377</c:v>
                </c:pt>
                <c:pt idx="107">
                  <c:v>377.75</c:v>
                </c:pt>
                <c:pt idx="108">
                  <c:v>378.25</c:v>
                </c:pt>
                <c:pt idx="109">
                  <c:v>378.75</c:v>
                </c:pt>
                <c:pt idx="110">
                  <c:v>383</c:v>
                </c:pt>
                <c:pt idx="111">
                  <c:v>378.5</c:v>
                </c:pt>
                <c:pt idx="112">
                  <c:v>382.75</c:v>
                </c:pt>
                <c:pt idx="113">
                  <c:v>383</c:v>
                </c:pt>
                <c:pt idx="114">
                  <c:v>382</c:v>
                </c:pt>
                <c:pt idx="115">
                  <c:v>385.25</c:v>
                </c:pt>
                <c:pt idx="116">
                  <c:v>389.5</c:v>
                </c:pt>
                <c:pt idx="117">
                  <c:v>390.5</c:v>
                </c:pt>
                <c:pt idx="118">
                  <c:v>389.25</c:v>
                </c:pt>
                <c:pt idx="119">
                  <c:v>392</c:v>
                </c:pt>
                <c:pt idx="120">
                  <c:v>392.5</c:v>
                </c:pt>
                <c:pt idx="121">
                  <c:v>391.5</c:v>
                </c:pt>
                <c:pt idx="122">
                  <c:v>390.5</c:v>
                </c:pt>
                <c:pt idx="123">
                  <c:v>387.5</c:v>
                </c:pt>
                <c:pt idx="124">
                  <c:v>393.25</c:v>
                </c:pt>
                <c:pt idx="125">
                  <c:v>392</c:v>
                </c:pt>
                <c:pt idx="126">
                  <c:v>394</c:v>
                </c:pt>
                <c:pt idx="127">
                  <c:v>393</c:v>
                </c:pt>
                <c:pt idx="128">
                  <c:v>391.25</c:v>
                </c:pt>
                <c:pt idx="129">
                  <c:v>389.25</c:v>
                </c:pt>
                <c:pt idx="130">
                  <c:v>385.5</c:v>
                </c:pt>
                <c:pt idx="131">
                  <c:v>384</c:v>
                </c:pt>
                <c:pt idx="132">
                  <c:v>383.5</c:v>
                </c:pt>
                <c:pt idx="133">
                  <c:v>382.75</c:v>
                </c:pt>
                <c:pt idx="134">
                  <c:v>381.75</c:v>
                </c:pt>
                <c:pt idx="135">
                  <c:v>385.75</c:v>
                </c:pt>
                <c:pt idx="136">
                  <c:v>389</c:v>
                </c:pt>
                <c:pt idx="137">
                  <c:v>386.5</c:v>
                </c:pt>
                <c:pt idx="138">
                  <c:v>386.5</c:v>
                </c:pt>
                <c:pt idx="139">
                  <c:v>390.25</c:v>
                </c:pt>
                <c:pt idx="140">
                  <c:v>386</c:v>
                </c:pt>
                <c:pt idx="141">
                  <c:v>383.75</c:v>
                </c:pt>
                <c:pt idx="142">
                  <c:v>379.75</c:v>
                </c:pt>
                <c:pt idx="143">
                  <c:v>378.25</c:v>
                </c:pt>
                <c:pt idx="144">
                  <c:v>375.75</c:v>
                </c:pt>
                <c:pt idx="145">
                  <c:v>373.75</c:v>
                </c:pt>
                <c:pt idx="146">
                  <c:v>374.5</c:v>
                </c:pt>
                <c:pt idx="147">
                  <c:v>375.5</c:v>
                </c:pt>
                <c:pt idx="148">
                  <c:v>378</c:v>
                </c:pt>
                <c:pt idx="149">
                  <c:v>379.5</c:v>
                </c:pt>
                <c:pt idx="150">
                  <c:v>380.5</c:v>
                </c:pt>
                <c:pt idx="151">
                  <c:v>379.25</c:v>
                </c:pt>
                <c:pt idx="152">
                  <c:v>381</c:v>
                </c:pt>
                <c:pt idx="153">
                  <c:v>382.75</c:v>
                </c:pt>
                <c:pt idx="154">
                  <c:v>387</c:v>
                </c:pt>
                <c:pt idx="155">
                  <c:v>387.25</c:v>
                </c:pt>
                <c:pt idx="156">
                  <c:v>386.5</c:v>
                </c:pt>
                <c:pt idx="157">
                  <c:v>387.25</c:v>
                </c:pt>
                <c:pt idx="158">
                  <c:v>385.5</c:v>
                </c:pt>
                <c:pt idx="159">
                  <c:v>387.75</c:v>
                </c:pt>
                <c:pt idx="160">
                  <c:v>387.75</c:v>
                </c:pt>
                <c:pt idx="161">
                  <c:v>386</c:v>
                </c:pt>
                <c:pt idx="162">
                  <c:v>387.25</c:v>
                </c:pt>
                <c:pt idx="163">
                  <c:v>387.5</c:v>
                </c:pt>
                <c:pt idx="164">
                  <c:v>389.5</c:v>
                </c:pt>
                <c:pt idx="165">
                  <c:v>384</c:v>
                </c:pt>
                <c:pt idx="166">
                  <c:v>368.75</c:v>
                </c:pt>
                <c:pt idx="167">
                  <c:v>369.75</c:v>
                </c:pt>
                <c:pt idx="168">
                  <c:v>369</c:v>
                </c:pt>
                <c:pt idx="169">
                  <c:v>371</c:v>
                </c:pt>
                <c:pt idx="170">
                  <c:v>371.5</c:v>
                </c:pt>
                <c:pt idx="171">
                  <c:v>374.25</c:v>
                </c:pt>
                <c:pt idx="172">
                  <c:v>375</c:v>
                </c:pt>
                <c:pt idx="173">
                  <c:v>368.75</c:v>
                </c:pt>
                <c:pt idx="174">
                  <c:v>374.25</c:v>
                </c:pt>
                <c:pt idx="175">
                  <c:v>384</c:v>
                </c:pt>
                <c:pt idx="176">
                  <c:v>385.5</c:v>
                </c:pt>
                <c:pt idx="177">
                  <c:v>388.25</c:v>
                </c:pt>
                <c:pt idx="178">
                  <c:v>390.25</c:v>
                </c:pt>
                <c:pt idx="179">
                  <c:v>396.5</c:v>
                </c:pt>
                <c:pt idx="180">
                  <c:v>402.75</c:v>
                </c:pt>
                <c:pt idx="181">
                  <c:v>393.5</c:v>
                </c:pt>
                <c:pt idx="182">
                  <c:v>381</c:v>
                </c:pt>
                <c:pt idx="183">
                  <c:v>387.75</c:v>
                </c:pt>
                <c:pt idx="184">
                  <c:v>394.5</c:v>
                </c:pt>
                <c:pt idx="185">
                  <c:v>390.5</c:v>
                </c:pt>
                <c:pt idx="186">
                  <c:v>394.5</c:v>
                </c:pt>
                <c:pt idx="187">
                  <c:v>395.25</c:v>
                </c:pt>
                <c:pt idx="188">
                  <c:v>396.5</c:v>
                </c:pt>
                <c:pt idx="189">
                  <c:v>387</c:v>
                </c:pt>
                <c:pt idx="190">
                  <c:v>385</c:v>
                </c:pt>
                <c:pt idx="191">
                  <c:v>381.5</c:v>
                </c:pt>
                <c:pt idx="192">
                  <c:v>384.75</c:v>
                </c:pt>
                <c:pt idx="193">
                  <c:v>377</c:v>
                </c:pt>
                <c:pt idx="194">
                  <c:v>387.75</c:v>
                </c:pt>
                <c:pt idx="195">
                  <c:v>385.5</c:v>
                </c:pt>
                <c:pt idx="196">
                  <c:v>396.25</c:v>
                </c:pt>
                <c:pt idx="197">
                  <c:v>398.25</c:v>
                </c:pt>
                <c:pt idx="198">
                  <c:v>400</c:v>
                </c:pt>
                <c:pt idx="199">
                  <c:v>403.75</c:v>
                </c:pt>
                <c:pt idx="200">
                  <c:v>406</c:v>
                </c:pt>
                <c:pt idx="201">
                  <c:v>397.25</c:v>
                </c:pt>
                <c:pt idx="202">
                  <c:v>399.75</c:v>
                </c:pt>
                <c:pt idx="203">
                  <c:v>402.75</c:v>
                </c:pt>
                <c:pt idx="204">
                  <c:v>402.75</c:v>
                </c:pt>
                <c:pt idx="205">
                  <c:v>408.5</c:v>
                </c:pt>
                <c:pt idx="206">
                  <c:v>409.75</c:v>
                </c:pt>
                <c:pt idx="207">
                  <c:v>413.5</c:v>
                </c:pt>
                <c:pt idx="208">
                  <c:v>408.5</c:v>
                </c:pt>
                <c:pt idx="209">
                  <c:v>416.25</c:v>
                </c:pt>
                <c:pt idx="210">
                  <c:v>416.75</c:v>
                </c:pt>
                <c:pt idx="211">
                  <c:v>419.75</c:v>
                </c:pt>
                <c:pt idx="212">
                  <c:v>430</c:v>
                </c:pt>
                <c:pt idx="213">
                  <c:v>433.25</c:v>
                </c:pt>
                <c:pt idx="214">
                  <c:v>437</c:v>
                </c:pt>
                <c:pt idx="215">
                  <c:v>433.5</c:v>
                </c:pt>
                <c:pt idx="216">
                  <c:v>430.75</c:v>
                </c:pt>
                <c:pt idx="217">
                  <c:v>440</c:v>
                </c:pt>
                <c:pt idx="218">
                  <c:v>446.5</c:v>
                </c:pt>
                <c:pt idx="219">
                  <c:v>439.5</c:v>
                </c:pt>
                <c:pt idx="220">
                  <c:v>435.75</c:v>
                </c:pt>
                <c:pt idx="221">
                  <c:v>448.75</c:v>
                </c:pt>
                <c:pt idx="222">
                  <c:v>433.75</c:v>
                </c:pt>
                <c:pt idx="223">
                  <c:v>408.75</c:v>
                </c:pt>
                <c:pt idx="224">
                  <c:v>404</c:v>
                </c:pt>
                <c:pt idx="225">
                  <c:v>397.75</c:v>
                </c:pt>
                <c:pt idx="226">
                  <c:v>394.25</c:v>
                </c:pt>
                <c:pt idx="227">
                  <c:v>394.25</c:v>
                </c:pt>
                <c:pt idx="228">
                  <c:v>394.25</c:v>
                </c:pt>
                <c:pt idx="229">
                  <c:v>383</c:v>
                </c:pt>
                <c:pt idx="230">
                  <c:v>371.25</c:v>
                </c:pt>
                <c:pt idx="231">
                  <c:v>367</c:v>
                </c:pt>
                <c:pt idx="232">
                  <c:v>358</c:v>
                </c:pt>
                <c:pt idx="233">
                  <c:v>348.25</c:v>
                </c:pt>
                <c:pt idx="234">
                  <c:v>348.5</c:v>
                </c:pt>
                <c:pt idx="235">
                  <c:v>362.5</c:v>
                </c:pt>
                <c:pt idx="236">
                  <c:v>355.5</c:v>
                </c:pt>
                <c:pt idx="237">
                  <c:v>360.25</c:v>
                </c:pt>
                <c:pt idx="238">
                  <c:v>369.75</c:v>
                </c:pt>
                <c:pt idx="239">
                  <c:v>364.75</c:v>
                </c:pt>
                <c:pt idx="240">
                  <c:v>358.25</c:v>
                </c:pt>
                <c:pt idx="241">
                  <c:v>363.25</c:v>
                </c:pt>
                <c:pt idx="242">
                  <c:v>348.5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52890168"/>
        <c:axId val="252890560"/>
      </c:lineChart>
      <c:dateAx>
        <c:axId val="252890168"/>
        <c:scaling>
          <c:orientation val="minMax"/>
        </c:scaling>
        <c:delete val="0"/>
        <c:axPos val="b"/>
        <c:numFmt formatCode="mmm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-5400000" vert="horz" anchor="b" anchorCtr="1"/>
          <a:lstStyle/>
          <a:p>
            <a:pPr>
              <a:defRPr/>
            </a:pPr>
            <a:endParaRPr lang="en-US"/>
          </a:p>
        </c:txPr>
        <c:crossAx val="252890560"/>
        <c:crosses val="autoZero"/>
        <c:auto val="1"/>
        <c:lblOffset val="100"/>
        <c:baseTimeUnit val="days"/>
        <c:majorUnit val="1"/>
        <c:majorTimeUnit val="months"/>
        <c:minorUnit val="30"/>
        <c:minorTimeUnit val="days"/>
      </c:dateAx>
      <c:valAx>
        <c:axId val="252890560"/>
        <c:scaling>
          <c:orientation val="minMax"/>
          <c:max val="875"/>
          <c:min val="275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252890168"/>
        <c:crosses val="autoZero"/>
        <c:crossBetween val="between"/>
        <c:majorUnit val="50"/>
        <c:minorUnit val="10"/>
      </c:valAx>
    </c:plotArea>
    <c:legend>
      <c:legendPos val="t"/>
      <c:layout>
        <c:manualLayout>
          <c:xMode val="edge"/>
          <c:yMode val="edge"/>
          <c:x val="0.3428484981044036"/>
          <c:y val="0.11515485564304462"/>
          <c:w val="0.30813004277243122"/>
          <c:h val="6.608380202474691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Cents/Bushel</a:t>
            </a:r>
            <a:endParaRPr lang="en-US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7.8049236900942939E-2"/>
          <c:y val="0.10633261751371988"/>
          <c:w val="0.897637187712647"/>
          <c:h val="0.76433427071616045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Nov-15</c:v>
                </c:pt>
              </c:strCache>
            </c:strRef>
          </c:tx>
          <c:spPr>
            <a:ln w="41275">
              <a:solidFill>
                <a:srgbClr val="C05727"/>
              </a:solidFill>
              <a:prstDash val="dash"/>
            </a:ln>
          </c:spPr>
          <c:marker>
            <c:symbol val="none"/>
          </c:marker>
          <c:cat>
            <c:numRef>
              <c:f>Sheet1!$A$2:$A$328</c:f>
              <c:numCache>
                <c:formatCode>m/d/yyyy</c:formatCode>
                <c:ptCount val="327"/>
                <c:pt idx="0">
                  <c:v>39661</c:v>
                </c:pt>
                <c:pt idx="1">
                  <c:v>39664</c:v>
                </c:pt>
                <c:pt idx="2">
                  <c:v>39665</c:v>
                </c:pt>
                <c:pt idx="3">
                  <c:v>39666</c:v>
                </c:pt>
                <c:pt idx="4">
                  <c:v>39667</c:v>
                </c:pt>
                <c:pt idx="5">
                  <c:v>39668</c:v>
                </c:pt>
                <c:pt idx="6">
                  <c:v>39671</c:v>
                </c:pt>
                <c:pt idx="7">
                  <c:v>39672</c:v>
                </c:pt>
                <c:pt idx="8">
                  <c:v>39673</c:v>
                </c:pt>
                <c:pt idx="9">
                  <c:v>39674</c:v>
                </c:pt>
                <c:pt idx="10">
                  <c:v>39675</c:v>
                </c:pt>
                <c:pt idx="11">
                  <c:v>39678</c:v>
                </c:pt>
                <c:pt idx="12">
                  <c:v>39679</c:v>
                </c:pt>
                <c:pt idx="13">
                  <c:v>39680</c:v>
                </c:pt>
                <c:pt idx="14">
                  <c:v>39681</c:v>
                </c:pt>
                <c:pt idx="15">
                  <c:v>39682</c:v>
                </c:pt>
                <c:pt idx="16">
                  <c:v>39685</c:v>
                </c:pt>
                <c:pt idx="17">
                  <c:v>39686</c:v>
                </c:pt>
                <c:pt idx="18">
                  <c:v>39687</c:v>
                </c:pt>
                <c:pt idx="19">
                  <c:v>39688</c:v>
                </c:pt>
                <c:pt idx="20">
                  <c:v>39689</c:v>
                </c:pt>
                <c:pt idx="21">
                  <c:v>39693</c:v>
                </c:pt>
                <c:pt idx="22">
                  <c:v>39694</c:v>
                </c:pt>
                <c:pt idx="23">
                  <c:v>39695</c:v>
                </c:pt>
                <c:pt idx="24">
                  <c:v>39696</c:v>
                </c:pt>
                <c:pt idx="25">
                  <c:v>39699</c:v>
                </c:pt>
                <c:pt idx="26">
                  <c:v>39700</c:v>
                </c:pt>
                <c:pt idx="27">
                  <c:v>39701</c:v>
                </c:pt>
                <c:pt idx="28">
                  <c:v>39702</c:v>
                </c:pt>
                <c:pt idx="29">
                  <c:v>39703</c:v>
                </c:pt>
                <c:pt idx="30">
                  <c:v>39706</c:v>
                </c:pt>
                <c:pt idx="31">
                  <c:v>39707</c:v>
                </c:pt>
                <c:pt idx="32">
                  <c:v>39708</c:v>
                </c:pt>
                <c:pt idx="33">
                  <c:v>39709</c:v>
                </c:pt>
                <c:pt idx="34">
                  <c:v>39710</c:v>
                </c:pt>
                <c:pt idx="35">
                  <c:v>39713</c:v>
                </c:pt>
                <c:pt idx="36">
                  <c:v>39714</c:v>
                </c:pt>
                <c:pt idx="37">
                  <c:v>39715</c:v>
                </c:pt>
                <c:pt idx="38">
                  <c:v>39716</c:v>
                </c:pt>
                <c:pt idx="39">
                  <c:v>39717</c:v>
                </c:pt>
                <c:pt idx="40">
                  <c:v>39720</c:v>
                </c:pt>
                <c:pt idx="41">
                  <c:v>39721</c:v>
                </c:pt>
                <c:pt idx="42">
                  <c:v>39722</c:v>
                </c:pt>
                <c:pt idx="43">
                  <c:v>39723</c:v>
                </c:pt>
                <c:pt idx="44">
                  <c:v>39724</c:v>
                </c:pt>
                <c:pt idx="45">
                  <c:v>39727</c:v>
                </c:pt>
                <c:pt idx="46">
                  <c:v>39728</c:v>
                </c:pt>
                <c:pt idx="47">
                  <c:v>39729</c:v>
                </c:pt>
                <c:pt idx="48">
                  <c:v>39730</c:v>
                </c:pt>
                <c:pt idx="49">
                  <c:v>39731</c:v>
                </c:pt>
                <c:pt idx="50">
                  <c:v>39734</c:v>
                </c:pt>
                <c:pt idx="51">
                  <c:v>39735</c:v>
                </c:pt>
                <c:pt idx="52">
                  <c:v>39736</c:v>
                </c:pt>
                <c:pt idx="53">
                  <c:v>39737</c:v>
                </c:pt>
                <c:pt idx="54">
                  <c:v>39738</c:v>
                </c:pt>
                <c:pt idx="55">
                  <c:v>39741</c:v>
                </c:pt>
                <c:pt idx="56">
                  <c:v>39742</c:v>
                </c:pt>
                <c:pt idx="57">
                  <c:v>39743</c:v>
                </c:pt>
                <c:pt idx="58">
                  <c:v>39744</c:v>
                </c:pt>
                <c:pt idx="59">
                  <c:v>39745</c:v>
                </c:pt>
                <c:pt idx="60">
                  <c:v>39748</c:v>
                </c:pt>
                <c:pt idx="61">
                  <c:v>39749</c:v>
                </c:pt>
                <c:pt idx="62">
                  <c:v>39750</c:v>
                </c:pt>
                <c:pt idx="63">
                  <c:v>39751</c:v>
                </c:pt>
                <c:pt idx="64">
                  <c:v>39752</c:v>
                </c:pt>
                <c:pt idx="65">
                  <c:v>39755</c:v>
                </c:pt>
                <c:pt idx="66">
                  <c:v>39756</c:v>
                </c:pt>
                <c:pt idx="67">
                  <c:v>39757</c:v>
                </c:pt>
                <c:pt idx="68">
                  <c:v>39758</c:v>
                </c:pt>
                <c:pt idx="69">
                  <c:v>39759</c:v>
                </c:pt>
                <c:pt idx="70">
                  <c:v>39762</c:v>
                </c:pt>
                <c:pt idx="71">
                  <c:v>39763</c:v>
                </c:pt>
                <c:pt idx="72">
                  <c:v>39764</c:v>
                </c:pt>
                <c:pt idx="73">
                  <c:v>39765</c:v>
                </c:pt>
                <c:pt idx="74">
                  <c:v>39766</c:v>
                </c:pt>
                <c:pt idx="75">
                  <c:v>39769</c:v>
                </c:pt>
                <c:pt idx="76">
                  <c:v>39770</c:v>
                </c:pt>
                <c:pt idx="77">
                  <c:v>39771</c:v>
                </c:pt>
                <c:pt idx="78">
                  <c:v>39772</c:v>
                </c:pt>
                <c:pt idx="79">
                  <c:v>39773</c:v>
                </c:pt>
                <c:pt idx="80">
                  <c:v>39776</c:v>
                </c:pt>
                <c:pt idx="81">
                  <c:v>39777</c:v>
                </c:pt>
                <c:pt idx="82">
                  <c:v>39778</c:v>
                </c:pt>
                <c:pt idx="83">
                  <c:v>39780</c:v>
                </c:pt>
                <c:pt idx="84">
                  <c:v>39783</c:v>
                </c:pt>
                <c:pt idx="85">
                  <c:v>39784</c:v>
                </c:pt>
                <c:pt idx="86">
                  <c:v>39785</c:v>
                </c:pt>
                <c:pt idx="87">
                  <c:v>39786</c:v>
                </c:pt>
                <c:pt idx="88">
                  <c:v>39787</c:v>
                </c:pt>
                <c:pt idx="89">
                  <c:v>39790</c:v>
                </c:pt>
                <c:pt idx="90">
                  <c:v>39791</c:v>
                </c:pt>
                <c:pt idx="91">
                  <c:v>39792</c:v>
                </c:pt>
                <c:pt idx="92">
                  <c:v>39793</c:v>
                </c:pt>
                <c:pt idx="93">
                  <c:v>39794</c:v>
                </c:pt>
                <c:pt idx="94">
                  <c:v>39797</c:v>
                </c:pt>
                <c:pt idx="95">
                  <c:v>39798</c:v>
                </c:pt>
                <c:pt idx="96">
                  <c:v>39799</c:v>
                </c:pt>
                <c:pt idx="97">
                  <c:v>39800</c:v>
                </c:pt>
                <c:pt idx="98">
                  <c:v>39801</c:v>
                </c:pt>
                <c:pt idx="99">
                  <c:v>39804</c:v>
                </c:pt>
                <c:pt idx="100">
                  <c:v>39805</c:v>
                </c:pt>
                <c:pt idx="101">
                  <c:v>39806</c:v>
                </c:pt>
                <c:pt idx="102">
                  <c:v>39808</c:v>
                </c:pt>
                <c:pt idx="103">
                  <c:v>39811</c:v>
                </c:pt>
                <c:pt idx="104">
                  <c:v>39812</c:v>
                </c:pt>
                <c:pt idx="105">
                  <c:v>39813</c:v>
                </c:pt>
                <c:pt idx="106">
                  <c:v>39815</c:v>
                </c:pt>
                <c:pt idx="107">
                  <c:v>39818</c:v>
                </c:pt>
                <c:pt idx="108">
                  <c:v>39819</c:v>
                </c:pt>
                <c:pt idx="109">
                  <c:v>39820</c:v>
                </c:pt>
                <c:pt idx="110">
                  <c:v>39821</c:v>
                </c:pt>
                <c:pt idx="111">
                  <c:v>39822</c:v>
                </c:pt>
                <c:pt idx="112">
                  <c:v>39825</c:v>
                </c:pt>
                <c:pt idx="113">
                  <c:v>39826</c:v>
                </c:pt>
                <c:pt idx="114">
                  <c:v>39827</c:v>
                </c:pt>
                <c:pt idx="115">
                  <c:v>39828</c:v>
                </c:pt>
                <c:pt idx="116">
                  <c:v>39829</c:v>
                </c:pt>
                <c:pt idx="117">
                  <c:v>39833</c:v>
                </c:pt>
                <c:pt idx="118">
                  <c:v>39834</c:v>
                </c:pt>
                <c:pt idx="119">
                  <c:v>39835</c:v>
                </c:pt>
                <c:pt idx="120">
                  <c:v>39836</c:v>
                </c:pt>
                <c:pt idx="121">
                  <c:v>39839</c:v>
                </c:pt>
                <c:pt idx="122">
                  <c:v>39840</c:v>
                </c:pt>
                <c:pt idx="123">
                  <c:v>39841</c:v>
                </c:pt>
                <c:pt idx="124">
                  <c:v>39842</c:v>
                </c:pt>
                <c:pt idx="125">
                  <c:v>39843</c:v>
                </c:pt>
                <c:pt idx="126">
                  <c:v>39846</c:v>
                </c:pt>
                <c:pt idx="127">
                  <c:v>39847</c:v>
                </c:pt>
                <c:pt idx="128">
                  <c:v>39848</c:v>
                </c:pt>
                <c:pt idx="129">
                  <c:v>39849</c:v>
                </c:pt>
                <c:pt idx="130">
                  <c:v>39850</c:v>
                </c:pt>
                <c:pt idx="131">
                  <c:v>39853</c:v>
                </c:pt>
                <c:pt idx="132">
                  <c:v>39854</c:v>
                </c:pt>
                <c:pt idx="133">
                  <c:v>39855</c:v>
                </c:pt>
                <c:pt idx="134">
                  <c:v>39856</c:v>
                </c:pt>
                <c:pt idx="135">
                  <c:v>39857</c:v>
                </c:pt>
                <c:pt idx="136">
                  <c:v>39861</c:v>
                </c:pt>
                <c:pt idx="137">
                  <c:v>39862</c:v>
                </c:pt>
                <c:pt idx="138">
                  <c:v>39863</c:v>
                </c:pt>
                <c:pt idx="139">
                  <c:v>39864</c:v>
                </c:pt>
                <c:pt idx="140">
                  <c:v>39867</c:v>
                </c:pt>
                <c:pt idx="141">
                  <c:v>39868</c:v>
                </c:pt>
                <c:pt idx="142">
                  <c:v>39869</c:v>
                </c:pt>
                <c:pt idx="143">
                  <c:v>39870</c:v>
                </c:pt>
                <c:pt idx="144">
                  <c:v>39871</c:v>
                </c:pt>
                <c:pt idx="145">
                  <c:v>39874</c:v>
                </c:pt>
                <c:pt idx="146">
                  <c:v>39875</c:v>
                </c:pt>
                <c:pt idx="147">
                  <c:v>39876</c:v>
                </c:pt>
                <c:pt idx="148">
                  <c:v>39877</c:v>
                </c:pt>
                <c:pt idx="149">
                  <c:v>39878</c:v>
                </c:pt>
                <c:pt idx="150">
                  <c:v>39881</c:v>
                </c:pt>
                <c:pt idx="151">
                  <c:v>39882</c:v>
                </c:pt>
                <c:pt idx="152">
                  <c:v>39883</c:v>
                </c:pt>
                <c:pt idx="153">
                  <c:v>39884</c:v>
                </c:pt>
                <c:pt idx="154">
                  <c:v>39885</c:v>
                </c:pt>
                <c:pt idx="155">
                  <c:v>39888</c:v>
                </c:pt>
                <c:pt idx="156">
                  <c:v>39889</c:v>
                </c:pt>
                <c:pt idx="157">
                  <c:v>39890</c:v>
                </c:pt>
                <c:pt idx="158">
                  <c:v>39891</c:v>
                </c:pt>
                <c:pt idx="159">
                  <c:v>39892</c:v>
                </c:pt>
                <c:pt idx="160">
                  <c:v>39895</c:v>
                </c:pt>
                <c:pt idx="161">
                  <c:v>39896</c:v>
                </c:pt>
                <c:pt idx="162">
                  <c:v>39897</c:v>
                </c:pt>
                <c:pt idx="163">
                  <c:v>39898</c:v>
                </c:pt>
                <c:pt idx="164">
                  <c:v>39899</c:v>
                </c:pt>
                <c:pt idx="165">
                  <c:v>39902</c:v>
                </c:pt>
                <c:pt idx="166">
                  <c:v>39903</c:v>
                </c:pt>
                <c:pt idx="167">
                  <c:v>39904</c:v>
                </c:pt>
                <c:pt idx="168">
                  <c:v>39905</c:v>
                </c:pt>
                <c:pt idx="169">
                  <c:v>39906</c:v>
                </c:pt>
                <c:pt idx="170">
                  <c:v>39909</c:v>
                </c:pt>
                <c:pt idx="171">
                  <c:v>39910</c:v>
                </c:pt>
                <c:pt idx="172">
                  <c:v>39911</c:v>
                </c:pt>
                <c:pt idx="173">
                  <c:v>39912</c:v>
                </c:pt>
                <c:pt idx="174">
                  <c:v>39916</c:v>
                </c:pt>
                <c:pt idx="175">
                  <c:v>39917</c:v>
                </c:pt>
                <c:pt idx="176">
                  <c:v>39918</c:v>
                </c:pt>
                <c:pt idx="177">
                  <c:v>39919</c:v>
                </c:pt>
                <c:pt idx="178">
                  <c:v>39920</c:v>
                </c:pt>
                <c:pt idx="179">
                  <c:v>39923</c:v>
                </c:pt>
                <c:pt idx="180">
                  <c:v>39924</c:v>
                </c:pt>
                <c:pt idx="181">
                  <c:v>39925</c:v>
                </c:pt>
                <c:pt idx="182">
                  <c:v>39926</c:v>
                </c:pt>
                <c:pt idx="183">
                  <c:v>39927</c:v>
                </c:pt>
                <c:pt idx="184">
                  <c:v>39930</c:v>
                </c:pt>
                <c:pt idx="185">
                  <c:v>39931</c:v>
                </c:pt>
                <c:pt idx="186">
                  <c:v>39932</c:v>
                </c:pt>
                <c:pt idx="187">
                  <c:v>39933</c:v>
                </c:pt>
                <c:pt idx="188">
                  <c:v>39934</c:v>
                </c:pt>
                <c:pt idx="189">
                  <c:v>39937</c:v>
                </c:pt>
                <c:pt idx="190">
                  <c:v>39938</c:v>
                </c:pt>
                <c:pt idx="191">
                  <c:v>39939</c:v>
                </c:pt>
                <c:pt idx="192">
                  <c:v>39940</c:v>
                </c:pt>
                <c:pt idx="193">
                  <c:v>39941</c:v>
                </c:pt>
                <c:pt idx="194">
                  <c:v>39944</c:v>
                </c:pt>
                <c:pt idx="195">
                  <c:v>39945</c:v>
                </c:pt>
                <c:pt idx="196">
                  <c:v>39946</c:v>
                </c:pt>
                <c:pt idx="197">
                  <c:v>39947</c:v>
                </c:pt>
                <c:pt idx="198">
                  <c:v>39948</c:v>
                </c:pt>
                <c:pt idx="199">
                  <c:v>39951</c:v>
                </c:pt>
                <c:pt idx="200">
                  <c:v>39952</c:v>
                </c:pt>
                <c:pt idx="201">
                  <c:v>39953</c:v>
                </c:pt>
                <c:pt idx="202">
                  <c:v>39954</c:v>
                </c:pt>
                <c:pt idx="203">
                  <c:v>39955</c:v>
                </c:pt>
                <c:pt idx="204">
                  <c:v>39959</c:v>
                </c:pt>
                <c:pt idx="205">
                  <c:v>39960</c:v>
                </c:pt>
                <c:pt idx="206">
                  <c:v>39961</c:v>
                </c:pt>
                <c:pt idx="207">
                  <c:v>39962</c:v>
                </c:pt>
                <c:pt idx="208">
                  <c:v>39965</c:v>
                </c:pt>
                <c:pt idx="209">
                  <c:v>39966</c:v>
                </c:pt>
                <c:pt idx="210">
                  <c:v>39967</c:v>
                </c:pt>
                <c:pt idx="211">
                  <c:v>39968</c:v>
                </c:pt>
                <c:pt idx="212">
                  <c:v>39969</c:v>
                </c:pt>
                <c:pt idx="213">
                  <c:v>39972</c:v>
                </c:pt>
                <c:pt idx="214">
                  <c:v>39973</c:v>
                </c:pt>
                <c:pt idx="215">
                  <c:v>39974</c:v>
                </c:pt>
                <c:pt idx="216">
                  <c:v>39975</c:v>
                </c:pt>
                <c:pt idx="217">
                  <c:v>39976</c:v>
                </c:pt>
                <c:pt idx="218">
                  <c:v>39979</c:v>
                </c:pt>
                <c:pt idx="219">
                  <c:v>39980</c:v>
                </c:pt>
                <c:pt idx="220">
                  <c:v>39981</c:v>
                </c:pt>
                <c:pt idx="221">
                  <c:v>39982</c:v>
                </c:pt>
                <c:pt idx="222">
                  <c:v>39983</c:v>
                </c:pt>
                <c:pt idx="223">
                  <c:v>39986</c:v>
                </c:pt>
                <c:pt idx="224">
                  <c:v>39987</c:v>
                </c:pt>
                <c:pt idx="225">
                  <c:v>39988</c:v>
                </c:pt>
                <c:pt idx="226">
                  <c:v>39989</c:v>
                </c:pt>
                <c:pt idx="227">
                  <c:v>39990</c:v>
                </c:pt>
                <c:pt idx="228">
                  <c:v>39993</c:v>
                </c:pt>
                <c:pt idx="229">
                  <c:v>39994</c:v>
                </c:pt>
                <c:pt idx="230">
                  <c:v>39995</c:v>
                </c:pt>
                <c:pt idx="231">
                  <c:v>39996</c:v>
                </c:pt>
                <c:pt idx="232">
                  <c:v>40000</c:v>
                </c:pt>
                <c:pt idx="233">
                  <c:v>40001</c:v>
                </c:pt>
                <c:pt idx="234">
                  <c:v>40002</c:v>
                </c:pt>
                <c:pt idx="235">
                  <c:v>40003</c:v>
                </c:pt>
                <c:pt idx="236">
                  <c:v>40004</c:v>
                </c:pt>
                <c:pt idx="237">
                  <c:v>40007</c:v>
                </c:pt>
                <c:pt idx="238">
                  <c:v>40008</c:v>
                </c:pt>
                <c:pt idx="239">
                  <c:v>40009</c:v>
                </c:pt>
                <c:pt idx="240">
                  <c:v>40010</c:v>
                </c:pt>
                <c:pt idx="241">
                  <c:v>40011</c:v>
                </c:pt>
                <c:pt idx="242">
                  <c:v>40014</c:v>
                </c:pt>
                <c:pt idx="243">
                  <c:v>40015</c:v>
                </c:pt>
                <c:pt idx="244">
                  <c:v>40016</c:v>
                </c:pt>
                <c:pt idx="245">
                  <c:v>40017</c:v>
                </c:pt>
                <c:pt idx="246">
                  <c:v>40018</c:v>
                </c:pt>
                <c:pt idx="247">
                  <c:v>40021</c:v>
                </c:pt>
                <c:pt idx="248">
                  <c:v>40022</c:v>
                </c:pt>
                <c:pt idx="249">
                  <c:v>40023</c:v>
                </c:pt>
                <c:pt idx="250">
                  <c:v>40024</c:v>
                </c:pt>
                <c:pt idx="251">
                  <c:v>40025</c:v>
                </c:pt>
                <c:pt idx="252">
                  <c:v>40028</c:v>
                </c:pt>
                <c:pt idx="253">
                  <c:v>40029</c:v>
                </c:pt>
                <c:pt idx="254">
                  <c:v>40030</c:v>
                </c:pt>
                <c:pt idx="255">
                  <c:v>40031</c:v>
                </c:pt>
                <c:pt idx="256">
                  <c:v>40032</c:v>
                </c:pt>
                <c:pt idx="257">
                  <c:v>40035</c:v>
                </c:pt>
                <c:pt idx="258">
                  <c:v>40036</c:v>
                </c:pt>
                <c:pt idx="259">
                  <c:v>40037</c:v>
                </c:pt>
                <c:pt idx="260">
                  <c:v>40038</c:v>
                </c:pt>
                <c:pt idx="261">
                  <c:v>40039</c:v>
                </c:pt>
                <c:pt idx="262">
                  <c:v>40042</c:v>
                </c:pt>
                <c:pt idx="263">
                  <c:v>40043</c:v>
                </c:pt>
                <c:pt idx="264">
                  <c:v>40044</c:v>
                </c:pt>
                <c:pt idx="265">
                  <c:v>40045</c:v>
                </c:pt>
                <c:pt idx="266">
                  <c:v>40046</c:v>
                </c:pt>
                <c:pt idx="267">
                  <c:v>40049</c:v>
                </c:pt>
                <c:pt idx="268">
                  <c:v>40050</c:v>
                </c:pt>
                <c:pt idx="269">
                  <c:v>40051</c:v>
                </c:pt>
                <c:pt idx="270">
                  <c:v>40052</c:v>
                </c:pt>
                <c:pt idx="271">
                  <c:v>40053</c:v>
                </c:pt>
                <c:pt idx="272">
                  <c:v>40056</c:v>
                </c:pt>
                <c:pt idx="273">
                  <c:v>40057</c:v>
                </c:pt>
                <c:pt idx="274">
                  <c:v>40058</c:v>
                </c:pt>
                <c:pt idx="275">
                  <c:v>40059</c:v>
                </c:pt>
                <c:pt idx="276">
                  <c:v>40060</c:v>
                </c:pt>
                <c:pt idx="277">
                  <c:v>40064</c:v>
                </c:pt>
                <c:pt idx="278">
                  <c:v>40065</c:v>
                </c:pt>
                <c:pt idx="279">
                  <c:v>40066</c:v>
                </c:pt>
                <c:pt idx="280">
                  <c:v>40067</c:v>
                </c:pt>
                <c:pt idx="281">
                  <c:v>40070</c:v>
                </c:pt>
                <c:pt idx="282">
                  <c:v>40071</c:v>
                </c:pt>
                <c:pt idx="283">
                  <c:v>40072</c:v>
                </c:pt>
                <c:pt idx="284">
                  <c:v>40073</c:v>
                </c:pt>
                <c:pt idx="285">
                  <c:v>40074</c:v>
                </c:pt>
                <c:pt idx="286">
                  <c:v>40077</c:v>
                </c:pt>
                <c:pt idx="287">
                  <c:v>40078</c:v>
                </c:pt>
                <c:pt idx="288">
                  <c:v>40079</c:v>
                </c:pt>
                <c:pt idx="289">
                  <c:v>40080</c:v>
                </c:pt>
                <c:pt idx="290">
                  <c:v>40081</c:v>
                </c:pt>
                <c:pt idx="291">
                  <c:v>40084</c:v>
                </c:pt>
                <c:pt idx="292">
                  <c:v>40085</c:v>
                </c:pt>
                <c:pt idx="293">
                  <c:v>40086</c:v>
                </c:pt>
                <c:pt idx="294">
                  <c:v>40087</c:v>
                </c:pt>
                <c:pt idx="295">
                  <c:v>40088</c:v>
                </c:pt>
                <c:pt idx="296">
                  <c:v>40091</c:v>
                </c:pt>
                <c:pt idx="297">
                  <c:v>40092</c:v>
                </c:pt>
                <c:pt idx="298">
                  <c:v>40093</c:v>
                </c:pt>
                <c:pt idx="299">
                  <c:v>40094</c:v>
                </c:pt>
                <c:pt idx="300">
                  <c:v>40095</c:v>
                </c:pt>
                <c:pt idx="301">
                  <c:v>40098</c:v>
                </c:pt>
                <c:pt idx="302">
                  <c:v>40099</c:v>
                </c:pt>
                <c:pt idx="303">
                  <c:v>40100</c:v>
                </c:pt>
                <c:pt idx="304">
                  <c:v>40101</c:v>
                </c:pt>
                <c:pt idx="305">
                  <c:v>40102</c:v>
                </c:pt>
                <c:pt idx="306">
                  <c:v>40105</c:v>
                </c:pt>
                <c:pt idx="307">
                  <c:v>40106</c:v>
                </c:pt>
                <c:pt idx="308">
                  <c:v>40107</c:v>
                </c:pt>
                <c:pt idx="309">
                  <c:v>40108</c:v>
                </c:pt>
                <c:pt idx="310">
                  <c:v>40109</c:v>
                </c:pt>
                <c:pt idx="311">
                  <c:v>40112</c:v>
                </c:pt>
                <c:pt idx="312">
                  <c:v>40113</c:v>
                </c:pt>
                <c:pt idx="313">
                  <c:v>40114</c:v>
                </c:pt>
                <c:pt idx="314">
                  <c:v>40115</c:v>
                </c:pt>
                <c:pt idx="315">
                  <c:v>40116</c:v>
                </c:pt>
                <c:pt idx="316">
                  <c:v>40119</c:v>
                </c:pt>
                <c:pt idx="317">
                  <c:v>40120</c:v>
                </c:pt>
                <c:pt idx="318">
                  <c:v>40121</c:v>
                </c:pt>
                <c:pt idx="319">
                  <c:v>40122</c:v>
                </c:pt>
                <c:pt idx="320">
                  <c:v>40123</c:v>
                </c:pt>
                <c:pt idx="321">
                  <c:v>40126</c:v>
                </c:pt>
                <c:pt idx="322">
                  <c:v>40127</c:v>
                </c:pt>
                <c:pt idx="323">
                  <c:v>40128</c:v>
                </c:pt>
                <c:pt idx="324">
                  <c:v>40129</c:v>
                </c:pt>
                <c:pt idx="325">
                  <c:v>40130</c:v>
                </c:pt>
                <c:pt idx="326">
                  <c:v>40131</c:v>
                </c:pt>
              </c:numCache>
            </c:numRef>
          </c:cat>
          <c:val>
            <c:numRef>
              <c:f>Sheet1!$B$2:$B$328</c:f>
              <c:numCache>
                <c:formatCode>General</c:formatCode>
                <c:ptCount val="327"/>
                <c:pt idx="0">
                  <c:v>1065.25</c:v>
                </c:pt>
                <c:pt idx="1">
                  <c:v>1084.75</c:v>
                </c:pt>
                <c:pt idx="2">
                  <c:v>1072.75</c:v>
                </c:pt>
                <c:pt idx="3">
                  <c:v>1085.75</c:v>
                </c:pt>
                <c:pt idx="4">
                  <c:v>1083.5</c:v>
                </c:pt>
                <c:pt idx="5">
                  <c:v>1084.25</c:v>
                </c:pt>
                <c:pt idx="6">
                  <c:v>1074.25</c:v>
                </c:pt>
                <c:pt idx="7">
                  <c:v>1062.75</c:v>
                </c:pt>
                <c:pt idx="8">
                  <c:v>1051</c:v>
                </c:pt>
                <c:pt idx="9">
                  <c:v>1061</c:v>
                </c:pt>
                <c:pt idx="10">
                  <c:v>1060.25</c:v>
                </c:pt>
                <c:pt idx="11">
                  <c:v>1064</c:v>
                </c:pt>
                <c:pt idx="12">
                  <c:v>1058.75</c:v>
                </c:pt>
                <c:pt idx="13">
                  <c:v>1046.5</c:v>
                </c:pt>
                <c:pt idx="14">
                  <c:v>1045.75</c:v>
                </c:pt>
                <c:pt idx="15">
                  <c:v>1048</c:v>
                </c:pt>
                <c:pt idx="16">
                  <c:v>1039.5</c:v>
                </c:pt>
                <c:pt idx="17">
                  <c:v>1040.25</c:v>
                </c:pt>
                <c:pt idx="18">
                  <c:v>1036.25</c:v>
                </c:pt>
                <c:pt idx="19">
                  <c:v>1039.5</c:v>
                </c:pt>
                <c:pt idx="20">
                  <c:v>1036.75</c:v>
                </c:pt>
                <c:pt idx="21">
                  <c:v>1041.75</c:v>
                </c:pt>
                <c:pt idx="22">
                  <c:v>1031.25</c:v>
                </c:pt>
                <c:pt idx="23">
                  <c:v>1019.5</c:v>
                </c:pt>
                <c:pt idx="24">
                  <c:v>1036.75</c:v>
                </c:pt>
                <c:pt idx="25">
                  <c:v>1020.25</c:v>
                </c:pt>
                <c:pt idx="26">
                  <c:v>1006.25</c:v>
                </c:pt>
                <c:pt idx="27">
                  <c:v>1005.5</c:v>
                </c:pt>
                <c:pt idx="28">
                  <c:v>992.25</c:v>
                </c:pt>
                <c:pt idx="29">
                  <c:v>994.75</c:v>
                </c:pt>
                <c:pt idx="30">
                  <c:v>997.75</c:v>
                </c:pt>
                <c:pt idx="31">
                  <c:v>993.5</c:v>
                </c:pt>
                <c:pt idx="32">
                  <c:v>996.75</c:v>
                </c:pt>
                <c:pt idx="33">
                  <c:v>985.25</c:v>
                </c:pt>
                <c:pt idx="34">
                  <c:v>970.5</c:v>
                </c:pt>
                <c:pt idx="35">
                  <c:v>951.5</c:v>
                </c:pt>
                <c:pt idx="36">
                  <c:v>952.25</c:v>
                </c:pt>
                <c:pt idx="37">
                  <c:v>954.25</c:v>
                </c:pt>
                <c:pt idx="38">
                  <c:v>943.25</c:v>
                </c:pt>
                <c:pt idx="39">
                  <c:v>931.75</c:v>
                </c:pt>
                <c:pt idx="40">
                  <c:v>944.5</c:v>
                </c:pt>
                <c:pt idx="41">
                  <c:v>937.5</c:v>
                </c:pt>
                <c:pt idx="42">
                  <c:v>942.25</c:v>
                </c:pt>
                <c:pt idx="43">
                  <c:v>949.5</c:v>
                </c:pt>
                <c:pt idx="44">
                  <c:v>934</c:v>
                </c:pt>
                <c:pt idx="45">
                  <c:v>960.25</c:v>
                </c:pt>
                <c:pt idx="46">
                  <c:v>963.25</c:v>
                </c:pt>
                <c:pt idx="47">
                  <c:v>959.5</c:v>
                </c:pt>
                <c:pt idx="48">
                  <c:v>964</c:v>
                </c:pt>
                <c:pt idx="49">
                  <c:v>944</c:v>
                </c:pt>
                <c:pt idx="50">
                  <c:v>962.25</c:v>
                </c:pt>
                <c:pt idx="51">
                  <c:v>981.25</c:v>
                </c:pt>
                <c:pt idx="52">
                  <c:v>969.25</c:v>
                </c:pt>
                <c:pt idx="53">
                  <c:v>979.75</c:v>
                </c:pt>
                <c:pt idx="54">
                  <c:v>967.5</c:v>
                </c:pt>
                <c:pt idx="55">
                  <c:v>961.25</c:v>
                </c:pt>
                <c:pt idx="56">
                  <c:v>975.75</c:v>
                </c:pt>
                <c:pt idx="57">
                  <c:v>974.25</c:v>
                </c:pt>
                <c:pt idx="58">
                  <c:v>989.75</c:v>
                </c:pt>
                <c:pt idx="59">
                  <c:v>977.25</c:v>
                </c:pt>
                <c:pt idx="60">
                  <c:v>998.25</c:v>
                </c:pt>
                <c:pt idx="61">
                  <c:v>990.5</c:v>
                </c:pt>
                <c:pt idx="62">
                  <c:v>1020.75</c:v>
                </c:pt>
                <c:pt idx="63">
                  <c:v>1012</c:v>
                </c:pt>
                <c:pt idx="64">
                  <c:v>1027.25</c:v>
                </c:pt>
                <c:pt idx="65">
                  <c:v>1014.25</c:v>
                </c:pt>
                <c:pt idx="66">
                  <c:v>998.25</c:v>
                </c:pt>
                <c:pt idx="67">
                  <c:v>1004</c:v>
                </c:pt>
                <c:pt idx="68">
                  <c:v>1006.75</c:v>
                </c:pt>
                <c:pt idx="69">
                  <c:v>1018.75</c:v>
                </c:pt>
                <c:pt idx="70">
                  <c:v>1010.5</c:v>
                </c:pt>
                <c:pt idx="71">
                  <c:v>1037.5</c:v>
                </c:pt>
                <c:pt idx="72">
                  <c:v>1026</c:v>
                </c:pt>
                <c:pt idx="73">
                  <c:v>1035.25</c:v>
                </c:pt>
                <c:pt idx="74">
                  <c:v>1014.5</c:v>
                </c:pt>
                <c:pt idx="75">
                  <c:v>1025</c:v>
                </c:pt>
                <c:pt idx="76">
                  <c:v>1011</c:v>
                </c:pt>
                <c:pt idx="77">
                  <c:v>992.5</c:v>
                </c:pt>
                <c:pt idx="78">
                  <c:v>1004.5</c:v>
                </c:pt>
                <c:pt idx="79">
                  <c:v>1017.75</c:v>
                </c:pt>
                <c:pt idx="80">
                  <c:v>1009.75</c:v>
                </c:pt>
                <c:pt idx="81">
                  <c:v>1023.75</c:v>
                </c:pt>
                <c:pt idx="82">
                  <c:v>1021.5</c:v>
                </c:pt>
                <c:pt idx="83">
                  <c:v>997</c:v>
                </c:pt>
                <c:pt idx="84">
                  <c:v>997.25</c:v>
                </c:pt>
                <c:pt idx="85">
                  <c:v>980.75</c:v>
                </c:pt>
                <c:pt idx="86">
                  <c:v>981.75</c:v>
                </c:pt>
                <c:pt idx="87">
                  <c:v>991</c:v>
                </c:pt>
                <c:pt idx="88">
                  <c:v>1013.75</c:v>
                </c:pt>
                <c:pt idx="89">
                  <c:v>1016.5</c:v>
                </c:pt>
                <c:pt idx="90">
                  <c:v>1020.25</c:v>
                </c:pt>
                <c:pt idx="91">
                  <c:v>1009.5</c:v>
                </c:pt>
                <c:pt idx="92">
                  <c:v>1018</c:v>
                </c:pt>
                <c:pt idx="93">
                  <c:v>1019.75</c:v>
                </c:pt>
                <c:pt idx="94">
                  <c:v>1011.5</c:v>
                </c:pt>
                <c:pt idx="95">
                  <c:v>1002</c:v>
                </c:pt>
                <c:pt idx="96">
                  <c:v>1009.5</c:v>
                </c:pt>
                <c:pt idx="97">
                  <c:v>1019.75</c:v>
                </c:pt>
                <c:pt idx="98">
                  <c:v>1017.5</c:v>
                </c:pt>
                <c:pt idx="99">
                  <c:v>1024</c:v>
                </c:pt>
                <c:pt idx="100">
                  <c:v>1023.25</c:v>
                </c:pt>
                <c:pt idx="101">
                  <c:v>1014.25</c:v>
                </c:pt>
                <c:pt idx="102">
                  <c:v>1029</c:v>
                </c:pt>
                <c:pt idx="103">
                  <c:v>1024.5</c:v>
                </c:pt>
                <c:pt idx="104">
                  <c:v>1021.25</c:v>
                </c:pt>
                <c:pt idx="105">
                  <c:v>1005.5</c:v>
                </c:pt>
                <c:pt idx="106">
                  <c:v>993.25</c:v>
                </c:pt>
                <c:pt idx="107">
                  <c:v>1025</c:v>
                </c:pt>
                <c:pt idx="108">
                  <c:v>1028.75</c:v>
                </c:pt>
                <c:pt idx="109">
                  <c:v>1025</c:v>
                </c:pt>
                <c:pt idx="110">
                  <c:v>1017</c:v>
                </c:pt>
                <c:pt idx="111">
                  <c:v>1019.5</c:v>
                </c:pt>
                <c:pt idx="112">
                  <c:v>993.75</c:v>
                </c:pt>
                <c:pt idx="113">
                  <c:v>986.75</c:v>
                </c:pt>
                <c:pt idx="114">
                  <c:v>991.25</c:v>
                </c:pt>
                <c:pt idx="115">
                  <c:v>976.5</c:v>
                </c:pt>
                <c:pt idx="116">
                  <c:v>975.25</c:v>
                </c:pt>
                <c:pt idx="117">
                  <c:v>966.75</c:v>
                </c:pt>
                <c:pt idx="118">
                  <c:v>965.75</c:v>
                </c:pt>
                <c:pt idx="119">
                  <c:v>961</c:v>
                </c:pt>
                <c:pt idx="120">
                  <c:v>959.75</c:v>
                </c:pt>
                <c:pt idx="121">
                  <c:v>971.75</c:v>
                </c:pt>
                <c:pt idx="122">
                  <c:v>962.75</c:v>
                </c:pt>
                <c:pt idx="123">
                  <c:v>958.25</c:v>
                </c:pt>
                <c:pt idx="124">
                  <c:v>951.25</c:v>
                </c:pt>
                <c:pt idx="125">
                  <c:v>945.75</c:v>
                </c:pt>
                <c:pt idx="126">
                  <c:v>945.25</c:v>
                </c:pt>
                <c:pt idx="127">
                  <c:v>966.25</c:v>
                </c:pt>
                <c:pt idx="128">
                  <c:v>955</c:v>
                </c:pt>
                <c:pt idx="129">
                  <c:v>964.75</c:v>
                </c:pt>
                <c:pt idx="130">
                  <c:v>960</c:v>
                </c:pt>
                <c:pt idx="131">
                  <c:v>964.5</c:v>
                </c:pt>
                <c:pt idx="132">
                  <c:v>953.75</c:v>
                </c:pt>
                <c:pt idx="133">
                  <c:v>959.75</c:v>
                </c:pt>
                <c:pt idx="134">
                  <c:v>964.25</c:v>
                </c:pt>
                <c:pt idx="135">
                  <c:v>971</c:v>
                </c:pt>
                <c:pt idx="136">
                  <c:v>986.25</c:v>
                </c:pt>
                <c:pt idx="137">
                  <c:v>976.5</c:v>
                </c:pt>
                <c:pt idx="138">
                  <c:v>986.25</c:v>
                </c:pt>
                <c:pt idx="139">
                  <c:v>980</c:v>
                </c:pt>
                <c:pt idx="140">
                  <c:v>979.75</c:v>
                </c:pt>
                <c:pt idx="141">
                  <c:v>992.75</c:v>
                </c:pt>
                <c:pt idx="142">
                  <c:v>987.25</c:v>
                </c:pt>
                <c:pt idx="143">
                  <c:v>997.5</c:v>
                </c:pt>
                <c:pt idx="144">
                  <c:v>997.5</c:v>
                </c:pt>
                <c:pt idx="145">
                  <c:v>985.25</c:v>
                </c:pt>
                <c:pt idx="146">
                  <c:v>987.75</c:v>
                </c:pt>
                <c:pt idx="147">
                  <c:v>972.75</c:v>
                </c:pt>
                <c:pt idx="148">
                  <c:v>966</c:v>
                </c:pt>
                <c:pt idx="149">
                  <c:v>965.25</c:v>
                </c:pt>
                <c:pt idx="150">
                  <c:v>972</c:v>
                </c:pt>
                <c:pt idx="151">
                  <c:v>965.25</c:v>
                </c:pt>
                <c:pt idx="152">
                  <c:v>971.5</c:v>
                </c:pt>
                <c:pt idx="153">
                  <c:v>967.5</c:v>
                </c:pt>
                <c:pt idx="154">
                  <c:v>953.25</c:v>
                </c:pt>
                <c:pt idx="155">
                  <c:v>951.5</c:v>
                </c:pt>
                <c:pt idx="156">
                  <c:v>940</c:v>
                </c:pt>
                <c:pt idx="157">
                  <c:v>950.75</c:v>
                </c:pt>
                <c:pt idx="158">
                  <c:v>946.25</c:v>
                </c:pt>
                <c:pt idx="159">
                  <c:v>956.25</c:v>
                </c:pt>
                <c:pt idx="160">
                  <c:v>965</c:v>
                </c:pt>
                <c:pt idx="161">
                  <c:v>962.5</c:v>
                </c:pt>
                <c:pt idx="162">
                  <c:v>957.25</c:v>
                </c:pt>
                <c:pt idx="163">
                  <c:v>955.25</c:v>
                </c:pt>
                <c:pt idx="164">
                  <c:v>948.75</c:v>
                </c:pt>
                <c:pt idx="165">
                  <c:v>949.25</c:v>
                </c:pt>
                <c:pt idx="166">
                  <c:v>955.25</c:v>
                </c:pt>
                <c:pt idx="167">
                  <c:v>972.75</c:v>
                </c:pt>
                <c:pt idx="168">
                  <c:v>974.25</c:v>
                </c:pt>
                <c:pt idx="169">
                  <c:v>968.25</c:v>
                </c:pt>
                <c:pt idx="170">
                  <c:v>963.25</c:v>
                </c:pt>
                <c:pt idx="171">
                  <c:v>960.5</c:v>
                </c:pt>
                <c:pt idx="172">
                  <c:v>945.25</c:v>
                </c:pt>
                <c:pt idx="173">
                  <c:v>942.5</c:v>
                </c:pt>
                <c:pt idx="174">
                  <c:v>939.25</c:v>
                </c:pt>
                <c:pt idx="175">
                  <c:v>948.25</c:v>
                </c:pt>
                <c:pt idx="176">
                  <c:v>952.5</c:v>
                </c:pt>
                <c:pt idx="177">
                  <c:v>952.75</c:v>
                </c:pt>
                <c:pt idx="178">
                  <c:v>952.75</c:v>
                </c:pt>
                <c:pt idx="179">
                  <c:v>958.25</c:v>
                </c:pt>
                <c:pt idx="180">
                  <c:v>956.75</c:v>
                </c:pt>
                <c:pt idx="181">
                  <c:v>953.75</c:v>
                </c:pt>
                <c:pt idx="182">
                  <c:v>961.5</c:v>
                </c:pt>
                <c:pt idx="183">
                  <c:v>952.5</c:v>
                </c:pt>
                <c:pt idx="184">
                  <c:v>952</c:v>
                </c:pt>
                <c:pt idx="185">
                  <c:v>953</c:v>
                </c:pt>
                <c:pt idx="186">
                  <c:v>961.75</c:v>
                </c:pt>
                <c:pt idx="187">
                  <c:v>952.25</c:v>
                </c:pt>
                <c:pt idx="188">
                  <c:v>940.75</c:v>
                </c:pt>
                <c:pt idx="189">
                  <c:v>949</c:v>
                </c:pt>
                <c:pt idx="190">
                  <c:v>954.5</c:v>
                </c:pt>
                <c:pt idx="191">
                  <c:v>956</c:v>
                </c:pt>
                <c:pt idx="192">
                  <c:v>951</c:v>
                </c:pt>
                <c:pt idx="193">
                  <c:v>952</c:v>
                </c:pt>
                <c:pt idx="194">
                  <c:v>949.5</c:v>
                </c:pt>
                <c:pt idx="195">
                  <c:v>930.75</c:v>
                </c:pt>
                <c:pt idx="196">
                  <c:v>934.5</c:v>
                </c:pt>
                <c:pt idx="197">
                  <c:v>937</c:v>
                </c:pt>
                <c:pt idx="198">
                  <c:v>934.5</c:v>
                </c:pt>
                <c:pt idx="199">
                  <c:v>935</c:v>
                </c:pt>
                <c:pt idx="200">
                  <c:v>923.5</c:v>
                </c:pt>
                <c:pt idx="201">
                  <c:v>919.75</c:v>
                </c:pt>
                <c:pt idx="202">
                  <c:v>918.5</c:v>
                </c:pt>
                <c:pt idx="203">
                  <c:v>907</c:v>
                </c:pt>
                <c:pt idx="204">
                  <c:v>904.75</c:v>
                </c:pt>
                <c:pt idx="205">
                  <c:v>906.5</c:v>
                </c:pt>
                <c:pt idx="206">
                  <c:v>902</c:v>
                </c:pt>
                <c:pt idx="207">
                  <c:v>905.75</c:v>
                </c:pt>
                <c:pt idx="208">
                  <c:v>901.25</c:v>
                </c:pt>
                <c:pt idx="209">
                  <c:v>917</c:v>
                </c:pt>
                <c:pt idx="210">
                  <c:v>915</c:v>
                </c:pt>
                <c:pt idx="211">
                  <c:v>924</c:v>
                </c:pt>
                <c:pt idx="212">
                  <c:v>914.25</c:v>
                </c:pt>
                <c:pt idx="213">
                  <c:v>920.25</c:v>
                </c:pt>
                <c:pt idx="214">
                  <c:v>925</c:v>
                </c:pt>
                <c:pt idx="215">
                  <c:v>921.75</c:v>
                </c:pt>
                <c:pt idx="216">
                  <c:v>908.75</c:v>
                </c:pt>
                <c:pt idx="217">
                  <c:v>904.25</c:v>
                </c:pt>
                <c:pt idx="218">
                  <c:v>904.25</c:v>
                </c:pt>
                <c:pt idx="219">
                  <c:v>927.5</c:v>
                </c:pt>
                <c:pt idx="220">
                  <c:v>939.75</c:v>
                </c:pt>
                <c:pt idx="221">
                  <c:v>942.25</c:v>
                </c:pt>
                <c:pt idx="222">
                  <c:v>939.75</c:v>
                </c:pt>
                <c:pt idx="223">
                  <c:v>959.25</c:v>
                </c:pt>
                <c:pt idx="224">
                  <c:v>960.75</c:v>
                </c:pt>
                <c:pt idx="225">
                  <c:v>956</c:v>
                </c:pt>
                <c:pt idx="226">
                  <c:v>977.75</c:v>
                </c:pt>
                <c:pt idx="227">
                  <c:v>986</c:v>
                </c:pt>
                <c:pt idx="228">
                  <c:v>980</c:v>
                </c:pt>
                <c:pt idx="229">
                  <c:v>1037.25</c:v>
                </c:pt>
                <c:pt idx="230">
                  <c:v>1029.5</c:v>
                </c:pt>
                <c:pt idx="231">
                  <c:v>1030.25</c:v>
                </c:pt>
                <c:pt idx="232">
                  <c:v>1014.75</c:v>
                </c:pt>
                <c:pt idx="233">
                  <c:v>985.75</c:v>
                </c:pt>
                <c:pt idx="234">
                  <c:v>988.25</c:v>
                </c:pt>
                <c:pt idx="235">
                  <c:v>1015.75</c:v>
                </c:pt>
                <c:pt idx="236">
                  <c:v>1022.25</c:v>
                </c:pt>
                <c:pt idx="237">
                  <c:v>1028.5</c:v>
                </c:pt>
                <c:pt idx="238">
                  <c:v>1025</c:v>
                </c:pt>
                <c:pt idx="239">
                  <c:v>1016</c:v>
                </c:pt>
                <c:pt idx="240">
                  <c:v>1011</c:v>
                </c:pt>
                <c:pt idx="241">
                  <c:v>1006.75</c:v>
                </c:pt>
                <c:pt idx="242">
                  <c:v>999.5</c:v>
                </c:pt>
                <c:pt idx="243">
                  <c:v>1004.75</c:v>
                </c:pt>
                <c:pt idx="244">
                  <c:v>995.5</c:v>
                </c:pt>
                <c:pt idx="245">
                  <c:v>980.5</c:v>
                </c:pt>
                <c:pt idx="246">
                  <c:v>965</c:v>
                </c:pt>
                <c:pt idx="247">
                  <c:v>933.25</c:v>
                </c:pt>
                <c:pt idx="248">
                  <c:v>944.75</c:v>
                </c:pt>
                <c:pt idx="249">
                  <c:v>943.25</c:v>
                </c:pt>
                <c:pt idx="250">
                  <c:v>950</c:v>
                </c:pt>
                <c:pt idx="251">
                  <c:v>940.25</c:v>
                </c:pt>
                <c:pt idx="252">
                  <c:v>935.5</c:v>
                </c:pt>
                <c:pt idx="253">
                  <c:v>942.25</c:v>
                </c:pt>
                <c:pt idx="254">
                  <c:v>953.25</c:v>
                </c:pt>
                <c:pt idx="255">
                  <c:v>943.25</c:v>
                </c:pt>
                <c:pt idx="256">
                  <c:v>963.25</c:v>
                </c:pt>
                <c:pt idx="257">
                  <c:v>994.5</c:v>
                </c:pt>
                <c:pt idx="258">
                  <c:v>971.5</c:v>
                </c:pt>
                <c:pt idx="259">
                  <c:v>910</c:v>
                </c:pt>
                <c:pt idx="260">
                  <c:v>927</c:v>
                </c:pt>
                <c:pt idx="261">
                  <c:v>916.5</c:v>
                </c:pt>
                <c:pt idx="262">
                  <c:v>917</c:v>
                </c:pt>
                <c:pt idx="263">
                  <c:v>904.25</c:v>
                </c:pt>
                <c:pt idx="264">
                  <c:v>893.5</c:v>
                </c:pt>
                <c:pt idx="265">
                  <c:v>907.25</c:v>
                </c:pt>
                <c:pt idx="266">
                  <c:v>889.5</c:v>
                </c:pt>
                <c:pt idx="267">
                  <c:v>874</c:v>
                </c:pt>
                <c:pt idx="268">
                  <c:v>877.75</c:v>
                </c:pt>
                <c:pt idx="269">
                  <c:v>865</c:v>
                </c:pt>
                <c:pt idx="270">
                  <c:v>879</c:v>
                </c:pt>
                <c:pt idx="271">
                  <c:v>885.5</c:v>
                </c:pt>
                <c:pt idx="272">
                  <c:v>887.5</c:v>
                </c:pt>
                <c:pt idx="273">
                  <c:v>874</c:v>
                </c:pt>
                <c:pt idx="274">
                  <c:v>874</c:v>
                </c:pt>
                <c:pt idx="275">
                  <c:v>869.5</c:v>
                </c:pt>
                <c:pt idx="276">
                  <c:v>866.5</c:v>
                </c:pt>
                <c:pt idx="277">
                  <c:v>879.25</c:v>
                </c:pt>
                <c:pt idx="278">
                  <c:v>872.25</c:v>
                </c:pt>
                <c:pt idx="279">
                  <c:v>874</c:v>
                </c:pt>
                <c:pt idx="280">
                  <c:v>874.25</c:v>
                </c:pt>
                <c:pt idx="281">
                  <c:v>884.25</c:v>
                </c:pt>
                <c:pt idx="282">
                  <c:v>889</c:v>
                </c:pt>
                <c:pt idx="283">
                  <c:v>887.25</c:v>
                </c:pt>
                <c:pt idx="284">
                  <c:v>884.5</c:v>
                </c:pt>
                <c:pt idx="285">
                  <c:v>867.25</c:v>
                </c:pt>
                <c:pt idx="286">
                  <c:v>874.25</c:v>
                </c:pt>
                <c:pt idx="287">
                  <c:v>861.75</c:v>
                </c:pt>
                <c:pt idx="288">
                  <c:v>863.75</c:v>
                </c:pt>
                <c:pt idx="289">
                  <c:v>868</c:v>
                </c:pt>
                <c:pt idx="290">
                  <c:v>889.25</c:v>
                </c:pt>
                <c:pt idx="291">
                  <c:v>876.75</c:v>
                </c:pt>
                <c:pt idx="292">
                  <c:v>884.25</c:v>
                </c:pt>
                <c:pt idx="293">
                  <c:v>892</c:v>
                </c:pt>
                <c:pt idx="294">
                  <c:v>877.25</c:v>
                </c:pt>
                <c:pt idx="295">
                  <c:v>874.25</c:v>
                </c:pt>
                <c:pt idx="296">
                  <c:v>884.25</c:v>
                </c:pt>
                <c:pt idx="297">
                  <c:v>888</c:v>
                </c:pt>
                <c:pt idx="298">
                  <c:v>891</c:v>
                </c:pt>
                <c:pt idx="299">
                  <c:v>881.25</c:v>
                </c:pt>
                <c:pt idx="300">
                  <c:v>885.75</c:v>
                </c:pt>
                <c:pt idx="301">
                  <c:v>887.5</c:v>
                </c:pt>
                <c:pt idx="302">
                  <c:v>914</c:v>
                </c:pt>
                <c:pt idx="303">
                  <c:v>910.5</c:v>
                </c:pt>
                <c:pt idx="304">
                  <c:v>905.25</c:v>
                </c:pt>
                <c:pt idx="305">
                  <c:v>898.25</c:v>
                </c:pt>
                <c:pt idx="306">
                  <c:v>891</c:v>
                </c:pt>
                <c:pt idx="307">
                  <c:v>896</c:v>
                </c:pt>
                <c:pt idx="308">
                  <c:v>905.25</c:v>
                </c:pt>
                <c:pt idx="309">
                  <c:v>898.75</c:v>
                </c:pt>
                <c:pt idx="310">
                  <c:v>895.5</c:v>
                </c:pt>
                <c:pt idx="311">
                  <c:v>885</c:v>
                </c:pt>
                <c:pt idx="312">
                  <c:v>891.25</c:v>
                </c:pt>
                <c:pt idx="313">
                  <c:v>881.5</c:v>
                </c:pt>
                <c:pt idx="314">
                  <c:v>878.75</c:v>
                </c:pt>
                <c:pt idx="315">
                  <c:v>883.75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Nov-16</c:v>
                </c:pt>
              </c:strCache>
            </c:strRef>
          </c:tx>
          <c:spPr>
            <a:ln w="41275"/>
          </c:spPr>
          <c:marker>
            <c:symbol val="none"/>
          </c:marker>
          <c:val>
            <c:numRef>
              <c:f>Sheet1!$C$2:$C$328</c:f>
              <c:numCache>
                <c:formatCode>General</c:formatCode>
                <c:ptCount val="327"/>
                <c:pt idx="0">
                  <c:v>904.5</c:v>
                </c:pt>
                <c:pt idx="1">
                  <c:v>909.75</c:v>
                </c:pt>
                <c:pt idx="2">
                  <c:v>910.75</c:v>
                </c:pt>
                <c:pt idx="3">
                  <c:v>901.25</c:v>
                </c:pt>
                <c:pt idx="4">
                  <c:v>916.5</c:v>
                </c:pt>
                <c:pt idx="5">
                  <c:v>941.25</c:v>
                </c:pt>
                <c:pt idx="6">
                  <c:v>925.5</c:v>
                </c:pt>
                <c:pt idx="7">
                  <c:v>885.75</c:v>
                </c:pt>
                <c:pt idx="8">
                  <c:v>907</c:v>
                </c:pt>
                <c:pt idx="9">
                  <c:v>898.5</c:v>
                </c:pt>
                <c:pt idx="10">
                  <c:v>901.25</c:v>
                </c:pt>
                <c:pt idx="11">
                  <c:v>890.5</c:v>
                </c:pt>
                <c:pt idx="12">
                  <c:v>884.25</c:v>
                </c:pt>
                <c:pt idx="13">
                  <c:v>895.75</c:v>
                </c:pt>
                <c:pt idx="14">
                  <c:v>880.75</c:v>
                </c:pt>
                <c:pt idx="15">
                  <c:v>866.75</c:v>
                </c:pt>
                <c:pt idx="16">
                  <c:v>872.25</c:v>
                </c:pt>
                <c:pt idx="17">
                  <c:v>860.75</c:v>
                </c:pt>
                <c:pt idx="18">
                  <c:v>873</c:v>
                </c:pt>
                <c:pt idx="19">
                  <c:v>879.75</c:v>
                </c:pt>
                <c:pt idx="20">
                  <c:v>883.75</c:v>
                </c:pt>
                <c:pt idx="21">
                  <c:v>870.25</c:v>
                </c:pt>
                <c:pt idx="22">
                  <c:v>867.25</c:v>
                </c:pt>
                <c:pt idx="23">
                  <c:v>863.25</c:v>
                </c:pt>
                <c:pt idx="24">
                  <c:v>859.75</c:v>
                </c:pt>
                <c:pt idx="25">
                  <c:v>869.75</c:v>
                </c:pt>
                <c:pt idx="26">
                  <c:v>864.75</c:v>
                </c:pt>
                <c:pt idx="27">
                  <c:v>865.25</c:v>
                </c:pt>
                <c:pt idx="28">
                  <c:v>866.25</c:v>
                </c:pt>
                <c:pt idx="29">
                  <c:v>876.25</c:v>
                </c:pt>
                <c:pt idx="30">
                  <c:v>882.25</c:v>
                </c:pt>
                <c:pt idx="31">
                  <c:v>884.25</c:v>
                </c:pt>
                <c:pt idx="32">
                  <c:v>883</c:v>
                </c:pt>
                <c:pt idx="33">
                  <c:v>869.75</c:v>
                </c:pt>
                <c:pt idx="34">
                  <c:v>878</c:v>
                </c:pt>
                <c:pt idx="35">
                  <c:v>868.25</c:v>
                </c:pt>
                <c:pt idx="36">
                  <c:v>870</c:v>
                </c:pt>
                <c:pt idx="37">
                  <c:v>875.5</c:v>
                </c:pt>
                <c:pt idx="38">
                  <c:v>893</c:v>
                </c:pt>
                <c:pt idx="39">
                  <c:v>884</c:v>
                </c:pt>
                <c:pt idx="40">
                  <c:v>887.25</c:v>
                </c:pt>
                <c:pt idx="41">
                  <c:v>893.25</c:v>
                </c:pt>
                <c:pt idx="42">
                  <c:v>883.5</c:v>
                </c:pt>
                <c:pt idx="43">
                  <c:v>882.75</c:v>
                </c:pt>
                <c:pt idx="44">
                  <c:v>891.75</c:v>
                </c:pt>
                <c:pt idx="45">
                  <c:v>895.75</c:v>
                </c:pt>
                <c:pt idx="46">
                  <c:v>899.25</c:v>
                </c:pt>
                <c:pt idx="47">
                  <c:v>892.5</c:v>
                </c:pt>
                <c:pt idx="48">
                  <c:v>895</c:v>
                </c:pt>
                <c:pt idx="49">
                  <c:v>895</c:v>
                </c:pt>
                <c:pt idx="50">
                  <c:v>915</c:v>
                </c:pt>
                <c:pt idx="51">
                  <c:v>910.75</c:v>
                </c:pt>
                <c:pt idx="52">
                  <c:v>908.25</c:v>
                </c:pt>
                <c:pt idx="53">
                  <c:v>902.5</c:v>
                </c:pt>
                <c:pt idx="54">
                  <c:v>898.25</c:v>
                </c:pt>
                <c:pt idx="55">
                  <c:v>903</c:v>
                </c:pt>
                <c:pt idx="56">
                  <c:v>907</c:v>
                </c:pt>
                <c:pt idx="57">
                  <c:v>898.75</c:v>
                </c:pt>
                <c:pt idx="58">
                  <c:v>897</c:v>
                </c:pt>
                <c:pt idx="59">
                  <c:v>886.5</c:v>
                </c:pt>
                <c:pt idx="60">
                  <c:v>891.75</c:v>
                </c:pt>
                <c:pt idx="61">
                  <c:v>887.25</c:v>
                </c:pt>
                <c:pt idx="62">
                  <c:v>884.5</c:v>
                </c:pt>
                <c:pt idx="63">
                  <c:v>890</c:v>
                </c:pt>
                <c:pt idx="64">
                  <c:v>882.75</c:v>
                </c:pt>
                <c:pt idx="65">
                  <c:v>882.5</c:v>
                </c:pt>
                <c:pt idx="66">
                  <c:v>889</c:v>
                </c:pt>
                <c:pt idx="67">
                  <c:v>874</c:v>
                </c:pt>
                <c:pt idx="68">
                  <c:v>879.25</c:v>
                </c:pt>
                <c:pt idx="69">
                  <c:v>874</c:v>
                </c:pt>
                <c:pt idx="70">
                  <c:v>866.25</c:v>
                </c:pt>
                <c:pt idx="71">
                  <c:v>874.5</c:v>
                </c:pt>
                <c:pt idx="72">
                  <c:v>879</c:v>
                </c:pt>
                <c:pt idx="73">
                  <c:v>874</c:v>
                </c:pt>
                <c:pt idx="74">
                  <c:v>879.5</c:v>
                </c:pt>
                <c:pt idx="75">
                  <c:v>881.75</c:v>
                </c:pt>
                <c:pt idx="76">
                  <c:v>877</c:v>
                </c:pt>
                <c:pt idx="77">
                  <c:v>879.5</c:v>
                </c:pt>
                <c:pt idx="78">
                  <c:v>878.5</c:v>
                </c:pt>
                <c:pt idx="79">
                  <c:v>885</c:v>
                </c:pt>
                <c:pt idx="80">
                  <c:v>883.5</c:v>
                </c:pt>
                <c:pt idx="81">
                  <c:v>894.25</c:v>
                </c:pt>
                <c:pt idx="82">
                  <c:v>892.75</c:v>
                </c:pt>
                <c:pt idx="83">
                  <c:v>899</c:v>
                </c:pt>
                <c:pt idx="84">
                  <c:v>907</c:v>
                </c:pt>
                <c:pt idx="85">
                  <c:v>911.5</c:v>
                </c:pt>
                <c:pt idx="86">
                  <c:v>916.75</c:v>
                </c:pt>
                <c:pt idx="87">
                  <c:v>924</c:v>
                </c:pt>
                <c:pt idx="88">
                  <c:v>901.25</c:v>
                </c:pt>
                <c:pt idx="89">
                  <c:v>895.25</c:v>
                </c:pt>
                <c:pt idx="90">
                  <c:v>895.5</c:v>
                </c:pt>
                <c:pt idx="91">
                  <c:v>898.75</c:v>
                </c:pt>
                <c:pt idx="92">
                  <c:v>890.25</c:v>
                </c:pt>
                <c:pt idx="93">
                  <c:v>890.75</c:v>
                </c:pt>
                <c:pt idx="94">
                  <c:v>884</c:v>
                </c:pt>
                <c:pt idx="95">
                  <c:v>879.25</c:v>
                </c:pt>
                <c:pt idx="96">
                  <c:v>894</c:v>
                </c:pt>
                <c:pt idx="97">
                  <c:v>907.25</c:v>
                </c:pt>
                <c:pt idx="98">
                  <c:v>905.5</c:v>
                </c:pt>
                <c:pt idx="99">
                  <c:v>901.25</c:v>
                </c:pt>
                <c:pt idx="100">
                  <c:v>895.25</c:v>
                </c:pt>
                <c:pt idx="101">
                  <c:v>890</c:v>
                </c:pt>
                <c:pt idx="102">
                  <c:v>879.5</c:v>
                </c:pt>
                <c:pt idx="103">
                  <c:v>885.25</c:v>
                </c:pt>
                <c:pt idx="104">
                  <c:v>888.25</c:v>
                </c:pt>
                <c:pt idx="105">
                  <c:v>882.75</c:v>
                </c:pt>
                <c:pt idx="106">
                  <c:v>872.75</c:v>
                </c:pt>
                <c:pt idx="107">
                  <c:v>875</c:v>
                </c:pt>
                <c:pt idx="108">
                  <c:v>878.75</c:v>
                </c:pt>
                <c:pt idx="109">
                  <c:v>877.75</c:v>
                </c:pt>
                <c:pt idx="110">
                  <c:v>878.5</c:v>
                </c:pt>
                <c:pt idx="111">
                  <c:v>873.75</c:v>
                </c:pt>
                <c:pt idx="112">
                  <c:v>886.25</c:v>
                </c:pt>
                <c:pt idx="113">
                  <c:v>889.25</c:v>
                </c:pt>
                <c:pt idx="114">
                  <c:v>890.25</c:v>
                </c:pt>
                <c:pt idx="115">
                  <c:v>885.25</c:v>
                </c:pt>
                <c:pt idx="116">
                  <c:v>888.5</c:v>
                </c:pt>
                <c:pt idx="117">
                  <c:v>882.25</c:v>
                </c:pt>
                <c:pt idx="118">
                  <c:v>887.25</c:v>
                </c:pt>
                <c:pt idx="119">
                  <c:v>883.75</c:v>
                </c:pt>
                <c:pt idx="120">
                  <c:v>889.75</c:v>
                </c:pt>
                <c:pt idx="121">
                  <c:v>887.5</c:v>
                </c:pt>
                <c:pt idx="122">
                  <c:v>894.25</c:v>
                </c:pt>
                <c:pt idx="123">
                  <c:v>880</c:v>
                </c:pt>
                <c:pt idx="124">
                  <c:v>893</c:v>
                </c:pt>
                <c:pt idx="125">
                  <c:v>890.25</c:v>
                </c:pt>
                <c:pt idx="126">
                  <c:v>897</c:v>
                </c:pt>
                <c:pt idx="127">
                  <c:v>889</c:v>
                </c:pt>
                <c:pt idx="128">
                  <c:v>888.25</c:v>
                </c:pt>
                <c:pt idx="129">
                  <c:v>883.25</c:v>
                </c:pt>
                <c:pt idx="130">
                  <c:v>877.25</c:v>
                </c:pt>
                <c:pt idx="131">
                  <c:v>878</c:v>
                </c:pt>
                <c:pt idx="132">
                  <c:v>877.75</c:v>
                </c:pt>
                <c:pt idx="133">
                  <c:v>887.75</c:v>
                </c:pt>
                <c:pt idx="134">
                  <c:v>886</c:v>
                </c:pt>
                <c:pt idx="135">
                  <c:v>891</c:v>
                </c:pt>
                <c:pt idx="136">
                  <c:v>892.75</c:v>
                </c:pt>
                <c:pt idx="137">
                  <c:v>890.5</c:v>
                </c:pt>
                <c:pt idx="138">
                  <c:v>888.5</c:v>
                </c:pt>
                <c:pt idx="139">
                  <c:v>891.5</c:v>
                </c:pt>
                <c:pt idx="140">
                  <c:v>882.25</c:v>
                </c:pt>
                <c:pt idx="141">
                  <c:v>882.75</c:v>
                </c:pt>
                <c:pt idx="142">
                  <c:v>876.75</c:v>
                </c:pt>
                <c:pt idx="143">
                  <c:v>876</c:v>
                </c:pt>
                <c:pt idx="144">
                  <c:v>873.5</c:v>
                </c:pt>
                <c:pt idx="145">
                  <c:v>870</c:v>
                </c:pt>
                <c:pt idx="146">
                  <c:v>875</c:v>
                </c:pt>
                <c:pt idx="147">
                  <c:v>878</c:v>
                </c:pt>
                <c:pt idx="148">
                  <c:v>891</c:v>
                </c:pt>
                <c:pt idx="149">
                  <c:v>893</c:v>
                </c:pt>
                <c:pt idx="150">
                  <c:v>896</c:v>
                </c:pt>
                <c:pt idx="151">
                  <c:v>897.25</c:v>
                </c:pt>
                <c:pt idx="152">
                  <c:v>900.75</c:v>
                </c:pt>
                <c:pt idx="153">
                  <c:v>906.75</c:v>
                </c:pt>
                <c:pt idx="154">
                  <c:v>907</c:v>
                </c:pt>
                <c:pt idx="155">
                  <c:v>902.75</c:v>
                </c:pt>
                <c:pt idx="156">
                  <c:v>905</c:v>
                </c:pt>
                <c:pt idx="157">
                  <c:v>909.25</c:v>
                </c:pt>
                <c:pt idx="158">
                  <c:v>909.75</c:v>
                </c:pt>
                <c:pt idx="159">
                  <c:v>913.5</c:v>
                </c:pt>
                <c:pt idx="160">
                  <c:v>921.5</c:v>
                </c:pt>
                <c:pt idx="161">
                  <c:v>917.25</c:v>
                </c:pt>
                <c:pt idx="162">
                  <c:v>922.75</c:v>
                </c:pt>
                <c:pt idx="163">
                  <c:v>922</c:v>
                </c:pt>
                <c:pt idx="164">
                  <c:v>928.5</c:v>
                </c:pt>
                <c:pt idx="165">
                  <c:v>923</c:v>
                </c:pt>
                <c:pt idx="166">
                  <c:v>924.75</c:v>
                </c:pt>
                <c:pt idx="167">
                  <c:v>932.25</c:v>
                </c:pt>
                <c:pt idx="168">
                  <c:v>928.5</c:v>
                </c:pt>
                <c:pt idx="169">
                  <c:v>919.5</c:v>
                </c:pt>
                <c:pt idx="170">
                  <c:v>922.25</c:v>
                </c:pt>
                <c:pt idx="171">
                  <c:v>919.5</c:v>
                </c:pt>
                <c:pt idx="172">
                  <c:v>930.75</c:v>
                </c:pt>
                <c:pt idx="173">
                  <c:v>940.75</c:v>
                </c:pt>
                <c:pt idx="174">
                  <c:v>947.75</c:v>
                </c:pt>
                <c:pt idx="175">
                  <c:v>966</c:v>
                </c:pt>
                <c:pt idx="176">
                  <c:v>959.25</c:v>
                </c:pt>
                <c:pt idx="177">
                  <c:v>966.5</c:v>
                </c:pt>
                <c:pt idx="178">
                  <c:v>967.25</c:v>
                </c:pt>
                <c:pt idx="179">
                  <c:v>996</c:v>
                </c:pt>
                <c:pt idx="180">
                  <c:v>999.75</c:v>
                </c:pt>
                <c:pt idx="181">
                  <c:v>998.5</c:v>
                </c:pt>
                <c:pt idx="182">
                  <c:v>983</c:v>
                </c:pt>
                <c:pt idx="183">
                  <c:v>997.75</c:v>
                </c:pt>
                <c:pt idx="184">
                  <c:v>1009</c:v>
                </c:pt>
                <c:pt idx="185">
                  <c:v>1003.5</c:v>
                </c:pt>
                <c:pt idx="186">
                  <c:v>1008.5</c:v>
                </c:pt>
                <c:pt idx="187">
                  <c:v>1007.75</c:v>
                </c:pt>
                <c:pt idx="188">
                  <c:v>1017.75</c:v>
                </c:pt>
                <c:pt idx="189">
                  <c:v>1010.25</c:v>
                </c:pt>
                <c:pt idx="190">
                  <c:v>1015.5</c:v>
                </c:pt>
                <c:pt idx="191">
                  <c:v>1001.5</c:v>
                </c:pt>
                <c:pt idx="192">
                  <c:v>1022</c:v>
                </c:pt>
                <c:pt idx="193">
                  <c:v>1015.75</c:v>
                </c:pt>
                <c:pt idx="194">
                  <c:v>1067.5</c:v>
                </c:pt>
                <c:pt idx="195">
                  <c:v>1066</c:v>
                </c:pt>
                <c:pt idx="196">
                  <c:v>1061.25</c:v>
                </c:pt>
                <c:pt idx="197">
                  <c:v>1054.5</c:v>
                </c:pt>
                <c:pt idx="198">
                  <c:v>1055</c:v>
                </c:pt>
                <c:pt idx="199">
                  <c:v>1067.25</c:v>
                </c:pt>
                <c:pt idx="200">
                  <c:v>1057.5</c:v>
                </c:pt>
                <c:pt idx="201">
                  <c:v>1053.5</c:v>
                </c:pt>
                <c:pt idx="202">
                  <c:v>1049.5</c:v>
                </c:pt>
                <c:pt idx="203">
                  <c:v>1036.25</c:v>
                </c:pt>
                <c:pt idx="204">
                  <c:v>1029.25</c:v>
                </c:pt>
                <c:pt idx="205">
                  <c:v>1054.25</c:v>
                </c:pt>
                <c:pt idx="206">
                  <c:v>1050.5</c:v>
                </c:pt>
                <c:pt idx="207">
                  <c:v>1056.25</c:v>
                </c:pt>
                <c:pt idx="208">
                  <c:v>1055.75</c:v>
                </c:pt>
                <c:pt idx="209">
                  <c:v>1068.5</c:v>
                </c:pt>
                <c:pt idx="210">
                  <c:v>1081.75</c:v>
                </c:pt>
                <c:pt idx="211">
                  <c:v>1085.25</c:v>
                </c:pt>
                <c:pt idx="212">
                  <c:v>1105.75</c:v>
                </c:pt>
                <c:pt idx="213">
                  <c:v>1116.75</c:v>
                </c:pt>
                <c:pt idx="214">
                  <c:v>1150.25</c:v>
                </c:pt>
                <c:pt idx="215">
                  <c:v>1152.75</c:v>
                </c:pt>
                <c:pt idx="216">
                  <c:v>1162.75</c:v>
                </c:pt>
                <c:pt idx="217">
                  <c:v>1159</c:v>
                </c:pt>
                <c:pt idx="218">
                  <c:v>1149.25</c:v>
                </c:pt>
                <c:pt idx="219">
                  <c:v>1138.5</c:v>
                </c:pt>
                <c:pt idx="220">
                  <c:v>1119.25</c:v>
                </c:pt>
                <c:pt idx="221">
                  <c:v>1148.25</c:v>
                </c:pt>
                <c:pt idx="222">
                  <c:v>1132.75</c:v>
                </c:pt>
                <c:pt idx="223">
                  <c:v>1110.75</c:v>
                </c:pt>
                <c:pt idx="224">
                  <c:v>1116.75</c:v>
                </c:pt>
                <c:pt idx="225">
                  <c:v>1101.5</c:v>
                </c:pt>
                <c:pt idx="226">
                  <c:v>1078.5</c:v>
                </c:pt>
                <c:pt idx="227">
                  <c:v>1104.75</c:v>
                </c:pt>
                <c:pt idx="228">
                  <c:v>1120.25</c:v>
                </c:pt>
                <c:pt idx="229">
                  <c:v>1112.5</c:v>
                </c:pt>
                <c:pt idx="230">
                  <c:v>1153.25</c:v>
                </c:pt>
                <c:pt idx="231">
                  <c:v>1137.5</c:v>
                </c:pt>
                <c:pt idx="232">
                  <c:v>1077.25</c:v>
                </c:pt>
                <c:pt idx="233">
                  <c:v>1073.25</c:v>
                </c:pt>
                <c:pt idx="234">
                  <c:v>1024.75</c:v>
                </c:pt>
                <c:pt idx="235">
                  <c:v>1057.75</c:v>
                </c:pt>
                <c:pt idx="236">
                  <c:v>1055</c:v>
                </c:pt>
                <c:pt idx="237">
                  <c:v>1087</c:v>
                </c:pt>
                <c:pt idx="238">
                  <c:v>1105.25</c:v>
                </c:pt>
                <c:pt idx="239">
                  <c:v>1062.25</c:v>
                </c:pt>
                <c:pt idx="240">
                  <c:v>1057.25</c:v>
                </c:pt>
                <c:pt idx="241">
                  <c:v>1066.25</c:v>
                </c:pt>
                <c:pt idx="242">
                  <c:v>1027.75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76892760"/>
        <c:axId val="476891192"/>
      </c:lineChart>
      <c:dateAx>
        <c:axId val="476892760"/>
        <c:scaling>
          <c:orientation val="minMax"/>
        </c:scaling>
        <c:delete val="0"/>
        <c:axPos val="b"/>
        <c:numFmt formatCode="mmm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-5400000" vert="horz" anchor="b" anchorCtr="1"/>
          <a:lstStyle/>
          <a:p>
            <a:pPr>
              <a:defRPr/>
            </a:pPr>
            <a:endParaRPr lang="en-US"/>
          </a:p>
        </c:txPr>
        <c:crossAx val="476891192"/>
        <c:crosses val="autoZero"/>
        <c:auto val="1"/>
        <c:lblOffset val="100"/>
        <c:baseTimeUnit val="days"/>
        <c:majorUnit val="1"/>
        <c:majorTimeUnit val="months"/>
        <c:minorUnit val="30"/>
        <c:minorTimeUnit val="days"/>
      </c:dateAx>
      <c:valAx>
        <c:axId val="476891192"/>
        <c:scaling>
          <c:orientation val="minMax"/>
          <c:max val="1880"/>
          <c:min val="580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476892760"/>
        <c:crosses val="autoZero"/>
        <c:crossBetween val="between"/>
        <c:majorUnit val="100"/>
        <c:minorUnit val="50"/>
      </c:valAx>
    </c:plotArea>
    <c:legend>
      <c:legendPos val="t"/>
      <c:layout>
        <c:manualLayout>
          <c:xMode val="edge"/>
          <c:yMode val="edge"/>
          <c:x val="0.3521077573636629"/>
          <c:y val="0.11515485564304462"/>
          <c:w val="0.3159451249149412"/>
          <c:h val="6.608380202474691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9364127487068063E-2"/>
          <c:y val="0.10907090263774966"/>
          <c:w val="0.79916296532436393"/>
          <c:h val="0.8041154733989653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Sheet1!$A$6:$A$23</c:f>
              <c:strCache>
                <c:ptCount val="18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</c:v>
                </c:pt>
                <c:pt idx="15">
                  <c:v>14</c:v>
                </c:pt>
                <c:pt idx="16">
                  <c:v>15e</c:v>
                </c:pt>
                <c:pt idx="17">
                  <c:v>16f</c:v>
                </c:pt>
              </c:strCache>
            </c:strRef>
          </c:cat>
          <c:val>
            <c:numRef>
              <c:f>Sheet1!$B$6:$B$23</c:f>
              <c:numCache>
                <c:formatCode>General</c:formatCode>
                <c:ptCount val="18"/>
                <c:pt idx="0">
                  <c:v>16.968</c:v>
                </c:pt>
                <c:pt idx="1">
                  <c:v>17.187999999999999</c:v>
                </c:pt>
                <c:pt idx="2">
                  <c:v>20.303000000000001</c:v>
                </c:pt>
                <c:pt idx="3">
                  <c:v>17.209</c:v>
                </c:pt>
                <c:pt idx="4">
                  <c:v>18.254999999999999</c:v>
                </c:pt>
                <c:pt idx="5">
                  <c:v>23.251000000000001</c:v>
                </c:pt>
                <c:pt idx="6">
                  <c:v>23.89</c:v>
                </c:pt>
                <c:pt idx="7">
                  <c:v>21.588000000000001</c:v>
                </c:pt>
                <c:pt idx="8">
                  <c:v>19.207000000000001</c:v>
                </c:pt>
                <c:pt idx="9">
                  <c:v>12.824999999999999</c:v>
                </c:pt>
                <c:pt idx="10">
                  <c:v>12.183</c:v>
                </c:pt>
                <c:pt idx="11">
                  <c:v>18.102</c:v>
                </c:pt>
                <c:pt idx="12">
                  <c:v>15.573</c:v>
                </c:pt>
                <c:pt idx="13">
                  <c:v>17.314</c:v>
                </c:pt>
                <c:pt idx="14">
                  <c:v>12.909000000000001</c:v>
                </c:pt>
                <c:pt idx="15">
                  <c:v>16.318999999999999</c:v>
                </c:pt>
                <c:pt idx="16">
                  <c:v>12.888</c:v>
                </c:pt>
                <c:pt idx="17">
                  <c:v>15.8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76893936"/>
        <c:axId val="476893152"/>
      </c:barChart>
      <c:barChart>
        <c:barDir val="col"/>
        <c:grouping val="clustered"/>
        <c:varyColors val="0"/>
        <c:ser>
          <c:idx val="1"/>
          <c:order val="1"/>
          <c:spPr>
            <a:noFill/>
            <a:ln>
              <a:noFill/>
            </a:ln>
          </c:spPr>
          <c:invertIfNegative val="0"/>
          <c:cat>
            <c:strRef>
              <c:f>Sheet1!$A$6:$A$23</c:f>
              <c:strCache>
                <c:ptCount val="18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</c:v>
                </c:pt>
                <c:pt idx="15">
                  <c:v>14</c:v>
                </c:pt>
                <c:pt idx="16">
                  <c:v>15e</c:v>
                </c:pt>
                <c:pt idx="17">
                  <c:v>16f</c:v>
                </c:pt>
              </c:strCache>
            </c:strRef>
          </c:cat>
          <c:val>
            <c:numRef>
              <c:f>Sheet1!$C$6:$C$23</c:f>
              <c:numCache>
                <c:formatCode>General</c:formatCode>
                <c:ptCount val="18"/>
                <c:pt idx="0">
                  <c:v>3.696732026143791</c:v>
                </c:pt>
                <c:pt idx="1">
                  <c:v>3.7446623093681914</c:v>
                </c:pt>
                <c:pt idx="2">
                  <c:v>4.4233115468409592</c:v>
                </c:pt>
                <c:pt idx="3">
                  <c:v>3.7492374727668847</c:v>
                </c:pt>
                <c:pt idx="4">
                  <c:v>3.977124183006536</c:v>
                </c:pt>
                <c:pt idx="5">
                  <c:v>5.0655773420479306</c:v>
                </c:pt>
                <c:pt idx="6">
                  <c:v>5.20479302832244</c:v>
                </c:pt>
                <c:pt idx="7">
                  <c:v>4.7032679738562093</c:v>
                </c:pt>
                <c:pt idx="8">
                  <c:v>4.1845315904139433</c:v>
                </c:pt>
                <c:pt idx="9">
                  <c:v>2.7941176470588234</c:v>
                </c:pt>
                <c:pt idx="10">
                  <c:v>2.6542483660130718</c:v>
                </c:pt>
                <c:pt idx="11">
                  <c:v>3.9437908496732028</c:v>
                </c:pt>
                <c:pt idx="12">
                  <c:v>3.3928104575163403</c:v>
                </c:pt>
                <c:pt idx="13">
                  <c:v>3.7721132897603487</c:v>
                </c:pt>
                <c:pt idx="14">
                  <c:v>2.812418300653595</c:v>
                </c:pt>
                <c:pt idx="15">
                  <c:v>3.5553376906318084</c:v>
                </c:pt>
                <c:pt idx="16">
                  <c:v>2.8078431372549022</c:v>
                </c:pt>
                <c:pt idx="17">
                  <c:v>3.4422657952069717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76895896"/>
        <c:axId val="476894328"/>
      </c:barChart>
      <c:catAx>
        <c:axId val="4768939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4768931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76893152"/>
        <c:scaling>
          <c:orientation val="minMax"/>
          <c:max val="28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476893936"/>
        <c:crosses val="autoZero"/>
        <c:crossBetween val="between"/>
        <c:majorUnit val="4"/>
        <c:minorUnit val="1"/>
      </c:valAx>
      <c:valAx>
        <c:axId val="476894328"/>
        <c:scaling>
          <c:orientation val="minMax"/>
          <c:max val="6.1002178999999996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Metric Tons</a:t>
                </a:r>
                <a:endParaRPr lang="en-US" sz="2000" dirty="0"/>
              </a:p>
            </c:rich>
          </c:tx>
          <c:overlay val="0"/>
        </c:title>
        <c:numFmt formatCode="#,##0.0" sourceLinked="0"/>
        <c:majorTickMark val="out"/>
        <c:minorTickMark val="none"/>
        <c:tickLblPos val="nextTo"/>
        <c:crossAx val="476895896"/>
        <c:crosses val="max"/>
        <c:crossBetween val="between"/>
        <c:majorUnit val="0.87145970000000006"/>
      </c:valAx>
      <c:catAx>
        <c:axId val="4768958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76894328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6436707450007389E-2"/>
          <c:y val="5.5768469265791369E-2"/>
          <c:w val="0.79916296532436393"/>
          <c:h val="0.8458304212552805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Beg Stocks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Sheet1!$A$14:$A$31</c:f>
              <c:strCache>
                <c:ptCount val="18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</c:v>
                </c:pt>
                <c:pt idx="15">
                  <c:v>14</c:v>
                </c:pt>
                <c:pt idx="16">
                  <c:v>15e</c:v>
                </c:pt>
                <c:pt idx="17">
                  <c:v>16f</c:v>
                </c:pt>
              </c:strCache>
            </c:strRef>
          </c:cat>
          <c:val>
            <c:numRef>
              <c:f>Sheet1!$B$14:$B$31</c:f>
              <c:numCache>
                <c:formatCode>General</c:formatCode>
                <c:ptCount val="18"/>
                <c:pt idx="0">
                  <c:v>3.9390000000000001</c:v>
                </c:pt>
                <c:pt idx="1">
                  <c:v>3.915</c:v>
                </c:pt>
                <c:pt idx="2">
                  <c:v>6</c:v>
                </c:pt>
                <c:pt idx="3">
                  <c:v>7.4480000000000004</c:v>
                </c:pt>
                <c:pt idx="4">
                  <c:v>5.3849999999999998</c:v>
                </c:pt>
                <c:pt idx="5">
                  <c:v>3.45</c:v>
                </c:pt>
                <c:pt idx="6">
                  <c:v>5.4950000000000001</c:v>
                </c:pt>
                <c:pt idx="7">
                  <c:v>6.069</c:v>
                </c:pt>
                <c:pt idx="8">
                  <c:v>9.4789999999999992</c:v>
                </c:pt>
                <c:pt idx="9">
                  <c:v>10.051</c:v>
                </c:pt>
                <c:pt idx="10">
                  <c:v>6.3369999999999997</c:v>
                </c:pt>
                <c:pt idx="11">
                  <c:v>2.9470000000000001</c:v>
                </c:pt>
                <c:pt idx="12">
                  <c:v>2.6</c:v>
                </c:pt>
                <c:pt idx="13">
                  <c:v>3.35</c:v>
                </c:pt>
                <c:pt idx="14">
                  <c:v>3.8</c:v>
                </c:pt>
                <c:pt idx="15">
                  <c:v>2.35</c:v>
                </c:pt>
                <c:pt idx="16">
                  <c:v>3.7</c:v>
                </c:pt>
                <c:pt idx="17">
                  <c:v>3.9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Imports</c:v>
                </c:pt>
              </c:strCache>
            </c:strRef>
          </c:tx>
          <c:spPr>
            <a:pattFill prst="lgGrid">
              <a:fgClr>
                <a:schemeClr val="accent6">
                  <a:lumMod val="50000"/>
                </a:schemeClr>
              </a:fgClr>
              <a:bgClr>
                <a:schemeClr val="accent6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Sheet1!$A$14:$A$31</c:f>
              <c:strCache>
                <c:ptCount val="18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</c:v>
                </c:pt>
                <c:pt idx="15">
                  <c:v>14</c:v>
                </c:pt>
                <c:pt idx="16">
                  <c:v>15e</c:v>
                </c:pt>
                <c:pt idx="17">
                  <c:v>16f</c:v>
                </c:pt>
              </c:strCache>
            </c:strRef>
          </c:cat>
          <c:val>
            <c:numRef>
              <c:f>Sheet1!$C$14:$C$31</c:f>
              <c:numCache>
                <c:formatCode>General</c:formatCode>
                <c:ptCount val="18"/>
                <c:pt idx="0">
                  <c:v>9.7000000000000003E-2</c:v>
                </c:pt>
                <c:pt idx="1">
                  <c:v>1.6E-2</c:v>
                </c:pt>
                <c:pt idx="2">
                  <c:v>2.1000000000000001E-2</c:v>
                </c:pt>
                <c:pt idx="3">
                  <c:v>6.7000000000000004E-2</c:v>
                </c:pt>
                <c:pt idx="4">
                  <c:v>4.4999999999999998E-2</c:v>
                </c:pt>
                <c:pt idx="5">
                  <c:v>2.9000000000000001E-2</c:v>
                </c:pt>
                <c:pt idx="6">
                  <c:v>2.8000000000000001E-2</c:v>
                </c:pt>
                <c:pt idx="7">
                  <c:v>1.9E-2</c:v>
                </c:pt>
                <c:pt idx="8">
                  <c:v>1.2E-2</c:v>
                </c:pt>
                <c:pt idx="9">
                  <c:v>0</c:v>
                </c:pt>
                <c:pt idx="10">
                  <c:v>0</c:v>
                </c:pt>
                <c:pt idx="11">
                  <c:v>8.9999999999999993E-3</c:v>
                </c:pt>
                <c:pt idx="12">
                  <c:v>1.9E-2</c:v>
                </c:pt>
                <c:pt idx="13">
                  <c:v>0.01</c:v>
                </c:pt>
                <c:pt idx="14">
                  <c:v>1.2999999999999999E-2</c:v>
                </c:pt>
                <c:pt idx="15">
                  <c:v>1.2E-2</c:v>
                </c:pt>
                <c:pt idx="16">
                  <c:v>3.5000000000000003E-2</c:v>
                </c:pt>
                <c:pt idx="17">
                  <c:v>0.01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Production</c:v>
                </c:pt>
              </c:strCache>
            </c:strRef>
          </c:tx>
          <c:spPr>
            <a:solidFill>
              <a:srgbClr val="FFCC66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Sheet1!$A$14:$A$31</c:f>
              <c:strCache>
                <c:ptCount val="18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</c:v>
                </c:pt>
                <c:pt idx="15">
                  <c:v>14</c:v>
                </c:pt>
                <c:pt idx="16">
                  <c:v>15e</c:v>
                </c:pt>
                <c:pt idx="17">
                  <c:v>16f</c:v>
                </c:pt>
              </c:strCache>
            </c:strRef>
          </c:cat>
          <c:val>
            <c:numRef>
              <c:f>Sheet1!$D$14:$D$31</c:f>
              <c:numCache>
                <c:formatCode>General</c:formatCode>
                <c:ptCount val="18"/>
                <c:pt idx="0">
                  <c:v>16.968</c:v>
                </c:pt>
                <c:pt idx="1">
                  <c:v>17.187999999999999</c:v>
                </c:pt>
                <c:pt idx="2">
                  <c:v>20.303000000000001</c:v>
                </c:pt>
                <c:pt idx="3">
                  <c:v>17.209</c:v>
                </c:pt>
                <c:pt idx="4">
                  <c:v>18.254999999999999</c:v>
                </c:pt>
                <c:pt idx="5">
                  <c:v>23.251000000000001</c:v>
                </c:pt>
                <c:pt idx="6">
                  <c:v>23.89</c:v>
                </c:pt>
                <c:pt idx="7">
                  <c:v>21.588000000000001</c:v>
                </c:pt>
                <c:pt idx="8">
                  <c:v>19.207000000000001</c:v>
                </c:pt>
                <c:pt idx="9">
                  <c:v>12.824999999999999</c:v>
                </c:pt>
                <c:pt idx="10">
                  <c:v>12.183</c:v>
                </c:pt>
                <c:pt idx="11">
                  <c:v>18.102</c:v>
                </c:pt>
                <c:pt idx="12">
                  <c:v>15.573</c:v>
                </c:pt>
                <c:pt idx="13">
                  <c:v>17.314</c:v>
                </c:pt>
                <c:pt idx="14">
                  <c:v>12.909000000000001</c:v>
                </c:pt>
                <c:pt idx="15">
                  <c:v>16.318999999999999</c:v>
                </c:pt>
                <c:pt idx="16">
                  <c:v>12.888</c:v>
                </c:pt>
                <c:pt idx="17">
                  <c:v>15.8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476888840"/>
        <c:axId val="476890800"/>
      </c:barChart>
      <c:barChart>
        <c:barDir val="col"/>
        <c:grouping val="stacked"/>
        <c:varyColors val="0"/>
        <c:ser>
          <c:idx val="3"/>
          <c:order val="3"/>
          <c:tx>
            <c:strRef>
              <c:f>Sheet1!$E$1</c:f>
              <c:strCache>
                <c:ptCount val="1"/>
                <c:pt idx="0">
                  <c:v>BS 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Sheet1!$A$14:$A$31</c:f>
              <c:strCache>
                <c:ptCount val="18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</c:v>
                </c:pt>
                <c:pt idx="15">
                  <c:v>14</c:v>
                </c:pt>
                <c:pt idx="16">
                  <c:v>15e</c:v>
                </c:pt>
                <c:pt idx="17">
                  <c:v>16f</c:v>
                </c:pt>
              </c:strCache>
            </c:strRef>
          </c:cat>
          <c:val>
            <c:numRef>
              <c:f>Sheet1!$E$14:$E$31</c:f>
              <c:numCache>
                <c:formatCode>General</c:formatCode>
                <c:ptCount val="18"/>
                <c:pt idx="0">
                  <c:v>0.85816993464052294</c:v>
                </c:pt>
                <c:pt idx="1">
                  <c:v>0.85294117647058831</c:v>
                </c:pt>
                <c:pt idx="2">
                  <c:v>1.3071895424836601</c:v>
                </c:pt>
                <c:pt idx="3">
                  <c:v>1.6226579520697169</c:v>
                </c:pt>
                <c:pt idx="4">
                  <c:v>1.173202614379085</c:v>
                </c:pt>
                <c:pt idx="5">
                  <c:v>0.75163398692810468</c:v>
                </c:pt>
                <c:pt idx="6">
                  <c:v>1.1971677559912854</c:v>
                </c:pt>
                <c:pt idx="7">
                  <c:v>1.3222222222222222</c:v>
                </c:pt>
                <c:pt idx="8">
                  <c:v>2.0651416122004358</c:v>
                </c:pt>
                <c:pt idx="9">
                  <c:v>2.1897603485838779</c:v>
                </c:pt>
                <c:pt idx="10">
                  <c:v>1.3806100217864923</c:v>
                </c:pt>
                <c:pt idx="11">
                  <c:v>0.64204793028322449</c:v>
                </c:pt>
                <c:pt idx="12">
                  <c:v>0.56644880174291945</c:v>
                </c:pt>
                <c:pt idx="13">
                  <c:v>0.72984749455337694</c:v>
                </c:pt>
                <c:pt idx="14">
                  <c:v>0.82788671023965144</c:v>
                </c:pt>
                <c:pt idx="15">
                  <c:v>0.51198257080610021</c:v>
                </c:pt>
                <c:pt idx="16">
                  <c:v>0.80610021786492381</c:v>
                </c:pt>
                <c:pt idx="17">
                  <c:v>0.84967320261437906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Imp 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Sheet1!$A$14:$A$31</c:f>
              <c:strCache>
                <c:ptCount val="18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</c:v>
                </c:pt>
                <c:pt idx="15">
                  <c:v>14</c:v>
                </c:pt>
                <c:pt idx="16">
                  <c:v>15e</c:v>
                </c:pt>
                <c:pt idx="17">
                  <c:v>16f</c:v>
                </c:pt>
              </c:strCache>
            </c:strRef>
          </c:cat>
          <c:val>
            <c:numRef>
              <c:f>Sheet1!$F$14:$F$31</c:f>
              <c:numCache>
                <c:formatCode>General</c:formatCode>
                <c:ptCount val="18"/>
                <c:pt idx="0">
                  <c:v>2.1132897603485839E-2</c:v>
                </c:pt>
                <c:pt idx="1">
                  <c:v>3.4858387799564274E-3</c:v>
                </c:pt>
                <c:pt idx="2">
                  <c:v>4.5751633986928107E-3</c:v>
                </c:pt>
                <c:pt idx="3">
                  <c:v>1.4596949891067539E-2</c:v>
                </c:pt>
                <c:pt idx="4">
                  <c:v>9.8039215686274508E-3</c:v>
                </c:pt>
                <c:pt idx="5">
                  <c:v>6.3180827886710244E-3</c:v>
                </c:pt>
                <c:pt idx="6">
                  <c:v>6.1002178649237479E-3</c:v>
                </c:pt>
                <c:pt idx="7">
                  <c:v>4.1394335511982568E-3</c:v>
                </c:pt>
                <c:pt idx="8">
                  <c:v>2.6143790849673205E-3</c:v>
                </c:pt>
                <c:pt idx="9">
                  <c:v>0</c:v>
                </c:pt>
                <c:pt idx="10">
                  <c:v>0</c:v>
                </c:pt>
                <c:pt idx="11">
                  <c:v>1.9607843137254902E-3</c:v>
                </c:pt>
                <c:pt idx="12">
                  <c:v>4.1394335511982568E-3</c:v>
                </c:pt>
                <c:pt idx="13">
                  <c:v>2.1786492374727671E-3</c:v>
                </c:pt>
                <c:pt idx="14">
                  <c:v>2.832244008714597E-3</c:v>
                </c:pt>
                <c:pt idx="15">
                  <c:v>2.6143790849673205E-3</c:v>
                </c:pt>
                <c:pt idx="16">
                  <c:v>7.6252723311546851E-3</c:v>
                </c:pt>
                <c:pt idx="17">
                  <c:v>2.1786492374727671E-3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Prod 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Sheet1!$A$14:$A$31</c:f>
              <c:strCache>
                <c:ptCount val="18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</c:v>
                </c:pt>
                <c:pt idx="15">
                  <c:v>14</c:v>
                </c:pt>
                <c:pt idx="16">
                  <c:v>15e</c:v>
                </c:pt>
                <c:pt idx="17">
                  <c:v>16f</c:v>
                </c:pt>
              </c:strCache>
            </c:strRef>
          </c:cat>
          <c:val>
            <c:numRef>
              <c:f>Sheet1!$G$14:$G$31</c:f>
              <c:numCache>
                <c:formatCode>General</c:formatCode>
                <c:ptCount val="18"/>
                <c:pt idx="0">
                  <c:v>3.696732026143791</c:v>
                </c:pt>
                <c:pt idx="1">
                  <c:v>3.7446623093681914</c:v>
                </c:pt>
                <c:pt idx="2">
                  <c:v>4.4233115468409592</c:v>
                </c:pt>
                <c:pt idx="3">
                  <c:v>3.7492374727668847</c:v>
                </c:pt>
                <c:pt idx="4">
                  <c:v>3.977124183006536</c:v>
                </c:pt>
                <c:pt idx="5">
                  <c:v>5.0655773420479306</c:v>
                </c:pt>
                <c:pt idx="6">
                  <c:v>5.20479302832244</c:v>
                </c:pt>
                <c:pt idx="7">
                  <c:v>4.7032679738562093</c:v>
                </c:pt>
                <c:pt idx="8">
                  <c:v>4.1845315904139433</c:v>
                </c:pt>
                <c:pt idx="9">
                  <c:v>2.7941176470588234</c:v>
                </c:pt>
                <c:pt idx="10">
                  <c:v>2.6542483660130718</c:v>
                </c:pt>
                <c:pt idx="11">
                  <c:v>3.9437908496732028</c:v>
                </c:pt>
                <c:pt idx="12">
                  <c:v>3.3928104575163403</c:v>
                </c:pt>
                <c:pt idx="13">
                  <c:v>3.7721132897603487</c:v>
                </c:pt>
                <c:pt idx="14">
                  <c:v>2.812418300653595</c:v>
                </c:pt>
                <c:pt idx="15">
                  <c:v>3.5553376906318084</c:v>
                </c:pt>
                <c:pt idx="16">
                  <c:v>2.8078431372549022</c:v>
                </c:pt>
                <c:pt idx="17">
                  <c:v>3.4422657952069717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476889232"/>
        <c:axId val="476891976"/>
      </c:barChart>
      <c:catAx>
        <c:axId val="476888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4768908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76890800"/>
        <c:scaling>
          <c:orientation val="minMax"/>
          <c:max val="35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476888840"/>
        <c:crosses val="autoZero"/>
        <c:crossBetween val="between"/>
        <c:majorUnit val="5"/>
        <c:minorUnit val="1"/>
      </c:valAx>
      <c:valAx>
        <c:axId val="476891976"/>
        <c:scaling>
          <c:orientation val="minMax"/>
          <c:max val="7.625273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2000" dirty="0" smtClean="0"/>
                  <a:t>Million Metric Tons</a:t>
                </a:r>
                <a:endParaRPr lang="en-US" sz="2000" dirty="0"/>
              </a:p>
            </c:rich>
          </c:tx>
          <c:overlay val="0"/>
        </c:title>
        <c:numFmt formatCode="#,##0.0" sourceLinked="0"/>
        <c:majorTickMark val="out"/>
        <c:minorTickMark val="none"/>
        <c:tickLblPos val="nextTo"/>
        <c:crossAx val="476889232"/>
        <c:crosses val="max"/>
        <c:crossBetween val="between"/>
        <c:majorUnit val="1.0893246199999997"/>
      </c:valAx>
      <c:catAx>
        <c:axId val="4768892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76891976"/>
        <c:crosses val="autoZero"/>
        <c:auto val="1"/>
        <c:lblAlgn val="ctr"/>
        <c:lblOffset val="100"/>
        <c:noMultiLvlLbl val="0"/>
      </c:catAx>
    </c:plotArea>
    <c:legend>
      <c:legendPos val="t"/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.28048763902651991"/>
          <c:y val="8.4252880904371316E-2"/>
          <c:w val="0.49174098740725325"/>
          <c:h val="6.432258829755202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Million Bale Equivalents</a:t>
            </a:r>
            <a:endParaRPr lang="en-US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9.5449913341451739E-2"/>
          <c:y val="9.748341712210655E-2"/>
          <c:w val="0.79184441523171212"/>
          <c:h val="0.8041154733989653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Cotton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Sheet1!$A$19:$A$31</c:f>
              <c:strCache>
                <c:ptCount val="13"/>
                <c:pt idx="0">
                  <c:v>04</c:v>
                </c:pt>
                <c:pt idx="1">
                  <c:v>05</c:v>
                </c:pt>
                <c:pt idx="2">
                  <c:v>06</c:v>
                </c:pt>
                <c:pt idx="3">
                  <c:v>07</c:v>
                </c:pt>
                <c:pt idx="4">
                  <c:v>08</c:v>
                </c:pt>
                <c:pt idx="5">
                  <c:v>09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15</c:v>
                </c:pt>
                <c:pt idx="12">
                  <c:v>16f</c:v>
                </c:pt>
              </c:strCache>
            </c:strRef>
          </c:cat>
          <c:val>
            <c:numRef>
              <c:f>Sheet1!$B$19:$B$31</c:f>
              <c:numCache>
                <c:formatCode>0.00</c:formatCode>
                <c:ptCount val="13"/>
                <c:pt idx="0">
                  <c:v>20.623335416666666</c:v>
                </c:pt>
                <c:pt idx="1">
                  <c:v>22.44053541666667</c:v>
                </c:pt>
                <c:pt idx="2">
                  <c:v>22.617718750000002</c:v>
                </c:pt>
                <c:pt idx="3">
                  <c:v>22.501064583333335</c:v>
                </c:pt>
                <c:pt idx="4">
                  <c:v>20.977535912499999</c:v>
                </c:pt>
                <c:pt idx="5">
                  <c:v>18.465711502083334</c:v>
                </c:pt>
                <c:pt idx="6">
                  <c:v>20.385225000000002</c:v>
                </c:pt>
                <c:pt idx="7">
                  <c:v>17.477496455321287</c:v>
                </c:pt>
                <c:pt idx="8">
                  <c:v>17.03654998224286</c:v>
                </c:pt>
                <c:pt idx="9">
                  <c:v>17.584904613665529</c:v>
                </c:pt>
                <c:pt idx="10">
                  <c:v>17.350258115719484</c:v>
                </c:pt>
                <c:pt idx="11">
                  <c:v>18.076430405967258</c:v>
                </c:pt>
                <c:pt idx="12" formatCode="0.0">
                  <c:v>18.520225784003884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Other</c:v>
                </c:pt>
              </c:strCache>
            </c:strRef>
          </c:tx>
          <c:spPr>
            <a:pattFill prst="lgGrid">
              <a:fgClr>
                <a:schemeClr val="accent6">
                  <a:lumMod val="50000"/>
                </a:schemeClr>
              </a:fgClr>
              <a:bgClr>
                <a:schemeClr val="accent6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Sheet1!$A$19:$A$31</c:f>
              <c:strCache>
                <c:ptCount val="13"/>
                <c:pt idx="0">
                  <c:v>04</c:v>
                </c:pt>
                <c:pt idx="1">
                  <c:v>05</c:v>
                </c:pt>
                <c:pt idx="2">
                  <c:v>06</c:v>
                </c:pt>
                <c:pt idx="3">
                  <c:v>07</c:v>
                </c:pt>
                <c:pt idx="4">
                  <c:v>08</c:v>
                </c:pt>
                <c:pt idx="5">
                  <c:v>09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15</c:v>
                </c:pt>
                <c:pt idx="12">
                  <c:v>16f</c:v>
                </c:pt>
              </c:strCache>
            </c:strRef>
          </c:cat>
          <c:val>
            <c:numRef>
              <c:f>Sheet1!$C$19:$C$31</c:f>
              <c:numCache>
                <c:formatCode>0.00</c:formatCode>
                <c:ptCount val="13"/>
                <c:pt idx="0">
                  <c:v>28.427856250000001</c:v>
                </c:pt>
                <c:pt idx="1">
                  <c:v>29.624527083333327</c:v>
                </c:pt>
                <c:pt idx="2">
                  <c:v>29.821602083333339</c:v>
                </c:pt>
                <c:pt idx="3">
                  <c:v>29.702627083333336</c:v>
                </c:pt>
                <c:pt idx="4">
                  <c:v>26.706989583333328</c:v>
                </c:pt>
                <c:pt idx="5">
                  <c:v>24.423647756250002</c:v>
                </c:pt>
                <c:pt idx="6">
                  <c:v>27.381041666666665</c:v>
                </c:pt>
                <c:pt idx="7">
                  <c:v>26.814374999999998</c:v>
                </c:pt>
                <c:pt idx="8">
                  <c:v>27.501400850000003</c:v>
                </c:pt>
                <c:pt idx="9">
                  <c:v>29.076800645833337</c:v>
                </c:pt>
                <c:pt idx="10">
                  <c:v>30.405361583333331</c:v>
                </c:pt>
                <c:pt idx="11">
                  <c:v>32.823168958333333</c:v>
                </c:pt>
                <c:pt idx="12">
                  <c:v>34.537721134747088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476895504"/>
        <c:axId val="476893544"/>
      </c:barChart>
      <c:barChart>
        <c:barDir val="col"/>
        <c:grouping val="stacked"/>
        <c:varyColors val="0"/>
        <c:ser>
          <c:idx val="2"/>
          <c:order val="2"/>
          <c:spPr>
            <a:noFill/>
            <a:ln>
              <a:noFill/>
            </a:ln>
          </c:spPr>
          <c:invertIfNegative val="0"/>
          <c:cat>
            <c:strRef>
              <c:f>Sheet1!$A$19:$A$31</c:f>
              <c:strCache>
                <c:ptCount val="13"/>
                <c:pt idx="0">
                  <c:v>04</c:v>
                </c:pt>
                <c:pt idx="1">
                  <c:v>05</c:v>
                </c:pt>
                <c:pt idx="2">
                  <c:v>06</c:v>
                </c:pt>
                <c:pt idx="3">
                  <c:v>07</c:v>
                </c:pt>
                <c:pt idx="4">
                  <c:v>08</c:v>
                </c:pt>
                <c:pt idx="5">
                  <c:v>09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15</c:v>
                </c:pt>
                <c:pt idx="12">
                  <c:v>16f</c:v>
                </c:pt>
              </c:strCache>
            </c:strRef>
          </c:cat>
          <c:val>
            <c:numRef>
              <c:f>Sheet1!$D$19:$D$31</c:f>
              <c:numCache>
                <c:formatCode>General</c:formatCode>
                <c:ptCount val="13"/>
                <c:pt idx="0">
                  <c:v>4.4931013979665941</c:v>
                </c:pt>
                <c:pt idx="1">
                  <c:v>4.8890055374001458</c:v>
                </c:pt>
                <c:pt idx="2">
                  <c:v>4.9276075708061011</c:v>
                </c:pt>
                <c:pt idx="3">
                  <c:v>4.9021927196804649</c:v>
                </c:pt>
                <c:pt idx="4">
                  <c:v>4.5702692619825704</c:v>
                </c:pt>
                <c:pt idx="5">
                  <c:v>4.0230308283405956</c:v>
                </c:pt>
                <c:pt idx="6">
                  <c:v>4.4412254901960786</c:v>
                </c:pt>
                <c:pt idx="7">
                  <c:v>3.807733432531871</c:v>
                </c:pt>
                <c:pt idx="8">
                  <c:v>3.7116666627980091</c:v>
                </c:pt>
                <c:pt idx="9">
                  <c:v>3.8311339027593747</c:v>
                </c:pt>
                <c:pt idx="10">
                  <c:v>3.7800126613767939</c:v>
                </c:pt>
                <c:pt idx="11">
                  <c:v>3.9382201320190107</c:v>
                </c:pt>
                <c:pt idx="12">
                  <c:v>4.0349075782143542</c:v>
                </c:pt>
              </c:numCache>
            </c:numRef>
          </c:val>
        </c:ser>
        <c:ser>
          <c:idx val="3"/>
          <c:order val="3"/>
          <c:spPr>
            <a:noFill/>
            <a:ln>
              <a:noFill/>
            </a:ln>
          </c:spPr>
          <c:invertIfNegative val="0"/>
          <c:cat>
            <c:strRef>
              <c:f>Sheet1!$A$19:$A$31</c:f>
              <c:strCache>
                <c:ptCount val="13"/>
                <c:pt idx="0">
                  <c:v>04</c:v>
                </c:pt>
                <c:pt idx="1">
                  <c:v>05</c:v>
                </c:pt>
                <c:pt idx="2">
                  <c:v>06</c:v>
                </c:pt>
                <c:pt idx="3">
                  <c:v>07</c:v>
                </c:pt>
                <c:pt idx="4">
                  <c:v>08</c:v>
                </c:pt>
                <c:pt idx="5">
                  <c:v>09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15</c:v>
                </c:pt>
                <c:pt idx="12">
                  <c:v>16f</c:v>
                </c:pt>
              </c:strCache>
            </c:strRef>
          </c:cat>
          <c:val>
            <c:numRef>
              <c:f>Sheet1!$E$19:$E$31</c:f>
              <c:numCache>
                <c:formatCode>General</c:formatCode>
                <c:ptCount val="13"/>
                <c:pt idx="0">
                  <c:v>6.1934327342047935</c:v>
                </c:pt>
                <c:pt idx="1">
                  <c:v>6.4541453340595485</c:v>
                </c:pt>
                <c:pt idx="2">
                  <c:v>6.4970810639070455</c:v>
                </c:pt>
                <c:pt idx="3">
                  <c:v>6.4711605846042133</c:v>
                </c:pt>
                <c:pt idx="4">
                  <c:v>5.8185162490922284</c:v>
                </c:pt>
                <c:pt idx="5">
                  <c:v>5.3210561560457519</c:v>
                </c:pt>
                <c:pt idx="6">
                  <c:v>5.9653685548293387</c:v>
                </c:pt>
                <c:pt idx="7">
                  <c:v>5.8419117647058822</c:v>
                </c:pt>
                <c:pt idx="8">
                  <c:v>5.991590599128541</c:v>
                </c:pt>
                <c:pt idx="9">
                  <c:v>6.3348149555192457</c:v>
                </c:pt>
                <c:pt idx="10">
                  <c:v>6.624261782861292</c:v>
                </c:pt>
                <c:pt idx="11">
                  <c:v>7.1510172022512712</c:v>
                </c:pt>
                <c:pt idx="12">
                  <c:v>7.5245579814263808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476889624"/>
        <c:axId val="476894720"/>
      </c:barChart>
      <c:catAx>
        <c:axId val="476895504"/>
        <c:scaling>
          <c:orientation val="minMax"/>
        </c:scaling>
        <c:delete val="0"/>
        <c:axPos val="b"/>
        <c:numFmt formatCode="@" sourceLinked="0"/>
        <c:majorTickMark val="out"/>
        <c:minorTickMark val="none"/>
        <c:tickLblPos val="low"/>
        <c:crossAx val="4768935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76893544"/>
        <c:scaling>
          <c:orientation val="minMax"/>
          <c:max val="6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crossAx val="476895504"/>
        <c:crosses val="autoZero"/>
        <c:crossBetween val="between"/>
        <c:majorUnit val="10"/>
        <c:minorUnit val="1"/>
      </c:valAx>
      <c:valAx>
        <c:axId val="476894720"/>
        <c:scaling>
          <c:orientation val="minMax"/>
          <c:max val="13.071895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Metric Tons</a:t>
                </a:r>
                <a:endParaRPr lang="en-US" sz="2000" dirty="0"/>
              </a:p>
            </c:rich>
          </c:tx>
          <c:overlay val="0"/>
        </c:title>
        <c:numFmt formatCode="#,##0.0" sourceLinked="0"/>
        <c:majorTickMark val="out"/>
        <c:minorTickMark val="none"/>
        <c:tickLblPos val="nextTo"/>
        <c:crossAx val="476889624"/>
        <c:crosses val="max"/>
        <c:crossBetween val="between"/>
        <c:majorUnit val="2.1786489999999996"/>
      </c:valAx>
      <c:catAx>
        <c:axId val="4768896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76894720"/>
        <c:crosses val="autoZero"/>
        <c:auto val="1"/>
        <c:lblAlgn val="ctr"/>
        <c:lblOffset val="100"/>
        <c:noMultiLvlLbl val="0"/>
      </c:catAx>
    </c:plotArea>
    <c:legend>
      <c:legendPos val="t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25414085869297381"/>
          <c:y val="0.12365033165755787"/>
          <c:w val="0.23554920589697648"/>
          <c:h val="6.432258829755202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Percent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Cotton</c:v>
                </c:pt>
              </c:strCache>
            </c:strRef>
          </c:tx>
          <c:spPr>
            <a:ln w="41275">
              <a:solidFill>
                <a:srgbClr val="1E3E92"/>
              </a:solidFill>
            </a:ln>
          </c:spPr>
          <c:cat>
            <c:strRef>
              <c:f>Sheet1!$A$12:$A$26</c:f>
              <c:strCache>
                <c:ptCount val="15"/>
                <c:pt idx="0">
                  <c:v>02</c:v>
                </c:pt>
                <c:pt idx="1">
                  <c:v>03</c:v>
                </c:pt>
                <c:pt idx="2">
                  <c:v>04</c:v>
                </c:pt>
                <c:pt idx="3">
                  <c:v>05</c:v>
                </c:pt>
                <c:pt idx="4">
                  <c:v>06</c:v>
                </c:pt>
                <c:pt idx="5">
                  <c:v>07</c:v>
                </c:pt>
                <c:pt idx="6">
                  <c:v>08</c:v>
                </c:pt>
                <c:pt idx="7">
                  <c:v>09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</c:strCache>
            </c:strRef>
          </c:cat>
          <c:val>
            <c:numRef>
              <c:f>Sheet1!$B$12:$B$26</c:f>
              <c:numCache>
                <c:formatCode>0.0</c:formatCode>
                <c:ptCount val="15"/>
                <c:pt idx="0">
                  <c:v>43.219205296895026</c:v>
                </c:pt>
                <c:pt idx="1">
                  <c:v>42.639226763049109</c:v>
                </c:pt>
                <c:pt idx="2">
                  <c:v>42.044514548831039</c:v>
                </c:pt>
                <c:pt idx="3">
                  <c:v>43.100947812492628</c:v>
                </c:pt>
                <c:pt idx="4">
                  <c:v>43.131219837658399</c:v>
                </c:pt>
                <c:pt idx="5">
                  <c:v>43.102439434759006</c:v>
                </c:pt>
                <c:pt idx="6">
                  <c:v>43.992334398573426</c:v>
                </c:pt>
                <c:pt idx="7">
                  <c:v>43.054295567485021</c:v>
                </c:pt>
                <c:pt idx="8">
                  <c:v>42.677032187289775</c:v>
                </c:pt>
                <c:pt idx="9">
                  <c:v>39.459828363656818</c:v>
                </c:pt>
                <c:pt idx="10">
                  <c:v>38.251759822567763</c:v>
                </c:pt>
                <c:pt idx="11">
                  <c:v>37.68594507181195</c:v>
                </c:pt>
                <c:pt idx="12">
                  <c:v>36.331343253543011</c:v>
                </c:pt>
                <c:pt idx="13">
                  <c:v>35.513895259940902</c:v>
                </c:pt>
                <c:pt idx="14" formatCode="General">
                  <c:v>34.9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6895112"/>
        <c:axId val="476890408"/>
      </c:lineChart>
      <c:catAx>
        <c:axId val="4768951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476890408"/>
        <c:crosses val="autoZero"/>
        <c:auto val="1"/>
        <c:lblAlgn val="ctr"/>
        <c:lblOffset val="100"/>
        <c:tickMarkSkip val="6"/>
        <c:noMultiLvlLbl val="0"/>
      </c:catAx>
      <c:valAx>
        <c:axId val="476890408"/>
        <c:scaling>
          <c:orientation val="minMax"/>
          <c:max val="45"/>
          <c:min val="33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476895112"/>
        <c:crosses val="autoZero"/>
        <c:crossBetween val="between"/>
        <c:majorUnit val="1"/>
        <c:minorUnit val="0.5"/>
      </c:val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Million</a:t>
            </a:r>
            <a:r>
              <a:rPr lang="en-US" baseline="0" dirty="0" smtClean="0"/>
              <a:t> 480 </a:t>
            </a:r>
            <a:r>
              <a:rPr lang="en-US" baseline="0" dirty="0" err="1" smtClean="0"/>
              <a:t>Lb</a:t>
            </a:r>
            <a:r>
              <a:rPr lang="en-US" baseline="0" dirty="0" smtClean="0"/>
              <a:t> Bale Equivalents</a:t>
            </a:r>
            <a:endParaRPr lang="en-US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5.0626202974628172E-2"/>
          <c:y val="8.8631801092431017E-2"/>
          <c:w val="0.94937379702537184"/>
          <c:h val="0.7471752855217421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20162</c:v>
                </c:pt>
              </c:strCache>
            </c:strRef>
          </c:tx>
          <c:spPr>
            <a:ln w="41275">
              <a:solidFill>
                <a:srgbClr val="1E3E92"/>
              </a:solidFill>
            </a:ln>
          </c:spP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1.3122040046296297</c:v>
                </c:pt>
                <c:pt idx="1">
                  <c:v>2.5917613940329218</c:v>
                </c:pt>
                <c:pt idx="2">
                  <c:v>4.1364060879629632</c:v>
                </c:pt>
                <c:pt idx="3">
                  <c:v>5.4480614891975314</c:v>
                </c:pt>
                <c:pt idx="4">
                  <c:v>6.8358434527574392</c:v>
                </c:pt>
                <c:pt idx="5">
                  <c:v>8.5058647329710428</c:v>
                </c:pt>
                <c:pt idx="6">
                  <c:v>10.230415037160951</c:v>
                </c:pt>
                <c:pt idx="7">
                  <c:v>11.954140560809599</c:v>
                </c:pt>
                <c:pt idx="8">
                  <c:v>13.676637041665455</c:v>
                </c:pt>
                <c:pt idx="9">
                  <c:v>15.285837886260049</c:v>
                </c:pt>
                <c:pt idx="10">
                  <c:v>16.667763823760048</c:v>
                </c:pt>
                <c:pt idx="11">
                  <c:v>18.076431655967255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2016</c:v>
                </c:pt>
              </c:strCache>
            </c:strRef>
          </c:tx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1.4085990090090093</c:v>
                </c:pt>
                <c:pt idx="1">
                  <c:v>2.9086445354729733</c:v>
                </c:pt>
                <c:pt idx="2">
                  <c:v>4.1875288231981989</c:v>
                </c:pt>
                <c:pt idx="3">
                  <c:v>5.4361990469594597</c:v>
                </c:pt>
                <c:pt idx="4">
                  <c:v>6.8208042750000004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8598768"/>
        <c:axId val="478601904"/>
      </c:lineChart>
      <c:catAx>
        <c:axId val="4785987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478601904"/>
        <c:crosses val="autoZero"/>
        <c:auto val="1"/>
        <c:lblAlgn val="ctr"/>
        <c:lblOffset val="100"/>
        <c:noMultiLvlLbl val="0"/>
      </c:catAx>
      <c:valAx>
        <c:axId val="478601904"/>
        <c:scaling>
          <c:orientation val="minMax"/>
          <c:max val="20"/>
          <c:min val="0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478598768"/>
        <c:crosses val="autoZero"/>
        <c:crossBetween val="between"/>
        <c:majorUnit val="2"/>
        <c:minorUnit val="0.5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Dollars per Barrel</a:t>
            </a:r>
            <a:endParaRPr lang="en-US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5.8388621561193739E-2"/>
          <c:y val="9.2647380790072495E-2"/>
          <c:w val="0.92966681248177307"/>
          <c:h val="0.8056599794146810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US Crude Oil Spot</c:v>
                </c:pt>
              </c:strCache>
            </c:strRef>
          </c:tx>
          <c:spPr>
            <a:ln>
              <a:solidFill>
                <a:srgbClr val="000000"/>
              </a:solidFill>
            </a:ln>
          </c:spPr>
          <c:cat>
            <c:numRef>
              <c:f>Sheet1!$A$1266:$A$3678</c:f>
              <c:numCache>
                <c:formatCode>m/d/yyyy</c:formatCode>
                <c:ptCount val="2413"/>
                <c:pt idx="0">
                  <c:v>39084</c:v>
                </c:pt>
                <c:pt idx="1">
                  <c:v>39085</c:v>
                </c:pt>
                <c:pt idx="2">
                  <c:v>39086</c:v>
                </c:pt>
                <c:pt idx="3">
                  <c:v>39087</c:v>
                </c:pt>
                <c:pt idx="4">
                  <c:v>39090</c:v>
                </c:pt>
                <c:pt idx="5">
                  <c:v>39091</c:v>
                </c:pt>
                <c:pt idx="6">
                  <c:v>39092</c:v>
                </c:pt>
                <c:pt idx="7">
                  <c:v>39093</c:v>
                </c:pt>
                <c:pt idx="8">
                  <c:v>39094</c:v>
                </c:pt>
                <c:pt idx="9">
                  <c:v>39098</c:v>
                </c:pt>
                <c:pt idx="10">
                  <c:v>39099</c:v>
                </c:pt>
                <c:pt idx="11">
                  <c:v>39100</c:v>
                </c:pt>
                <c:pt idx="12">
                  <c:v>39101</c:v>
                </c:pt>
                <c:pt idx="13">
                  <c:v>39104</c:v>
                </c:pt>
                <c:pt idx="14">
                  <c:v>39105</c:v>
                </c:pt>
                <c:pt idx="15">
                  <c:v>39106</c:v>
                </c:pt>
                <c:pt idx="16">
                  <c:v>39107</c:v>
                </c:pt>
                <c:pt idx="17">
                  <c:v>39108</c:v>
                </c:pt>
                <c:pt idx="18">
                  <c:v>39111</c:v>
                </c:pt>
                <c:pt idx="19">
                  <c:v>39112</c:v>
                </c:pt>
                <c:pt idx="20">
                  <c:v>39113</c:v>
                </c:pt>
                <c:pt idx="21">
                  <c:v>39114</c:v>
                </c:pt>
                <c:pt idx="22">
                  <c:v>39115</c:v>
                </c:pt>
                <c:pt idx="23">
                  <c:v>39118</c:v>
                </c:pt>
                <c:pt idx="24">
                  <c:v>39119</c:v>
                </c:pt>
                <c:pt idx="25">
                  <c:v>39120</c:v>
                </c:pt>
                <c:pt idx="26">
                  <c:v>39121</c:v>
                </c:pt>
                <c:pt idx="27">
                  <c:v>39122</c:v>
                </c:pt>
                <c:pt idx="28">
                  <c:v>39125</c:v>
                </c:pt>
                <c:pt idx="29">
                  <c:v>39126</c:v>
                </c:pt>
                <c:pt idx="30">
                  <c:v>39127</c:v>
                </c:pt>
                <c:pt idx="31">
                  <c:v>39128</c:v>
                </c:pt>
                <c:pt idx="32">
                  <c:v>39129</c:v>
                </c:pt>
                <c:pt idx="33">
                  <c:v>39133</c:v>
                </c:pt>
                <c:pt idx="34">
                  <c:v>39134</c:v>
                </c:pt>
                <c:pt idx="35">
                  <c:v>39135</c:v>
                </c:pt>
                <c:pt idx="36">
                  <c:v>39136</c:v>
                </c:pt>
                <c:pt idx="37">
                  <c:v>39139</c:v>
                </c:pt>
                <c:pt idx="38">
                  <c:v>39140</c:v>
                </c:pt>
                <c:pt idx="39">
                  <c:v>39141</c:v>
                </c:pt>
                <c:pt idx="40">
                  <c:v>39142</c:v>
                </c:pt>
                <c:pt idx="41">
                  <c:v>39143</c:v>
                </c:pt>
                <c:pt idx="42">
                  <c:v>39146</c:v>
                </c:pt>
                <c:pt idx="43">
                  <c:v>39147</c:v>
                </c:pt>
                <c:pt idx="44">
                  <c:v>39148</c:v>
                </c:pt>
                <c:pt idx="45">
                  <c:v>39149</c:v>
                </c:pt>
                <c:pt idx="46">
                  <c:v>39150</c:v>
                </c:pt>
                <c:pt idx="47">
                  <c:v>39153</c:v>
                </c:pt>
                <c:pt idx="48">
                  <c:v>39154</c:v>
                </c:pt>
                <c:pt idx="49">
                  <c:v>39155</c:v>
                </c:pt>
                <c:pt idx="50">
                  <c:v>39156</c:v>
                </c:pt>
                <c:pt idx="51">
                  <c:v>39157</c:v>
                </c:pt>
                <c:pt idx="52">
                  <c:v>39160</c:v>
                </c:pt>
                <c:pt idx="53">
                  <c:v>39161</c:v>
                </c:pt>
                <c:pt idx="54">
                  <c:v>39162</c:v>
                </c:pt>
                <c:pt idx="55">
                  <c:v>39163</c:v>
                </c:pt>
                <c:pt idx="56">
                  <c:v>39164</c:v>
                </c:pt>
                <c:pt idx="57">
                  <c:v>39167</c:v>
                </c:pt>
                <c:pt idx="58">
                  <c:v>39168</c:v>
                </c:pt>
                <c:pt idx="59">
                  <c:v>39169</c:v>
                </c:pt>
                <c:pt idx="60">
                  <c:v>39170</c:v>
                </c:pt>
                <c:pt idx="61">
                  <c:v>39171</c:v>
                </c:pt>
                <c:pt idx="62">
                  <c:v>39174</c:v>
                </c:pt>
                <c:pt idx="63">
                  <c:v>39175</c:v>
                </c:pt>
                <c:pt idx="64">
                  <c:v>39176</c:v>
                </c:pt>
                <c:pt idx="65">
                  <c:v>39177</c:v>
                </c:pt>
                <c:pt idx="66">
                  <c:v>39181</c:v>
                </c:pt>
                <c:pt idx="67">
                  <c:v>39182</c:v>
                </c:pt>
                <c:pt idx="68">
                  <c:v>39183</c:v>
                </c:pt>
                <c:pt idx="69">
                  <c:v>39184</c:v>
                </c:pt>
                <c:pt idx="70">
                  <c:v>39185</c:v>
                </c:pt>
                <c:pt idx="71">
                  <c:v>39188</c:v>
                </c:pt>
                <c:pt idx="72">
                  <c:v>39189</c:v>
                </c:pt>
                <c:pt idx="73">
                  <c:v>39190</c:v>
                </c:pt>
                <c:pt idx="74">
                  <c:v>39191</c:v>
                </c:pt>
                <c:pt idx="75">
                  <c:v>39192</c:v>
                </c:pt>
                <c:pt idx="76">
                  <c:v>39195</c:v>
                </c:pt>
                <c:pt idx="77">
                  <c:v>39196</c:v>
                </c:pt>
                <c:pt idx="78">
                  <c:v>39197</c:v>
                </c:pt>
                <c:pt idx="79">
                  <c:v>39198</c:v>
                </c:pt>
                <c:pt idx="80">
                  <c:v>39199</c:v>
                </c:pt>
                <c:pt idx="81">
                  <c:v>39202</c:v>
                </c:pt>
                <c:pt idx="82">
                  <c:v>39203</c:v>
                </c:pt>
                <c:pt idx="83">
                  <c:v>39204</c:v>
                </c:pt>
                <c:pt idx="84">
                  <c:v>39205</c:v>
                </c:pt>
                <c:pt idx="85">
                  <c:v>39206</c:v>
                </c:pt>
                <c:pt idx="86">
                  <c:v>39209</c:v>
                </c:pt>
                <c:pt idx="87">
                  <c:v>39210</c:v>
                </c:pt>
                <c:pt idx="88">
                  <c:v>39211</c:v>
                </c:pt>
                <c:pt idx="89">
                  <c:v>39212</c:v>
                </c:pt>
                <c:pt idx="90">
                  <c:v>39213</c:v>
                </c:pt>
                <c:pt idx="91">
                  <c:v>39216</c:v>
                </c:pt>
                <c:pt idx="92">
                  <c:v>39217</c:v>
                </c:pt>
                <c:pt idx="93">
                  <c:v>39218</c:v>
                </c:pt>
                <c:pt idx="94">
                  <c:v>39219</c:v>
                </c:pt>
                <c:pt idx="95">
                  <c:v>39220</c:v>
                </c:pt>
                <c:pt idx="96">
                  <c:v>39223</c:v>
                </c:pt>
                <c:pt idx="97">
                  <c:v>39224</c:v>
                </c:pt>
                <c:pt idx="98">
                  <c:v>39225</c:v>
                </c:pt>
                <c:pt idx="99">
                  <c:v>39226</c:v>
                </c:pt>
                <c:pt idx="100">
                  <c:v>39227</c:v>
                </c:pt>
                <c:pt idx="101">
                  <c:v>39231</c:v>
                </c:pt>
                <c:pt idx="102">
                  <c:v>39232</c:v>
                </c:pt>
                <c:pt idx="103">
                  <c:v>39233</c:v>
                </c:pt>
                <c:pt idx="104">
                  <c:v>39234</c:v>
                </c:pt>
                <c:pt idx="105">
                  <c:v>39237</c:v>
                </c:pt>
                <c:pt idx="106">
                  <c:v>39238</c:v>
                </c:pt>
                <c:pt idx="107">
                  <c:v>39239</c:v>
                </c:pt>
                <c:pt idx="108">
                  <c:v>39240</c:v>
                </c:pt>
                <c:pt idx="109">
                  <c:v>39241</c:v>
                </c:pt>
                <c:pt idx="110">
                  <c:v>39244</c:v>
                </c:pt>
                <c:pt idx="111">
                  <c:v>39245</c:v>
                </c:pt>
                <c:pt idx="112">
                  <c:v>39246</c:v>
                </c:pt>
                <c:pt idx="113">
                  <c:v>39247</c:v>
                </c:pt>
                <c:pt idx="114">
                  <c:v>39248</c:v>
                </c:pt>
                <c:pt idx="115">
                  <c:v>39251</c:v>
                </c:pt>
                <c:pt idx="116">
                  <c:v>39252</c:v>
                </c:pt>
                <c:pt idx="117">
                  <c:v>39253</c:v>
                </c:pt>
                <c:pt idx="118">
                  <c:v>39254</c:v>
                </c:pt>
                <c:pt idx="119">
                  <c:v>39255</c:v>
                </c:pt>
                <c:pt idx="120">
                  <c:v>39258</c:v>
                </c:pt>
                <c:pt idx="121">
                  <c:v>39259</c:v>
                </c:pt>
                <c:pt idx="122">
                  <c:v>39260</c:v>
                </c:pt>
                <c:pt idx="123">
                  <c:v>39261</c:v>
                </c:pt>
                <c:pt idx="124">
                  <c:v>39262</c:v>
                </c:pt>
                <c:pt idx="125">
                  <c:v>39265</c:v>
                </c:pt>
                <c:pt idx="126">
                  <c:v>39266</c:v>
                </c:pt>
                <c:pt idx="127">
                  <c:v>39268</c:v>
                </c:pt>
                <c:pt idx="128">
                  <c:v>39269</c:v>
                </c:pt>
                <c:pt idx="129">
                  <c:v>39272</c:v>
                </c:pt>
                <c:pt idx="130">
                  <c:v>39273</c:v>
                </c:pt>
                <c:pt idx="131">
                  <c:v>39274</c:v>
                </c:pt>
                <c:pt idx="132">
                  <c:v>39275</c:v>
                </c:pt>
                <c:pt idx="133">
                  <c:v>39276</c:v>
                </c:pt>
                <c:pt idx="134">
                  <c:v>39279</c:v>
                </c:pt>
                <c:pt idx="135">
                  <c:v>39280</c:v>
                </c:pt>
                <c:pt idx="136">
                  <c:v>39281</c:v>
                </c:pt>
                <c:pt idx="137">
                  <c:v>39282</c:v>
                </c:pt>
                <c:pt idx="138">
                  <c:v>39283</c:v>
                </c:pt>
                <c:pt idx="139">
                  <c:v>39286</c:v>
                </c:pt>
                <c:pt idx="140">
                  <c:v>39287</c:v>
                </c:pt>
                <c:pt idx="141">
                  <c:v>39288</c:v>
                </c:pt>
                <c:pt idx="142">
                  <c:v>39289</c:v>
                </c:pt>
                <c:pt idx="143">
                  <c:v>39290</c:v>
                </c:pt>
                <c:pt idx="144">
                  <c:v>39293</c:v>
                </c:pt>
                <c:pt idx="145">
                  <c:v>39294</c:v>
                </c:pt>
                <c:pt idx="146">
                  <c:v>39295</c:v>
                </c:pt>
                <c:pt idx="147">
                  <c:v>39296</c:v>
                </c:pt>
                <c:pt idx="148">
                  <c:v>39297</c:v>
                </c:pt>
                <c:pt idx="149">
                  <c:v>39300</c:v>
                </c:pt>
                <c:pt idx="150">
                  <c:v>39301</c:v>
                </c:pt>
                <c:pt idx="151">
                  <c:v>39302</c:v>
                </c:pt>
                <c:pt idx="152">
                  <c:v>39303</c:v>
                </c:pt>
                <c:pt idx="153">
                  <c:v>39304</c:v>
                </c:pt>
                <c:pt idx="154">
                  <c:v>39307</c:v>
                </c:pt>
                <c:pt idx="155">
                  <c:v>39308</c:v>
                </c:pt>
                <c:pt idx="156">
                  <c:v>39309</c:v>
                </c:pt>
                <c:pt idx="157">
                  <c:v>39310</c:v>
                </c:pt>
                <c:pt idx="158">
                  <c:v>39311</c:v>
                </c:pt>
                <c:pt idx="159">
                  <c:v>39314</c:v>
                </c:pt>
                <c:pt idx="160">
                  <c:v>39315</c:v>
                </c:pt>
                <c:pt idx="161">
                  <c:v>39316</c:v>
                </c:pt>
                <c:pt idx="162">
                  <c:v>39317</c:v>
                </c:pt>
                <c:pt idx="163">
                  <c:v>39318</c:v>
                </c:pt>
                <c:pt idx="164">
                  <c:v>39321</c:v>
                </c:pt>
                <c:pt idx="165">
                  <c:v>39322</c:v>
                </c:pt>
                <c:pt idx="166">
                  <c:v>39323</c:v>
                </c:pt>
                <c:pt idx="167">
                  <c:v>39324</c:v>
                </c:pt>
                <c:pt idx="168">
                  <c:v>39325</c:v>
                </c:pt>
                <c:pt idx="169">
                  <c:v>39329</c:v>
                </c:pt>
                <c:pt idx="170">
                  <c:v>39330</c:v>
                </c:pt>
                <c:pt idx="171">
                  <c:v>39331</c:v>
                </c:pt>
                <c:pt idx="172">
                  <c:v>39332</c:v>
                </c:pt>
                <c:pt idx="173">
                  <c:v>39335</c:v>
                </c:pt>
                <c:pt idx="174">
                  <c:v>39336</c:v>
                </c:pt>
                <c:pt idx="175">
                  <c:v>39337</c:v>
                </c:pt>
                <c:pt idx="176">
                  <c:v>39338</c:v>
                </c:pt>
                <c:pt idx="177">
                  <c:v>39339</c:v>
                </c:pt>
                <c:pt idx="178">
                  <c:v>39342</c:v>
                </c:pt>
                <c:pt idx="179">
                  <c:v>39343</c:v>
                </c:pt>
                <c:pt idx="180">
                  <c:v>39344</c:v>
                </c:pt>
                <c:pt idx="181">
                  <c:v>39345</c:v>
                </c:pt>
                <c:pt idx="182">
                  <c:v>39346</c:v>
                </c:pt>
                <c:pt idx="183">
                  <c:v>39349</c:v>
                </c:pt>
                <c:pt idx="184">
                  <c:v>39350</c:v>
                </c:pt>
                <c:pt idx="185">
                  <c:v>39351</c:v>
                </c:pt>
                <c:pt idx="186">
                  <c:v>39352</c:v>
                </c:pt>
                <c:pt idx="187">
                  <c:v>39353</c:v>
                </c:pt>
                <c:pt idx="188">
                  <c:v>39356</c:v>
                </c:pt>
                <c:pt idx="189">
                  <c:v>39357</c:v>
                </c:pt>
                <c:pt idx="190">
                  <c:v>39358</c:v>
                </c:pt>
                <c:pt idx="191">
                  <c:v>39359</c:v>
                </c:pt>
                <c:pt idx="192">
                  <c:v>39360</c:v>
                </c:pt>
                <c:pt idx="193">
                  <c:v>39363</c:v>
                </c:pt>
                <c:pt idx="194">
                  <c:v>39364</c:v>
                </c:pt>
                <c:pt idx="195">
                  <c:v>39365</c:v>
                </c:pt>
                <c:pt idx="196">
                  <c:v>39366</c:v>
                </c:pt>
                <c:pt idx="197">
                  <c:v>39367</c:v>
                </c:pt>
                <c:pt idx="198">
                  <c:v>39370</c:v>
                </c:pt>
                <c:pt idx="199">
                  <c:v>39371</c:v>
                </c:pt>
                <c:pt idx="200">
                  <c:v>39372</c:v>
                </c:pt>
                <c:pt idx="201">
                  <c:v>39373</c:v>
                </c:pt>
                <c:pt idx="202">
                  <c:v>39374</c:v>
                </c:pt>
                <c:pt idx="203">
                  <c:v>39377</c:v>
                </c:pt>
                <c:pt idx="204">
                  <c:v>39378</c:v>
                </c:pt>
                <c:pt idx="205">
                  <c:v>39379</c:v>
                </c:pt>
                <c:pt idx="206">
                  <c:v>39380</c:v>
                </c:pt>
                <c:pt idx="207">
                  <c:v>39381</c:v>
                </c:pt>
                <c:pt idx="208">
                  <c:v>39384</c:v>
                </c:pt>
                <c:pt idx="209">
                  <c:v>39385</c:v>
                </c:pt>
                <c:pt idx="210">
                  <c:v>39386</c:v>
                </c:pt>
                <c:pt idx="211">
                  <c:v>39387</c:v>
                </c:pt>
                <c:pt idx="212">
                  <c:v>39388</c:v>
                </c:pt>
                <c:pt idx="213">
                  <c:v>39391</c:v>
                </c:pt>
                <c:pt idx="214">
                  <c:v>39392</c:v>
                </c:pt>
                <c:pt idx="215">
                  <c:v>39393</c:v>
                </c:pt>
                <c:pt idx="216">
                  <c:v>39394</c:v>
                </c:pt>
                <c:pt idx="217">
                  <c:v>39395</c:v>
                </c:pt>
                <c:pt idx="218">
                  <c:v>39398</c:v>
                </c:pt>
                <c:pt idx="219">
                  <c:v>39399</c:v>
                </c:pt>
                <c:pt idx="220">
                  <c:v>39400</c:v>
                </c:pt>
                <c:pt idx="221">
                  <c:v>39401</c:v>
                </c:pt>
                <c:pt idx="222">
                  <c:v>39402</c:v>
                </c:pt>
                <c:pt idx="223">
                  <c:v>39405</c:v>
                </c:pt>
                <c:pt idx="224">
                  <c:v>39406</c:v>
                </c:pt>
                <c:pt idx="225">
                  <c:v>39407</c:v>
                </c:pt>
                <c:pt idx="226">
                  <c:v>39409</c:v>
                </c:pt>
                <c:pt idx="227">
                  <c:v>39412</c:v>
                </c:pt>
                <c:pt idx="228">
                  <c:v>39413</c:v>
                </c:pt>
                <c:pt idx="229">
                  <c:v>39414</c:v>
                </c:pt>
                <c:pt idx="230">
                  <c:v>39415</c:v>
                </c:pt>
                <c:pt idx="231">
                  <c:v>39416</c:v>
                </c:pt>
                <c:pt idx="232">
                  <c:v>39419</c:v>
                </c:pt>
                <c:pt idx="233">
                  <c:v>39420</c:v>
                </c:pt>
                <c:pt idx="234">
                  <c:v>39421</c:v>
                </c:pt>
                <c:pt idx="235">
                  <c:v>39422</c:v>
                </c:pt>
                <c:pt idx="236">
                  <c:v>39423</c:v>
                </c:pt>
                <c:pt idx="237">
                  <c:v>39426</c:v>
                </c:pt>
                <c:pt idx="238">
                  <c:v>39427</c:v>
                </c:pt>
                <c:pt idx="239">
                  <c:v>39428</c:v>
                </c:pt>
                <c:pt idx="240">
                  <c:v>39429</c:v>
                </c:pt>
                <c:pt idx="241">
                  <c:v>39430</c:v>
                </c:pt>
                <c:pt idx="242">
                  <c:v>39433</c:v>
                </c:pt>
                <c:pt idx="243">
                  <c:v>39434</c:v>
                </c:pt>
                <c:pt idx="244">
                  <c:v>39435</c:v>
                </c:pt>
                <c:pt idx="245">
                  <c:v>39436</c:v>
                </c:pt>
                <c:pt idx="246">
                  <c:v>39437</c:v>
                </c:pt>
                <c:pt idx="247">
                  <c:v>39440</c:v>
                </c:pt>
                <c:pt idx="248">
                  <c:v>39442</c:v>
                </c:pt>
                <c:pt idx="249">
                  <c:v>39443</c:v>
                </c:pt>
                <c:pt idx="250">
                  <c:v>39444</c:v>
                </c:pt>
                <c:pt idx="251">
                  <c:v>39447</c:v>
                </c:pt>
                <c:pt idx="252">
                  <c:v>39449</c:v>
                </c:pt>
                <c:pt idx="253">
                  <c:v>39450</c:v>
                </c:pt>
                <c:pt idx="254">
                  <c:v>39451</c:v>
                </c:pt>
                <c:pt idx="255">
                  <c:v>39454</c:v>
                </c:pt>
                <c:pt idx="256">
                  <c:v>39455</c:v>
                </c:pt>
                <c:pt idx="257">
                  <c:v>39456</c:v>
                </c:pt>
                <c:pt idx="258">
                  <c:v>39457</c:v>
                </c:pt>
                <c:pt idx="259">
                  <c:v>39458</c:v>
                </c:pt>
                <c:pt idx="260">
                  <c:v>39461</c:v>
                </c:pt>
                <c:pt idx="261">
                  <c:v>39462</c:v>
                </c:pt>
                <c:pt idx="262">
                  <c:v>39463</c:v>
                </c:pt>
                <c:pt idx="263">
                  <c:v>39464</c:v>
                </c:pt>
                <c:pt idx="264">
                  <c:v>39465</c:v>
                </c:pt>
                <c:pt idx="265">
                  <c:v>39469</c:v>
                </c:pt>
                <c:pt idx="266">
                  <c:v>39470</c:v>
                </c:pt>
                <c:pt idx="267">
                  <c:v>39471</c:v>
                </c:pt>
                <c:pt idx="268">
                  <c:v>39472</c:v>
                </c:pt>
                <c:pt idx="269">
                  <c:v>39475</c:v>
                </c:pt>
                <c:pt idx="270">
                  <c:v>39476</c:v>
                </c:pt>
                <c:pt idx="271">
                  <c:v>39477</c:v>
                </c:pt>
                <c:pt idx="272">
                  <c:v>39478</c:v>
                </c:pt>
                <c:pt idx="273">
                  <c:v>39479</c:v>
                </c:pt>
                <c:pt idx="274">
                  <c:v>39482</c:v>
                </c:pt>
                <c:pt idx="275">
                  <c:v>39483</c:v>
                </c:pt>
                <c:pt idx="276">
                  <c:v>39484</c:v>
                </c:pt>
                <c:pt idx="277">
                  <c:v>39485</c:v>
                </c:pt>
                <c:pt idx="278">
                  <c:v>39486</c:v>
                </c:pt>
                <c:pt idx="279">
                  <c:v>39489</c:v>
                </c:pt>
                <c:pt idx="280">
                  <c:v>39490</c:v>
                </c:pt>
                <c:pt idx="281">
                  <c:v>39491</c:v>
                </c:pt>
                <c:pt idx="282">
                  <c:v>39492</c:v>
                </c:pt>
                <c:pt idx="283">
                  <c:v>39493</c:v>
                </c:pt>
                <c:pt idx="284">
                  <c:v>39497</c:v>
                </c:pt>
                <c:pt idx="285">
                  <c:v>39498</c:v>
                </c:pt>
                <c:pt idx="286">
                  <c:v>39499</c:v>
                </c:pt>
                <c:pt idx="287">
                  <c:v>39500</c:v>
                </c:pt>
                <c:pt idx="288">
                  <c:v>39503</c:v>
                </c:pt>
                <c:pt idx="289">
                  <c:v>39504</c:v>
                </c:pt>
                <c:pt idx="290">
                  <c:v>39505</c:v>
                </c:pt>
                <c:pt idx="291">
                  <c:v>39506</c:v>
                </c:pt>
                <c:pt idx="292">
                  <c:v>39507</c:v>
                </c:pt>
                <c:pt idx="293">
                  <c:v>39510</c:v>
                </c:pt>
                <c:pt idx="294">
                  <c:v>39511</c:v>
                </c:pt>
                <c:pt idx="295">
                  <c:v>39512</c:v>
                </c:pt>
                <c:pt idx="296">
                  <c:v>39513</c:v>
                </c:pt>
                <c:pt idx="297">
                  <c:v>39514</c:v>
                </c:pt>
                <c:pt idx="298">
                  <c:v>39517</c:v>
                </c:pt>
                <c:pt idx="299">
                  <c:v>39518</c:v>
                </c:pt>
                <c:pt idx="300">
                  <c:v>39519</c:v>
                </c:pt>
                <c:pt idx="301">
                  <c:v>39520</c:v>
                </c:pt>
                <c:pt idx="302">
                  <c:v>39521</c:v>
                </c:pt>
                <c:pt idx="303">
                  <c:v>39524</c:v>
                </c:pt>
                <c:pt idx="304">
                  <c:v>39525</c:v>
                </c:pt>
                <c:pt idx="305">
                  <c:v>39526</c:v>
                </c:pt>
                <c:pt idx="306">
                  <c:v>39527</c:v>
                </c:pt>
                <c:pt idx="307">
                  <c:v>39531</c:v>
                </c:pt>
                <c:pt idx="308">
                  <c:v>39532</c:v>
                </c:pt>
                <c:pt idx="309">
                  <c:v>39533</c:v>
                </c:pt>
                <c:pt idx="310">
                  <c:v>39534</c:v>
                </c:pt>
                <c:pt idx="311">
                  <c:v>39535</c:v>
                </c:pt>
                <c:pt idx="312">
                  <c:v>39538</c:v>
                </c:pt>
                <c:pt idx="313">
                  <c:v>39539</c:v>
                </c:pt>
                <c:pt idx="314">
                  <c:v>39540</c:v>
                </c:pt>
                <c:pt idx="315">
                  <c:v>39541</c:v>
                </c:pt>
                <c:pt idx="316">
                  <c:v>39542</c:v>
                </c:pt>
                <c:pt idx="317">
                  <c:v>39545</c:v>
                </c:pt>
                <c:pt idx="318">
                  <c:v>39546</c:v>
                </c:pt>
                <c:pt idx="319">
                  <c:v>39547</c:v>
                </c:pt>
                <c:pt idx="320">
                  <c:v>39548</c:v>
                </c:pt>
                <c:pt idx="321">
                  <c:v>39549</c:v>
                </c:pt>
                <c:pt idx="322">
                  <c:v>39552</c:v>
                </c:pt>
                <c:pt idx="323">
                  <c:v>39553</c:v>
                </c:pt>
                <c:pt idx="324">
                  <c:v>39554</c:v>
                </c:pt>
                <c:pt idx="325">
                  <c:v>39555</c:v>
                </c:pt>
                <c:pt idx="326">
                  <c:v>39556</c:v>
                </c:pt>
                <c:pt idx="327">
                  <c:v>39559</c:v>
                </c:pt>
                <c:pt idx="328">
                  <c:v>39560</c:v>
                </c:pt>
                <c:pt idx="329">
                  <c:v>39561</c:v>
                </c:pt>
                <c:pt idx="330">
                  <c:v>39562</c:v>
                </c:pt>
                <c:pt idx="331">
                  <c:v>39563</c:v>
                </c:pt>
                <c:pt idx="332">
                  <c:v>39566</c:v>
                </c:pt>
                <c:pt idx="333">
                  <c:v>39567</c:v>
                </c:pt>
                <c:pt idx="334">
                  <c:v>39568</c:v>
                </c:pt>
                <c:pt idx="335">
                  <c:v>39569</c:v>
                </c:pt>
                <c:pt idx="336">
                  <c:v>39570</c:v>
                </c:pt>
                <c:pt idx="337">
                  <c:v>39573</c:v>
                </c:pt>
                <c:pt idx="338">
                  <c:v>39574</c:v>
                </c:pt>
                <c:pt idx="339">
                  <c:v>39575</c:v>
                </c:pt>
                <c:pt idx="340">
                  <c:v>39576</c:v>
                </c:pt>
                <c:pt idx="341">
                  <c:v>39577</c:v>
                </c:pt>
                <c:pt idx="342">
                  <c:v>39580</c:v>
                </c:pt>
                <c:pt idx="343">
                  <c:v>39581</c:v>
                </c:pt>
                <c:pt idx="344">
                  <c:v>39582</c:v>
                </c:pt>
                <c:pt idx="345">
                  <c:v>39583</c:v>
                </c:pt>
                <c:pt idx="346">
                  <c:v>39584</c:v>
                </c:pt>
                <c:pt idx="347">
                  <c:v>39587</c:v>
                </c:pt>
                <c:pt idx="348">
                  <c:v>39588</c:v>
                </c:pt>
                <c:pt idx="349">
                  <c:v>39589</c:v>
                </c:pt>
                <c:pt idx="350">
                  <c:v>39590</c:v>
                </c:pt>
                <c:pt idx="351">
                  <c:v>39591</c:v>
                </c:pt>
                <c:pt idx="352">
                  <c:v>39595</c:v>
                </c:pt>
                <c:pt idx="353">
                  <c:v>39596</c:v>
                </c:pt>
                <c:pt idx="354">
                  <c:v>39597</c:v>
                </c:pt>
                <c:pt idx="355">
                  <c:v>39598</c:v>
                </c:pt>
                <c:pt idx="356">
                  <c:v>39601</c:v>
                </c:pt>
                <c:pt idx="357">
                  <c:v>39602</c:v>
                </c:pt>
                <c:pt idx="358">
                  <c:v>39603</c:v>
                </c:pt>
                <c:pt idx="359">
                  <c:v>39604</c:v>
                </c:pt>
                <c:pt idx="360">
                  <c:v>39605</c:v>
                </c:pt>
                <c:pt idx="361">
                  <c:v>39608</c:v>
                </c:pt>
                <c:pt idx="362">
                  <c:v>39609</c:v>
                </c:pt>
                <c:pt idx="363">
                  <c:v>39610</c:v>
                </c:pt>
                <c:pt idx="364">
                  <c:v>39611</c:v>
                </c:pt>
                <c:pt idx="365">
                  <c:v>39612</c:v>
                </c:pt>
                <c:pt idx="366">
                  <c:v>39615</c:v>
                </c:pt>
                <c:pt idx="367">
                  <c:v>39616</c:v>
                </c:pt>
                <c:pt idx="368">
                  <c:v>39617</c:v>
                </c:pt>
                <c:pt idx="369">
                  <c:v>39618</c:v>
                </c:pt>
                <c:pt idx="370">
                  <c:v>39619</c:v>
                </c:pt>
                <c:pt idx="371">
                  <c:v>39622</c:v>
                </c:pt>
                <c:pt idx="372">
                  <c:v>39623</c:v>
                </c:pt>
                <c:pt idx="373">
                  <c:v>39624</c:v>
                </c:pt>
                <c:pt idx="374">
                  <c:v>39625</c:v>
                </c:pt>
                <c:pt idx="375">
                  <c:v>39626</c:v>
                </c:pt>
                <c:pt idx="376">
                  <c:v>39629</c:v>
                </c:pt>
                <c:pt idx="377">
                  <c:v>39630</c:v>
                </c:pt>
                <c:pt idx="378">
                  <c:v>39631</c:v>
                </c:pt>
                <c:pt idx="379">
                  <c:v>39632</c:v>
                </c:pt>
                <c:pt idx="380">
                  <c:v>39636</c:v>
                </c:pt>
                <c:pt idx="381">
                  <c:v>39637</c:v>
                </c:pt>
                <c:pt idx="382">
                  <c:v>39638</c:v>
                </c:pt>
                <c:pt idx="383">
                  <c:v>39639</c:v>
                </c:pt>
                <c:pt idx="384">
                  <c:v>39640</c:v>
                </c:pt>
                <c:pt idx="385">
                  <c:v>39643</c:v>
                </c:pt>
                <c:pt idx="386">
                  <c:v>39644</c:v>
                </c:pt>
                <c:pt idx="387">
                  <c:v>39645</c:v>
                </c:pt>
                <c:pt idx="388">
                  <c:v>39646</c:v>
                </c:pt>
                <c:pt idx="389">
                  <c:v>39647</c:v>
                </c:pt>
                <c:pt idx="390">
                  <c:v>39650</c:v>
                </c:pt>
                <c:pt idx="391">
                  <c:v>39651</c:v>
                </c:pt>
                <c:pt idx="392">
                  <c:v>39652</c:v>
                </c:pt>
                <c:pt idx="393">
                  <c:v>39653</c:v>
                </c:pt>
                <c:pt idx="394">
                  <c:v>39654</c:v>
                </c:pt>
                <c:pt idx="395">
                  <c:v>39657</c:v>
                </c:pt>
                <c:pt idx="396">
                  <c:v>39658</c:v>
                </c:pt>
                <c:pt idx="397">
                  <c:v>39659</c:v>
                </c:pt>
                <c:pt idx="398">
                  <c:v>39660</c:v>
                </c:pt>
                <c:pt idx="399">
                  <c:v>39661</c:v>
                </c:pt>
                <c:pt idx="400">
                  <c:v>39664</c:v>
                </c:pt>
                <c:pt idx="401">
                  <c:v>39665</c:v>
                </c:pt>
                <c:pt idx="402">
                  <c:v>39666</c:v>
                </c:pt>
                <c:pt idx="403">
                  <c:v>39667</c:v>
                </c:pt>
                <c:pt idx="404">
                  <c:v>39668</c:v>
                </c:pt>
                <c:pt idx="405">
                  <c:v>39671</c:v>
                </c:pt>
                <c:pt idx="406">
                  <c:v>39672</c:v>
                </c:pt>
                <c:pt idx="407">
                  <c:v>39673</c:v>
                </c:pt>
                <c:pt idx="408">
                  <c:v>39674</c:v>
                </c:pt>
                <c:pt idx="409">
                  <c:v>39675</c:v>
                </c:pt>
                <c:pt idx="410">
                  <c:v>39678</c:v>
                </c:pt>
                <c:pt idx="411">
                  <c:v>39679</c:v>
                </c:pt>
                <c:pt idx="412">
                  <c:v>39680</c:v>
                </c:pt>
                <c:pt idx="413">
                  <c:v>39681</c:v>
                </c:pt>
                <c:pt idx="414">
                  <c:v>39682</c:v>
                </c:pt>
                <c:pt idx="415">
                  <c:v>39685</c:v>
                </c:pt>
                <c:pt idx="416">
                  <c:v>39686</c:v>
                </c:pt>
                <c:pt idx="417">
                  <c:v>39687</c:v>
                </c:pt>
                <c:pt idx="418">
                  <c:v>39688</c:v>
                </c:pt>
                <c:pt idx="419">
                  <c:v>39689</c:v>
                </c:pt>
                <c:pt idx="420">
                  <c:v>39693</c:v>
                </c:pt>
                <c:pt idx="421">
                  <c:v>39694</c:v>
                </c:pt>
                <c:pt idx="422">
                  <c:v>39695</c:v>
                </c:pt>
                <c:pt idx="423">
                  <c:v>39696</c:v>
                </c:pt>
                <c:pt idx="424">
                  <c:v>39699</c:v>
                </c:pt>
                <c:pt idx="425">
                  <c:v>39700</c:v>
                </c:pt>
                <c:pt idx="426">
                  <c:v>39701</c:v>
                </c:pt>
                <c:pt idx="427">
                  <c:v>39702</c:v>
                </c:pt>
                <c:pt idx="428">
                  <c:v>39703</c:v>
                </c:pt>
                <c:pt idx="429">
                  <c:v>39706</c:v>
                </c:pt>
                <c:pt idx="430">
                  <c:v>39707</c:v>
                </c:pt>
                <c:pt idx="431">
                  <c:v>39708</c:v>
                </c:pt>
                <c:pt idx="432">
                  <c:v>39709</c:v>
                </c:pt>
                <c:pt idx="433">
                  <c:v>39710</c:v>
                </c:pt>
                <c:pt idx="434">
                  <c:v>39713</c:v>
                </c:pt>
                <c:pt idx="435">
                  <c:v>39714</c:v>
                </c:pt>
                <c:pt idx="436">
                  <c:v>39715</c:v>
                </c:pt>
                <c:pt idx="437">
                  <c:v>39716</c:v>
                </c:pt>
                <c:pt idx="438">
                  <c:v>39717</c:v>
                </c:pt>
                <c:pt idx="439">
                  <c:v>39720</c:v>
                </c:pt>
                <c:pt idx="440">
                  <c:v>39721</c:v>
                </c:pt>
                <c:pt idx="441">
                  <c:v>39722</c:v>
                </c:pt>
                <c:pt idx="442">
                  <c:v>39723</c:v>
                </c:pt>
                <c:pt idx="443">
                  <c:v>39724</c:v>
                </c:pt>
                <c:pt idx="444">
                  <c:v>39727</c:v>
                </c:pt>
                <c:pt idx="445">
                  <c:v>39728</c:v>
                </c:pt>
                <c:pt idx="446">
                  <c:v>39729</c:v>
                </c:pt>
                <c:pt idx="447">
                  <c:v>39730</c:v>
                </c:pt>
                <c:pt idx="448">
                  <c:v>39731</c:v>
                </c:pt>
                <c:pt idx="449">
                  <c:v>39734</c:v>
                </c:pt>
                <c:pt idx="450">
                  <c:v>39735</c:v>
                </c:pt>
                <c:pt idx="451">
                  <c:v>39736</c:v>
                </c:pt>
                <c:pt idx="452">
                  <c:v>39737</c:v>
                </c:pt>
                <c:pt idx="453">
                  <c:v>39738</c:v>
                </c:pt>
                <c:pt idx="454">
                  <c:v>39741</c:v>
                </c:pt>
                <c:pt idx="455">
                  <c:v>39742</c:v>
                </c:pt>
                <c:pt idx="456">
                  <c:v>39743</c:v>
                </c:pt>
                <c:pt idx="457">
                  <c:v>39744</c:v>
                </c:pt>
                <c:pt idx="458">
                  <c:v>39745</c:v>
                </c:pt>
                <c:pt idx="459">
                  <c:v>39748</c:v>
                </c:pt>
                <c:pt idx="460">
                  <c:v>39749</c:v>
                </c:pt>
                <c:pt idx="461">
                  <c:v>39750</c:v>
                </c:pt>
                <c:pt idx="462">
                  <c:v>39751</c:v>
                </c:pt>
                <c:pt idx="463">
                  <c:v>39752</c:v>
                </c:pt>
                <c:pt idx="464">
                  <c:v>39755</c:v>
                </c:pt>
                <c:pt idx="465">
                  <c:v>39756</c:v>
                </c:pt>
                <c:pt idx="466">
                  <c:v>39757</c:v>
                </c:pt>
                <c:pt idx="467">
                  <c:v>39758</c:v>
                </c:pt>
                <c:pt idx="468">
                  <c:v>39759</c:v>
                </c:pt>
                <c:pt idx="469">
                  <c:v>39762</c:v>
                </c:pt>
                <c:pt idx="470">
                  <c:v>39763</c:v>
                </c:pt>
                <c:pt idx="471">
                  <c:v>39764</c:v>
                </c:pt>
                <c:pt idx="472">
                  <c:v>39765</c:v>
                </c:pt>
                <c:pt idx="473">
                  <c:v>39766</c:v>
                </c:pt>
                <c:pt idx="474">
                  <c:v>39769</c:v>
                </c:pt>
                <c:pt idx="475">
                  <c:v>39770</c:v>
                </c:pt>
                <c:pt idx="476">
                  <c:v>39771</c:v>
                </c:pt>
                <c:pt idx="477">
                  <c:v>39772</c:v>
                </c:pt>
                <c:pt idx="478">
                  <c:v>39773</c:v>
                </c:pt>
                <c:pt idx="479">
                  <c:v>39776</c:v>
                </c:pt>
                <c:pt idx="480">
                  <c:v>39777</c:v>
                </c:pt>
                <c:pt idx="481">
                  <c:v>39778</c:v>
                </c:pt>
                <c:pt idx="482">
                  <c:v>39780</c:v>
                </c:pt>
                <c:pt idx="483">
                  <c:v>39783</c:v>
                </c:pt>
                <c:pt idx="484">
                  <c:v>39784</c:v>
                </c:pt>
                <c:pt idx="485">
                  <c:v>39785</c:v>
                </c:pt>
                <c:pt idx="486">
                  <c:v>39786</c:v>
                </c:pt>
                <c:pt idx="487">
                  <c:v>39787</c:v>
                </c:pt>
                <c:pt idx="488">
                  <c:v>39790</c:v>
                </c:pt>
                <c:pt idx="489">
                  <c:v>39791</c:v>
                </c:pt>
                <c:pt idx="490">
                  <c:v>39792</c:v>
                </c:pt>
                <c:pt idx="491">
                  <c:v>39793</c:v>
                </c:pt>
                <c:pt idx="492">
                  <c:v>39794</c:v>
                </c:pt>
                <c:pt idx="493">
                  <c:v>39797</c:v>
                </c:pt>
                <c:pt idx="494">
                  <c:v>39798</c:v>
                </c:pt>
                <c:pt idx="495">
                  <c:v>39799</c:v>
                </c:pt>
                <c:pt idx="496">
                  <c:v>39800</c:v>
                </c:pt>
                <c:pt idx="497">
                  <c:v>39801</c:v>
                </c:pt>
                <c:pt idx="498">
                  <c:v>39804</c:v>
                </c:pt>
                <c:pt idx="499">
                  <c:v>39805</c:v>
                </c:pt>
                <c:pt idx="500">
                  <c:v>39806</c:v>
                </c:pt>
                <c:pt idx="501">
                  <c:v>39808</c:v>
                </c:pt>
                <c:pt idx="502">
                  <c:v>39811</c:v>
                </c:pt>
                <c:pt idx="503">
                  <c:v>39812</c:v>
                </c:pt>
                <c:pt idx="504">
                  <c:v>39813</c:v>
                </c:pt>
                <c:pt idx="505">
                  <c:v>39815</c:v>
                </c:pt>
                <c:pt idx="506">
                  <c:v>39818</c:v>
                </c:pt>
                <c:pt idx="507">
                  <c:v>39819</c:v>
                </c:pt>
                <c:pt idx="508">
                  <c:v>39820</c:v>
                </c:pt>
                <c:pt idx="509">
                  <c:v>39821</c:v>
                </c:pt>
                <c:pt idx="510">
                  <c:v>39822</c:v>
                </c:pt>
                <c:pt idx="511">
                  <c:v>39825</c:v>
                </c:pt>
                <c:pt idx="512">
                  <c:v>39826</c:v>
                </c:pt>
                <c:pt idx="513">
                  <c:v>39827</c:v>
                </c:pt>
                <c:pt idx="514">
                  <c:v>39828</c:v>
                </c:pt>
                <c:pt idx="515">
                  <c:v>39829</c:v>
                </c:pt>
                <c:pt idx="516">
                  <c:v>39833</c:v>
                </c:pt>
                <c:pt idx="517">
                  <c:v>39834</c:v>
                </c:pt>
                <c:pt idx="518">
                  <c:v>39835</c:v>
                </c:pt>
                <c:pt idx="519">
                  <c:v>39836</c:v>
                </c:pt>
                <c:pt idx="520">
                  <c:v>39839</c:v>
                </c:pt>
                <c:pt idx="521">
                  <c:v>39840</c:v>
                </c:pt>
                <c:pt idx="522">
                  <c:v>39841</c:v>
                </c:pt>
                <c:pt idx="523">
                  <c:v>39842</c:v>
                </c:pt>
                <c:pt idx="524">
                  <c:v>39843</c:v>
                </c:pt>
                <c:pt idx="525">
                  <c:v>39846</c:v>
                </c:pt>
                <c:pt idx="526">
                  <c:v>39847</c:v>
                </c:pt>
                <c:pt idx="527">
                  <c:v>39848</c:v>
                </c:pt>
                <c:pt idx="528">
                  <c:v>39849</c:v>
                </c:pt>
                <c:pt idx="529">
                  <c:v>39850</c:v>
                </c:pt>
                <c:pt idx="530">
                  <c:v>39853</c:v>
                </c:pt>
                <c:pt idx="531">
                  <c:v>39854</c:v>
                </c:pt>
                <c:pt idx="532">
                  <c:v>39855</c:v>
                </c:pt>
                <c:pt idx="533">
                  <c:v>39856</c:v>
                </c:pt>
                <c:pt idx="534">
                  <c:v>39857</c:v>
                </c:pt>
                <c:pt idx="535">
                  <c:v>39861</c:v>
                </c:pt>
                <c:pt idx="536">
                  <c:v>39862</c:v>
                </c:pt>
                <c:pt idx="537">
                  <c:v>39863</c:v>
                </c:pt>
                <c:pt idx="538">
                  <c:v>39864</c:v>
                </c:pt>
                <c:pt idx="539">
                  <c:v>39867</c:v>
                </c:pt>
                <c:pt idx="540">
                  <c:v>39868</c:v>
                </c:pt>
                <c:pt idx="541">
                  <c:v>39869</c:v>
                </c:pt>
                <c:pt idx="542">
                  <c:v>39870</c:v>
                </c:pt>
                <c:pt idx="543">
                  <c:v>39871</c:v>
                </c:pt>
                <c:pt idx="544">
                  <c:v>39874</c:v>
                </c:pt>
                <c:pt idx="545">
                  <c:v>39875</c:v>
                </c:pt>
                <c:pt idx="546">
                  <c:v>39876</c:v>
                </c:pt>
                <c:pt idx="547">
                  <c:v>39877</c:v>
                </c:pt>
                <c:pt idx="548">
                  <c:v>39878</c:v>
                </c:pt>
                <c:pt idx="549">
                  <c:v>39881</c:v>
                </c:pt>
                <c:pt idx="550">
                  <c:v>39882</c:v>
                </c:pt>
                <c:pt idx="551">
                  <c:v>39883</c:v>
                </c:pt>
                <c:pt idx="552">
                  <c:v>39884</c:v>
                </c:pt>
                <c:pt idx="553">
                  <c:v>39885</c:v>
                </c:pt>
                <c:pt idx="554">
                  <c:v>39888</c:v>
                </c:pt>
                <c:pt idx="555">
                  <c:v>39889</c:v>
                </c:pt>
                <c:pt idx="556">
                  <c:v>39890</c:v>
                </c:pt>
                <c:pt idx="557">
                  <c:v>39891</c:v>
                </c:pt>
                <c:pt idx="558">
                  <c:v>39892</c:v>
                </c:pt>
                <c:pt idx="559">
                  <c:v>39895</c:v>
                </c:pt>
                <c:pt idx="560">
                  <c:v>39896</c:v>
                </c:pt>
                <c:pt idx="561">
                  <c:v>39897</c:v>
                </c:pt>
                <c:pt idx="562">
                  <c:v>39898</c:v>
                </c:pt>
                <c:pt idx="563">
                  <c:v>39899</c:v>
                </c:pt>
                <c:pt idx="564">
                  <c:v>39902</c:v>
                </c:pt>
                <c:pt idx="565">
                  <c:v>39903</c:v>
                </c:pt>
                <c:pt idx="566">
                  <c:v>39904</c:v>
                </c:pt>
                <c:pt idx="567">
                  <c:v>39905</c:v>
                </c:pt>
                <c:pt idx="568">
                  <c:v>39906</c:v>
                </c:pt>
                <c:pt idx="569">
                  <c:v>39909</c:v>
                </c:pt>
                <c:pt idx="570">
                  <c:v>39910</c:v>
                </c:pt>
                <c:pt idx="571">
                  <c:v>39911</c:v>
                </c:pt>
                <c:pt idx="572">
                  <c:v>39912</c:v>
                </c:pt>
                <c:pt idx="573">
                  <c:v>39916</c:v>
                </c:pt>
                <c:pt idx="574">
                  <c:v>39917</c:v>
                </c:pt>
                <c:pt idx="575">
                  <c:v>39918</c:v>
                </c:pt>
                <c:pt idx="576">
                  <c:v>39919</c:v>
                </c:pt>
                <c:pt idx="577">
                  <c:v>39920</c:v>
                </c:pt>
                <c:pt idx="578">
                  <c:v>39923</c:v>
                </c:pt>
                <c:pt idx="579">
                  <c:v>39924</c:v>
                </c:pt>
                <c:pt idx="580">
                  <c:v>39925</c:v>
                </c:pt>
                <c:pt idx="581">
                  <c:v>39926</c:v>
                </c:pt>
                <c:pt idx="582">
                  <c:v>39927</c:v>
                </c:pt>
                <c:pt idx="583">
                  <c:v>39930</c:v>
                </c:pt>
                <c:pt idx="584">
                  <c:v>39931</c:v>
                </c:pt>
                <c:pt idx="585">
                  <c:v>39932</c:v>
                </c:pt>
                <c:pt idx="586">
                  <c:v>39933</c:v>
                </c:pt>
                <c:pt idx="587">
                  <c:v>39934</c:v>
                </c:pt>
                <c:pt idx="588">
                  <c:v>39937</c:v>
                </c:pt>
                <c:pt idx="589">
                  <c:v>39938</c:v>
                </c:pt>
                <c:pt idx="590">
                  <c:v>39939</c:v>
                </c:pt>
                <c:pt idx="591">
                  <c:v>39940</c:v>
                </c:pt>
                <c:pt idx="592">
                  <c:v>39941</c:v>
                </c:pt>
                <c:pt idx="593">
                  <c:v>39944</c:v>
                </c:pt>
                <c:pt idx="594">
                  <c:v>39945</c:v>
                </c:pt>
                <c:pt idx="595">
                  <c:v>39946</c:v>
                </c:pt>
                <c:pt idx="596">
                  <c:v>39947</c:v>
                </c:pt>
                <c:pt idx="597">
                  <c:v>39948</c:v>
                </c:pt>
                <c:pt idx="598">
                  <c:v>39951</c:v>
                </c:pt>
                <c:pt idx="599">
                  <c:v>39952</c:v>
                </c:pt>
                <c:pt idx="600">
                  <c:v>39953</c:v>
                </c:pt>
                <c:pt idx="601">
                  <c:v>39954</c:v>
                </c:pt>
                <c:pt idx="602">
                  <c:v>39955</c:v>
                </c:pt>
                <c:pt idx="603">
                  <c:v>39959</c:v>
                </c:pt>
                <c:pt idx="604">
                  <c:v>39960</c:v>
                </c:pt>
                <c:pt idx="605">
                  <c:v>39961</c:v>
                </c:pt>
                <c:pt idx="606">
                  <c:v>39962</c:v>
                </c:pt>
                <c:pt idx="607">
                  <c:v>39965</c:v>
                </c:pt>
                <c:pt idx="608">
                  <c:v>39966</c:v>
                </c:pt>
                <c:pt idx="609">
                  <c:v>39967</c:v>
                </c:pt>
                <c:pt idx="610">
                  <c:v>39968</c:v>
                </c:pt>
                <c:pt idx="611">
                  <c:v>39969</c:v>
                </c:pt>
                <c:pt idx="612">
                  <c:v>39972</c:v>
                </c:pt>
                <c:pt idx="613">
                  <c:v>39973</c:v>
                </c:pt>
                <c:pt idx="614">
                  <c:v>39974</c:v>
                </c:pt>
                <c:pt idx="615">
                  <c:v>39975</c:v>
                </c:pt>
                <c:pt idx="616">
                  <c:v>39976</c:v>
                </c:pt>
                <c:pt idx="617">
                  <c:v>39979</c:v>
                </c:pt>
                <c:pt idx="618">
                  <c:v>39980</c:v>
                </c:pt>
                <c:pt idx="619">
                  <c:v>39981</c:v>
                </c:pt>
                <c:pt idx="620">
                  <c:v>39982</c:v>
                </c:pt>
                <c:pt idx="621">
                  <c:v>39983</c:v>
                </c:pt>
                <c:pt idx="622">
                  <c:v>39986</c:v>
                </c:pt>
                <c:pt idx="623">
                  <c:v>39987</c:v>
                </c:pt>
                <c:pt idx="624">
                  <c:v>39988</c:v>
                </c:pt>
                <c:pt idx="625">
                  <c:v>39989</c:v>
                </c:pt>
                <c:pt idx="626">
                  <c:v>39990</c:v>
                </c:pt>
                <c:pt idx="627">
                  <c:v>39993</c:v>
                </c:pt>
                <c:pt idx="628">
                  <c:v>39994</c:v>
                </c:pt>
                <c:pt idx="629">
                  <c:v>39995</c:v>
                </c:pt>
                <c:pt idx="630">
                  <c:v>39996</c:v>
                </c:pt>
                <c:pt idx="631">
                  <c:v>40000</c:v>
                </c:pt>
                <c:pt idx="632">
                  <c:v>40001</c:v>
                </c:pt>
                <c:pt idx="633">
                  <c:v>40002</c:v>
                </c:pt>
                <c:pt idx="634">
                  <c:v>40003</c:v>
                </c:pt>
                <c:pt idx="635">
                  <c:v>40004</c:v>
                </c:pt>
                <c:pt idx="636">
                  <c:v>40007</c:v>
                </c:pt>
                <c:pt idx="637">
                  <c:v>40008</c:v>
                </c:pt>
                <c:pt idx="638">
                  <c:v>40009</c:v>
                </c:pt>
                <c:pt idx="639">
                  <c:v>40010</c:v>
                </c:pt>
                <c:pt idx="640">
                  <c:v>40011</c:v>
                </c:pt>
                <c:pt idx="641">
                  <c:v>40014</c:v>
                </c:pt>
                <c:pt idx="642">
                  <c:v>40015</c:v>
                </c:pt>
                <c:pt idx="643">
                  <c:v>40016</c:v>
                </c:pt>
                <c:pt idx="644">
                  <c:v>40017</c:v>
                </c:pt>
                <c:pt idx="645">
                  <c:v>40018</c:v>
                </c:pt>
                <c:pt idx="646">
                  <c:v>40021</c:v>
                </c:pt>
                <c:pt idx="647">
                  <c:v>40022</c:v>
                </c:pt>
                <c:pt idx="648">
                  <c:v>40023</c:v>
                </c:pt>
                <c:pt idx="649">
                  <c:v>40024</c:v>
                </c:pt>
                <c:pt idx="650">
                  <c:v>40025</c:v>
                </c:pt>
                <c:pt idx="651">
                  <c:v>40028</c:v>
                </c:pt>
                <c:pt idx="652">
                  <c:v>40029</c:v>
                </c:pt>
                <c:pt idx="653">
                  <c:v>40030</c:v>
                </c:pt>
                <c:pt idx="654">
                  <c:v>40031</c:v>
                </c:pt>
                <c:pt idx="655">
                  <c:v>40032</c:v>
                </c:pt>
                <c:pt idx="656">
                  <c:v>40035</c:v>
                </c:pt>
                <c:pt idx="657">
                  <c:v>40036</c:v>
                </c:pt>
                <c:pt idx="658">
                  <c:v>40037</c:v>
                </c:pt>
                <c:pt idx="659">
                  <c:v>40038</c:v>
                </c:pt>
                <c:pt idx="660">
                  <c:v>40039</c:v>
                </c:pt>
                <c:pt idx="661">
                  <c:v>40042</c:v>
                </c:pt>
                <c:pt idx="662">
                  <c:v>40043</c:v>
                </c:pt>
                <c:pt idx="663">
                  <c:v>40044</c:v>
                </c:pt>
                <c:pt idx="664">
                  <c:v>40045</c:v>
                </c:pt>
                <c:pt idx="665">
                  <c:v>40046</c:v>
                </c:pt>
                <c:pt idx="666">
                  <c:v>40049</c:v>
                </c:pt>
                <c:pt idx="667">
                  <c:v>40050</c:v>
                </c:pt>
                <c:pt idx="668">
                  <c:v>40051</c:v>
                </c:pt>
                <c:pt idx="669">
                  <c:v>40052</c:v>
                </c:pt>
                <c:pt idx="670">
                  <c:v>40053</c:v>
                </c:pt>
                <c:pt idx="671">
                  <c:v>40056</c:v>
                </c:pt>
                <c:pt idx="672">
                  <c:v>40057</c:v>
                </c:pt>
                <c:pt idx="673">
                  <c:v>40058</c:v>
                </c:pt>
                <c:pt idx="674">
                  <c:v>40059</c:v>
                </c:pt>
                <c:pt idx="675">
                  <c:v>40060</c:v>
                </c:pt>
                <c:pt idx="676">
                  <c:v>40064</c:v>
                </c:pt>
                <c:pt idx="677">
                  <c:v>40065</c:v>
                </c:pt>
                <c:pt idx="678">
                  <c:v>40066</c:v>
                </c:pt>
                <c:pt idx="679">
                  <c:v>40067</c:v>
                </c:pt>
                <c:pt idx="680">
                  <c:v>40070</c:v>
                </c:pt>
                <c:pt idx="681">
                  <c:v>40071</c:v>
                </c:pt>
                <c:pt idx="682">
                  <c:v>40072</c:v>
                </c:pt>
                <c:pt idx="683">
                  <c:v>40073</c:v>
                </c:pt>
                <c:pt idx="684">
                  <c:v>40074</c:v>
                </c:pt>
                <c:pt idx="685">
                  <c:v>40077</c:v>
                </c:pt>
                <c:pt idx="686">
                  <c:v>40078</c:v>
                </c:pt>
                <c:pt idx="687">
                  <c:v>40079</c:v>
                </c:pt>
                <c:pt idx="688">
                  <c:v>40080</c:v>
                </c:pt>
                <c:pt idx="689">
                  <c:v>40081</c:v>
                </c:pt>
                <c:pt idx="690">
                  <c:v>40084</c:v>
                </c:pt>
                <c:pt idx="691">
                  <c:v>40085</c:v>
                </c:pt>
                <c:pt idx="692">
                  <c:v>40086</c:v>
                </c:pt>
                <c:pt idx="693">
                  <c:v>40087</c:v>
                </c:pt>
                <c:pt idx="694">
                  <c:v>40088</c:v>
                </c:pt>
                <c:pt idx="695">
                  <c:v>40091</c:v>
                </c:pt>
                <c:pt idx="696">
                  <c:v>40092</c:v>
                </c:pt>
                <c:pt idx="697">
                  <c:v>40093</c:v>
                </c:pt>
                <c:pt idx="698">
                  <c:v>40094</c:v>
                </c:pt>
                <c:pt idx="699">
                  <c:v>40095</c:v>
                </c:pt>
                <c:pt idx="700">
                  <c:v>40098</c:v>
                </c:pt>
                <c:pt idx="701">
                  <c:v>40099</c:v>
                </c:pt>
                <c:pt idx="702">
                  <c:v>40100</c:v>
                </c:pt>
                <c:pt idx="703">
                  <c:v>40101</c:v>
                </c:pt>
                <c:pt idx="704">
                  <c:v>40102</c:v>
                </c:pt>
                <c:pt idx="705">
                  <c:v>40105</c:v>
                </c:pt>
                <c:pt idx="706">
                  <c:v>40106</c:v>
                </c:pt>
                <c:pt idx="707">
                  <c:v>40107</c:v>
                </c:pt>
                <c:pt idx="708">
                  <c:v>40108</c:v>
                </c:pt>
                <c:pt idx="709">
                  <c:v>40109</c:v>
                </c:pt>
                <c:pt idx="710">
                  <c:v>40112</c:v>
                </c:pt>
                <c:pt idx="711">
                  <c:v>40113</c:v>
                </c:pt>
                <c:pt idx="712">
                  <c:v>40114</c:v>
                </c:pt>
                <c:pt idx="713">
                  <c:v>40115</c:v>
                </c:pt>
                <c:pt idx="714">
                  <c:v>40116</c:v>
                </c:pt>
                <c:pt idx="715">
                  <c:v>40119</c:v>
                </c:pt>
                <c:pt idx="716">
                  <c:v>40120</c:v>
                </c:pt>
                <c:pt idx="717">
                  <c:v>40121</c:v>
                </c:pt>
                <c:pt idx="718">
                  <c:v>40122</c:v>
                </c:pt>
                <c:pt idx="719">
                  <c:v>40123</c:v>
                </c:pt>
                <c:pt idx="720">
                  <c:v>40126</c:v>
                </c:pt>
                <c:pt idx="721">
                  <c:v>40127</c:v>
                </c:pt>
                <c:pt idx="722">
                  <c:v>40128</c:v>
                </c:pt>
                <c:pt idx="723">
                  <c:v>40129</c:v>
                </c:pt>
                <c:pt idx="724">
                  <c:v>40130</c:v>
                </c:pt>
                <c:pt idx="725">
                  <c:v>40133</c:v>
                </c:pt>
                <c:pt idx="726">
                  <c:v>40134</c:v>
                </c:pt>
                <c:pt idx="727">
                  <c:v>40135</c:v>
                </c:pt>
                <c:pt idx="728">
                  <c:v>40136</c:v>
                </c:pt>
                <c:pt idx="729">
                  <c:v>40137</c:v>
                </c:pt>
                <c:pt idx="730">
                  <c:v>40140</c:v>
                </c:pt>
                <c:pt idx="731">
                  <c:v>40141</c:v>
                </c:pt>
                <c:pt idx="732">
                  <c:v>40142</c:v>
                </c:pt>
                <c:pt idx="733">
                  <c:v>40144</c:v>
                </c:pt>
                <c:pt idx="734">
                  <c:v>40147</c:v>
                </c:pt>
                <c:pt idx="735">
                  <c:v>40148</c:v>
                </c:pt>
                <c:pt idx="736">
                  <c:v>40149</c:v>
                </c:pt>
                <c:pt idx="737">
                  <c:v>40150</c:v>
                </c:pt>
                <c:pt idx="738">
                  <c:v>40151</c:v>
                </c:pt>
                <c:pt idx="739">
                  <c:v>40154</c:v>
                </c:pt>
                <c:pt idx="740">
                  <c:v>40155</c:v>
                </c:pt>
                <c:pt idx="741">
                  <c:v>40156</c:v>
                </c:pt>
                <c:pt idx="742">
                  <c:v>40157</c:v>
                </c:pt>
                <c:pt idx="743">
                  <c:v>40158</c:v>
                </c:pt>
                <c:pt idx="744">
                  <c:v>40161</c:v>
                </c:pt>
                <c:pt idx="745">
                  <c:v>40162</c:v>
                </c:pt>
                <c:pt idx="746">
                  <c:v>40163</c:v>
                </c:pt>
                <c:pt idx="747">
                  <c:v>40164</c:v>
                </c:pt>
                <c:pt idx="748">
                  <c:v>40165</c:v>
                </c:pt>
                <c:pt idx="749">
                  <c:v>40168</c:v>
                </c:pt>
                <c:pt idx="750">
                  <c:v>40169</c:v>
                </c:pt>
                <c:pt idx="751">
                  <c:v>40170</c:v>
                </c:pt>
                <c:pt idx="752">
                  <c:v>40171</c:v>
                </c:pt>
                <c:pt idx="753">
                  <c:v>40175</c:v>
                </c:pt>
                <c:pt idx="754">
                  <c:v>40176</c:v>
                </c:pt>
                <c:pt idx="755">
                  <c:v>40177</c:v>
                </c:pt>
                <c:pt idx="756">
                  <c:v>40178</c:v>
                </c:pt>
                <c:pt idx="757">
                  <c:v>40182</c:v>
                </c:pt>
                <c:pt idx="758">
                  <c:v>40183</c:v>
                </c:pt>
                <c:pt idx="759">
                  <c:v>40184</c:v>
                </c:pt>
                <c:pt idx="760">
                  <c:v>40185</c:v>
                </c:pt>
                <c:pt idx="761">
                  <c:v>40186</c:v>
                </c:pt>
                <c:pt idx="762">
                  <c:v>40189</c:v>
                </c:pt>
                <c:pt idx="763">
                  <c:v>40190</c:v>
                </c:pt>
                <c:pt idx="764">
                  <c:v>40191</c:v>
                </c:pt>
                <c:pt idx="765">
                  <c:v>40192</c:v>
                </c:pt>
                <c:pt idx="766">
                  <c:v>40193</c:v>
                </c:pt>
                <c:pt idx="767">
                  <c:v>40197</c:v>
                </c:pt>
                <c:pt idx="768">
                  <c:v>40198</c:v>
                </c:pt>
                <c:pt idx="769">
                  <c:v>40199</c:v>
                </c:pt>
                <c:pt idx="770">
                  <c:v>40200</c:v>
                </c:pt>
                <c:pt idx="771">
                  <c:v>40203</c:v>
                </c:pt>
                <c:pt idx="772">
                  <c:v>40204</c:v>
                </c:pt>
                <c:pt idx="773">
                  <c:v>40205</c:v>
                </c:pt>
                <c:pt idx="774">
                  <c:v>40206</c:v>
                </c:pt>
                <c:pt idx="775">
                  <c:v>40207</c:v>
                </c:pt>
                <c:pt idx="776">
                  <c:v>40210</c:v>
                </c:pt>
                <c:pt idx="777">
                  <c:v>40211</c:v>
                </c:pt>
                <c:pt idx="778">
                  <c:v>40212</c:v>
                </c:pt>
                <c:pt idx="779">
                  <c:v>40213</c:v>
                </c:pt>
                <c:pt idx="780">
                  <c:v>40214</c:v>
                </c:pt>
                <c:pt idx="781">
                  <c:v>40217</c:v>
                </c:pt>
                <c:pt idx="782">
                  <c:v>40218</c:v>
                </c:pt>
                <c:pt idx="783">
                  <c:v>40219</c:v>
                </c:pt>
                <c:pt idx="784">
                  <c:v>40220</c:v>
                </c:pt>
                <c:pt idx="785">
                  <c:v>40221</c:v>
                </c:pt>
                <c:pt idx="786">
                  <c:v>40225</c:v>
                </c:pt>
                <c:pt idx="787">
                  <c:v>40226</c:v>
                </c:pt>
                <c:pt idx="788">
                  <c:v>40227</c:v>
                </c:pt>
                <c:pt idx="789">
                  <c:v>40228</c:v>
                </c:pt>
                <c:pt idx="790">
                  <c:v>40231</c:v>
                </c:pt>
                <c:pt idx="791">
                  <c:v>40232</c:v>
                </c:pt>
                <c:pt idx="792">
                  <c:v>40233</c:v>
                </c:pt>
                <c:pt idx="793">
                  <c:v>40234</c:v>
                </c:pt>
                <c:pt idx="794">
                  <c:v>40235</c:v>
                </c:pt>
                <c:pt idx="795">
                  <c:v>40238</c:v>
                </c:pt>
                <c:pt idx="796">
                  <c:v>40239</c:v>
                </c:pt>
                <c:pt idx="797">
                  <c:v>40240</c:v>
                </c:pt>
                <c:pt idx="798">
                  <c:v>40241</c:v>
                </c:pt>
                <c:pt idx="799">
                  <c:v>40242</c:v>
                </c:pt>
                <c:pt idx="800">
                  <c:v>40245</c:v>
                </c:pt>
                <c:pt idx="801">
                  <c:v>40246</c:v>
                </c:pt>
                <c:pt idx="802">
                  <c:v>40247</c:v>
                </c:pt>
                <c:pt idx="803">
                  <c:v>40248</c:v>
                </c:pt>
                <c:pt idx="804">
                  <c:v>40249</c:v>
                </c:pt>
                <c:pt idx="805">
                  <c:v>40252</c:v>
                </c:pt>
                <c:pt idx="806">
                  <c:v>40253</c:v>
                </c:pt>
                <c:pt idx="807">
                  <c:v>40254</c:v>
                </c:pt>
                <c:pt idx="808">
                  <c:v>40255</c:v>
                </c:pt>
                <c:pt idx="809">
                  <c:v>40256</c:v>
                </c:pt>
                <c:pt idx="810">
                  <c:v>40259</c:v>
                </c:pt>
                <c:pt idx="811">
                  <c:v>40260</c:v>
                </c:pt>
                <c:pt idx="812">
                  <c:v>40261</c:v>
                </c:pt>
                <c:pt idx="813">
                  <c:v>40262</c:v>
                </c:pt>
                <c:pt idx="814">
                  <c:v>40263</c:v>
                </c:pt>
                <c:pt idx="815">
                  <c:v>40266</c:v>
                </c:pt>
                <c:pt idx="816">
                  <c:v>40267</c:v>
                </c:pt>
                <c:pt idx="817">
                  <c:v>40268</c:v>
                </c:pt>
                <c:pt idx="818">
                  <c:v>40269</c:v>
                </c:pt>
                <c:pt idx="819">
                  <c:v>40273</c:v>
                </c:pt>
                <c:pt idx="820">
                  <c:v>40274</c:v>
                </c:pt>
                <c:pt idx="821">
                  <c:v>40275</c:v>
                </c:pt>
                <c:pt idx="822">
                  <c:v>40276</c:v>
                </c:pt>
                <c:pt idx="823">
                  <c:v>40277</c:v>
                </c:pt>
                <c:pt idx="824">
                  <c:v>40280</c:v>
                </c:pt>
                <c:pt idx="825">
                  <c:v>40281</c:v>
                </c:pt>
                <c:pt idx="826">
                  <c:v>40282</c:v>
                </c:pt>
                <c:pt idx="827">
                  <c:v>40283</c:v>
                </c:pt>
                <c:pt idx="828">
                  <c:v>40284</c:v>
                </c:pt>
                <c:pt idx="829">
                  <c:v>40287</c:v>
                </c:pt>
                <c:pt idx="830">
                  <c:v>40288</c:v>
                </c:pt>
                <c:pt idx="831">
                  <c:v>40289</c:v>
                </c:pt>
                <c:pt idx="832">
                  <c:v>40290</c:v>
                </c:pt>
                <c:pt idx="833">
                  <c:v>40291</c:v>
                </c:pt>
                <c:pt idx="834">
                  <c:v>40294</c:v>
                </c:pt>
                <c:pt idx="835">
                  <c:v>40295</c:v>
                </c:pt>
                <c:pt idx="836">
                  <c:v>40296</c:v>
                </c:pt>
                <c:pt idx="837">
                  <c:v>40297</c:v>
                </c:pt>
                <c:pt idx="838">
                  <c:v>40298</c:v>
                </c:pt>
                <c:pt idx="839">
                  <c:v>40301</c:v>
                </c:pt>
                <c:pt idx="840">
                  <c:v>40302</c:v>
                </c:pt>
                <c:pt idx="841">
                  <c:v>40303</c:v>
                </c:pt>
                <c:pt idx="842">
                  <c:v>40304</c:v>
                </c:pt>
                <c:pt idx="843">
                  <c:v>40305</c:v>
                </c:pt>
                <c:pt idx="844">
                  <c:v>40308</c:v>
                </c:pt>
                <c:pt idx="845">
                  <c:v>40309</c:v>
                </c:pt>
                <c:pt idx="846">
                  <c:v>40310</c:v>
                </c:pt>
                <c:pt idx="847">
                  <c:v>40311</c:v>
                </c:pt>
                <c:pt idx="848">
                  <c:v>40312</c:v>
                </c:pt>
                <c:pt idx="849">
                  <c:v>40315</c:v>
                </c:pt>
                <c:pt idx="850">
                  <c:v>40316</c:v>
                </c:pt>
                <c:pt idx="851">
                  <c:v>40317</c:v>
                </c:pt>
                <c:pt idx="852">
                  <c:v>40318</c:v>
                </c:pt>
                <c:pt idx="853">
                  <c:v>40319</c:v>
                </c:pt>
                <c:pt idx="854">
                  <c:v>40322</c:v>
                </c:pt>
                <c:pt idx="855">
                  <c:v>40323</c:v>
                </c:pt>
                <c:pt idx="856">
                  <c:v>40324</c:v>
                </c:pt>
                <c:pt idx="857">
                  <c:v>40325</c:v>
                </c:pt>
                <c:pt idx="858">
                  <c:v>40326</c:v>
                </c:pt>
                <c:pt idx="859">
                  <c:v>40330</c:v>
                </c:pt>
                <c:pt idx="860">
                  <c:v>40331</c:v>
                </c:pt>
                <c:pt idx="861">
                  <c:v>40332</c:v>
                </c:pt>
                <c:pt idx="862">
                  <c:v>40333</c:v>
                </c:pt>
                <c:pt idx="863">
                  <c:v>40336</c:v>
                </c:pt>
                <c:pt idx="864">
                  <c:v>40337</c:v>
                </c:pt>
                <c:pt idx="865">
                  <c:v>40338</c:v>
                </c:pt>
                <c:pt idx="866">
                  <c:v>40339</c:v>
                </c:pt>
                <c:pt idx="867">
                  <c:v>40340</c:v>
                </c:pt>
                <c:pt idx="868">
                  <c:v>40343</c:v>
                </c:pt>
                <c:pt idx="869">
                  <c:v>40344</c:v>
                </c:pt>
                <c:pt idx="870">
                  <c:v>40345</c:v>
                </c:pt>
                <c:pt idx="871">
                  <c:v>40346</c:v>
                </c:pt>
                <c:pt idx="872">
                  <c:v>40347</c:v>
                </c:pt>
                <c:pt idx="873">
                  <c:v>40350</c:v>
                </c:pt>
                <c:pt idx="874">
                  <c:v>40351</c:v>
                </c:pt>
                <c:pt idx="875">
                  <c:v>40352</c:v>
                </c:pt>
                <c:pt idx="876">
                  <c:v>40353</c:v>
                </c:pt>
                <c:pt idx="877">
                  <c:v>40354</c:v>
                </c:pt>
                <c:pt idx="878">
                  <c:v>40357</c:v>
                </c:pt>
                <c:pt idx="879">
                  <c:v>40358</c:v>
                </c:pt>
                <c:pt idx="880">
                  <c:v>40359</c:v>
                </c:pt>
                <c:pt idx="881">
                  <c:v>40360</c:v>
                </c:pt>
                <c:pt idx="882">
                  <c:v>40361</c:v>
                </c:pt>
                <c:pt idx="883">
                  <c:v>40365</c:v>
                </c:pt>
                <c:pt idx="884">
                  <c:v>40366</c:v>
                </c:pt>
                <c:pt idx="885">
                  <c:v>40367</c:v>
                </c:pt>
                <c:pt idx="886">
                  <c:v>40368</c:v>
                </c:pt>
                <c:pt idx="887">
                  <c:v>40371</c:v>
                </c:pt>
                <c:pt idx="888">
                  <c:v>40372</c:v>
                </c:pt>
                <c:pt idx="889">
                  <c:v>40373</c:v>
                </c:pt>
                <c:pt idx="890">
                  <c:v>40374</c:v>
                </c:pt>
                <c:pt idx="891">
                  <c:v>40375</c:v>
                </c:pt>
                <c:pt idx="892">
                  <c:v>40378</c:v>
                </c:pt>
                <c:pt idx="893">
                  <c:v>40379</c:v>
                </c:pt>
                <c:pt idx="894">
                  <c:v>40380</c:v>
                </c:pt>
                <c:pt idx="895">
                  <c:v>40381</c:v>
                </c:pt>
                <c:pt idx="896">
                  <c:v>40382</c:v>
                </c:pt>
                <c:pt idx="897">
                  <c:v>40385</c:v>
                </c:pt>
                <c:pt idx="898">
                  <c:v>40386</c:v>
                </c:pt>
                <c:pt idx="899">
                  <c:v>40387</c:v>
                </c:pt>
                <c:pt idx="900">
                  <c:v>40388</c:v>
                </c:pt>
                <c:pt idx="901">
                  <c:v>40389</c:v>
                </c:pt>
                <c:pt idx="902">
                  <c:v>40392</c:v>
                </c:pt>
                <c:pt idx="903">
                  <c:v>40393</c:v>
                </c:pt>
                <c:pt idx="904">
                  <c:v>40394</c:v>
                </c:pt>
                <c:pt idx="905">
                  <c:v>40395</c:v>
                </c:pt>
                <c:pt idx="906">
                  <c:v>40396</c:v>
                </c:pt>
                <c:pt idx="907">
                  <c:v>40399</c:v>
                </c:pt>
                <c:pt idx="908">
                  <c:v>40400</c:v>
                </c:pt>
                <c:pt idx="909">
                  <c:v>40401</c:v>
                </c:pt>
                <c:pt idx="910">
                  <c:v>40402</c:v>
                </c:pt>
                <c:pt idx="911">
                  <c:v>40403</c:v>
                </c:pt>
                <c:pt idx="912">
                  <c:v>40406</c:v>
                </c:pt>
                <c:pt idx="913">
                  <c:v>40407</c:v>
                </c:pt>
                <c:pt idx="914">
                  <c:v>40408</c:v>
                </c:pt>
                <c:pt idx="915">
                  <c:v>40409</c:v>
                </c:pt>
                <c:pt idx="916">
                  <c:v>40410</c:v>
                </c:pt>
                <c:pt idx="917">
                  <c:v>40413</c:v>
                </c:pt>
                <c:pt idx="918">
                  <c:v>40414</c:v>
                </c:pt>
                <c:pt idx="919">
                  <c:v>40415</c:v>
                </c:pt>
                <c:pt idx="920">
                  <c:v>40416</c:v>
                </c:pt>
                <c:pt idx="921">
                  <c:v>40417</c:v>
                </c:pt>
                <c:pt idx="922">
                  <c:v>40420</c:v>
                </c:pt>
                <c:pt idx="923">
                  <c:v>40421</c:v>
                </c:pt>
                <c:pt idx="924">
                  <c:v>40422</c:v>
                </c:pt>
                <c:pt idx="925">
                  <c:v>40423</c:v>
                </c:pt>
                <c:pt idx="926">
                  <c:v>40424</c:v>
                </c:pt>
                <c:pt idx="927">
                  <c:v>40428</c:v>
                </c:pt>
                <c:pt idx="928">
                  <c:v>40429</c:v>
                </c:pt>
                <c:pt idx="929">
                  <c:v>40430</c:v>
                </c:pt>
                <c:pt idx="930">
                  <c:v>40431</c:v>
                </c:pt>
                <c:pt idx="931">
                  <c:v>40434</c:v>
                </c:pt>
                <c:pt idx="932">
                  <c:v>40435</c:v>
                </c:pt>
                <c:pt idx="933">
                  <c:v>40436</c:v>
                </c:pt>
                <c:pt idx="934">
                  <c:v>40437</c:v>
                </c:pt>
                <c:pt idx="935">
                  <c:v>40438</c:v>
                </c:pt>
                <c:pt idx="936">
                  <c:v>40441</c:v>
                </c:pt>
                <c:pt idx="937">
                  <c:v>40442</c:v>
                </c:pt>
                <c:pt idx="938">
                  <c:v>40443</c:v>
                </c:pt>
                <c:pt idx="939">
                  <c:v>40444</c:v>
                </c:pt>
                <c:pt idx="940">
                  <c:v>40445</c:v>
                </c:pt>
                <c:pt idx="941">
                  <c:v>40448</c:v>
                </c:pt>
                <c:pt idx="942">
                  <c:v>40449</c:v>
                </c:pt>
                <c:pt idx="943">
                  <c:v>40450</c:v>
                </c:pt>
                <c:pt idx="944">
                  <c:v>40451</c:v>
                </c:pt>
                <c:pt idx="945">
                  <c:v>40452</c:v>
                </c:pt>
                <c:pt idx="946">
                  <c:v>40455</c:v>
                </c:pt>
                <c:pt idx="947">
                  <c:v>40456</c:v>
                </c:pt>
                <c:pt idx="948">
                  <c:v>40457</c:v>
                </c:pt>
                <c:pt idx="949">
                  <c:v>40458</c:v>
                </c:pt>
                <c:pt idx="950">
                  <c:v>40459</c:v>
                </c:pt>
                <c:pt idx="951">
                  <c:v>40462</c:v>
                </c:pt>
                <c:pt idx="952">
                  <c:v>40463</c:v>
                </c:pt>
                <c:pt idx="953">
                  <c:v>40464</c:v>
                </c:pt>
                <c:pt idx="954">
                  <c:v>40465</c:v>
                </c:pt>
                <c:pt idx="955">
                  <c:v>40466</c:v>
                </c:pt>
                <c:pt idx="956">
                  <c:v>40469</c:v>
                </c:pt>
                <c:pt idx="957">
                  <c:v>40470</c:v>
                </c:pt>
                <c:pt idx="958">
                  <c:v>40471</c:v>
                </c:pt>
                <c:pt idx="959">
                  <c:v>40472</c:v>
                </c:pt>
                <c:pt idx="960">
                  <c:v>40473</c:v>
                </c:pt>
                <c:pt idx="961">
                  <c:v>40476</c:v>
                </c:pt>
                <c:pt idx="962">
                  <c:v>40477</c:v>
                </c:pt>
                <c:pt idx="963">
                  <c:v>40478</c:v>
                </c:pt>
                <c:pt idx="964">
                  <c:v>40479</c:v>
                </c:pt>
                <c:pt idx="965">
                  <c:v>40480</c:v>
                </c:pt>
                <c:pt idx="966">
                  <c:v>40483</c:v>
                </c:pt>
                <c:pt idx="967">
                  <c:v>40484</c:v>
                </c:pt>
                <c:pt idx="968">
                  <c:v>40485</c:v>
                </c:pt>
                <c:pt idx="969">
                  <c:v>40486</c:v>
                </c:pt>
                <c:pt idx="970">
                  <c:v>40487</c:v>
                </c:pt>
                <c:pt idx="971">
                  <c:v>40490</c:v>
                </c:pt>
                <c:pt idx="972">
                  <c:v>40491</c:v>
                </c:pt>
                <c:pt idx="973">
                  <c:v>40492</c:v>
                </c:pt>
                <c:pt idx="974">
                  <c:v>40493</c:v>
                </c:pt>
                <c:pt idx="975">
                  <c:v>40494</c:v>
                </c:pt>
                <c:pt idx="976">
                  <c:v>40497</c:v>
                </c:pt>
                <c:pt idx="977">
                  <c:v>40498</c:v>
                </c:pt>
                <c:pt idx="978">
                  <c:v>40499</c:v>
                </c:pt>
                <c:pt idx="979">
                  <c:v>40500</c:v>
                </c:pt>
                <c:pt idx="980">
                  <c:v>40501</c:v>
                </c:pt>
                <c:pt idx="981">
                  <c:v>40504</c:v>
                </c:pt>
                <c:pt idx="982">
                  <c:v>40505</c:v>
                </c:pt>
                <c:pt idx="983">
                  <c:v>40506</c:v>
                </c:pt>
                <c:pt idx="984">
                  <c:v>40508</c:v>
                </c:pt>
                <c:pt idx="985">
                  <c:v>40511</c:v>
                </c:pt>
                <c:pt idx="986">
                  <c:v>40512</c:v>
                </c:pt>
                <c:pt idx="987">
                  <c:v>40513</c:v>
                </c:pt>
                <c:pt idx="988">
                  <c:v>40514</c:v>
                </c:pt>
                <c:pt idx="989">
                  <c:v>40515</c:v>
                </c:pt>
                <c:pt idx="990">
                  <c:v>40518</c:v>
                </c:pt>
                <c:pt idx="991">
                  <c:v>40519</c:v>
                </c:pt>
                <c:pt idx="992">
                  <c:v>40520</c:v>
                </c:pt>
                <c:pt idx="993">
                  <c:v>40521</c:v>
                </c:pt>
                <c:pt idx="994">
                  <c:v>40522</c:v>
                </c:pt>
                <c:pt idx="995">
                  <c:v>40525</c:v>
                </c:pt>
                <c:pt idx="996">
                  <c:v>40526</c:v>
                </c:pt>
                <c:pt idx="997">
                  <c:v>40527</c:v>
                </c:pt>
                <c:pt idx="998">
                  <c:v>40528</c:v>
                </c:pt>
                <c:pt idx="999">
                  <c:v>40529</c:v>
                </c:pt>
                <c:pt idx="1000">
                  <c:v>40532</c:v>
                </c:pt>
                <c:pt idx="1001">
                  <c:v>40533</c:v>
                </c:pt>
                <c:pt idx="1002">
                  <c:v>40534</c:v>
                </c:pt>
                <c:pt idx="1003">
                  <c:v>40535</c:v>
                </c:pt>
                <c:pt idx="1004">
                  <c:v>40539</c:v>
                </c:pt>
                <c:pt idx="1005">
                  <c:v>40540</c:v>
                </c:pt>
                <c:pt idx="1006">
                  <c:v>40541</c:v>
                </c:pt>
                <c:pt idx="1007">
                  <c:v>40542</c:v>
                </c:pt>
                <c:pt idx="1008">
                  <c:v>40543</c:v>
                </c:pt>
                <c:pt idx="1009">
                  <c:v>40546</c:v>
                </c:pt>
                <c:pt idx="1010">
                  <c:v>40547</c:v>
                </c:pt>
                <c:pt idx="1011">
                  <c:v>40548</c:v>
                </c:pt>
                <c:pt idx="1012">
                  <c:v>40549</c:v>
                </c:pt>
                <c:pt idx="1013">
                  <c:v>40550</c:v>
                </c:pt>
                <c:pt idx="1014">
                  <c:v>40553</c:v>
                </c:pt>
                <c:pt idx="1015">
                  <c:v>40554</c:v>
                </c:pt>
                <c:pt idx="1016">
                  <c:v>40555</c:v>
                </c:pt>
                <c:pt idx="1017">
                  <c:v>40556</c:v>
                </c:pt>
                <c:pt idx="1018">
                  <c:v>40557</c:v>
                </c:pt>
                <c:pt idx="1019">
                  <c:v>40561</c:v>
                </c:pt>
                <c:pt idx="1020">
                  <c:v>40562</c:v>
                </c:pt>
                <c:pt idx="1021">
                  <c:v>40563</c:v>
                </c:pt>
                <c:pt idx="1022">
                  <c:v>40564</c:v>
                </c:pt>
                <c:pt idx="1023">
                  <c:v>40567</c:v>
                </c:pt>
                <c:pt idx="1024">
                  <c:v>40568</c:v>
                </c:pt>
                <c:pt idx="1025">
                  <c:v>40569</c:v>
                </c:pt>
                <c:pt idx="1026">
                  <c:v>40570</c:v>
                </c:pt>
                <c:pt idx="1027">
                  <c:v>40571</c:v>
                </c:pt>
                <c:pt idx="1028">
                  <c:v>40574</c:v>
                </c:pt>
                <c:pt idx="1029">
                  <c:v>40575</c:v>
                </c:pt>
                <c:pt idx="1030">
                  <c:v>40576</c:v>
                </c:pt>
                <c:pt idx="1031">
                  <c:v>40577</c:v>
                </c:pt>
                <c:pt idx="1032">
                  <c:v>40578</c:v>
                </c:pt>
                <c:pt idx="1033">
                  <c:v>40581</c:v>
                </c:pt>
                <c:pt idx="1034">
                  <c:v>40582</c:v>
                </c:pt>
                <c:pt idx="1035">
                  <c:v>40583</c:v>
                </c:pt>
                <c:pt idx="1036">
                  <c:v>40584</c:v>
                </c:pt>
                <c:pt idx="1037">
                  <c:v>40585</c:v>
                </c:pt>
                <c:pt idx="1038">
                  <c:v>40588</c:v>
                </c:pt>
                <c:pt idx="1039">
                  <c:v>40589</c:v>
                </c:pt>
                <c:pt idx="1040">
                  <c:v>40590</c:v>
                </c:pt>
                <c:pt idx="1041">
                  <c:v>40591</c:v>
                </c:pt>
                <c:pt idx="1042">
                  <c:v>40592</c:v>
                </c:pt>
                <c:pt idx="1043">
                  <c:v>40596</c:v>
                </c:pt>
                <c:pt idx="1044">
                  <c:v>40597</c:v>
                </c:pt>
                <c:pt idx="1045">
                  <c:v>40598</c:v>
                </c:pt>
                <c:pt idx="1046">
                  <c:v>40599</c:v>
                </c:pt>
                <c:pt idx="1047">
                  <c:v>40602</c:v>
                </c:pt>
                <c:pt idx="1048">
                  <c:v>40603</c:v>
                </c:pt>
                <c:pt idx="1049">
                  <c:v>40604</c:v>
                </c:pt>
                <c:pt idx="1050">
                  <c:v>40605</c:v>
                </c:pt>
                <c:pt idx="1051">
                  <c:v>40606</c:v>
                </c:pt>
                <c:pt idx="1052">
                  <c:v>40609</c:v>
                </c:pt>
                <c:pt idx="1053">
                  <c:v>40610</c:v>
                </c:pt>
                <c:pt idx="1054">
                  <c:v>40611</c:v>
                </c:pt>
                <c:pt idx="1055">
                  <c:v>40612</c:v>
                </c:pt>
                <c:pt idx="1056">
                  <c:v>40613</c:v>
                </c:pt>
                <c:pt idx="1057">
                  <c:v>40616</c:v>
                </c:pt>
                <c:pt idx="1058">
                  <c:v>40617</c:v>
                </c:pt>
                <c:pt idx="1059">
                  <c:v>40618</c:v>
                </c:pt>
                <c:pt idx="1060">
                  <c:v>40619</c:v>
                </c:pt>
                <c:pt idx="1061">
                  <c:v>40620</c:v>
                </c:pt>
                <c:pt idx="1062">
                  <c:v>40623</c:v>
                </c:pt>
                <c:pt idx="1063">
                  <c:v>40624</c:v>
                </c:pt>
                <c:pt idx="1064">
                  <c:v>40625</c:v>
                </c:pt>
                <c:pt idx="1065">
                  <c:v>40626</c:v>
                </c:pt>
                <c:pt idx="1066">
                  <c:v>40627</c:v>
                </c:pt>
                <c:pt idx="1067">
                  <c:v>40630</c:v>
                </c:pt>
                <c:pt idx="1068">
                  <c:v>40631</c:v>
                </c:pt>
                <c:pt idx="1069">
                  <c:v>40632</c:v>
                </c:pt>
                <c:pt idx="1070">
                  <c:v>40633</c:v>
                </c:pt>
                <c:pt idx="1071">
                  <c:v>40634</c:v>
                </c:pt>
                <c:pt idx="1072">
                  <c:v>40637</c:v>
                </c:pt>
                <c:pt idx="1073">
                  <c:v>40638</c:v>
                </c:pt>
                <c:pt idx="1074">
                  <c:v>40639</c:v>
                </c:pt>
                <c:pt idx="1075">
                  <c:v>40640</c:v>
                </c:pt>
                <c:pt idx="1076">
                  <c:v>40641</c:v>
                </c:pt>
                <c:pt idx="1077">
                  <c:v>40644</c:v>
                </c:pt>
                <c:pt idx="1078">
                  <c:v>40645</c:v>
                </c:pt>
                <c:pt idx="1079">
                  <c:v>40646</c:v>
                </c:pt>
                <c:pt idx="1080">
                  <c:v>40647</c:v>
                </c:pt>
                <c:pt idx="1081">
                  <c:v>40648</c:v>
                </c:pt>
                <c:pt idx="1082">
                  <c:v>40651</c:v>
                </c:pt>
                <c:pt idx="1083">
                  <c:v>40652</c:v>
                </c:pt>
                <c:pt idx="1084">
                  <c:v>40653</c:v>
                </c:pt>
                <c:pt idx="1085">
                  <c:v>40654</c:v>
                </c:pt>
                <c:pt idx="1086">
                  <c:v>40658</c:v>
                </c:pt>
                <c:pt idx="1087">
                  <c:v>40659</c:v>
                </c:pt>
                <c:pt idx="1088">
                  <c:v>40660</c:v>
                </c:pt>
                <c:pt idx="1089">
                  <c:v>40661</c:v>
                </c:pt>
                <c:pt idx="1090">
                  <c:v>40662</c:v>
                </c:pt>
                <c:pt idx="1091">
                  <c:v>40665</c:v>
                </c:pt>
                <c:pt idx="1092">
                  <c:v>40666</c:v>
                </c:pt>
                <c:pt idx="1093">
                  <c:v>40667</c:v>
                </c:pt>
                <c:pt idx="1094">
                  <c:v>40668</c:v>
                </c:pt>
                <c:pt idx="1095">
                  <c:v>40669</c:v>
                </c:pt>
                <c:pt idx="1096">
                  <c:v>40672</c:v>
                </c:pt>
                <c:pt idx="1097">
                  <c:v>40673</c:v>
                </c:pt>
                <c:pt idx="1098">
                  <c:v>40674</c:v>
                </c:pt>
                <c:pt idx="1099">
                  <c:v>40675</c:v>
                </c:pt>
                <c:pt idx="1100">
                  <c:v>40676</c:v>
                </c:pt>
                <c:pt idx="1101">
                  <c:v>40679</c:v>
                </c:pt>
                <c:pt idx="1102">
                  <c:v>40680</c:v>
                </c:pt>
                <c:pt idx="1103">
                  <c:v>40681</c:v>
                </c:pt>
                <c:pt idx="1104">
                  <c:v>40682</c:v>
                </c:pt>
                <c:pt idx="1105">
                  <c:v>40683</c:v>
                </c:pt>
                <c:pt idx="1106">
                  <c:v>40686</c:v>
                </c:pt>
                <c:pt idx="1107">
                  <c:v>40687</c:v>
                </c:pt>
                <c:pt idx="1108">
                  <c:v>40688</c:v>
                </c:pt>
                <c:pt idx="1109">
                  <c:v>40689</c:v>
                </c:pt>
                <c:pt idx="1110">
                  <c:v>40690</c:v>
                </c:pt>
                <c:pt idx="1111">
                  <c:v>40694</c:v>
                </c:pt>
                <c:pt idx="1112">
                  <c:v>40695</c:v>
                </c:pt>
                <c:pt idx="1113">
                  <c:v>40696</c:v>
                </c:pt>
                <c:pt idx="1114">
                  <c:v>40697</c:v>
                </c:pt>
                <c:pt idx="1115">
                  <c:v>40700</c:v>
                </c:pt>
                <c:pt idx="1116">
                  <c:v>40701</c:v>
                </c:pt>
                <c:pt idx="1117">
                  <c:v>40702</c:v>
                </c:pt>
                <c:pt idx="1118">
                  <c:v>40703</c:v>
                </c:pt>
                <c:pt idx="1119">
                  <c:v>40704</c:v>
                </c:pt>
                <c:pt idx="1120">
                  <c:v>40707</c:v>
                </c:pt>
                <c:pt idx="1121">
                  <c:v>40708</c:v>
                </c:pt>
                <c:pt idx="1122">
                  <c:v>40709</c:v>
                </c:pt>
                <c:pt idx="1123">
                  <c:v>40710</c:v>
                </c:pt>
                <c:pt idx="1124">
                  <c:v>40711</c:v>
                </c:pt>
                <c:pt idx="1125">
                  <c:v>40714</c:v>
                </c:pt>
                <c:pt idx="1126">
                  <c:v>40715</c:v>
                </c:pt>
                <c:pt idx="1127">
                  <c:v>40716</c:v>
                </c:pt>
                <c:pt idx="1128">
                  <c:v>40717</c:v>
                </c:pt>
                <c:pt idx="1129">
                  <c:v>40718</c:v>
                </c:pt>
                <c:pt idx="1130">
                  <c:v>40721</c:v>
                </c:pt>
                <c:pt idx="1131">
                  <c:v>40722</c:v>
                </c:pt>
                <c:pt idx="1132">
                  <c:v>40723</c:v>
                </c:pt>
                <c:pt idx="1133">
                  <c:v>40724</c:v>
                </c:pt>
                <c:pt idx="1134">
                  <c:v>40725</c:v>
                </c:pt>
                <c:pt idx="1135">
                  <c:v>40729</c:v>
                </c:pt>
                <c:pt idx="1136">
                  <c:v>40730</c:v>
                </c:pt>
                <c:pt idx="1137">
                  <c:v>40731</c:v>
                </c:pt>
                <c:pt idx="1138">
                  <c:v>40732</c:v>
                </c:pt>
                <c:pt idx="1139">
                  <c:v>40735</c:v>
                </c:pt>
                <c:pt idx="1140">
                  <c:v>40736</c:v>
                </c:pt>
                <c:pt idx="1141">
                  <c:v>40737</c:v>
                </c:pt>
                <c:pt idx="1142">
                  <c:v>40738</c:v>
                </c:pt>
                <c:pt idx="1143">
                  <c:v>40739</c:v>
                </c:pt>
                <c:pt idx="1144">
                  <c:v>40742</c:v>
                </c:pt>
                <c:pt idx="1145">
                  <c:v>40743</c:v>
                </c:pt>
                <c:pt idx="1146">
                  <c:v>40744</c:v>
                </c:pt>
                <c:pt idx="1147">
                  <c:v>40745</c:v>
                </c:pt>
                <c:pt idx="1148">
                  <c:v>40746</c:v>
                </c:pt>
                <c:pt idx="1149">
                  <c:v>40749</c:v>
                </c:pt>
                <c:pt idx="1150">
                  <c:v>40750</c:v>
                </c:pt>
                <c:pt idx="1151">
                  <c:v>40751</c:v>
                </c:pt>
                <c:pt idx="1152">
                  <c:v>40752</c:v>
                </c:pt>
                <c:pt idx="1153">
                  <c:v>40753</c:v>
                </c:pt>
                <c:pt idx="1154">
                  <c:v>40756</c:v>
                </c:pt>
                <c:pt idx="1155">
                  <c:v>40757</c:v>
                </c:pt>
                <c:pt idx="1156">
                  <c:v>40758</c:v>
                </c:pt>
                <c:pt idx="1157">
                  <c:v>40759</c:v>
                </c:pt>
                <c:pt idx="1158">
                  <c:v>40760</c:v>
                </c:pt>
                <c:pt idx="1159">
                  <c:v>40763</c:v>
                </c:pt>
                <c:pt idx="1160">
                  <c:v>40764</c:v>
                </c:pt>
                <c:pt idx="1161">
                  <c:v>40765</c:v>
                </c:pt>
                <c:pt idx="1162">
                  <c:v>40766</c:v>
                </c:pt>
                <c:pt idx="1163">
                  <c:v>40767</c:v>
                </c:pt>
                <c:pt idx="1164">
                  <c:v>40770</c:v>
                </c:pt>
                <c:pt idx="1165">
                  <c:v>40771</c:v>
                </c:pt>
                <c:pt idx="1166">
                  <c:v>40772</c:v>
                </c:pt>
                <c:pt idx="1167">
                  <c:v>40773</c:v>
                </c:pt>
                <c:pt idx="1168">
                  <c:v>40774</c:v>
                </c:pt>
                <c:pt idx="1169">
                  <c:v>40777</c:v>
                </c:pt>
                <c:pt idx="1170">
                  <c:v>40778</c:v>
                </c:pt>
                <c:pt idx="1171">
                  <c:v>40779</c:v>
                </c:pt>
                <c:pt idx="1172">
                  <c:v>40780</c:v>
                </c:pt>
                <c:pt idx="1173">
                  <c:v>40781</c:v>
                </c:pt>
                <c:pt idx="1174">
                  <c:v>40784</c:v>
                </c:pt>
                <c:pt idx="1175">
                  <c:v>40785</c:v>
                </c:pt>
                <c:pt idx="1176">
                  <c:v>40786</c:v>
                </c:pt>
                <c:pt idx="1177">
                  <c:v>40787</c:v>
                </c:pt>
                <c:pt idx="1178">
                  <c:v>40788</c:v>
                </c:pt>
                <c:pt idx="1179">
                  <c:v>40792</c:v>
                </c:pt>
                <c:pt idx="1180">
                  <c:v>40793</c:v>
                </c:pt>
                <c:pt idx="1181">
                  <c:v>40794</c:v>
                </c:pt>
                <c:pt idx="1182">
                  <c:v>40795</c:v>
                </c:pt>
                <c:pt idx="1183">
                  <c:v>40798</c:v>
                </c:pt>
                <c:pt idx="1184">
                  <c:v>40799</c:v>
                </c:pt>
                <c:pt idx="1185">
                  <c:v>40800</c:v>
                </c:pt>
                <c:pt idx="1186">
                  <c:v>40801</c:v>
                </c:pt>
                <c:pt idx="1187">
                  <c:v>40802</c:v>
                </c:pt>
                <c:pt idx="1188">
                  <c:v>40805</c:v>
                </c:pt>
                <c:pt idx="1189">
                  <c:v>40806</c:v>
                </c:pt>
                <c:pt idx="1190">
                  <c:v>40807</c:v>
                </c:pt>
                <c:pt idx="1191">
                  <c:v>40808</c:v>
                </c:pt>
                <c:pt idx="1192">
                  <c:v>40809</c:v>
                </c:pt>
                <c:pt idx="1193">
                  <c:v>40812</c:v>
                </c:pt>
                <c:pt idx="1194">
                  <c:v>40813</c:v>
                </c:pt>
                <c:pt idx="1195">
                  <c:v>40814</c:v>
                </c:pt>
                <c:pt idx="1196">
                  <c:v>40815</c:v>
                </c:pt>
                <c:pt idx="1197">
                  <c:v>40816</c:v>
                </c:pt>
                <c:pt idx="1198">
                  <c:v>40819</c:v>
                </c:pt>
                <c:pt idx="1199">
                  <c:v>40820</c:v>
                </c:pt>
                <c:pt idx="1200">
                  <c:v>40821</c:v>
                </c:pt>
                <c:pt idx="1201">
                  <c:v>40822</c:v>
                </c:pt>
                <c:pt idx="1202">
                  <c:v>40823</c:v>
                </c:pt>
                <c:pt idx="1203">
                  <c:v>40826</c:v>
                </c:pt>
                <c:pt idx="1204">
                  <c:v>40827</c:v>
                </c:pt>
                <c:pt idx="1205">
                  <c:v>40828</c:v>
                </c:pt>
                <c:pt idx="1206">
                  <c:v>40829</c:v>
                </c:pt>
                <c:pt idx="1207">
                  <c:v>40830</c:v>
                </c:pt>
                <c:pt idx="1208">
                  <c:v>40833</c:v>
                </c:pt>
                <c:pt idx="1209">
                  <c:v>40834</c:v>
                </c:pt>
                <c:pt idx="1210">
                  <c:v>40835</c:v>
                </c:pt>
                <c:pt idx="1211">
                  <c:v>40836</c:v>
                </c:pt>
                <c:pt idx="1212">
                  <c:v>40837</c:v>
                </c:pt>
                <c:pt idx="1213">
                  <c:v>40840</c:v>
                </c:pt>
                <c:pt idx="1214">
                  <c:v>40841</c:v>
                </c:pt>
                <c:pt idx="1215">
                  <c:v>40842</c:v>
                </c:pt>
                <c:pt idx="1216">
                  <c:v>40843</c:v>
                </c:pt>
                <c:pt idx="1217">
                  <c:v>40844</c:v>
                </c:pt>
                <c:pt idx="1218">
                  <c:v>40847</c:v>
                </c:pt>
                <c:pt idx="1219">
                  <c:v>40848</c:v>
                </c:pt>
                <c:pt idx="1220">
                  <c:v>40849</c:v>
                </c:pt>
                <c:pt idx="1221">
                  <c:v>40850</c:v>
                </c:pt>
                <c:pt idx="1222">
                  <c:v>40851</c:v>
                </c:pt>
                <c:pt idx="1223">
                  <c:v>40854</c:v>
                </c:pt>
                <c:pt idx="1224">
                  <c:v>40855</c:v>
                </c:pt>
                <c:pt idx="1225">
                  <c:v>40856</c:v>
                </c:pt>
                <c:pt idx="1226">
                  <c:v>40857</c:v>
                </c:pt>
                <c:pt idx="1227">
                  <c:v>40858</c:v>
                </c:pt>
                <c:pt idx="1228">
                  <c:v>40861</c:v>
                </c:pt>
                <c:pt idx="1229">
                  <c:v>40862</c:v>
                </c:pt>
                <c:pt idx="1230">
                  <c:v>40863</c:v>
                </c:pt>
                <c:pt idx="1231">
                  <c:v>40864</c:v>
                </c:pt>
                <c:pt idx="1232">
                  <c:v>40865</c:v>
                </c:pt>
                <c:pt idx="1233">
                  <c:v>40868</c:v>
                </c:pt>
                <c:pt idx="1234">
                  <c:v>40869</c:v>
                </c:pt>
                <c:pt idx="1235">
                  <c:v>40870</c:v>
                </c:pt>
                <c:pt idx="1236">
                  <c:v>40872</c:v>
                </c:pt>
                <c:pt idx="1237">
                  <c:v>40875</c:v>
                </c:pt>
                <c:pt idx="1238">
                  <c:v>40876</c:v>
                </c:pt>
                <c:pt idx="1239">
                  <c:v>40877</c:v>
                </c:pt>
                <c:pt idx="1240">
                  <c:v>40878</c:v>
                </c:pt>
                <c:pt idx="1241">
                  <c:v>40879</c:v>
                </c:pt>
                <c:pt idx="1242">
                  <c:v>40882</c:v>
                </c:pt>
                <c:pt idx="1243">
                  <c:v>40883</c:v>
                </c:pt>
                <c:pt idx="1244">
                  <c:v>40884</c:v>
                </c:pt>
                <c:pt idx="1245">
                  <c:v>40885</c:v>
                </c:pt>
                <c:pt idx="1246">
                  <c:v>40886</c:v>
                </c:pt>
                <c:pt idx="1247">
                  <c:v>40889</c:v>
                </c:pt>
                <c:pt idx="1248" formatCode="mmm\ dd\,\ yyyy">
                  <c:v>40890</c:v>
                </c:pt>
                <c:pt idx="1249" formatCode="mmm\ dd\,\ yyyy">
                  <c:v>40891</c:v>
                </c:pt>
                <c:pt idx="1250" formatCode="mmm\ dd\,\ yyyy">
                  <c:v>40892</c:v>
                </c:pt>
                <c:pt idx="1251" formatCode="mmm\ dd\,\ yyyy">
                  <c:v>40893</c:v>
                </c:pt>
                <c:pt idx="1252" formatCode="mmm\ dd\,\ yyyy">
                  <c:v>40896</c:v>
                </c:pt>
                <c:pt idx="1253" formatCode="mmm\ dd\,\ yyyy">
                  <c:v>40897</c:v>
                </c:pt>
                <c:pt idx="1254" formatCode="mmm\ dd\,\ yyyy">
                  <c:v>40898</c:v>
                </c:pt>
                <c:pt idx="1255" formatCode="mmm\ dd\,\ yyyy">
                  <c:v>40899</c:v>
                </c:pt>
                <c:pt idx="1256" formatCode="mmm\ dd\,\ yyyy">
                  <c:v>40900</c:v>
                </c:pt>
                <c:pt idx="1257" formatCode="mmm\ dd\,\ yyyy">
                  <c:v>40904</c:v>
                </c:pt>
                <c:pt idx="1258" formatCode="mmm\ dd\,\ yyyy">
                  <c:v>40905</c:v>
                </c:pt>
                <c:pt idx="1259" formatCode="mmm\ dd\,\ yyyy">
                  <c:v>40906</c:v>
                </c:pt>
                <c:pt idx="1260" formatCode="mmm\ dd\,\ yyyy">
                  <c:v>40907</c:v>
                </c:pt>
                <c:pt idx="1261" formatCode="mmm\ dd\,\ yyyy">
                  <c:v>40911</c:v>
                </c:pt>
                <c:pt idx="1262" formatCode="mmm\ dd\,\ yyyy">
                  <c:v>40912</c:v>
                </c:pt>
                <c:pt idx="1263" formatCode="mmm\ dd\,\ yyyy">
                  <c:v>40913</c:v>
                </c:pt>
                <c:pt idx="1264" formatCode="mmm\ dd\,\ yyyy">
                  <c:v>40914</c:v>
                </c:pt>
                <c:pt idx="1265" formatCode="mmm\ dd\,\ yyyy">
                  <c:v>40917</c:v>
                </c:pt>
                <c:pt idx="1266" formatCode="mmm\ dd\,\ yyyy">
                  <c:v>40918</c:v>
                </c:pt>
                <c:pt idx="1267" formatCode="mmm\ dd\,\ yyyy">
                  <c:v>40919</c:v>
                </c:pt>
                <c:pt idx="1268" formatCode="mmm\ dd\,\ yyyy">
                  <c:v>40920</c:v>
                </c:pt>
                <c:pt idx="1269" formatCode="mmm\ dd\,\ yyyy">
                  <c:v>40921</c:v>
                </c:pt>
                <c:pt idx="1270" formatCode="mmm\ dd\,\ yyyy">
                  <c:v>40925</c:v>
                </c:pt>
                <c:pt idx="1271" formatCode="mmm\ dd\,\ yyyy">
                  <c:v>40926</c:v>
                </c:pt>
                <c:pt idx="1272" formatCode="mmm\ dd\,\ yyyy">
                  <c:v>40927</c:v>
                </c:pt>
                <c:pt idx="1273" formatCode="mmm\ dd\,\ yyyy">
                  <c:v>40928</c:v>
                </c:pt>
                <c:pt idx="1274" formatCode="mmm\ dd\,\ yyyy">
                  <c:v>40931</c:v>
                </c:pt>
                <c:pt idx="1275" formatCode="mmm\ dd\,\ yyyy">
                  <c:v>40932</c:v>
                </c:pt>
                <c:pt idx="1276" formatCode="mmm\ dd\,\ yyyy">
                  <c:v>40933</c:v>
                </c:pt>
                <c:pt idx="1277" formatCode="mmm\ dd\,\ yyyy">
                  <c:v>40934</c:v>
                </c:pt>
                <c:pt idx="1278" formatCode="mmm\ dd\,\ yyyy">
                  <c:v>40935</c:v>
                </c:pt>
                <c:pt idx="1279" formatCode="mmm\ dd\,\ yyyy">
                  <c:v>40938</c:v>
                </c:pt>
                <c:pt idx="1280" formatCode="mmm\ dd\,\ yyyy">
                  <c:v>40939</c:v>
                </c:pt>
                <c:pt idx="1281" formatCode="mmm\ dd\,\ yyyy">
                  <c:v>40940</c:v>
                </c:pt>
                <c:pt idx="1282" formatCode="mmm\ dd\,\ yyyy">
                  <c:v>40941</c:v>
                </c:pt>
                <c:pt idx="1283" formatCode="mmm\ dd\,\ yyyy">
                  <c:v>40942</c:v>
                </c:pt>
                <c:pt idx="1284" formatCode="mmm\ dd\,\ yyyy">
                  <c:v>40945</c:v>
                </c:pt>
                <c:pt idx="1285" formatCode="mmm\ dd\,\ yyyy">
                  <c:v>40946</c:v>
                </c:pt>
                <c:pt idx="1286" formatCode="mmm\ dd\,\ yyyy">
                  <c:v>40947</c:v>
                </c:pt>
                <c:pt idx="1287" formatCode="mmm\ dd\,\ yyyy">
                  <c:v>40948</c:v>
                </c:pt>
                <c:pt idx="1288" formatCode="mmm\ dd\,\ yyyy">
                  <c:v>40949</c:v>
                </c:pt>
                <c:pt idx="1289" formatCode="mmm\ dd\,\ yyyy">
                  <c:v>40952</c:v>
                </c:pt>
                <c:pt idx="1290" formatCode="mmm\ dd\,\ yyyy">
                  <c:v>40953</c:v>
                </c:pt>
                <c:pt idx="1291" formatCode="mmm\ dd\,\ yyyy">
                  <c:v>40954</c:v>
                </c:pt>
                <c:pt idx="1292" formatCode="mmm\ dd\,\ yyyy">
                  <c:v>40955</c:v>
                </c:pt>
                <c:pt idx="1293" formatCode="mmm\ dd\,\ yyyy">
                  <c:v>40956</c:v>
                </c:pt>
                <c:pt idx="1294" formatCode="mmm\ dd\,\ yyyy">
                  <c:v>40960</c:v>
                </c:pt>
                <c:pt idx="1295" formatCode="mmm\ dd\,\ yyyy">
                  <c:v>40961</c:v>
                </c:pt>
                <c:pt idx="1296" formatCode="mmm\ dd\,\ yyyy">
                  <c:v>40962</c:v>
                </c:pt>
                <c:pt idx="1297" formatCode="mmm\ dd\,\ yyyy">
                  <c:v>40963</c:v>
                </c:pt>
                <c:pt idx="1298" formatCode="mmm\ dd\,\ yyyy">
                  <c:v>40966</c:v>
                </c:pt>
                <c:pt idx="1299" formatCode="mmm\ dd\,\ yyyy">
                  <c:v>40967</c:v>
                </c:pt>
                <c:pt idx="1300" formatCode="mmm\ dd\,\ yyyy">
                  <c:v>40968</c:v>
                </c:pt>
                <c:pt idx="1301" formatCode="mmm\ dd\,\ yyyy">
                  <c:v>40969</c:v>
                </c:pt>
                <c:pt idx="1302" formatCode="mmm\ dd\,\ yyyy">
                  <c:v>40970</c:v>
                </c:pt>
                <c:pt idx="1303" formatCode="mmm\ dd\,\ yyyy">
                  <c:v>40973</c:v>
                </c:pt>
                <c:pt idx="1304" formatCode="mmm\ dd\,\ yyyy">
                  <c:v>40974</c:v>
                </c:pt>
                <c:pt idx="1305" formatCode="mmm\ dd\,\ yyyy">
                  <c:v>40975</c:v>
                </c:pt>
                <c:pt idx="1306" formatCode="mmm\ dd\,\ yyyy">
                  <c:v>40976</c:v>
                </c:pt>
                <c:pt idx="1307" formatCode="mmm\ dd\,\ yyyy">
                  <c:v>40977</c:v>
                </c:pt>
                <c:pt idx="1308" formatCode="mmm\ dd\,\ yyyy">
                  <c:v>40980</c:v>
                </c:pt>
                <c:pt idx="1309" formatCode="mmm\ dd\,\ yyyy">
                  <c:v>40981</c:v>
                </c:pt>
                <c:pt idx="1310" formatCode="mmm\ dd\,\ yyyy">
                  <c:v>40982</c:v>
                </c:pt>
                <c:pt idx="1311" formatCode="mmm\ dd\,\ yyyy">
                  <c:v>40983</c:v>
                </c:pt>
                <c:pt idx="1312" formatCode="mmm\ dd\,\ yyyy">
                  <c:v>40984</c:v>
                </c:pt>
                <c:pt idx="1313" formatCode="mmm\ dd\,\ yyyy">
                  <c:v>40987</c:v>
                </c:pt>
                <c:pt idx="1314" formatCode="mmm\ dd\,\ yyyy">
                  <c:v>40988</c:v>
                </c:pt>
                <c:pt idx="1315" formatCode="[$-409]mmmm\ d\,\ yyyy;@">
                  <c:v>40989</c:v>
                </c:pt>
                <c:pt idx="1316" formatCode="[$-409]mmmm\ d\,\ yyyy;@">
                  <c:v>40990</c:v>
                </c:pt>
                <c:pt idx="1317" formatCode="[$-409]mmmm\ d\,\ yyyy;@">
                  <c:v>40991</c:v>
                </c:pt>
                <c:pt idx="1318" formatCode="[$-409]mmmm\ d\,\ yyyy;@">
                  <c:v>40994</c:v>
                </c:pt>
                <c:pt idx="1319" formatCode="[$-409]mmmm\ d\,\ yyyy;@">
                  <c:v>40995</c:v>
                </c:pt>
                <c:pt idx="1320" formatCode="[$-409]mmmm\ d\,\ yyyy;@">
                  <c:v>40996</c:v>
                </c:pt>
                <c:pt idx="1321" formatCode="[$-409]mmmm\ d\,\ yyyy;@">
                  <c:v>40997</c:v>
                </c:pt>
                <c:pt idx="1322" formatCode="[$-409]mmmm\ d\,\ yyyy;@">
                  <c:v>40998</c:v>
                </c:pt>
                <c:pt idx="1323" formatCode="[$-409]mmmm\ d\,\ yyyy;@">
                  <c:v>41001</c:v>
                </c:pt>
                <c:pt idx="1324" formatCode="[$-409]mmmm\ d\,\ yyyy;@">
                  <c:v>41002</c:v>
                </c:pt>
                <c:pt idx="1325" formatCode="[$-409]mmmm\ d\,\ yyyy;@">
                  <c:v>41003</c:v>
                </c:pt>
                <c:pt idx="1326" formatCode="[$-409]mmmm\ d\,\ yyyy;@">
                  <c:v>41004</c:v>
                </c:pt>
                <c:pt idx="1327" formatCode="[$-409]mmmm\ d\,\ yyyy;@">
                  <c:v>41008</c:v>
                </c:pt>
                <c:pt idx="1328" formatCode="[$-409]mmmm\ d\,\ yyyy;@">
                  <c:v>41009</c:v>
                </c:pt>
                <c:pt idx="1329" formatCode="[$-409]mmmm\ d\,\ yyyy;@">
                  <c:v>41010</c:v>
                </c:pt>
                <c:pt idx="1330" formatCode="[$-409]mmmm\ d\,\ yyyy;@">
                  <c:v>41011</c:v>
                </c:pt>
                <c:pt idx="1331" formatCode="[$-409]mmmm\ d\,\ yyyy;@">
                  <c:v>41012</c:v>
                </c:pt>
                <c:pt idx="1332" formatCode="[$-409]mmmm\ d\,\ yyyy;@">
                  <c:v>41015</c:v>
                </c:pt>
                <c:pt idx="1333" formatCode="[$-409]mmmm\ d\,\ yyyy;@">
                  <c:v>41016</c:v>
                </c:pt>
                <c:pt idx="1334" formatCode="mmm\ dd\,\ yyyy">
                  <c:v>41017</c:v>
                </c:pt>
                <c:pt idx="1335" formatCode="mmm\ dd\,\ yyyy">
                  <c:v>41018</c:v>
                </c:pt>
                <c:pt idx="1336" formatCode="mmm\ dd\,\ yyyy">
                  <c:v>41019</c:v>
                </c:pt>
                <c:pt idx="1337" formatCode="mmm\ dd\,\ yyyy">
                  <c:v>41022</c:v>
                </c:pt>
                <c:pt idx="1338" formatCode="mmm\ dd\,\ yyyy">
                  <c:v>41023</c:v>
                </c:pt>
                <c:pt idx="1339" formatCode="mmm\ dd\,\ yyyy">
                  <c:v>41024</c:v>
                </c:pt>
                <c:pt idx="1340" formatCode="mmm\ dd\,\ yyyy">
                  <c:v>41025</c:v>
                </c:pt>
                <c:pt idx="1341" formatCode="mmm\ dd\,\ yyyy">
                  <c:v>41026</c:v>
                </c:pt>
                <c:pt idx="1342" formatCode="mmm\ dd\,\ yyyy">
                  <c:v>41029</c:v>
                </c:pt>
                <c:pt idx="1343" formatCode="mmm\ dd\,\ yyyy">
                  <c:v>41030</c:v>
                </c:pt>
                <c:pt idx="1344" formatCode="mmm\ dd\,\ yyyy">
                  <c:v>41031</c:v>
                </c:pt>
                <c:pt idx="1345" formatCode="mmm\ dd\,\ yyyy">
                  <c:v>41032</c:v>
                </c:pt>
                <c:pt idx="1346" formatCode="mmm\ dd\,\ yyyy">
                  <c:v>41033</c:v>
                </c:pt>
                <c:pt idx="1347" formatCode="mmm\ dd\,\ yyyy">
                  <c:v>41036</c:v>
                </c:pt>
                <c:pt idx="1348" formatCode="mmm\ dd\,\ yyyy">
                  <c:v>41037</c:v>
                </c:pt>
                <c:pt idx="1349" formatCode="mmm\ dd\,\ yyyy">
                  <c:v>41038</c:v>
                </c:pt>
                <c:pt idx="1350" formatCode="mmm\ dd\,\ yyyy">
                  <c:v>41039</c:v>
                </c:pt>
                <c:pt idx="1351" formatCode="mmm\ dd\,\ yyyy">
                  <c:v>41040</c:v>
                </c:pt>
                <c:pt idx="1352" formatCode="mmm\ dd\,\ yyyy">
                  <c:v>41043</c:v>
                </c:pt>
                <c:pt idx="1353" formatCode="mmm\ dd\,\ yyyy">
                  <c:v>41044</c:v>
                </c:pt>
                <c:pt idx="1354" formatCode="mmm\ dd\,\ yyyy">
                  <c:v>41045</c:v>
                </c:pt>
                <c:pt idx="1355" formatCode="mmm\ dd\,\ yyyy">
                  <c:v>41046</c:v>
                </c:pt>
                <c:pt idx="1356" formatCode="mmm\ dd\,\ yyyy">
                  <c:v>41047</c:v>
                </c:pt>
                <c:pt idx="1357" formatCode="mmm\ dd\,\ yyyy">
                  <c:v>41050</c:v>
                </c:pt>
                <c:pt idx="1358" formatCode="mmm\ dd\,\ yyyy">
                  <c:v>41051</c:v>
                </c:pt>
                <c:pt idx="1359" formatCode="mmm\ dd\,\ yyyy">
                  <c:v>41052</c:v>
                </c:pt>
                <c:pt idx="1360" formatCode="mmm\ dd\,\ yyyy">
                  <c:v>41053</c:v>
                </c:pt>
                <c:pt idx="1361" formatCode="mmm\ dd\,\ yyyy">
                  <c:v>41054</c:v>
                </c:pt>
                <c:pt idx="1362" formatCode="mmm\ dd\,\ yyyy">
                  <c:v>41058</c:v>
                </c:pt>
                <c:pt idx="1363" formatCode="mmm\ dd\,\ yyyy">
                  <c:v>41059</c:v>
                </c:pt>
                <c:pt idx="1364" formatCode="mmm\ dd\,\ yyyy">
                  <c:v>41060</c:v>
                </c:pt>
                <c:pt idx="1365" formatCode="mmm\ dd\,\ yyyy">
                  <c:v>41061</c:v>
                </c:pt>
                <c:pt idx="1366" formatCode="mmm\ dd\,\ yyyy">
                  <c:v>41064</c:v>
                </c:pt>
                <c:pt idx="1367" formatCode="mmm\ dd\,\ yyyy">
                  <c:v>41065</c:v>
                </c:pt>
                <c:pt idx="1368" formatCode="mmm\ dd\,\ yyyy">
                  <c:v>41066</c:v>
                </c:pt>
                <c:pt idx="1369" formatCode="mmm\ dd\,\ yyyy">
                  <c:v>41067</c:v>
                </c:pt>
                <c:pt idx="1370" formatCode="mmm\ dd\,\ yyyy">
                  <c:v>41068</c:v>
                </c:pt>
                <c:pt idx="1371" formatCode="mmm\ dd\,\ yyyy">
                  <c:v>41071</c:v>
                </c:pt>
                <c:pt idx="1372" formatCode="mmm\ dd\,\ yyyy">
                  <c:v>41072</c:v>
                </c:pt>
                <c:pt idx="1373" formatCode="mmm\ dd\,\ yyyy">
                  <c:v>41073</c:v>
                </c:pt>
                <c:pt idx="1374" formatCode="mmm\ dd\,\ yyyy">
                  <c:v>41074</c:v>
                </c:pt>
                <c:pt idx="1375" formatCode="mmm\ dd\,\ yyyy">
                  <c:v>41075</c:v>
                </c:pt>
                <c:pt idx="1376" formatCode="mmm\ dd\,\ yyyy">
                  <c:v>41078</c:v>
                </c:pt>
                <c:pt idx="1377" formatCode="mmm\ dd\,\ yyyy">
                  <c:v>41079</c:v>
                </c:pt>
                <c:pt idx="1378" formatCode="mmm\ dd\,\ yyyy">
                  <c:v>41080</c:v>
                </c:pt>
                <c:pt idx="1379" formatCode="mmm\ dd\,\ yyyy">
                  <c:v>41081</c:v>
                </c:pt>
                <c:pt idx="1380" formatCode="mmm\ dd\,\ yyyy">
                  <c:v>41082</c:v>
                </c:pt>
                <c:pt idx="1381" formatCode="mmm\ dd\,\ yyyy">
                  <c:v>41085</c:v>
                </c:pt>
                <c:pt idx="1382" formatCode="mmm\ dd\,\ yyyy">
                  <c:v>41086</c:v>
                </c:pt>
                <c:pt idx="1383" formatCode="mmm\ dd\,\ yyyy">
                  <c:v>41087</c:v>
                </c:pt>
                <c:pt idx="1384" formatCode="mmm\ dd\,\ yyyy">
                  <c:v>41088</c:v>
                </c:pt>
                <c:pt idx="1385" formatCode="mmm\ dd\,\ yyyy">
                  <c:v>41089</c:v>
                </c:pt>
                <c:pt idx="1386" formatCode="mmm\ dd\,\ yyyy">
                  <c:v>41092</c:v>
                </c:pt>
                <c:pt idx="1387" formatCode="mmm\ dd\,\ yyyy">
                  <c:v>41093</c:v>
                </c:pt>
                <c:pt idx="1388" formatCode="mmm\ dd\,\ yyyy">
                  <c:v>41095</c:v>
                </c:pt>
                <c:pt idx="1389" formatCode="mmm\ dd\,\ yyyy">
                  <c:v>41096</c:v>
                </c:pt>
                <c:pt idx="1390" formatCode="mmm\ dd\,\ yyyy">
                  <c:v>41099</c:v>
                </c:pt>
                <c:pt idx="1391" formatCode="mmm\ dd\,\ yyyy">
                  <c:v>41100</c:v>
                </c:pt>
                <c:pt idx="1392" formatCode="mmm\ dd\,\ yyyy">
                  <c:v>41101</c:v>
                </c:pt>
                <c:pt idx="1393" formatCode="mmm\ dd\,\ yyyy">
                  <c:v>41102</c:v>
                </c:pt>
                <c:pt idx="1394" formatCode="mmm\ dd\,\ yyyy">
                  <c:v>41103</c:v>
                </c:pt>
                <c:pt idx="1395" formatCode="mmm\ dd\,\ yyyy">
                  <c:v>41106</c:v>
                </c:pt>
                <c:pt idx="1396" formatCode="mmm\ dd\,\ yyyy">
                  <c:v>41107</c:v>
                </c:pt>
                <c:pt idx="1397" formatCode="mmm\ dd\,\ yyyy">
                  <c:v>41108</c:v>
                </c:pt>
                <c:pt idx="1398" formatCode="mmm\ dd\,\ yyyy">
                  <c:v>41109</c:v>
                </c:pt>
                <c:pt idx="1399" formatCode="mmm\ dd\,\ yyyy">
                  <c:v>41110</c:v>
                </c:pt>
                <c:pt idx="1400" formatCode="mmm\ dd\,\ yyyy">
                  <c:v>41113</c:v>
                </c:pt>
                <c:pt idx="1401" formatCode="mmm\ dd\,\ yyyy">
                  <c:v>41114</c:v>
                </c:pt>
                <c:pt idx="1402" formatCode="mmm\ dd\,\ yyyy">
                  <c:v>41115</c:v>
                </c:pt>
                <c:pt idx="1403" formatCode="mmm\ dd\,\ yyyy">
                  <c:v>41116</c:v>
                </c:pt>
                <c:pt idx="1404" formatCode="mmm\ dd\,\ yyyy">
                  <c:v>41117</c:v>
                </c:pt>
                <c:pt idx="1405" formatCode="mmm\ dd\,\ yyyy">
                  <c:v>41120</c:v>
                </c:pt>
                <c:pt idx="1406" formatCode="mmm\ dd\,\ yyyy">
                  <c:v>41121</c:v>
                </c:pt>
                <c:pt idx="1407" formatCode="mmm\ dd\,\ yyyy">
                  <c:v>41122</c:v>
                </c:pt>
                <c:pt idx="1408" formatCode="mmm\ dd\,\ yyyy">
                  <c:v>41123</c:v>
                </c:pt>
                <c:pt idx="1409" formatCode="mmm\ dd\,\ yyyy">
                  <c:v>41124</c:v>
                </c:pt>
                <c:pt idx="1410" formatCode="mmm\ dd\,\ yyyy">
                  <c:v>41127</c:v>
                </c:pt>
                <c:pt idx="1411" formatCode="mmm\ dd\,\ yyyy">
                  <c:v>41128</c:v>
                </c:pt>
                <c:pt idx="1412" formatCode="mmm\ dd\,\ yyyy">
                  <c:v>41129</c:v>
                </c:pt>
                <c:pt idx="1413" formatCode="mmm\ dd\,\ yyyy">
                  <c:v>41130</c:v>
                </c:pt>
                <c:pt idx="1414" formatCode="mmm\ dd\,\ yyyy">
                  <c:v>41131</c:v>
                </c:pt>
                <c:pt idx="1415" formatCode="mmm\ dd\,\ yyyy">
                  <c:v>41134</c:v>
                </c:pt>
                <c:pt idx="1416" formatCode="mmm\ dd\,\ yyyy">
                  <c:v>41135</c:v>
                </c:pt>
                <c:pt idx="1417" formatCode="mmm\ dd\,\ yyyy">
                  <c:v>41136</c:v>
                </c:pt>
                <c:pt idx="1418" formatCode="mmm\ dd\,\ yyyy">
                  <c:v>41137</c:v>
                </c:pt>
                <c:pt idx="1419" formatCode="mmm\ dd\,\ yyyy">
                  <c:v>41138</c:v>
                </c:pt>
                <c:pt idx="1420" formatCode="mmm\ dd\,\ yyyy">
                  <c:v>41141</c:v>
                </c:pt>
                <c:pt idx="1421" formatCode="mmm\ dd\,\ yyyy">
                  <c:v>41142</c:v>
                </c:pt>
                <c:pt idx="1422" formatCode="mmm\ dd\,\ yyyy">
                  <c:v>41143</c:v>
                </c:pt>
                <c:pt idx="1423" formatCode="mmm\ dd\,\ yyyy">
                  <c:v>41144</c:v>
                </c:pt>
                <c:pt idx="1424" formatCode="mmm\ dd\,\ yyyy">
                  <c:v>41145</c:v>
                </c:pt>
                <c:pt idx="1425" formatCode="mmm\ dd\,\ yyyy">
                  <c:v>41148</c:v>
                </c:pt>
                <c:pt idx="1426" formatCode="mmm\ dd\,\ yyyy">
                  <c:v>41149</c:v>
                </c:pt>
                <c:pt idx="1427" formatCode="mmm\ dd\,\ yyyy">
                  <c:v>41150</c:v>
                </c:pt>
                <c:pt idx="1428" formatCode="mmm\ dd\,\ yyyy">
                  <c:v>41151</c:v>
                </c:pt>
                <c:pt idx="1429" formatCode="mmm\ dd\,\ yyyy">
                  <c:v>41152</c:v>
                </c:pt>
                <c:pt idx="1430" formatCode="mmm\ dd\,\ yyyy">
                  <c:v>41155</c:v>
                </c:pt>
                <c:pt idx="1431" formatCode="mmm\ dd\,\ yyyy">
                  <c:v>41156</c:v>
                </c:pt>
                <c:pt idx="1432" formatCode="mmm\ dd\,\ yyyy">
                  <c:v>41157</c:v>
                </c:pt>
                <c:pt idx="1433" formatCode="mmm\ dd\,\ yyyy">
                  <c:v>41158</c:v>
                </c:pt>
                <c:pt idx="1434" formatCode="mmm\ dd\,\ yyyy">
                  <c:v>41159</c:v>
                </c:pt>
                <c:pt idx="1435" formatCode="mmm\ dd\,\ yyyy">
                  <c:v>41162</c:v>
                </c:pt>
                <c:pt idx="1436" formatCode="mmm\ dd\,\ yyyy">
                  <c:v>41163</c:v>
                </c:pt>
                <c:pt idx="1437" formatCode="mmm\ dd\,\ yyyy">
                  <c:v>41164</c:v>
                </c:pt>
                <c:pt idx="1438" formatCode="mmm\ dd\,\ yyyy">
                  <c:v>41165</c:v>
                </c:pt>
                <c:pt idx="1439" formatCode="mmm\ dd\,\ yyyy">
                  <c:v>41166</c:v>
                </c:pt>
                <c:pt idx="1440" formatCode="mmm\ dd\,\ yyyy">
                  <c:v>41169</c:v>
                </c:pt>
                <c:pt idx="1441" formatCode="mmm\ dd\,\ yyyy">
                  <c:v>41170</c:v>
                </c:pt>
                <c:pt idx="1442" formatCode="mmm\ dd\,\ yyyy">
                  <c:v>41171</c:v>
                </c:pt>
                <c:pt idx="1443" formatCode="mmm\ dd\,\ yyyy">
                  <c:v>41172</c:v>
                </c:pt>
                <c:pt idx="1444" formatCode="mmm\ dd\,\ yyyy">
                  <c:v>41173</c:v>
                </c:pt>
                <c:pt idx="1445" formatCode="mmm\ dd\,\ yyyy">
                  <c:v>41176</c:v>
                </c:pt>
                <c:pt idx="1446" formatCode="mmm\ dd\,\ yyyy">
                  <c:v>41177</c:v>
                </c:pt>
                <c:pt idx="1447" formatCode="mmm\ dd\,\ yyyy">
                  <c:v>41178</c:v>
                </c:pt>
                <c:pt idx="1448" formatCode="mmm\ dd\,\ yyyy">
                  <c:v>41179</c:v>
                </c:pt>
                <c:pt idx="1449" formatCode="mmm\ dd\,\ yyyy">
                  <c:v>41180</c:v>
                </c:pt>
                <c:pt idx="1450" formatCode="mmm\ dd\,\ yyyy">
                  <c:v>41183</c:v>
                </c:pt>
                <c:pt idx="1451" formatCode="mmm\ dd\,\ yyyy">
                  <c:v>41184</c:v>
                </c:pt>
                <c:pt idx="1452" formatCode="mmm\ dd\,\ yyyy">
                  <c:v>41185</c:v>
                </c:pt>
                <c:pt idx="1453" formatCode="mmm\ dd\,\ yyyy">
                  <c:v>41186</c:v>
                </c:pt>
                <c:pt idx="1454" formatCode="mmm\ dd\,\ yyyy">
                  <c:v>41187</c:v>
                </c:pt>
                <c:pt idx="1455" formatCode="mmm\ dd\,\ yyyy">
                  <c:v>41190</c:v>
                </c:pt>
                <c:pt idx="1456" formatCode="mmm\ dd\,\ yyyy">
                  <c:v>41191</c:v>
                </c:pt>
                <c:pt idx="1457" formatCode="mmm\ dd\,\ yyyy">
                  <c:v>41192</c:v>
                </c:pt>
                <c:pt idx="1458" formatCode="mmm\ dd\,\ yyyy">
                  <c:v>41193</c:v>
                </c:pt>
                <c:pt idx="1459" formatCode="mmm\ dd\,\ yyyy">
                  <c:v>41194</c:v>
                </c:pt>
                <c:pt idx="1460" formatCode="mmm\ dd\,\ yyyy">
                  <c:v>41197</c:v>
                </c:pt>
                <c:pt idx="1461" formatCode="mmm\ dd\,\ yyyy">
                  <c:v>41198</c:v>
                </c:pt>
                <c:pt idx="1462" formatCode="mmm\ dd\,\ yyyy">
                  <c:v>41199</c:v>
                </c:pt>
                <c:pt idx="1463" formatCode="mmm\ dd\,\ yyyy">
                  <c:v>41200</c:v>
                </c:pt>
                <c:pt idx="1464" formatCode="mmm\ dd\,\ yyyy">
                  <c:v>41201</c:v>
                </c:pt>
                <c:pt idx="1465" formatCode="mmm\ dd\,\ yyyy">
                  <c:v>41204</c:v>
                </c:pt>
                <c:pt idx="1466" formatCode="mmm\ dd\,\ yyyy">
                  <c:v>41205</c:v>
                </c:pt>
                <c:pt idx="1467" formatCode="mmm\ dd\,\ yyyy">
                  <c:v>41206</c:v>
                </c:pt>
                <c:pt idx="1468" formatCode="mmm\ dd\,\ yyyy">
                  <c:v>41207</c:v>
                </c:pt>
                <c:pt idx="1469" formatCode="mmm\ dd\,\ yyyy">
                  <c:v>41208</c:v>
                </c:pt>
                <c:pt idx="1470" formatCode="mmm\ dd\,\ yyyy">
                  <c:v>41211</c:v>
                </c:pt>
                <c:pt idx="1471" formatCode="mmm\ dd\,\ yyyy">
                  <c:v>41212</c:v>
                </c:pt>
                <c:pt idx="1472" formatCode="mmm\ dd\,\ yyyy">
                  <c:v>41213</c:v>
                </c:pt>
                <c:pt idx="1473" formatCode="mmm\ dd\,\ yyyy">
                  <c:v>41214</c:v>
                </c:pt>
                <c:pt idx="1474" formatCode="mmm\ dd\,\ yyyy">
                  <c:v>41215</c:v>
                </c:pt>
                <c:pt idx="1475" formatCode="mmm\ dd\,\ yyyy">
                  <c:v>41218</c:v>
                </c:pt>
                <c:pt idx="1476" formatCode="mmm\ dd\,\ yyyy">
                  <c:v>41219</c:v>
                </c:pt>
                <c:pt idx="1477" formatCode="mmm\ dd\,\ yyyy">
                  <c:v>41220</c:v>
                </c:pt>
                <c:pt idx="1478" formatCode="mmm\ dd\,\ yyyy">
                  <c:v>41221</c:v>
                </c:pt>
                <c:pt idx="1479" formatCode="mmm\ dd\,\ yyyy">
                  <c:v>41222</c:v>
                </c:pt>
                <c:pt idx="1480" formatCode="mmm\ dd\,\ yyyy">
                  <c:v>41225</c:v>
                </c:pt>
                <c:pt idx="1481" formatCode="mmm\ dd\,\ yyyy">
                  <c:v>41226</c:v>
                </c:pt>
                <c:pt idx="1482" formatCode="mmm\ dd\,\ yyyy">
                  <c:v>41227</c:v>
                </c:pt>
                <c:pt idx="1483" formatCode="mmm\ dd\,\ yyyy">
                  <c:v>41228</c:v>
                </c:pt>
                <c:pt idx="1484" formatCode="mmm\ dd\,\ yyyy">
                  <c:v>41229</c:v>
                </c:pt>
                <c:pt idx="1485" formatCode="mmm\ dd\,\ yyyy">
                  <c:v>41232</c:v>
                </c:pt>
                <c:pt idx="1486" formatCode="mmm\ dd\,\ yyyy">
                  <c:v>41233</c:v>
                </c:pt>
                <c:pt idx="1487" formatCode="mmm\ dd\,\ yyyy">
                  <c:v>41234</c:v>
                </c:pt>
                <c:pt idx="1488" formatCode="mmm\ dd\,\ yyyy">
                  <c:v>41235</c:v>
                </c:pt>
                <c:pt idx="1489" formatCode="mmm\ dd\,\ yyyy">
                  <c:v>41236</c:v>
                </c:pt>
                <c:pt idx="1490" formatCode="mmm\ dd\,\ yyyy">
                  <c:v>41239</c:v>
                </c:pt>
                <c:pt idx="1491" formatCode="mmm\ dd\,\ yyyy">
                  <c:v>41240</c:v>
                </c:pt>
                <c:pt idx="1492" formatCode="mmm\ dd\,\ yyyy">
                  <c:v>41241</c:v>
                </c:pt>
                <c:pt idx="1493" formatCode="mmm\ dd\,\ yyyy">
                  <c:v>41242</c:v>
                </c:pt>
                <c:pt idx="1494" formatCode="mmm\ dd\,\ yyyy">
                  <c:v>41243</c:v>
                </c:pt>
                <c:pt idx="1495" formatCode="mmm\ dd\,\ yyyy">
                  <c:v>41246</c:v>
                </c:pt>
                <c:pt idx="1496" formatCode="mmm\ dd\,\ yyyy">
                  <c:v>41247</c:v>
                </c:pt>
                <c:pt idx="1497" formatCode="mmm\ dd\,\ yyyy">
                  <c:v>41248</c:v>
                </c:pt>
                <c:pt idx="1498" formatCode="mmm\ dd\,\ yyyy">
                  <c:v>41249</c:v>
                </c:pt>
                <c:pt idx="1499" formatCode="mmm\ dd\,\ yyyy">
                  <c:v>41250</c:v>
                </c:pt>
                <c:pt idx="1500" formatCode="mmm\ dd\,\ yyyy">
                  <c:v>41253</c:v>
                </c:pt>
                <c:pt idx="1501" formatCode="mmm\ dd\,\ yyyy">
                  <c:v>41254</c:v>
                </c:pt>
                <c:pt idx="1502" formatCode="mmm\ dd\,\ yyyy">
                  <c:v>41255</c:v>
                </c:pt>
                <c:pt idx="1503" formatCode="mmm\ dd\,\ yyyy">
                  <c:v>41256</c:v>
                </c:pt>
                <c:pt idx="1504" formatCode="mmm\ dd\,\ yyyy">
                  <c:v>41257</c:v>
                </c:pt>
                <c:pt idx="1505" formatCode="mmm\ dd\,\ yyyy">
                  <c:v>41260</c:v>
                </c:pt>
                <c:pt idx="1506" formatCode="mmm\ dd\,\ yyyy">
                  <c:v>41261</c:v>
                </c:pt>
                <c:pt idx="1507" formatCode="mmm\ dd\,\ yyyy">
                  <c:v>41262</c:v>
                </c:pt>
                <c:pt idx="1508" formatCode="mmm\ dd\,\ yyyy">
                  <c:v>41263</c:v>
                </c:pt>
                <c:pt idx="1509" formatCode="mmm\ dd\,\ yyyy">
                  <c:v>41264</c:v>
                </c:pt>
                <c:pt idx="1510" formatCode="mmm\ dd\,\ yyyy">
                  <c:v>41267</c:v>
                </c:pt>
                <c:pt idx="1511" formatCode="mmm\ dd\,\ yyyy">
                  <c:v>41268</c:v>
                </c:pt>
                <c:pt idx="1512" formatCode="mmm\ dd\,\ yyyy">
                  <c:v>41269</c:v>
                </c:pt>
                <c:pt idx="1513" formatCode="mmm\ dd\,\ yyyy">
                  <c:v>41270</c:v>
                </c:pt>
                <c:pt idx="1514" formatCode="mmm\ dd\,\ yyyy">
                  <c:v>41271</c:v>
                </c:pt>
                <c:pt idx="1515" formatCode="mmm\ dd\,\ yyyy">
                  <c:v>41274</c:v>
                </c:pt>
                <c:pt idx="1516" formatCode="mmm\ dd\,\ yyyy">
                  <c:v>41275</c:v>
                </c:pt>
                <c:pt idx="1517" formatCode="mmm\ dd\,\ yyyy">
                  <c:v>41276</c:v>
                </c:pt>
                <c:pt idx="1518" formatCode="mmm\ dd\,\ yyyy">
                  <c:v>41277</c:v>
                </c:pt>
                <c:pt idx="1519" formatCode="mmm\ dd\,\ yyyy">
                  <c:v>41278</c:v>
                </c:pt>
                <c:pt idx="1520" formatCode="mmm\ dd\,\ yyyy">
                  <c:v>41281</c:v>
                </c:pt>
                <c:pt idx="1521" formatCode="mmm\ dd\,\ yyyy">
                  <c:v>41282</c:v>
                </c:pt>
                <c:pt idx="1522" formatCode="mmm\ dd\,\ yyyy">
                  <c:v>41283</c:v>
                </c:pt>
                <c:pt idx="1523" formatCode="mmm\ dd\,\ yyyy">
                  <c:v>41284</c:v>
                </c:pt>
                <c:pt idx="1524" formatCode="mmm\ dd\,\ yyyy">
                  <c:v>41285</c:v>
                </c:pt>
                <c:pt idx="1525" formatCode="mmm\ dd\,\ yyyy">
                  <c:v>41288</c:v>
                </c:pt>
                <c:pt idx="1526" formatCode="mmm\ dd\,\ yyyy">
                  <c:v>41289</c:v>
                </c:pt>
                <c:pt idx="1527" formatCode="mmm\ dd\,\ yyyy">
                  <c:v>41290</c:v>
                </c:pt>
                <c:pt idx="1528" formatCode="mmm\ dd\,\ yyyy">
                  <c:v>41291</c:v>
                </c:pt>
                <c:pt idx="1529" formatCode="mmm\ dd\,\ yyyy">
                  <c:v>41292</c:v>
                </c:pt>
                <c:pt idx="1530" formatCode="mmm\ dd\,\ yyyy">
                  <c:v>41296</c:v>
                </c:pt>
                <c:pt idx="1531" formatCode="mmm\ dd\,\ yyyy">
                  <c:v>41297</c:v>
                </c:pt>
                <c:pt idx="1532" formatCode="mmm\ dd\,\ yyyy">
                  <c:v>41298</c:v>
                </c:pt>
                <c:pt idx="1533" formatCode="mmm\ dd\,\ yyyy">
                  <c:v>41299</c:v>
                </c:pt>
                <c:pt idx="1534" formatCode="mmm\ dd\,\ yyyy">
                  <c:v>41302</c:v>
                </c:pt>
                <c:pt idx="1535" formatCode="mmm\ dd\,\ yyyy">
                  <c:v>41303</c:v>
                </c:pt>
                <c:pt idx="1536" formatCode="mmm\ dd\,\ yyyy">
                  <c:v>41304</c:v>
                </c:pt>
                <c:pt idx="1537" formatCode="mmm\ dd\,\ yyyy">
                  <c:v>41305</c:v>
                </c:pt>
                <c:pt idx="1538" formatCode="mmm\ dd\,\ yyyy">
                  <c:v>41306</c:v>
                </c:pt>
                <c:pt idx="1539" formatCode="mmm\ dd\,\ yyyy">
                  <c:v>41309</c:v>
                </c:pt>
                <c:pt idx="1540" formatCode="mmm\ dd\,\ yyyy">
                  <c:v>41310</c:v>
                </c:pt>
                <c:pt idx="1541" formatCode="mmm\ dd\,\ yyyy">
                  <c:v>41311</c:v>
                </c:pt>
                <c:pt idx="1542" formatCode="mmm\ dd\,\ yyyy">
                  <c:v>41312</c:v>
                </c:pt>
                <c:pt idx="1543" formatCode="mmm\ dd\,\ yyyy">
                  <c:v>41313</c:v>
                </c:pt>
                <c:pt idx="1544" formatCode="mmm\ dd\,\ yyyy">
                  <c:v>41316</c:v>
                </c:pt>
                <c:pt idx="1545" formatCode="mmm\ dd\,\ yyyy">
                  <c:v>41317</c:v>
                </c:pt>
                <c:pt idx="1546" formatCode="mmm\ dd\,\ yyyy">
                  <c:v>41318</c:v>
                </c:pt>
                <c:pt idx="1547" formatCode="mmm\ dd\,\ yyyy">
                  <c:v>41319</c:v>
                </c:pt>
                <c:pt idx="1548" formatCode="mmm\ dd\,\ yyyy">
                  <c:v>41320</c:v>
                </c:pt>
                <c:pt idx="1549" formatCode="mmm\ dd\,\ yyyy">
                  <c:v>41324</c:v>
                </c:pt>
                <c:pt idx="1550" formatCode="mmm\ dd\,\ yyyy">
                  <c:v>41325</c:v>
                </c:pt>
                <c:pt idx="1551" formatCode="mmm\ dd\,\ yyyy">
                  <c:v>41326</c:v>
                </c:pt>
                <c:pt idx="1552" formatCode="mmm\ dd\,\ yyyy">
                  <c:v>41327</c:v>
                </c:pt>
                <c:pt idx="1553" formatCode="mmm\ dd\,\ yyyy">
                  <c:v>41330</c:v>
                </c:pt>
                <c:pt idx="1554" formatCode="mmm\ dd\,\ yyyy">
                  <c:v>41331</c:v>
                </c:pt>
                <c:pt idx="1555" formatCode="mmm\ dd\,\ yyyy">
                  <c:v>41332</c:v>
                </c:pt>
                <c:pt idx="1556" formatCode="mmm\ dd\,\ yyyy">
                  <c:v>41333</c:v>
                </c:pt>
                <c:pt idx="1557" formatCode="mmm\ dd\,\ yyyy">
                  <c:v>41334</c:v>
                </c:pt>
                <c:pt idx="1558" formatCode="mmm\ dd\,\ yyyy">
                  <c:v>41337</c:v>
                </c:pt>
                <c:pt idx="1559" formatCode="mmm\ dd\,\ yyyy">
                  <c:v>41338</c:v>
                </c:pt>
                <c:pt idx="1560" formatCode="mmm\ dd\,\ yyyy">
                  <c:v>41339</c:v>
                </c:pt>
                <c:pt idx="1561" formatCode="mmm\ dd\,\ yyyy">
                  <c:v>41340</c:v>
                </c:pt>
                <c:pt idx="1562" formatCode="mmm\ dd\,\ yyyy">
                  <c:v>41341</c:v>
                </c:pt>
                <c:pt idx="1563" formatCode="mmm\ dd\,\ yyyy">
                  <c:v>41344</c:v>
                </c:pt>
                <c:pt idx="1564" formatCode="mmm\ dd\,\ yyyy">
                  <c:v>41345</c:v>
                </c:pt>
                <c:pt idx="1565" formatCode="mmm\ dd\,\ yyyy">
                  <c:v>41346</c:v>
                </c:pt>
                <c:pt idx="1566" formatCode="mmm\ dd\,\ yyyy">
                  <c:v>41347</c:v>
                </c:pt>
                <c:pt idx="1567" formatCode="mmm\ dd\,\ yyyy">
                  <c:v>41348</c:v>
                </c:pt>
                <c:pt idx="1568" formatCode="mmm\ dd\,\ yyyy">
                  <c:v>41351</c:v>
                </c:pt>
                <c:pt idx="1569" formatCode="mmm\ dd\,\ yyyy">
                  <c:v>41352</c:v>
                </c:pt>
                <c:pt idx="1570" formatCode="mmm\ dd\,\ yyyy">
                  <c:v>41353</c:v>
                </c:pt>
                <c:pt idx="1571" formatCode="mmm\ dd\,\ yyyy">
                  <c:v>41354</c:v>
                </c:pt>
                <c:pt idx="1572" formatCode="mmm\ dd\,\ yyyy">
                  <c:v>41355</c:v>
                </c:pt>
                <c:pt idx="1573" formatCode="mmm\ dd\,\ yyyy">
                  <c:v>41358</c:v>
                </c:pt>
                <c:pt idx="1574" formatCode="mmm\ dd\,\ yyyy">
                  <c:v>41359</c:v>
                </c:pt>
                <c:pt idx="1575" formatCode="mmm\ dd\,\ yyyy">
                  <c:v>41360</c:v>
                </c:pt>
                <c:pt idx="1576" formatCode="mmm\ dd\,\ yyyy">
                  <c:v>41361</c:v>
                </c:pt>
                <c:pt idx="1577" formatCode="mmm\ dd\,\ yyyy">
                  <c:v>41365</c:v>
                </c:pt>
                <c:pt idx="1578" formatCode="mmm\ dd\,\ yyyy">
                  <c:v>41366</c:v>
                </c:pt>
                <c:pt idx="1579" formatCode="mmm\ dd\,\ yyyy">
                  <c:v>41367</c:v>
                </c:pt>
                <c:pt idx="1580" formatCode="mmm\ dd\,\ yyyy">
                  <c:v>41368</c:v>
                </c:pt>
                <c:pt idx="1581" formatCode="mmm\ dd\,\ yyyy">
                  <c:v>41369</c:v>
                </c:pt>
                <c:pt idx="1582" formatCode="mmm\ dd\,\ yyyy">
                  <c:v>41372</c:v>
                </c:pt>
                <c:pt idx="1583" formatCode="mmm\ dd\,\ yyyy">
                  <c:v>41373</c:v>
                </c:pt>
                <c:pt idx="1584" formatCode="mmm\ dd\,\ yyyy">
                  <c:v>41374</c:v>
                </c:pt>
                <c:pt idx="1585" formatCode="mmm\ dd\,\ yyyy">
                  <c:v>41375</c:v>
                </c:pt>
                <c:pt idx="1586" formatCode="mmm\ dd\,\ yyyy">
                  <c:v>41376</c:v>
                </c:pt>
                <c:pt idx="1587" formatCode="mmm\ dd\,\ yyyy">
                  <c:v>41379</c:v>
                </c:pt>
                <c:pt idx="1588" formatCode="mmm\ dd\,\ yyyy">
                  <c:v>41380</c:v>
                </c:pt>
                <c:pt idx="1589" formatCode="mmm\ dd\,\ yyyy">
                  <c:v>41381</c:v>
                </c:pt>
                <c:pt idx="1590" formatCode="mmm\ dd\,\ yyyy">
                  <c:v>41382</c:v>
                </c:pt>
                <c:pt idx="1591" formatCode="mmm\ dd\,\ yyyy">
                  <c:v>41383</c:v>
                </c:pt>
                <c:pt idx="1592" formatCode="mmm\ dd\,\ yyyy">
                  <c:v>41386</c:v>
                </c:pt>
                <c:pt idx="1593" formatCode="mmm\ dd\,\ yyyy">
                  <c:v>41387</c:v>
                </c:pt>
                <c:pt idx="1594" formatCode="mmm\ dd\,\ yyyy">
                  <c:v>41388</c:v>
                </c:pt>
                <c:pt idx="1595" formatCode="mmm\ dd\,\ yyyy">
                  <c:v>41389</c:v>
                </c:pt>
                <c:pt idx="1596" formatCode="mmm\ dd\,\ yyyy">
                  <c:v>41390</c:v>
                </c:pt>
                <c:pt idx="1597" formatCode="mmm\ dd\,\ yyyy">
                  <c:v>41393</c:v>
                </c:pt>
                <c:pt idx="1598" formatCode="mmm\ dd\,\ yyyy">
                  <c:v>41394</c:v>
                </c:pt>
                <c:pt idx="1599" formatCode="mmm\ dd\,\ yyyy">
                  <c:v>41395</c:v>
                </c:pt>
                <c:pt idx="1600" formatCode="mmm\ dd\,\ yyyy">
                  <c:v>41396</c:v>
                </c:pt>
                <c:pt idx="1601" formatCode="mmm\ dd\,\ yyyy">
                  <c:v>41397</c:v>
                </c:pt>
                <c:pt idx="1602" formatCode="mmm\ dd\,\ yyyy">
                  <c:v>41400</c:v>
                </c:pt>
                <c:pt idx="1603" formatCode="mmm\ dd\,\ yyyy">
                  <c:v>41401</c:v>
                </c:pt>
                <c:pt idx="1604" formatCode="mmm\ dd\,\ yyyy">
                  <c:v>41402</c:v>
                </c:pt>
                <c:pt idx="1605" formatCode="mmm\ dd\,\ yyyy">
                  <c:v>41403</c:v>
                </c:pt>
                <c:pt idx="1606" formatCode="mmm\ dd\,\ yyyy">
                  <c:v>41404</c:v>
                </c:pt>
                <c:pt idx="1607" formatCode="mmm\ dd\,\ yyyy">
                  <c:v>41407</c:v>
                </c:pt>
                <c:pt idx="1608" formatCode="mmm\ dd\,\ yyyy">
                  <c:v>41408</c:v>
                </c:pt>
                <c:pt idx="1609" formatCode="mmm\ dd\,\ yyyy">
                  <c:v>41409</c:v>
                </c:pt>
                <c:pt idx="1610" formatCode="mmm\ dd\,\ yyyy">
                  <c:v>41410</c:v>
                </c:pt>
                <c:pt idx="1611" formatCode="mmm\ dd\,\ yyyy">
                  <c:v>41411</c:v>
                </c:pt>
                <c:pt idx="1612" formatCode="mmm\ dd\,\ yyyy">
                  <c:v>41414</c:v>
                </c:pt>
                <c:pt idx="1613" formatCode="mmm\ dd\,\ yyyy">
                  <c:v>41415</c:v>
                </c:pt>
                <c:pt idx="1614" formatCode="mmm\ dd\,\ yyyy">
                  <c:v>41416</c:v>
                </c:pt>
                <c:pt idx="1615" formatCode="mmm\ dd\,\ yyyy">
                  <c:v>41417</c:v>
                </c:pt>
                <c:pt idx="1616" formatCode="mmm\ dd\,\ yyyy">
                  <c:v>41418</c:v>
                </c:pt>
                <c:pt idx="1617" formatCode="mmm\ dd\,\ yyyy">
                  <c:v>41422</c:v>
                </c:pt>
                <c:pt idx="1618" formatCode="mmm\ dd\,\ yyyy">
                  <c:v>41423</c:v>
                </c:pt>
                <c:pt idx="1619" formatCode="mmm\ dd\,\ yyyy">
                  <c:v>41424</c:v>
                </c:pt>
                <c:pt idx="1620" formatCode="mmm\ dd\,\ yyyy">
                  <c:v>41425</c:v>
                </c:pt>
                <c:pt idx="1621" formatCode="mmm\ dd\,\ yyyy">
                  <c:v>41428</c:v>
                </c:pt>
                <c:pt idx="1622" formatCode="mmm\ dd\,\ yyyy">
                  <c:v>41429</c:v>
                </c:pt>
                <c:pt idx="1623" formatCode="mmm\ dd\,\ yyyy">
                  <c:v>41430</c:v>
                </c:pt>
                <c:pt idx="1624" formatCode="mmm\ dd\,\ yyyy">
                  <c:v>41431</c:v>
                </c:pt>
                <c:pt idx="1625" formatCode="mmm\ dd\,\ yyyy">
                  <c:v>41432</c:v>
                </c:pt>
                <c:pt idx="1626" formatCode="mmm\ dd\,\ yyyy">
                  <c:v>41435</c:v>
                </c:pt>
                <c:pt idx="1627" formatCode="mmm\ dd\,\ yyyy">
                  <c:v>41436</c:v>
                </c:pt>
                <c:pt idx="1628" formatCode="mmm\ dd\,\ yyyy">
                  <c:v>41437</c:v>
                </c:pt>
                <c:pt idx="1629" formatCode="mmm\ dd\,\ yyyy">
                  <c:v>41438</c:v>
                </c:pt>
                <c:pt idx="1630" formatCode="mmm\ dd\,\ yyyy">
                  <c:v>41439</c:v>
                </c:pt>
                <c:pt idx="1631" formatCode="mmm\ dd\,\ yyyy">
                  <c:v>41442</c:v>
                </c:pt>
                <c:pt idx="1632" formatCode="mmm\ dd\,\ yyyy">
                  <c:v>41443</c:v>
                </c:pt>
                <c:pt idx="1633" formatCode="mmm\ dd\,\ yyyy">
                  <c:v>41444</c:v>
                </c:pt>
                <c:pt idx="1634" formatCode="mmm\ dd\,\ yyyy">
                  <c:v>41445</c:v>
                </c:pt>
                <c:pt idx="1635" formatCode="mmm\ dd\,\ yyyy">
                  <c:v>41446</c:v>
                </c:pt>
                <c:pt idx="1636" formatCode="mmm\ dd\,\ yyyy">
                  <c:v>41449</c:v>
                </c:pt>
                <c:pt idx="1637" formatCode="mmm\ dd\,\ yyyy">
                  <c:v>41450</c:v>
                </c:pt>
                <c:pt idx="1638" formatCode="mmm\ dd\,\ yyyy">
                  <c:v>41451</c:v>
                </c:pt>
                <c:pt idx="1639" formatCode="mmm\ dd\,\ yyyy">
                  <c:v>41452</c:v>
                </c:pt>
                <c:pt idx="1640" formatCode="mmm\ dd\,\ yyyy">
                  <c:v>41453</c:v>
                </c:pt>
                <c:pt idx="1641" formatCode="mmm\ dd\,\ yyyy">
                  <c:v>41456</c:v>
                </c:pt>
                <c:pt idx="1642" formatCode="mmm\ dd\,\ yyyy">
                  <c:v>41457</c:v>
                </c:pt>
                <c:pt idx="1643" formatCode="mmm\ dd\,\ yyyy">
                  <c:v>41458</c:v>
                </c:pt>
                <c:pt idx="1644" formatCode="mmm\ dd\,\ yyyy">
                  <c:v>41460</c:v>
                </c:pt>
                <c:pt idx="1645" formatCode="mmm\ dd\,\ yyyy">
                  <c:v>41463</c:v>
                </c:pt>
                <c:pt idx="1646" formatCode="mmm\ dd\,\ yyyy">
                  <c:v>41464</c:v>
                </c:pt>
                <c:pt idx="1647" formatCode="mmm\ dd\,\ yyyy">
                  <c:v>41465</c:v>
                </c:pt>
                <c:pt idx="1648" formatCode="mmm\ dd\,\ yyyy">
                  <c:v>41466</c:v>
                </c:pt>
                <c:pt idx="1649" formatCode="mmm\ dd\,\ yyyy">
                  <c:v>41467</c:v>
                </c:pt>
                <c:pt idx="1650" formatCode="mmm\ dd\,\ yyyy">
                  <c:v>41470</c:v>
                </c:pt>
                <c:pt idx="1651" formatCode="mmm\ dd\,\ yyyy">
                  <c:v>41471</c:v>
                </c:pt>
                <c:pt idx="1652" formatCode="mmm\ dd\,\ yyyy">
                  <c:v>41472</c:v>
                </c:pt>
                <c:pt idx="1653" formatCode="mmm\ dd\,\ yyyy">
                  <c:v>41473</c:v>
                </c:pt>
                <c:pt idx="1654" formatCode="mmm\ dd\,\ yyyy">
                  <c:v>41474</c:v>
                </c:pt>
                <c:pt idx="1655" formatCode="mmm\ dd\,\ yyyy">
                  <c:v>41477</c:v>
                </c:pt>
                <c:pt idx="1656" formatCode="mmm\ dd\,\ yyyy">
                  <c:v>41478</c:v>
                </c:pt>
                <c:pt idx="1657" formatCode="mmm\ dd\,\ yyyy">
                  <c:v>41479</c:v>
                </c:pt>
                <c:pt idx="1658" formatCode="mmm\ dd\,\ yyyy">
                  <c:v>41480</c:v>
                </c:pt>
                <c:pt idx="1659" formatCode="mmm\ dd\,\ yyyy">
                  <c:v>41481</c:v>
                </c:pt>
                <c:pt idx="1660" formatCode="mmm\ dd\,\ yyyy">
                  <c:v>41484</c:v>
                </c:pt>
                <c:pt idx="1661" formatCode="mmm\ dd\,\ yyyy">
                  <c:v>41485</c:v>
                </c:pt>
                <c:pt idx="1662" formatCode="mmm\ dd\,\ yyyy">
                  <c:v>41486</c:v>
                </c:pt>
                <c:pt idx="1663" formatCode="mmm\ dd\,\ yyyy">
                  <c:v>41487</c:v>
                </c:pt>
                <c:pt idx="1664" formatCode="mmm\ dd\,\ yyyy">
                  <c:v>41488</c:v>
                </c:pt>
                <c:pt idx="1665" formatCode="mmm\ dd\,\ yyyy">
                  <c:v>41491</c:v>
                </c:pt>
                <c:pt idx="1666" formatCode="mmm\ dd\,\ yyyy">
                  <c:v>41492</c:v>
                </c:pt>
                <c:pt idx="1667" formatCode="mmm\ dd\,\ yyyy">
                  <c:v>41493</c:v>
                </c:pt>
                <c:pt idx="1668" formatCode="mmm\ dd\,\ yyyy">
                  <c:v>41494</c:v>
                </c:pt>
                <c:pt idx="1669" formatCode="mmm\ dd\,\ yyyy">
                  <c:v>41495</c:v>
                </c:pt>
                <c:pt idx="1670" formatCode="mmm\ dd\,\ yyyy">
                  <c:v>41498</c:v>
                </c:pt>
                <c:pt idx="1671" formatCode="mmm\ dd\,\ yyyy">
                  <c:v>41499</c:v>
                </c:pt>
                <c:pt idx="1672" formatCode="mmm\ dd\,\ yyyy">
                  <c:v>41500</c:v>
                </c:pt>
                <c:pt idx="1673" formatCode="mmm\ dd\,\ yyyy">
                  <c:v>41501</c:v>
                </c:pt>
                <c:pt idx="1674" formatCode="mmm\ dd\,\ yyyy">
                  <c:v>41502</c:v>
                </c:pt>
                <c:pt idx="1675" formatCode="mmm\ dd\,\ yyyy">
                  <c:v>41505</c:v>
                </c:pt>
                <c:pt idx="1676" formatCode="mmm\ dd\,\ yyyy">
                  <c:v>41506</c:v>
                </c:pt>
                <c:pt idx="1677" formatCode="mmm\ dd\,\ yyyy">
                  <c:v>41507</c:v>
                </c:pt>
                <c:pt idx="1678" formatCode="mmm\ dd\,\ yyyy">
                  <c:v>41508</c:v>
                </c:pt>
                <c:pt idx="1679" formatCode="mmm\ dd\,\ yyyy">
                  <c:v>41509</c:v>
                </c:pt>
                <c:pt idx="1680" formatCode="mmm\ dd\,\ yyyy">
                  <c:v>41512</c:v>
                </c:pt>
                <c:pt idx="1681" formatCode="mmm\ dd\,\ yyyy">
                  <c:v>41513</c:v>
                </c:pt>
                <c:pt idx="1682" formatCode="mmm\ dd\,\ yyyy">
                  <c:v>41514</c:v>
                </c:pt>
                <c:pt idx="1683" formatCode="mmm\ dd\,\ yyyy">
                  <c:v>41515</c:v>
                </c:pt>
                <c:pt idx="1684" formatCode="mmm\ dd\,\ yyyy">
                  <c:v>41516</c:v>
                </c:pt>
                <c:pt idx="1685" formatCode="mmm\ dd\,\ yyyy">
                  <c:v>41520</c:v>
                </c:pt>
                <c:pt idx="1686" formatCode="mmm\ dd\,\ yyyy">
                  <c:v>41521</c:v>
                </c:pt>
                <c:pt idx="1687" formatCode="d\-mmm\-yy">
                  <c:v>41522</c:v>
                </c:pt>
                <c:pt idx="1688" formatCode="d\-mmm\-yy">
                  <c:v>41523</c:v>
                </c:pt>
                <c:pt idx="1689" formatCode="d\-mmm\-yy">
                  <c:v>41526</c:v>
                </c:pt>
                <c:pt idx="1690" formatCode="d\-mmm\-yy">
                  <c:v>41527</c:v>
                </c:pt>
                <c:pt idx="1691" formatCode="d\-mmm\-yy">
                  <c:v>41528</c:v>
                </c:pt>
                <c:pt idx="1692" formatCode="d\-mmm\-yy">
                  <c:v>41529</c:v>
                </c:pt>
                <c:pt idx="1693" formatCode="d\-mmm\-yy">
                  <c:v>41530</c:v>
                </c:pt>
                <c:pt idx="1694" formatCode="d\-mmm\-yy">
                  <c:v>41533</c:v>
                </c:pt>
                <c:pt idx="1695" formatCode="d\-mmm\-yy">
                  <c:v>41534</c:v>
                </c:pt>
                <c:pt idx="1696" formatCode="d\-mmm\-yy">
                  <c:v>41535</c:v>
                </c:pt>
                <c:pt idx="1697" formatCode="d\-mmm\-yy">
                  <c:v>41536</c:v>
                </c:pt>
                <c:pt idx="1698" formatCode="d\-mmm\-yy">
                  <c:v>41537</c:v>
                </c:pt>
                <c:pt idx="1699" formatCode="d\-mmm\-yy">
                  <c:v>41540</c:v>
                </c:pt>
                <c:pt idx="1700" formatCode="d\-mmm\-yy">
                  <c:v>41541</c:v>
                </c:pt>
                <c:pt idx="1701" formatCode="d\-mmm\-yy">
                  <c:v>41542</c:v>
                </c:pt>
                <c:pt idx="1702" formatCode="d\-mmm\-yy">
                  <c:v>41543</c:v>
                </c:pt>
                <c:pt idx="1703" formatCode="d\-mmm\-yy">
                  <c:v>41544</c:v>
                </c:pt>
                <c:pt idx="1704" formatCode="d\-mmm\-yy">
                  <c:v>41547</c:v>
                </c:pt>
                <c:pt idx="1705" formatCode="d\-mmm\-yy">
                  <c:v>41548</c:v>
                </c:pt>
                <c:pt idx="1706" formatCode="d\-mmm\-yy">
                  <c:v>41549</c:v>
                </c:pt>
                <c:pt idx="1707" formatCode="d\-mmm\-yy">
                  <c:v>41550</c:v>
                </c:pt>
                <c:pt idx="1708" formatCode="d\-mmm\-yy">
                  <c:v>41551</c:v>
                </c:pt>
                <c:pt idx="1709" formatCode="d\-mmm\-yy">
                  <c:v>41554</c:v>
                </c:pt>
                <c:pt idx="1710" formatCode="d\-mmm\-yy">
                  <c:v>41555</c:v>
                </c:pt>
                <c:pt idx="1711" formatCode="d\-mmm\-yy">
                  <c:v>41556</c:v>
                </c:pt>
                <c:pt idx="1712" formatCode="d\-mmm\-yy">
                  <c:v>41557</c:v>
                </c:pt>
                <c:pt idx="1713" formatCode="d\-mmm\-yy">
                  <c:v>41558</c:v>
                </c:pt>
                <c:pt idx="1714" formatCode="d\-mmm\-yy">
                  <c:v>41561</c:v>
                </c:pt>
                <c:pt idx="1715" formatCode="d\-mmm\-yy">
                  <c:v>41562</c:v>
                </c:pt>
                <c:pt idx="1716" formatCode="d\-mmm\-yy">
                  <c:v>41563</c:v>
                </c:pt>
                <c:pt idx="1717" formatCode="d\-mmm\-yy">
                  <c:v>41564</c:v>
                </c:pt>
                <c:pt idx="1718" formatCode="d\-mmm\-yy">
                  <c:v>41565</c:v>
                </c:pt>
                <c:pt idx="1719" formatCode="d\-mmm\-yy">
                  <c:v>41568</c:v>
                </c:pt>
                <c:pt idx="1720" formatCode="d\-mmm\-yy">
                  <c:v>41569</c:v>
                </c:pt>
                <c:pt idx="1721" formatCode="d\-mmm\-yy">
                  <c:v>41570</c:v>
                </c:pt>
                <c:pt idx="1722" formatCode="d\-mmm\-yy">
                  <c:v>41571</c:v>
                </c:pt>
                <c:pt idx="1723" formatCode="d\-mmm\-yy">
                  <c:v>41572</c:v>
                </c:pt>
                <c:pt idx="1724" formatCode="d\-mmm\-yy">
                  <c:v>41575</c:v>
                </c:pt>
                <c:pt idx="1725" formatCode="d\-mmm\-yy">
                  <c:v>41576</c:v>
                </c:pt>
                <c:pt idx="1726" formatCode="d\-mmm\-yy">
                  <c:v>41577</c:v>
                </c:pt>
                <c:pt idx="1727" formatCode="d\-mmm\-yy">
                  <c:v>41578</c:v>
                </c:pt>
                <c:pt idx="1728" formatCode="d\-mmm\-yy">
                  <c:v>41579</c:v>
                </c:pt>
                <c:pt idx="1729" formatCode="d\-mmm\-yy">
                  <c:v>41582</c:v>
                </c:pt>
                <c:pt idx="1730" formatCode="d\-mmm\-yy">
                  <c:v>41583</c:v>
                </c:pt>
                <c:pt idx="1731" formatCode="d\-mmm\-yy">
                  <c:v>41584</c:v>
                </c:pt>
                <c:pt idx="1732" formatCode="d\-mmm\-yy">
                  <c:v>41585</c:v>
                </c:pt>
                <c:pt idx="1733" formatCode="d\-mmm\-yy">
                  <c:v>41586</c:v>
                </c:pt>
                <c:pt idx="1734" formatCode="d\-mmm\-yy">
                  <c:v>41589</c:v>
                </c:pt>
                <c:pt idx="1735" formatCode="d\-mmm\-yy">
                  <c:v>41590</c:v>
                </c:pt>
                <c:pt idx="1736" formatCode="d\-mmm\-yy">
                  <c:v>41591</c:v>
                </c:pt>
                <c:pt idx="1737" formatCode="d\-mmm\-yy">
                  <c:v>41592</c:v>
                </c:pt>
                <c:pt idx="1738" formatCode="d\-mmm\-yy">
                  <c:v>41593</c:v>
                </c:pt>
                <c:pt idx="1739" formatCode="d\-mmm\-yy">
                  <c:v>41596</c:v>
                </c:pt>
                <c:pt idx="1740" formatCode="d\-mmm\-yy">
                  <c:v>41597</c:v>
                </c:pt>
                <c:pt idx="1741" formatCode="d\-mmm\-yy">
                  <c:v>41598</c:v>
                </c:pt>
                <c:pt idx="1742" formatCode="d\-mmm\-yy">
                  <c:v>41599</c:v>
                </c:pt>
                <c:pt idx="1743" formatCode="d\-mmm\-yy">
                  <c:v>41600</c:v>
                </c:pt>
                <c:pt idx="1744" formatCode="d\-mmm\-yy">
                  <c:v>41603</c:v>
                </c:pt>
                <c:pt idx="1745" formatCode="d\-mmm\-yy">
                  <c:v>41604</c:v>
                </c:pt>
                <c:pt idx="1746" formatCode="d\-mmm\-yy">
                  <c:v>41605</c:v>
                </c:pt>
                <c:pt idx="1747" formatCode="d\-mmm\-yy">
                  <c:v>41607</c:v>
                </c:pt>
                <c:pt idx="1748" formatCode="d\-mmm\-yy">
                  <c:v>41610</c:v>
                </c:pt>
                <c:pt idx="1749" formatCode="d\-mmm\-yy">
                  <c:v>41611</c:v>
                </c:pt>
                <c:pt idx="1750" formatCode="d\-mmm\-yy">
                  <c:v>41612</c:v>
                </c:pt>
                <c:pt idx="1751" formatCode="d\-mmm\-yy">
                  <c:v>41613</c:v>
                </c:pt>
                <c:pt idx="1752" formatCode="d\-mmm\-yy">
                  <c:v>41614</c:v>
                </c:pt>
                <c:pt idx="1753" formatCode="d\-mmm\-yy">
                  <c:v>41617</c:v>
                </c:pt>
                <c:pt idx="1754" formatCode="d\-mmm\-yy">
                  <c:v>41618</c:v>
                </c:pt>
                <c:pt idx="1755" formatCode="d\-mmm\-yy">
                  <c:v>41619</c:v>
                </c:pt>
                <c:pt idx="1756" formatCode="d\-mmm\-yy">
                  <c:v>41620</c:v>
                </c:pt>
                <c:pt idx="1757" formatCode="d\-mmm\-yy">
                  <c:v>41621</c:v>
                </c:pt>
                <c:pt idx="1758" formatCode="d\-mmm\-yy">
                  <c:v>41624</c:v>
                </c:pt>
                <c:pt idx="1759" formatCode="d\-mmm\-yy">
                  <c:v>41625</c:v>
                </c:pt>
                <c:pt idx="1760" formatCode="d\-mmm\-yy">
                  <c:v>41626</c:v>
                </c:pt>
                <c:pt idx="1761" formatCode="d\-mmm\-yy">
                  <c:v>41627</c:v>
                </c:pt>
                <c:pt idx="1762" formatCode="d\-mmm\-yy">
                  <c:v>41628</c:v>
                </c:pt>
                <c:pt idx="1763" formatCode="d\-mmm\-yy">
                  <c:v>41631</c:v>
                </c:pt>
                <c:pt idx="1764" formatCode="d\-mmm\-yy">
                  <c:v>41632</c:v>
                </c:pt>
                <c:pt idx="1765" formatCode="d\-mmm\-yy">
                  <c:v>41634</c:v>
                </c:pt>
                <c:pt idx="1766" formatCode="d\-mmm\-yy">
                  <c:v>41635</c:v>
                </c:pt>
                <c:pt idx="1767" formatCode="d\-mmm\-yy">
                  <c:v>41638</c:v>
                </c:pt>
                <c:pt idx="1768" formatCode="d\-mmm\-yy">
                  <c:v>41639</c:v>
                </c:pt>
                <c:pt idx="1769" formatCode="d\-mmm\-yy">
                  <c:v>41641</c:v>
                </c:pt>
                <c:pt idx="1770" formatCode="d\-mmm\-yy">
                  <c:v>41642</c:v>
                </c:pt>
                <c:pt idx="1771" formatCode="d\-mmm\-yy">
                  <c:v>41645</c:v>
                </c:pt>
                <c:pt idx="1772" formatCode="d\-mmm\-yy">
                  <c:v>41646</c:v>
                </c:pt>
                <c:pt idx="1773" formatCode="d\-mmm\-yy">
                  <c:v>41647</c:v>
                </c:pt>
                <c:pt idx="1774" formatCode="d\-mmm\-yy">
                  <c:v>41648</c:v>
                </c:pt>
                <c:pt idx="1775" formatCode="d\-mmm\-yy">
                  <c:v>41649</c:v>
                </c:pt>
                <c:pt idx="1776" formatCode="d\-mmm\-yy">
                  <c:v>41652</c:v>
                </c:pt>
                <c:pt idx="1777" formatCode="d\-mmm\-yy">
                  <c:v>41653</c:v>
                </c:pt>
                <c:pt idx="1778" formatCode="d\-mmm\-yy">
                  <c:v>41654</c:v>
                </c:pt>
                <c:pt idx="1779" formatCode="d\-mmm\-yy">
                  <c:v>41655</c:v>
                </c:pt>
                <c:pt idx="1780" formatCode="d\-mmm\-yy">
                  <c:v>41656</c:v>
                </c:pt>
                <c:pt idx="1781" formatCode="d\-mmm\-yy">
                  <c:v>41659</c:v>
                </c:pt>
                <c:pt idx="1782" formatCode="d\-mmm\-yy">
                  <c:v>41660</c:v>
                </c:pt>
                <c:pt idx="1783" formatCode="d\-mmm\-yy">
                  <c:v>41661</c:v>
                </c:pt>
                <c:pt idx="1784" formatCode="d\-mmm\-yy">
                  <c:v>41662</c:v>
                </c:pt>
                <c:pt idx="1785" formatCode="d\-mmm\-yy">
                  <c:v>41663</c:v>
                </c:pt>
                <c:pt idx="1786" formatCode="d\-mmm\-yy">
                  <c:v>41666</c:v>
                </c:pt>
                <c:pt idx="1787" formatCode="d\-mmm\-yy">
                  <c:v>41667</c:v>
                </c:pt>
                <c:pt idx="1788" formatCode="d\-mmm\-yy">
                  <c:v>41668</c:v>
                </c:pt>
                <c:pt idx="1789" formatCode="d\-mmm\-yy">
                  <c:v>41669</c:v>
                </c:pt>
                <c:pt idx="1790" formatCode="d\-mmm\-yy">
                  <c:v>41670</c:v>
                </c:pt>
                <c:pt idx="1791" formatCode="d\-mmm\-yy">
                  <c:v>41673</c:v>
                </c:pt>
                <c:pt idx="1792" formatCode="d\-mmm\-yy">
                  <c:v>41674</c:v>
                </c:pt>
                <c:pt idx="1793" formatCode="d\-mmm\-yy">
                  <c:v>41675</c:v>
                </c:pt>
                <c:pt idx="1794" formatCode="d\-mmm\-yy">
                  <c:v>41676</c:v>
                </c:pt>
                <c:pt idx="1795" formatCode="d\-mmm\-yy">
                  <c:v>41677</c:v>
                </c:pt>
                <c:pt idx="1796" formatCode="d\-mmm\-yy">
                  <c:v>41680</c:v>
                </c:pt>
                <c:pt idx="1797" formatCode="d\-mmm\-yy">
                  <c:v>41681</c:v>
                </c:pt>
                <c:pt idx="1798" formatCode="d\-mmm\-yy">
                  <c:v>41682</c:v>
                </c:pt>
                <c:pt idx="1799" formatCode="d\-mmm\-yy">
                  <c:v>41683</c:v>
                </c:pt>
                <c:pt idx="1800" formatCode="d\-mmm\-yy">
                  <c:v>41684</c:v>
                </c:pt>
                <c:pt idx="1801" formatCode="d\-mmm\-yy">
                  <c:v>41688</c:v>
                </c:pt>
                <c:pt idx="1802" formatCode="d\-mmm\-yy">
                  <c:v>41689</c:v>
                </c:pt>
                <c:pt idx="1803" formatCode="d\-mmm\-yy">
                  <c:v>41690</c:v>
                </c:pt>
                <c:pt idx="1804" formatCode="d\-mmm\-yy">
                  <c:v>41691</c:v>
                </c:pt>
                <c:pt idx="1805" formatCode="d\-mmm\-yy">
                  <c:v>41694</c:v>
                </c:pt>
                <c:pt idx="1806" formatCode="d\-mmm\-yy">
                  <c:v>41695</c:v>
                </c:pt>
                <c:pt idx="1807" formatCode="d\-mmm\-yy">
                  <c:v>41696</c:v>
                </c:pt>
                <c:pt idx="1808" formatCode="d\-mmm\-yy">
                  <c:v>41697</c:v>
                </c:pt>
                <c:pt idx="1809" formatCode="d\-mmm\-yy">
                  <c:v>41698</c:v>
                </c:pt>
                <c:pt idx="1810" formatCode="d\-mmm\-yy">
                  <c:v>41701</c:v>
                </c:pt>
                <c:pt idx="1811" formatCode="d\-mmm\-yy">
                  <c:v>41702</c:v>
                </c:pt>
                <c:pt idx="1812" formatCode="d\-mmm\-yy">
                  <c:v>41703</c:v>
                </c:pt>
                <c:pt idx="1813" formatCode="d\-mmm\-yy">
                  <c:v>41704</c:v>
                </c:pt>
                <c:pt idx="1814" formatCode="d\-mmm\-yy">
                  <c:v>41705</c:v>
                </c:pt>
                <c:pt idx="1815" formatCode="d\-mmm\-yy">
                  <c:v>41708</c:v>
                </c:pt>
                <c:pt idx="1816" formatCode="d\-mmm\-yy">
                  <c:v>41709</c:v>
                </c:pt>
                <c:pt idx="1817" formatCode="d\-mmm\-yy">
                  <c:v>41710</c:v>
                </c:pt>
                <c:pt idx="1818" formatCode="d\-mmm\-yy">
                  <c:v>41711</c:v>
                </c:pt>
                <c:pt idx="1819" formatCode="d\-mmm\-yy">
                  <c:v>41712</c:v>
                </c:pt>
                <c:pt idx="1820" formatCode="d\-mmm\-yy">
                  <c:v>41715</c:v>
                </c:pt>
                <c:pt idx="1821" formatCode="d\-mmm\-yy">
                  <c:v>41716</c:v>
                </c:pt>
                <c:pt idx="1822" formatCode="d\-mmm\-yy">
                  <c:v>41717</c:v>
                </c:pt>
                <c:pt idx="1823" formatCode="d\-mmm\-yy">
                  <c:v>41718</c:v>
                </c:pt>
                <c:pt idx="1824" formatCode="d\-mmm\-yy">
                  <c:v>41719</c:v>
                </c:pt>
                <c:pt idx="1825" formatCode="d\-mmm\-yy">
                  <c:v>41722</c:v>
                </c:pt>
                <c:pt idx="1826" formatCode="d\-mmm\-yy">
                  <c:v>41723</c:v>
                </c:pt>
                <c:pt idx="1827" formatCode="d\-mmm\-yy">
                  <c:v>41724</c:v>
                </c:pt>
                <c:pt idx="1828" formatCode="d\-mmm\-yy">
                  <c:v>41725</c:v>
                </c:pt>
                <c:pt idx="1829" formatCode="d\-mmm\-yy">
                  <c:v>41726</c:v>
                </c:pt>
                <c:pt idx="1830" formatCode="d\-mmm\-yy">
                  <c:v>41729</c:v>
                </c:pt>
                <c:pt idx="1831" formatCode="d\-mmm\-yy">
                  <c:v>41730</c:v>
                </c:pt>
                <c:pt idx="1832" formatCode="d\-mmm\-yy">
                  <c:v>41731</c:v>
                </c:pt>
                <c:pt idx="1833" formatCode="d\-mmm\-yy">
                  <c:v>41732</c:v>
                </c:pt>
                <c:pt idx="1834" formatCode="d\-mmm\-yy">
                  <c:v>41733</c:v>
                </c:pt>
                <c:pt idx="1835" formatCode="d\-mmm\-yy">
                  <c:v>41736</c:v>
                </c:pt>
                <c:pt idx="1836" formatCode="d\-mmm\-yy">
                  <c:v>41737</c:v>
                </c:pt>
                <c:pt idx="1837" formatCode="d\-mmm\-yy">
                  <c:v>41738</c:v>
                </c:pt>
                <c:pt idx="1838" formatCode="d\-mmm\-yy">
                  <c:v>41739</c:v>
                </c:pt>
                <c:pt idx="1839" formatCode="d\-mmm\-yy">
                  <c:v>41740</c:v>
                </c:pt>
                <c:pt idx="1840" formatCode="d\-mmm\-yy">
                  <c:v>41743</c:v>
                </c:pt>
                <c:pt idx="1841" formatCode="d\-mmm\-yy">
                  <c:v>41744</c:v>
                </c:pt>
                <c:pt idx="1842" formatCode="d\-mmm\-yy">
                  <c:v>41745</c:v>
                </c:pt>
                <c:pt idx="1843" formatCode="d\-mmm\-yy">
                  <c:v>41746</c:v>
                </c:pt>
                <c:pt idx="1844" formatCode="d\-mmm\-yy">
                  <c:v>41750</c:v>
                </c:pt>
                <c:pt idx="1845" formatCode="d\-mmm\-yy">
                  <c:v>41751</c:v>
                </c:pt>
                <c:pt idx="1846" formatCode="d\-mmm\-yy">
                  <c:v>41752</c:v>
                </c:pt>
                <c:pt idx="1847" formatCode="d\-mmm\-yy">
                  <c:v>41753</c:v>
                </c:pt>
                <c:pt idx="1848" formatCode="d\-mmm\-yy">
                  <c:v>41754</c:v>
                </c:pt>
                <c:pt idx="1849" formatCode="d\-mmm\-yy">
                  <c:v>41757</c:v>
                </c:pt>
                <c:pt idx="1850" formatCode="d\-mmm\-yy">
                  <c:v>41758</c:v>
                </c:pt>
                <c:pt idx="1851" formatCode="d\-mmm\-yy">
                  <c:v>41759</c:v>
                </c:pt>
                <c:pt idx="1852" formatCode="d\-mmm\-yy">
                  <c:v>41760</c:v>
                </c:pt>
                <c:pt idx="1853" formatCode="d\-mmm\-yy">
                  <c:v>41761</c:v>
                </c:pt>
                <c:pt idx="1854" formatCode="d\-mmm\-yy">
                  <c:v>41764</c:v>
                </c:pt>
                <c:pt idx="1855" formatCode="d\-mmm\-yy">
                  <c:v>41765</c:v>
                </c:pt>
                <c:pt idx="1856" formatCode="d\-mmm\-yy">
                  <c:v>41766</c:v>
                </c:pt>
                <c:pt idx="1857" formatCode="d\-mmm\-yy">
                  <c:v>41767</c:v>
                </c:pt>
                <c:pt idx="1858" formatCode="d\-mmm\-yy">
                  <c:v>41768</c:v>
                </c:pt>
                <c:pt idx="1859" formatCode="d\-mmm\-yy">
                  <c:v>41771</c:v>
                </c:pt>
                <c:pt idx="1860" formatCode="d\-mmm\-yy">
                  <c:v>41772</c:v>
                </c:pt>
                <c:pt idx="1861" formatCode="d\-mmm\-yy">
                  <c:v>41773</c:v>
                </c:pt>
                <c:pt idx="1862" formatCode="d\-mmm\-yy">
                  <c:v>41774</c:v>
                </c:pt>
                <c:pt idx="1863" formatCode="d\-mmm\-yy">
                  <c:v>41775</c:v>
                </c:pt>
                <c:pt idx="1864" formatCode="d\-mmm\-yy">
                  <c:v>41778</c:v>
                </c:pt>
                <c:pt idx="1865" formatCode="d\-mmm\-yy">
                  <c:v>41779</c:v>
                </c:pt>
                <c:pt idx="1866" formatCode="d\-mmm\-yy">
                  <c:v>41780</c:v>
                </c:pt>
                <c:pt idx="1867" formatCode="d\-mmm\-yy">
                  <c:v>41781</c:v>
                </c:pt>
                <c:pt idx="1868" formatCode="d\-mmm\-yy">
                  <c:v>41782</c:v>
                </c:pt>
                <c:pt idx="1869" formatCode="d\-mmm\-yy">
                  <c:v>41785</c:v>
                </c:pt>
                <c:pt idx="1870" formatCode="d\-mmm\-yy">
                  <c:v>41786</c:v>
                </c:pt>
                <c:pt idx="1871" formatCode="d\-mmm\-yy">
                  <c:v>41787</c:v>
                </c:pt>
                <c:pt idx="1872" formatCode="d\-mmm\-yy">
                  <c:v>41788</c:v>
                </c:pt>
                <c:pt idx="1873" formatCode="d\-mmm\-yy">
                  <c:v>41789</c:v>
                </c:pt>
                <c:pt idx="1874" formatCode="d\-mmm\-yy">
                  <c:v>41792</c:v>
                </c:pt>
                <c:pt idx="1875" formatCode="d\-mmm\-yy">
                  <c:v>41793</c:v>
                </c:pt>
                <c:pt idx="1876" formatCode="d\-mmm\-yy">
                  <c:v>41794</c:v>
                </c:pt>
                <c:pt idx="1877" formatCode="d\-mmm\-yy">
                  <c:v>41795</c:v>
                </c:pt>
                <c:pt idx="1878" formatCode="d\-mmm\-yy">
                  <c:v>41796</c:v>
                </c:pt>
                <c:pt idx="1879" formatCode="d\-mmm\-yy">
                  <c:v>41799</c:v>
                </c:pt>
                <c:pt idx="1880" formatCode="d\-mmm\-yy">
                  <c:v>41800</c:v>
                </c:pt>
                <c:pt idx="1881" formatCode="d\-mmm\-yy">
                  <c:v>41801</c:v>
                </c:pt>
                <c:pt idx="1882" formatCode="d\-mmm\-yy">
                  <c:v>41802</c:v>
                </c:pt>
                <c:pt idx="1883" formatCode="d\-mmm\-yy">
                  <c:v>41803</c:v>
                </c:pt>
                <c:pt idx="1884" formatCode="d\-mmm\-yy">
                  <c:v>41806</c:v>
                </c:pt>
                <c:pt idx="1885" formatCode="d\-mmm\-yy">
                  <c:v>41807</c:v>
                </c:pt>
                <c:pt idx="1886" formatCode="d\-mmm\-yy">
                  <c:v>41808</c:v>
                </c:pt>
                <c:pt idx="1887" formatCode="d\-mmm\-yy">
                  <c:v>41809</c:v>
                </c:pt>
                <c:pt idx="1888" formatCode="d\-mmm\-yy">
                  <c:v>41810</c:v>
                </c:pt>
                <c:pt idx="1889" formatCode="d\-mmm\-yy">
                  <c:v>41813</c:v>
                </c:pt>
                <c:pt idx="1890" formatCode="d\-mmm\-yy">
                  <c:v>41814</c:v>
                </c:pt>
                <c:pt idx="1891" formatCode="d\-mmm\-yy">
                  <c:v>41815</c:v>
                </c:pt>
                <c:pt idx="1892" formatCode="d\-mmm\-yy">
                  <c:v>41816</c:v>
                </c:pt>
                <c:pt idx="1893" formatCode="d\-mmm\-yy">
                  <c:v>41817</c:v>
                </c:pt>
                <c:pt idx="1894" formatCode="d\-mmm\-yy">
                  <c:v>41820</c:v>
                </c:pt>
                <c:pt idx="1895" formatCode="d\-mmm\-yy">
                  <c:v>41821</c:v>
                </c:pt>
                <c:pt idx="1896" formatCode="d\-mmm\-yy">
                  <c:v>41822</c:v>
                </c:pt>
                <c:pt idx="1897" formatCode="d\-mmm\-yy">
                  <c:v>41823</c:v>
                </c:pt>
                <c:pt idx="1898" formatCode="d\-mmm\-yy">
                  <c:v>41827</c:v>
                </c:pt>
                <c:pt idx="1899" formatCode="d\-mmm\-yy">
                  <c:v>41828</c:v>
                </c:pt>
                <c:pt idx="1900" formatCode="d\-mmm\-yy">
                  <c:v>41829</c:v>
                </c:pt>
                <c:pt idx="1901" formatCode="d\-mmm\-yy">
                  <c:v>41830</c:v>
                </c:pt>
                <c:pt idx="1902" formatCode="d\-mmm\-yy">
                  <c:v>41831</c:v>
                </c:pt>
                <c:pt idx="1903" formatCode="d\-mmm\-yy">
                  <c:v>41834</c:v>
                </c:pt>
                <c:pt idx="1904" formatCode="d\-mmm\-yy">
                  <c:v>41835</c:v>
                </c:pt>
                <c:pt idx="1905" formatCode="d\-mmm\-yy">
                  <c:v>41836</c:v>
                </c:pt>
                <c:pt idx="1906" formatCode="d\-mmm\-yy">
                  <c:v>41837</c:v>
                </c:pt>
                <c:pt idx="1907" formatCode="d\-mmm\-yy">
                  <c:v>41838</c:v>
                </c:pt>
                <c:pt idx="1908" formatCode="d\-mmm\-yy">
                  <c:v>41841</c:v>
                </c:pt>
                <c:pt idx="1909" formatCode="d\-mmm\-yy">
                  <c:v>41842</c:v>
                </c:pt>
                <c:pt idx="1910" formatCode="d\-mmm\-yy">
                  <c:v>41843</c:v>
                </c:pt>
                <c:pt idx="1911" formatCode="d\-mmm\-yy">
                  <c:v>41844</c:v>
                </c:pt>
                <c:pt idx="1912" formatCode="d\-mmm\-yy">
                  <c:v>41845</c:v>
                </c:pt>
                <c:pt idx="1913" formatCode="d\-mmm\-yy">
                  <c:v>41848</c:v>
                </c:pt>
                <c:pt idx="1914" formatCode="d\-mmm\-yy">
                  <c:v>41849</c:v>
                </c:pt>
                <c:pt idx="1915" formatCode="d\-mmm\-yy">
                  <c:v>41850</c:v>
                </c:pt>
                <c:pt idx="1916" formatCode="d\-mmm\-yy">
                  <c:v>41851</c:v>
                </c:pt>
                <c:pt idx="1917" formatCode="d\-mmm\-yy">
                  <c:v>41852</c:v>
                </c:pt>
                <c:pt idx="1918" formatCode="d\-mmm\-yy">
                  <c:v>41855</c:v>
                </c:pt>
                <c:pt idx="1919" formatCode="d\-mmm\-yy">
                  <c:v>41856</c:v>
                </c:pt>
                <c:pt idx="1920" formatCode="d\-mmm\-yy">
                  <c:v>41857</c:v>
                </c:pt>
                <c:pt idx="1921" formatCode="d\-mmm\-yy">
                  <c:v>41858</c:v>
                </c:pt>
                <c:pt idx="1922" formatCode="d\-mmm\-yy">
                  <c:v>41859</c:v>
                </c:pt>
                <c:pt idx="1923" formatCode="d\-mmm\-yy">
                  <c:v>41862</c:v>
                </c:pt>
                <c:pt idx="1924" formatCode="d\-mmm\-yy">
                  <c:v>41863</c:v>
                </c:pt>
                <c:pt idx="1925" formatCode="d\-mmm\-yy">
                  <c:v>41864</c:v>
                </c:pt>
                <c:pt idx="1926" formatCode="d\-mmm\-yy">
                  <c:v>41865</c:v>
                </c:pt>
                <c:pt idx="1927" formatCode="d\-mmm\-yy">
                  <c:v>41866</c:v>
                </c:pt>
                <c:pt idx="1928" formatCode="d\-mmm\-yy">
                  <c:v>41869</c:v>
                </c:pt>
                <c:pt idx="1929" formatCode="d\-mmm\-yy">
                  <c:v>41870</c:v>
                </c:pt>
                <c:pt idx="1930" formatCode="d\-mmm\-yy">
                  <c:v>41871</c:v>
                </c:pt>
                <c:pt idx="1931" formatCode="d\-mmm\-yy">
                  <c:v>41872</c:v>
                </c:pt>
                <c:pt idx="1932" formatCode="d\-mmm\-yy">
                  <c:v>41873</c:v>
                </c:pt>
                <c:pt idx="1933" formatCode="d\-mmm\-yy">
                  <c:v>41876</c:v>
                </c:pt>
                <c:pt idx="1934" formatCode="d\-mmm\-yy">
                  <c:v>41877</c:v>
                </c:pt>
                <c:pt idx="1935" formatCode="d\-mmm\-yy">
                  <c:v>41878</c:v>
                </c:pt>
                <c:pt idx="1936" formatCode="d\-mmm\-yy">
                  <c:v>41879</c:v>
                </c:pt>
                <c:pt idx="1937" formatCode="d\-mmm\-yy">
                  <c:v>41880</c:v>
                </c:pt>
                <c:pt idx="1938" formatCode="d\-mmm\-yy">
                  <c:v>41884</c:v>
                </c:pt>
                <c:pt idx="1939" formatCode="d\-mmm\-yy">
                  <c:v>41885</c:v>
                </c:pt>
                <c:pt idx="1940" formatCode="d\-mmm\-yy">
                  <c:v>41886</c:v>
                </c:pt>
                <c:pt idx="1941" formatCode="d\-mmm\-yy">
                  <c:v>41887</c:v>
                </c:pt>
                <c:pt idx="1942" formatCode="d\-mmm\-yy">
                  <c:v>41890</c:v>
                </c:pt>
                <c:pt idx="1943" formatCode="d\-mmm\-yy">
                  <c:v>41891</c:v>
                </c:pt>
                <c:pt idx="1944" formatCode="d\-mmm\-yy">
                  <c:v>41892</c:v>
                </c:pt>
                <c:pt idx="1945" formatCode="d\-mmm\-yy">
                  <c:v>41893</c:v>
                </c:pt>
                <c:pt idx="1946" formatCode="d\-mmm\-yy">
                  <c:v>41894</c:v>
                </c:pt>
                <c:pt idx="1947" formatCode="d\-mmm\-yy">
                  <c:v>41897</c:v>
                </c:pt>
                <c:pt idx="1948" formatCode="d\-mmm\-yy">
                  <c:v>41898</c:v>
                </c:pt>
                <c:pt idx="1949" formatCode="d\-mmm\-yy">
                  <c:v>41899</c:v>
                </c:pt>
                <c:pt idx="1950" formatCode="d\-mmm\-yy">
                  <c:v>41900</c:v>
                </c:pt>
                <c:pt idx="1951" formatCode="d\-mmm\-yy">
                  <c:v>41901</c:v>
                </c:pt>
                <c:pt idx="1952" formatCode="d\-mmm\-yy">
                  <c:v>41904</c:v>
                </c:pt>
                <c:pt idx="1953" formatCode="d\-mmm\-yy">
                  <c:v>41905</c:v>
                </c:pt>
                <c:pt idx="1954" formatCode="d\-mmm\-yy">
                  <c:v>41906</c:v>
                </c:pt>
                <c:pt idx="1955" formatCode="d\-mmm\-yy">
                  <c:v>41907</c:v>
                </c:pt>
                <c:pt idx="1956" formatCode="d\-mmm\-yy">
                  <c:v>41908</c:v>
                </c:pt>
                <c:pt idx="1957" formatCode="d\-mmm\-yy">
                  <c:v>41911</c:v>
                </c:pt>
                <c:pt idx="1958" formatCode="d\-mmm\-yy">
                  <c:v>41912</c:v>
                </c:pt>
                <c:pt idx="1959" formatCode="d\-mmm\-yy">
                  <c:v>41913</c:v>
                </c:pt>
                <c:pt idx="1960" formatCode="d\-mmm\-yy">
                  <c:v>41914</c:v>
                </c:pt>
                <c:pt idx="1961" formatCode="d\-mmm\-yy">
                  <c:v>41915</c:v>
                </c:pt>
                <c:pt idx="1962" formatCode="d\-mmm\-yy">
                  <c:v>41918</c:v>
                </c:pt>
                <c:pt idx="1963" formatCode="d\-mmm\-yy">
                  <c:v>41919</c:v>
                </c:pt>
                <c:pt idx="1964" formatCode="d\-mmm\-yy">
                  <c:v>41920</c:v>
                </c:pt>
                <c:pt idx="1965" formatCode="d\-mmm\-yy">
                  <c:v>41921</c:v>
                </c:pt>
                <c:pt idx="1966" formatCode="d\-mmm\-yy">
                  <c:v>41922</c:v>
                </c:pt>
                <c:pt idx="1967" formatCode="d\-mmm\-yy">
                  <c:v>41925</c:v>
                </c:pt>
                <c:pt idx="1968" formatCode="d\-mmm\-yy">
                  <c:v>41926</c:v>
                </c:pt>
                <c:pt idx="1969" formatCode="d\-mmm\-yy">
                  <c:v>41927</c:v>
                </c:pt>
                <c:pt idx="1970" formatCode="d\-mmm\-yy">
                  <c:v>41928</c:v>
                </c:pt>
                <c:pt idx="1971" formatCode="d\-mmm\-yy">
                  <c:v>41929</c:v>
                </c:pt>
                <c:pt idx="1972" formatCode="d\-mmm\-yy">
                  <c:v>41932</c:v>
                </c:pt>
                <c:pt idx="1973" formatCode="d\-mmm\-yy">
                  <c:v>41933</c:v>
                </c:pt>
                <c:pt idx="1974" formatCode="d\-mmm\-yy">
                  <c:v>41934</c:v>
                </c:pt>
                <c:pt idx="1975" formatCode="d\-mmm\-yy">
                  <c:v>41935</c:v>
                </c:pt>
                <c:pt idx="1976" formatCode="d\-mmm\-yy">
                  <c:v>41936</c:v>
                </c:pt>
                <c:pt idx="1977" formatCode="d\-mmm\-yy">
                  <c:v>41939</c:v>
                </c:pt>
                <c:pt idx="1978" formatCode="d\-mmm\-yy">
                  <c:v>41940</c:v>
                </c:pt>
                <c:pt idx="1979" formatCode="d\-mmm\-yy">
                  <c:v>41941</c:v>
                </c:pt>
                <c:pt idx="1980" formatCode="d\-mmm\-yy">
                  <c:v>41942</c:v>
                </c:pt>
                <c:pt idx="1981" formatCode="d\-mmm\-yy">
                  <c:v>41943</c:v>
                </c:pt>
                <c:pt idx="1982" formatCode="d\-mmm\-yy">
                  <c:v>41946</c:v>
                </c:pt>
                <c:pt idx="1983" formatCode="d\-mmm\-yy">
                  <c:v>41947</c:v>
                </c:pt>
                <c:pt idx="1984" formatCode="d\-mmm\-yy">
                  <c:v>41948</c:v>
                </c:pt>
                <c:pt idx="1985" formatCode="d\-mmm\-yy">
                  <c:v>41949</c:v>
                </c:pt>
                <c:pt idx="1986" formatCode="d\-mmm\-yy">
                  <c:v>41950</c:v>
                </c:pt>
                <c:pt idx="1987" formatCode="d\-mmm\-yy">
                  <c:v>41953</c:v>
                </c:pt>
                <c:pt idx="1988" formatCode="d\-mmm\-yy">
                  <c:v>41954</c:v>
                </c:pt>
                <c:pt idx="1989" formatCode="d\-mmm\-yy">
                  <c:v>41955</c:v>
                </c:pt>
                <c:pt idx="1990" formatCode="d\-mmm\-yy">
                  <c:v>41956</c:v>
                </c:pt>
                <c:pt idx="1991" formatCode="d\-mmm\-yy">
                  <c:v>41957</c:v>
                </c:pt>
                <c:pt idx="1992" formatCode="d\-mmm\-yy">
                  <c:v>41960</c:v>
                </c:pt>
                <c:pt idx="1993" formatCode="d\-mmm\-yy">
                  <c:v>41961</c:v>
                </c:pt>
                <c:pt idx="1994" formatCode="d\-mmm\-yy">
                  <c:v>41962</c:v>
                </c:pt>
                <c:pt idx="1995" formatCode="d\-mmm\-yy">
                  <c:v>41963</c:v>
                </c:pt>
                <c:pt idx="1996" formatCode="d\-mmm\-yy">
                  <c:v>41964</c:v>
                </c:pt>
                <c:pt idx="1997" formatCode="d\-mmm\-yy">
                  <c:v>41967</c:v>
                </c:pt>
                <c:pt idx="1998" formatCode="d\-mmm\-yy">
                  <c:v>41968</c:v>
                </c:pt>
                <c:pt idx="1999" formatCode="d\-mmm\-yy">
                  <c:v>41969</c:v>
                </c:pt>
                <c:pt idx="2000" formatCode="d\-mmm\-yy">
                  <c:v>41971</c:v>
                </c:pt>
                <c:pt idx="2001" formatCode="d\-mmm\-yy">
                  <c:v>41974</c:v>
                </c:pt>
                <c:pt idx="2002" formatCode="d\-mmm\-yy">
                  <c:v>41975</c:v>
                </c:pt>
                <c:pt idx="2003" formatCode="d\-mmm\-yy">
                  <c:v>41976</c:v>
                </c:pt>
                <c:pt idx="2004" formatCode="d\-mmm\-yy">
                  <c:v>41977</c:v>
                </c:pt>
                <c:pt idx="2005" formatCode="d\-mmm\-yy">
                  <c:v>41978</c:v>
                </c:pt>
                <c:pt idx="2006" formatCode="d\-mmm\-yy">
                  <c:v>41981</c:v>
                </c:pt>
                <c:pt idx="2007" formatCode="d\-mmm\-yy">
                  <c:v>41982</c:v>
                </c:pt>
                <c:pt idx="2008" formatCode="d\-mmm\-yy">
                  <c:v>41983</c:v>
                </c:pt>
                <c:pt idx="2009" formatCode="d\-mmm\-yy">
                  <c:v>41984</c:v>
                </c:pt>
                <c:pt idx="2010" formatCode="d\-mmm\-yy">
                  <c:v>41985</c:v>
                </c:pt>
                <c:pt idx="2011" formatCode="d\-mmm\-yy">
                  <c:v>41988</c:v>
                </c:pt>
                <c:pt idx="2012" formatCode="d\-mmm\-yy">
                  <c:v>41989</c:v>
                </c:pt>
                <c:pt idx="2013" formatCode="d\-mmm\-yy">
                  <c:v>41990</c:v>
                </c:pt>
                <c:pt idx="2014" formatCode="d\-mmm\-yy">
                  <c:v>41991</c:v>
                </c:pt>
                <c:pt idx="2015" formatCode="d\-mmm\-yy">
                  <c:v>41992</c:v>
                </c:pt>
                <c:pt idx="2016" formatCode="d\-mmm\-yy">
                  <c:v>41995</c:v>
                </c:pt>
                <c:pt idx="2017" formatCode="d\-mmm\-yy">
                  <c:v>41996</c:v>
                </c:pt>
                <c:pt idx="2018" formatCode="d\-mmm\-yy">
                  <c:v>41997</c:v>
                </c:pt>
                <c:pt idx="2019" formatCode="d\-mmm\-yy">
                  <c:v>41999</c:v>
                </c:pt>
                <c:pt idx="2020" formatCode="d\-mmm\-yy">
                  <c:v>42002</c:v>
                </c:pt>
                <c:pt idx="2021" formatCode="d\-mmm\-yy">
                  <c:v>42003</c:v>
                </c:pt>
                <c:pt idx="2022" formatCode="d\-mmm\-yy">
                  <c:v>42004</c:v>
                </c:pt>
                <c:pt idx="2023" formatCode="d\-mmm\-yy">
                  <c:v>42006</c:v>
                </c:pt>
                <c:pt idx="2024" formatCode="d\-mmm\-yy">
                  <c:v>42009</c:v>
                </c:pt>
                <c:pt idx="2025" formatCode="d\-mmm\-yy">
                  <c:v>42010</c:v>
                </c:pt>
                <c:pt idx="2026" formatCode="d\-mmm\-yy">
                  <c:v>42011</c:v>
                </c:pt>
                <c:pt idx="2027" formatCode="d\-mmm\-yy">
                  <c:v>42012</c:v>
                </c:pt>
                <c:pt idx="2028" formatCode="d\-mmm\-yy">
                  <c:v>42013</c:v>
                </c:pt>
                <c:pt idx="2029" formatCode="d\-mmm\-yy">
                  <c:v>42016</c:v>
                </c:pt>
                <c:pt idx="2030" formatCode="d\-mmm\-yy">
                  <c:v>42017</c:v>
                </c:pt>
                <c:pt idx="2031" formatCode="d\-mmm\-yy">
                  <c:v>42018</c:v>
                </c:pt>
                <c:pt idx="2032" formatCode="d\-mmm\-yy">
                  <c:v>42019</c:v>
                </c:pt>
                <c:pt idx="2033" formatCode="d\-mmm\-yy">
                  <c:v>42020</c:v>
                </c:pt>
                <c:pt idx="2034" formatCode="d\-mmm\-yy">
                  <c:v>42024</c:v>
                </c:pt>
                <c:pt idx="2035" formatCode="d\-mmm\-yy">
                  <c:v>42025</c:v>
                </c:pt>
                <c:pt idx="2036" formatCode="d\-mmm\-yy">
                  <c:v>42026</c:v>
                </c:pt>
                <c:pt idx="2037" formatCode="d\-mmm\-yy">
                  <c:v>42027</c:v>
                </c:pt>
                <c:pt idx="2038" formatCode="d\-mmm\-yy">
                  <c:v>42030</c:v>
                </c:pt>
                <c:pt idx="2039" formatCode="d\-mmm\-yy">
                  <c:v>42031</c:v>
                </c:pt>
                <c:pt idx="2040" formatCode="d\-mmm\-yy">
                  <c:v>42032</c:v>
                </c:pt>
                <c:pt idx="2041" formatCode="d\-mmm\-yy">
                  <c:v>42033</c:v>
                </c:pt>
                <c:pt idx="2042" formatCode="d\-mmm\-yy">
                  <c:v>42034</c:v>
                </c:pt>
                <c:pt idx="2043" formatCode="d\-mmm\-yy">
                  <c:v>42037</c:v>
                </c:pt>
                <c:pt idx="2044" formatCode="d\-mmm\-yy">
                  <c:v>42038</c:v>
                </c:pt>
                <c:pt idx="2045" formatCode="d\-mmm\-yy">
                  <c:v>42039</c:v>
                </c:pt>
                <c:pt idx="2046" formatCode="d\-mmm\-yy">
                  <c:v>42040</c:v>
                </c:pt>
                <c:pt idx="2047" formatCode="d\-mmm\-yy">
                  <c:v>42041</c:v>
                </c:pt>
                <c:pt idx="2048" formatCode="d\-mmm\-yy">
                  <c:v>42044</c:v>
                </c:pt>
                <c:pt idx="2049" formatCode="d\-mmm\-yy">
                  <c:v>42045</c:v>
                </c:pt>
                <c:pt idx="2050" formatCode="d\-mmm\-yy">
                  <c:v>42046</c:v>
                </c:pt>
                <c:pt idx="2051" formatCode="d\-mmm\-yy">
                  <c:v>42047</c:v>
                </c:pt>
                <c:pt idx="2052" formatCode="d\-mmm\-yy">
                  <c:v>42048</c:v>
                </c:pt>
                <c:pt idx="2053" formatCode="d\-mmm\-yy">
                  <c:v>42051</c:v>
                </c:pt>
                <c:pt idx="2054" formatCode="d\-mmm\-yy">
                  <c:v>42052</c:v>
                </c:pt>
                <c:pt idx="2055" formatCode="d\-mmm\-yy">
                  <c:v>42053</c:v>
                </c:pt>
                <c:pt idx="2056" formatCode="d\-mmm\-yy">
                  <c:v>42054</c:v>
                </c:pt>
                <c:pt idx="2057" formatCode="d\-mmm\-yy">
                  <c:v>42055</c:v>
                </c:pt>
                <c:pt idx="2058" formatCode="d\-mmm\-yy">
                  <c:v>42058</c:v>
                </c:pt>
                <c:pt idx="2059" formatCode="d\-mmm\-yy">
                  <c:v>42059</c:v>
                </c:pt>
                <c:pt idx="2060" formatCode="d\-mmm\-yy">
                  <c:v>42060</c:v>
                </c:pt>
                <c:pt idx="2061" formatCode="d\-mmm\-yy">
                  <c:v>42061</c:v>
                </c:pt>
                <c:pt idx="2062" formatCode="d\-mmm\-yy">
                  <c:v>42062</c:v>
                </c:pt>
                <c:pt idx="2063" formatCode="d\-mmm\-yy">
                  <c:v>42065</c:v>
                </c:pt>
                <c:pt idx="2064" formatCode="d\-mmm\-yy">
                  <c:v>42066</c:v>
                </c:pt>
                <c:pt idx="2065" formatCode="d\-mmm\-yy">
                  <c:v>42067</c:v>
                </c:pt>
                <c:pt idx="2066" formatCode="d\-mmm\-yy">
                  <c:v>42068</c:v>
                </c:pt>
                <c:pt idx="2067" formatCode="d\-mmm\-yy">
                  <c:v>42069</c:v>
                </c:pt>
                <c:pt idx="2068" formatCode="d\-mmm\-yy">
                  <c:v>42072</c:v>
                </c:pt>
                <c:pt idx="2069" formatCode="d\-mmm\-yy">
                  <c:v>42073</c:v>
                </c:pt>
                <c:pt idx="2070" formatCode="d\-mmm\-yy">
                  <c:v>42074</c:v>
                </c:pt>
                <c:pt idx="2071" formatCode="d\-mmm\-yy">
                  <c:v>42075</c:v>
                </c:pt>
                <c:pt idx="2072" formatCode="d\-mmm\-yy">
                  <c:v>42076</c:v>
                </c:pt>
                <c:pt idx="2073" formatCode="d\-mmm\-yy">
                  <c:v>42079</c:v>
                </c:pt>
                <c:pt idx="2074" formatCode="d\-mmm\-yy">
                  <c:v>42080</c:v>
                </c:pt>
                <c:pt idx="2075" formatCode="d\-mmm\-yy">
                  <c:v>42081</c:v>
                </c:pt>
                <c:pt idx="2076" formatCode="d\-mmm\-yy">
                  <c:v>42082</c:v>
                </c:pt>
                <c:pt idx="2077" formatCode="d\-mmm\-yy">
                  <c:v>42083</c:v>
                </c:pt>
                <c:pt idx="2078" formatCode="d\-mmm\-yy">
                  <c:v>42086</c:v>
                </c:pt>
                <c:pt idx="2079" formatCode="d\-mmm\-yy">
                  <c:v>42087</c:v>
                </c:pt>
                <c:pt idx="2080" formatCode="d\-mmm\-yy">
                  <c:v>42088</c:v>
                </c:pt>
                <c:pt idx="2081" formatCode="d\-mmm\-yy">
                  <c:v>42089</c:v>
                </c:pt>
                <c:pt idx="2082" formatCode="d\-mmm\-yy">
                  <c:v>42090</c:v>
                </c:pt>
                <c:pt idx="2083" formatCode="d\-mmm\-yy">
                  <c:v>42093</c:v>
                </c:pt>
                <c:pt idx="2084" formatCode="d\-mmm\-yy">
                  <c:v>42094</c:v>
                </c:pt>
                <c:pt idx="2085" formatCode="d\-mmm\-yy">
                  <c:v>42095</c:v>
                </c:pt>
                <c:pt idx="2086" formatCode="d\-mmm\-yy">
                  <c:v>42096</c:v>
                </c:pt>
                <c:pt idx="2087" formatCode="d\-mmm\-yy">
                  <c:v>42097</c:v>
                </c:pt>
                <c:pt idx="2088" formatCode="d\-mmm\-yy">
                  <c:v>42100</c:v>
                </c:pt>
                <c:pt idx="2089" formatCode="d\-mmm\-yy">
                  <c:v>42101</c:v>
                </c:pt>
                <c:pt idx="2090" formatCode="d\-mmm\-yy">
                  <c:v>42102</c:v>
                </c:pt>
                <c:pt idx="2091" formatCode="d\-mmm\-yy">
                  <c:v>42103</c:v>
                </c:pt>
                <c:pt idx="2092" formatCode="d\-mmm\-yy">
                  <c:v>42104</c:v>
                </c:pt>
                <c:pt idx="2093" formatCode="d\-mmm\-yy">
                  <c:v>42107</c:v>
                </c:pt>
                <c:pt idx="2094" formatCode="d\-mmm\-yy">
                  <c:v>42108</c:v>
                </c:pt>
                <c:pt idx="2095" formatCode="d\-mmm\-yy">
                  <c:v>42109</c:v>
                </c:pt>
                <c:pt idx="2096" formatCode="d\-mmm\-yy">
                  <c:v>42110</c:v>
                </c:pt>
                <c:pt idx="2097" formatCode="d\-mmm\-yy">
                  <c:v>42111</c:v>
                </c:pt>
                <c:pt idx="2098" formatCode="d\-mmm\-yy">
                  <c:v>42114</c:v>
                </c:pt>
                <c:pt idx="2099" formatCode="d\-mmm\-yy">
                  <c:v>42115</c:v>
                </c:pt>
                <c:pt idx="2100" formatCode="d\-mmm\-yy">
                  <c:v>42116</c:v>
                </c:pt>
                <c:pt idx="2101" formatCode="d\-mmm\-yy">
                  <c:v>42117</c:v>
                </c:pt>
                <c:pt idx="2102" formatCode="d\-mmm\-yy">
                  <c:v>42118</c:v>
                </c:pt>
                <c:pt idx="2103" formatCode="d\-mmm\-yy">
                  <c:v>42121</c:v>
                </c:pt>
                <c:pt idx="2104" formatCode="d\-mmm\-yy">
                  <c:v>42122</c:v>
                </c:pt>
                <c:pt idx="2105" formatCode="d\-mmm\-yy">
                  <c:v>42123</c:v>
                </c:pt>
                <c:pt idx="2106" formatCode="d\-mmm\-yy">
                  <c:v>42124</c:v>
                </c:pt>
                <c:pt idx="2107" formatCode="d\-mmm\-yy">
                  <c:v>42125</c:v>
                </c:pt>
                <c:pt idx="2108" formatCode="d\-mmm\-yy">
                  <c:v>42128</c:v>
                </c:pt>
                <c:pt idx="2109" formatCode="d\-mmm\-yy">
                  <c:v>42129</c:v>
                </c:pt>
                <c:pt idx="2110" formatCode="d\-mmm\-yy">
                  <c:v>42130</c:v>
                </c:pt>
                <c:pt idx="2111" formatCode="d\-mmm\-yy">
                  <c:v>42131</c:v>
                </c:pt>
                <c:pt idx="2112" formatCode="d\-mmm\-yy">
                  <c:v>42132</c:v>
                </c:pt>
                <c:pt idx="2113" formatCode="d\-mmm\-yy">
                  <c:v>42135</c:v>
                </c:pt>
                <c:pt idx="2114" formatCode="d\-mmm\-yy">
                  <c:v>42136</c:v>
                </c:pt>
                <c:pt idx="2115" formatCode="d\-mmm\-yy">
                  <c:v>42137</c:v>
                </c:pt>
                <c:pt idx="2116" formatCode="d\-mmm\-yy">
                  <c:v>42138</c:v>
                </c:pt>
                <c:pt idx="2117" formatCode="d\-mmm\-yy">
                  <c:v>42139</c:v>
                </c:pt>
                <c:pt idx="2118" formatCode="d\-mmm\-yy">
                  <c:v>42142</c:v>
                </c:pt>
                <c:pt idx="2119" formatCode="d\-mmm\-yy">
                  <c:v>42143</c:v>
                </c:pt>
                <c:pt idx="2120" formatCode="d\-mmm\-yy">
                  <c:v>42144</c:v>
                </c:pt>
                <c:pt idx="2121" formatCode="d\-mmm\-yy">
                  <c:v>42145</c:v>
                </c:pt>
                <c:pt idx="2122" formatCode="d\-mmm\-yy">
                  <c:v>42146</c:v>
                </c:pt>
                <c:pt idx="2123" formatCode="d\-mmm\-yy">
                  <c:v>42150</c:v>
                </c:pt>
                <c:pt idx="2124" formatCode="d\-mmm\-yy">
                  <c:v>42151</c:v>
                </c:pt>
                <c:pt idx="2125" formatCode="d\-mmm\-yy">
                  <c:v>42152</c:v>
                </c:pt>
                <c:pt idx="2126" formatCode="d\-mmm\-yy">
                  <c:v>42153</c:v>
                </c:pt>
                <c:pt idx="2127" formatCode="d\-mmm\-yy">
                  <c:v>42156</c:v>
                </c:pt>
                <c:pt idx="2128" formatCode="d\-mmm\-yy">
                  <c:v>42157</c:v>
                </c:pt>
                <c:pt idx="2129" formatCode="d\-mmm\-yy">
                  <c:v>42158</c:v>
                </c:pt>
                <c:pt idx="2130" formatCode="d\-mmm\-yy">
                  <c:v>42159</c:v>
                </c:pt>
                <c:pt idx="2131" formatCode="d\-mmm\-yy">
                  <c:v>42160</c:v>
                </c:pt>
                <c:pt idx="2132" formatCode="d\-mmm\-yy">
                  <c:v>42163</c:v>
                </c:pt>
                <c:pt idx="2133" formatCode="d\-mmm\-yy">
                  <c:v>42164</c:v>
                </c:pt>
                <c:pt idx="2134" formatCode="d\-mmm\-yy">
                  <c:v>42165</c:v>
                </c:pt>
                <c:pt idx="2135" formatCode="d\-mmm\-yy">
                  <c:v>42166</c:v>
                </c:pt>
                <c:pt idx="2136" formatCode="d\-mmm\-yy">
                  <c:v>42167</c:v>
                </c:pt>
                <c:pt idx="2137" formatCode="d\-mmm\-yy">
                  <c:v>42170</c:v>
                </c:pt>
                <c:pt idx="2138" formatCode="d\-mmm\-yy">
                  <c:v>42171</c:v>
                </c:pt>
                <c:pt idx="2139" formatCode="d\-mmm\-yy">
                  <c:v>42172</c:v>
                </c:pt>
                <c:pt idx="2140" formatCode="d\-mmm\-yy">
                  <c:v>42173</c:v>
                </c:pt>
                <c:pt idx="2141" formatCode="d\-mmm\-yy">
                  <c:v>42174</c:v>
                </c:pt>
                <c:pt idx="2142" formatCode="d\-mmm\-yy">
                  <c:v>42177</c:v>
                </c:pt>
                <c:pt idx="2143" formatCode="d\-mmm\-yy">
                  <c:v>42178</c:v>
                </c:pt>
                <c:pt idx="2144" formatCode="d\-mmm\-yy">
                  <c:v>42179</c:v>
                </c:pt>
                <c:pt idx="2145" formatCode="d\-mmm\-yy">
                  <c:v>42180</c:v>
                </c:pt>
                <c:pt idx="2146" formatCode="d\-mmm\-yy">
                  <c:v>42181</c:v>
                </c:pt>
                <c:pt idx="2147" formatCode="d\-mmm\-yy">
                  <c:v>42184</c:v>
                </c:pt>
                <c:pt idx="2148" formatCode="d\-mmm\-yy">
                  <c:v>42185</c:v>
                </c:pt>
                <c:pt idx="2149" formatCode="d\-mmm\-yy">
                  <c:v>42186</c:v>
                </c:pt>
                <c:pt idx="2150" formatCode="d\-mmm\-yy">
                  <c:v>42187</c:v>
                </c:pt>
                <c:pt idx="2151" formatCode="d\-mmm\-yy">
                  <c:v>42188</c:v>
                </c:pt>
                <c:pt idx="2152" formatCode="d\-mmm\-yy">
                  <c:v>42191</c:v>
                </c:pt>
                <c:pt idx="2153" formatCode="[$-409]d\-mmm\-yy;@">
                  <c:v>42192</c:v>
                </c:pt>
                <c:pt idx="2154" formatCode="[$-409]d\-mmm\-yy;@">
                  <c:v>42193</c:v>
                </c:pt>
                <c:pt idx="2155" formatCode="[$-409]d\-mmm\-yy;@">
                  <c:v>42194</c:v>
                </c:pt>
                <c:pt idx="2156" formatCode="[$-409]d\-mmm\-yy;@">
                  <c:v>42195</c:v>
                </c:pt>
                <c:pt idx="2157" formatCode="[$-409]d\-mmm\-yy;@">
                  <c:v>42198</c:v>
                </c:pt>
                <c:pt idx="2158" formatCode="[$-409]d\-mmm\-yy;@">
                  <c:v>42199</c:v>
                </c:pt>
                <c:pt idx="2159" formatCode="[$-409]d\-mmm\-yy;@">
                  <c:v>42200</c:v>
                </c:pt>
                <c:pt idx="2160" formatCode="[$-409]d\-mmm\-yy;@">
                  <c:v>42201</c:v>
                </c:pt>
                <c:pt idx="2161" formatCode="[$-409]d\-mmm\-yy;@">
                  <c:v>42202</c:v>
                </c:pt>
                <c:pt idx="2162" formatCode="[$-409]d\-mmm\-yy;@">
                  <c:v>42205</c:v>
                </c:pt>
                <c:pt idx="2163" formatCode="[$-409]d\-mmm\-yy;@">
                  <c:v>42206</c:v>
                </c:pt>
                <c:pt idx="2164" formatCode="[$-409]d\-mmm\-yy;@">
                  <c:v>42207</c:v>
                </c:pt>
                <c:pt idx="2165" formatCode="[$-409]d\-mmm\-yy;@">
                  <c:v>42208</c:v>
                </c:pt>
                <c:pt idx="2166" formatCode="[$-409]d\-mmm\-yy;@">
                  <c:v>42209</c:v>
                </c:pt>
                <c:pt idx="2167" formatCode="[$-409]d\-mmm\-yy;@">
                  <c:v>42212</c:v>
                </c:pt>
                <c:pt idx="2168" formatCode="[$-409]d\-mmm\-yy;@">
                  <c:v>42213</c:v>
                </c:pt>
                <c:pt idx="2169" formatCode="[$-409]d\-mmm\-yy;@">
                  <c:v>42214</c:v>
                </c:pt>
                <c:pt idx="2170" formatCode="[$-409]d\-mmm\-yy;@">
                  <c:v>42215</c:v>
                </c:pt>
                <c:pt idx="2171" formatCode="[$-409]d\-mmm\-yy;@">
                  <c:v>42216</c:v>
                </c:pt>
                <c:pt idx="2172" formatCode="[$-409]d\-mmm\-yy;@">
                  <c:v>42219</c:v>
                </c:pt>
                <c:pt idx="2173" formatCode="[$-409]d\-mmm\-yy;@">
                  <c:v>42220</c:v>
                </c:pt>
                <c:pt idx="2174" formatCode="[$-409]d\-mmm\-yy;@">
                  <c:v>42221</c:v>
                </c:pt>
                <c:pt idx="2175" formatCode="[$-409]d\-mmm\-yy;@">
                  <c:v>42222</c:v>
                </c:pt>
                <c:pt idx="2176" formatCode="[$-409]d\-mmm\-yy;@">
                  <c:v>42223</c:v>
                </c:pt>
                <c:pt idx="2177" formatCode="[$-409]d\-mmm\-yy;@">
                  <c:v>42226</c:v>
                </c:pt>
                <c:pt idx="2178" formatCode="[$-409]d\-mmm\-yy;@">
                  <c:v>42227</c:v>
                </c:pt>
                <c:pt idx="2179" formatCode="[$-409]d\-mmm\-yy;@">
                  <c:v>42228</c:v>
                </c:pt>
                <c:pt idx="2180" formatCode="[$-409]d\-mmm\-yy;@">
                  <c:v>42229</c:v>
                </c:pt>
                <c:pt idx="2181" formatCode="[$-409]d\-mmm\-yy;@">
                  <c:v>42230</c:v>
                </c:pt>
                <c:pt idx="2182" formatCode="[$-409]d\-mmm\-yy;@">
                  <c:v>42233</c:v>
                </c:pt>
                <c:pt idx="2183" formatCode="[$-409]d\-mmm\-yy;@">
                  <c:v>42234</c:v>
                </c:pt>
                <c:pt idx="2184" formatCode="[$-409]d\-mmm\-yy;@">
                  <c:v>42235</c:v>
                </c:pt>
                <c:pt idx="2185" formatCode="[$-409]d\-mmm\-yy;@">
                  <c:v>42236</c:v>
                </c:pt>
                <c:pt idx="2186" formatCode="[$-409]d\-mmm\-yy;@">
                  <c:v>42237</c:v>
                </c:pt>
                <c:pt idx="2187" formatCode="[$-409]d\-mmm\-yy;@">
                  <c:v>42240</c:v>
                </c:pt>
                <c:pt idx="2188" formatCode="[$-409]d\-mmm\-yy;@">
                  <c:v>42241</c:v>
                </c:pt>
                <c:pt idx="2189" formatCode="[$-409]d\-mmm\-yy;@">
                  <c:v>42242</c:v>
                </c:pt>
                <c:pt idx="2190" formatCode="[$-409]d\-mmm\-yy;@">
                  <c:v>42243</c:v>
                </c:pt>
                <c:pt idx="2191" formatCode="[$-409]d\-mmm\-yy;@">
                  <c:v>42244</c:v>
                </c:pt>
                <c:pt idx="2192" formatCode="[$-409]d\-mmm\-yy;@">
                  <c:v>42247</c:v>
                </c:pt>
                <c:pt idx="2193" formatCode="[$-409]d\-mmm\-yy;@">
                  <c:v>42248</c:v>
                </c:pt>
                <c:pt idx="2194" formatCode="[$-409]d\-mmm\-yy;@">
                  <c:v>42249</c:v>
                </c:pt>
                <c:pt idx="2195" formatCode="[$-409]d\-mmm\-yy;@">
                  <c:v>42250</c:v>
                </c:pt>
                <c:pt idx="2196" formatCode="[$-409]d\-mmm\-yy;@">
                  <c:v>42251</c:v>
                </c:pt>
                <c:pt idx="2197" formatCode="[$-409]d\-mmm\-yy;@">
                  <c:v>42254</c:v>
                </c:pt>
                <c:pt idx="2198" formatCode="[$-409]d\-mmm\-yy;@">
                  <c:v>42255</c:v>
                </c:pt>
                <c:pt idx="2199" formatCode="d\-mmm\-yy">
                  <c:v>42256</c:v>
                </c:pt>
                <c:pt idx="2200" formatCode="d\-mmm\-yy">
                  <c:v>42257</c:v>
                </c:pt>
                <c:pt idx="2201" formatCode="d\-mmm\-yy">
                  <c:v>42258</c:v>
                </c:pt>
                <c:pt idx="2202" formatCode="d\-mmm\-yy">
                  <c:v>42261</c:v>
                </c:pt>
                <c:pt idx="2203" formatCode="d\-mmm\-yy">
                  <c:v>42262</c:v>
                </c:pt>
                <c:pt idx="2204" formatCode="d\-mmm\-yy">
                  <c:v>42263</c:v>
                </c:pt>
                <c:pt idx="2205" formatCode="d\-mmm\-yy">
                  <c:v>42264</c:v>
                </c:pt>
                <c:pt idx="2206" formatCode="d\-mmm\-yy">
                  <c:v>42265</c:v>
                </c:pt>
                <c:pt idx="2207" formatCode="d\-mmm\-yy">
                  <c:v>42268</c:v>
                </c:pt>
                <c:pt idx="2208" formatCode="d\-mmm\-yy">
                  <c:v>42269</c:v>
                </c:pt>
                <c:pt idx="2209" formatCode="d\-mmm\-yy">
                  <c:v>42270</c:v>
                </c:pt>
                <c:pt idx="2210" formatCode="d\-mmm\-yy">
                  <c:v>42271</c:v>
                </c:pt>
                <c:pt idx="2211" formatCode="d\-mmm\-yy">
                  <c:v>42272</c:v>
                </c:pt>
                <c:pt idx="2212" formatCode="d\-mmm\-yy">
                  <c:v>42275</c:v>
                </c:pt>
                <c:pt idx="2213" formatCode="d\-mmm\-yy">
                  <c:v>42276</c:v>
                </c:pt>
                <c:pt idx="2214" formatCode="d\-mmm\-yy">
                  <c:v>42277</c:v>
                </c:pt>
                <c:pt idx="2215" formatCode="d\-mmm\-yy">
                  <c:v>42278</c:v>
                </c:pt>
                <c:pt idx="2216" formatCode="d\-mmm\-yy">
                  <c:v>42279</c:v>
                </c:pt>
                <c:pt idx="2217" formatCode="d\-mmm\-yy">
                  <c:v>42282</c:v>
                </c:pt>
                <c:pt idx="2218" formatCode="[$-409]d\-mmm\-yy;@">
                  <c:v>42283</c:v>
                </c:pt>
                <c:pt idx="2219" formatCode="[$-409]d\-mmm\-yy;@">
                  <c:v>42284</c:v>
                </c:pt>
                <c:pt idx="2220" formatCode="[$-409]d\-mmm\-yy;@">
                  <c:v>42285</c:v>
                </c:pt>
                <c:pt idx="2221" formatCode="[$-409]d\-mmm\-yy;@">
                  <c:v>42286</c:v>
                </c:pt>
                <c:pt idx="2222" formatCode="[$-409]d\-mmm\-yy;@">
                  <c:v>42289</c:v>
                </c:pt>
                <c:pt idx="2223" formatCode="[$-409]d\-mmm\-yy;@">
                  <c:v>42290</c:v>
                </c:pt>
                <c:pt idx="2224" formatCode="[$-409]d\-mmm\-yy;@">
                  <c:v>42291</c:v>
                </c:pt>
                <c:pt idx="2225" formatCode="[$-409]d\-mmm\-yy;@">
                  <c:v>42292</c:v>
                </c:pt>
                <c:pt idx="2226" formatCode="[$-409]d\-mmm\-yy;@">
                  <c:v>42293</c:v>
                </c:pt>
                <c:pt idx="2227" formatCode="[$-409]d\-mmm\-yy;@">
                  <c:v>42296</c:v>
                </c:pt>
                <c:pt idx="2228" formatCode="[$-409]d\-mmm\-yy;@">
                  <c:v>42297</c:v>
                </c:pt>
                <c:pt idx="2229" formatCode="[$-409]d\-mmm\-yy;@">
                  <c:v>42298</c:v>
                </c:pt>
                <c:pt idx="2230" formatCode="[$-409]d\-mmm\-yy;@">
                  <c:v>42299</c:v>
                </c:pt>
                <c:pt idx="2231" formatCode="[$-409]d\-mmm\-yy;@">
                  <c:v>42300</c:v>
                </c:pt>
                <c:pt idx="2232" formatCode="[$-409]d\-mmm\-yy;@">
                  <c:v>42303</c:v>
                </c:pt>
                <c:pt idx="2233" formatCode="[$-409]d\-mmm\-yy;@">
                  <c:v>42304</c:v>
                </c:pt>
                <c:pt idx="2234" formatCode="[$-409]d\-mmm\-yy;@">
                  <c:v>42305</c:v>
                </c:pt>
                <c:pt idx="2235" formatCode="[$-409]d\-mmm\-yy;@">
                  <c:v>42306</c:v>
                </c:pt>
                <c:pt idx="2236" formatCode="[$-409]d\-mmm\-yy;@">
                  <c:v>42307</c:v>
                </c:pt>
                <c:pt idx="2237" formatCode="[$-409]d\-mmm\-yy;@">
                  <c:v>42310</c:v>
                </c:pt>
                <c:pt idx="2238" formatCode="[$-409]d\-mmm\-yy;@">
                  <c:v>42311</c:v>
                </c:pt>
                <c:pt idx="2239" formatCode="[$-409]d\-mmm\-yy;@">
                  <c:v>42312</c:v>
                </c:pt>
                <c:pt idx="2240" formatCode="[$-409]d\-mmm\-yy;@">
                  <c:v>42313</c:v>
                </c:pt>
                <c:pt idx="2241" formatCode="[$-409]d\-mmm\-yy;@">
                  <c:v>42314</c:v>
                </c:pt>
                <c:pt idx="2242" formatCode="[$-409]d\-mmm\-yy;@">
                  <c:v>42317</c:v>
                </c:pt>
                <c:pt idx="2243" formatCode="[$-409]d\-mmm\-yy;@">
                  <c:v>42318</c:v>
                </c:pt>
                <c:pt idx="2244" formatCode="[$-409]d\-mmm\-yy;@">
                  <c:v>42319</c:v>
                </c:pt>
                <c:pt idx="2245" formatCode="[$-409]d\-mmm\-yy;@">
                  <c:v>42320</c:v>
                </c:pt>
                <c:pt idx="2246" formatCode="[$-409]d\-mmm\-yy;@">
                  <c:v>42321</c:v>
                </c:pt>
                <c:pt idx="2247" formatCode="[$-409]d\-mmm\-yy;@">
                  <c:v>42324</c:v>
                </c:pt>
                <c:pt idx="2248" formatCode="[$-409]d\-mmm\-yy;@">
                  <c:v>42325</c:v>
                </c:pt>
                <c:pt idx="2249" formatCode="[$-409]d\-mmm\-yy;@">
                  <c:v>42326</c:v>
                </c:pt>
                <c:pt idx="2250" formatCode="[$-409]d\-mmm\-yy;@">
                  <c:v>42327</c:v>
                </c:pt>
                <c:pt idx="2251" formatCode="[$-409]d\-mmm\-yy;@">
                  <c:v>42328</c:v>
                </c:pt>
                <c:pt idx="2252" formatCode="[$-409]d\-mmm\-yy;@">
                  <c:v>42331</c:v>
                </c:pt>
                <c:pt idx="2253" formatCode="[$-409]d\-mmm\-yy;@">
                  <c:v>42332</c:v>
                </c:pt>
                <c:pt idx="2254" formatCode="[$-409]d\-mmm\-yy;@">
                  <c:v>42333</c:v>
                </c:pt>
                <c:pt idx="2255" formatCode="[$-409]d\-mmm\-yy;@">
                  <c:v>42334</c:v>
                </c:pt>
                <c:pt idx="2256" formatCode="[$-409]d\-mmm\-yy;@">
                  <c:v>42335</c:v>
                </c:pt>
                <c:pt idx="2257" formatCode="[$-409]d\-mmm\-yy;@">
                  <c:v>42338</c:v>
                </c:pt>
                <c:pt idx="2258" formatCode="[$-409]d\-mmm\-yy;@">
                  <c:v>42339</c:v>
                </c:pt>
                <c:pt idx="2259" formatCode="[$-409]d\-mmm\-yy;@">
                  <c:v>42340</c:v>
                </c:pt>
                <c:pt idx="2260" formatCode="[$-409]d\-mmm\-yy;@">
                  <c:v>42341</c:v>
                </c:pt>
                <c:pt idx="2261" formatCode="[$-409]d\-mmm\-yy;@">
                  <c:v>42342</c:v>
                </c:pt>
                <c:pt idx="2262" formatCode="[$-409]d\-mmm\-yy;@">
                  <c:v>42345</c:v>
                </c:pt>
                <c:pt idx="2263" formatCode="[$-409]d\-mmm\-yy;@">
                  <c:v>42346</c:v>
                </c:pt>
                <c:pt idx="2264" formatCode="[$-409]d\-mmm\-yy;@">
                  <c:v>42347</c:v>
                </c:pt>
                <c:pt idx="2265" formatCode="[$-409]d\-mmm\-yy;@">
                  <c:v>42348</c:v>
                </c:pt>
                <c:pt idx="2266" formatCode="[$-409]d\-mmm\-yy;@">
                  <c:v>42349</c:v>
                </c:pt>
                <c:pt idx="2267" formatCode="[$-409]d\-mmm\-yy;@">
                  <c:v>42352</c:v>
                </c:pt>
                <c:pt idx="2268" formatCode="[$-409]d\-mmm\-yy;@">
                  <c:v>42353</c:v>
                </c:pt>
                <c:pt idx="2269" formatCode="[$-409]d\-mmm\-yy;@">
                  <c:v>42354</c:v>
                </c:pt>
                <c:pt idx="2270" formatCode="[$-409]d\-mmm\-yy;@">
                  <c:v>42355</c:v>
                </c:pt>
                <c:pt idx="2271" formatCode="[$-409]d\-mmm\-yy;@">
                  <c:v>42356</c:v>
                </c:pt>
                <c:pt idx="2272" formatCode="[$-409]d\-mmm\-yy;@">
                  <c:v>42359</c:v>
                </c:pt>
                <c:pt idx="2273" formatCode="[$-409]d\-mmm\-yy;@">
                  <c:v>42360</c:v>
                </c:pt>
                <c:pt idx="2274" formatCode="[$-409]d\-mmm\-yy;@">
                  <c:v>42361</c:v>
                </c:pt>
                <c:pt idx="2275" formatCode="[$-409]d\-mmm\-yy;@">
                  <c:v>42362</c:v>
                </c:pt>
                <c:pt idx="2276" formatCode="[$-409]d\-mmm\-yy;@">
                  <c:v>42366</c:v>
                </c:pt>
                <c:pt idx="2277" formatCode="d\-mmm\-yy">
                  <c:v>42367</c:v>
                </c:pt>
                <c:pt idx="2278" formatCode="d\-mmm\-yy">
                  <c:v>42368</c:v>
                </c:pt>
                <c:pt idx="2279" formatCode="d\-mmm\-yy">
                  <c:v>42369</c:v>
                </c:pt>
                <c:pt idx="2280" formatCode="d\-mmm\-yy">
                  <c:v>42373</c:v>
                </c:pt>
                <c:pt idx="2281" formatCode="d\-mmm\-yy">
                  <c:v>42374</c:v>
                </c:pt>
                <c:pt idx="2282" formatCode="d\-mmm\-yy">
                  <c:v>42375</c:v>
                </c:pt>
                <c:pt idx="2283" formatCode="d\-mmm\-yy">
                  <c:v>42376</c:v>
                </c:pt>
                <c:pt idx="2284" formatCode="d\-mmm\-yy">
                  <c:v>42377</c:v>
                </c:pt>
                <c:pt idx="2285" formatCode="d\-mmm\-yy">
                  <c:v>42380</c:v>
                </c:pt>
                <c:pt idx="2286" formatCode="d\-mmm\-yy">
                  <c:v>42381</c:v>
                </c:pt>
                <c:pt idx="2287" formatCode="d\-mmm\-yy">
                  <c:v>42382</c:v>
                </c:pt>
                <c:pt idx="2288" formatCode="d\-mmm\-yy">
                  <c:v>42383</c:v>
                </c:pt>
                <c:pt idx="2289" formatCode="d\-mmm\-yy">
                  <c:v>42384</c:v>
                </c:pt>
                <c:pt idx="2290" formatCode="d\-mmm\-yy">
                  <c:v>42387</c:v>
                </c:pt>
                <c:pt idx="2291" formatCode="d\-mmm\-yy">
                  <c:v>42388</c:v>
                </c:pt>
                <c:pt idx="2292" formatCode="d\-mmm\-yy">
                  <c:v>42389</c:v>
                </c:pt>
                <c:pt idx="2293" formatCode="d\-mmm\-yy">
                  <c:v>42390</c:v>
                </c:pt>
                <c:pt idx="2294" formatCode="d\-mmm\-yy">
                  <c:v>42391</c:v>
                </c:pt>
                <c:pt idx="2295" formatCode="d\-mmm\-yy">
                  <c:v>42394</c:v>
                </c:pt>
                <c:pt idx="2296" formatCode="d\-mmm\-yy">
                  <c:v>42395</c:v>
                </c:pt>
                <c:pt idx="2297" formatCode="d\-mmm\-yy">
                  <c:v>42396</c:v>
                </c:pt>
                <c:pt idx="2298" formatCode="d\-mmm\-yy">
                  <c:v>42397</c:v>
                </c:pt>
                <c:pt idx="2299" formatCode="d\-mmm\-yy">
                  <c:v>42398</c:v>
                </c:pt>
                <c:pt idx="2300" formatCode="d\-mmm\-yy">
                  <c:v>42401</c:v>
                </c:pt>
                <c:pt idx="2301" formatCode="d\-mmm\-yy">
                  <c:v>42402</c:v>
                </c:pt>
                <c:pt idx="2302" formatCode="d\-mmm\-yy">
                  <c:v>42403</c:v>
                </c:pt>
                <c:pt idx="2303" formatCode="d\-mmm\-yy">
                  <c:v>42404</c:v>
                </c:pt>
                <c:pt idx="2304" formatCode="d\-mmm\-yy">
                  <c:v>42405</c:v>
                </c:pt>
                <c:pt idx="2305" formatCode="d\-mmm\-yy">
                  <c:v>42408</c:v>
                </c:pt>
                <c:pt idx="2306" formatCode="d\-mmm\-yy">
                  <c:v>42409</c:v>
                </c:pt>
                <c:pt idx="2307" formatCode="d\-mmm\-yy">
                  <c:v>42410</c:v>
                </c:pt>
                <c:pt idx="2308" formatCode="d\-mmm\-yy">
                  <c:v>42411</c:v>
                </c:pt>
                <c:pt idx="2309" formatCode="d\-mmm\-yy">
                  <c:v>42412</c:v>
                </c:pt>
                <c:pt idx="2310" formatCode="d\-mmm\-yy">
                  <c:v>42416</c:v>
                </c:pt>
                <c:pt idx="2311" formatCode="d\-mmm\-yy">
                  <c:v>42417</c:v>
                </c:pt>
                <c:pt idx="2312" formatCode="d\-mmm\-yy">
                  <c:v>42418</c:v>
                </c:pt>
                <c:pt idx="2313" formatCode="d\-mmm\-yy">
                  <c:v>42419</c:v>
                </c:pt>
                <c:pt idx="2314" formatCode="d\-mmm\-yy">
                  <c:v>42422</c:v>
                </c:pt>
                <c:pt idx="2315" formatCode="d\-mmm\-yy">
                  <c:v>42423</c:v>
                </c:pt>
                <c:pt idx="2316" formatCode="d\-mmm\-yy">
                  <c:v>42424</c:v>
                </c:pt>
                <c:pt idx="2317" formatCode="d\-mmm\-yy">
                  <c:v>42425</c:v>
                </c:pt>
                <c:pt idx="2318" formatCode="d\-mmm\-yy">
                  <c:v>42426</c:v>
                </c:pt>
                <c:pt idx="2319" formatCode="d\-mmm\-yy">
                  <c:v>42429</c:v>
                </c:pt>
                <c:pt idx="2320" formatCode="d\-mmm\-yy">
                  <c:v>42430</c:v>
                </c:pt>
                <c:pt idx="2321" formatCode="d\-mmm\-yy">
                  <c:v>42431</c:v>
                </c:pt>
                <c:pt idx="2322" formatCode="d\-mmm\-yy">
                  <c:v>42432</c:v>
                </c:pt>
                <c:pt idx="2323" formatCode="d\-mmm\-yy">
                  <c:v>42433</c:v>
                </c:pt>
                <c:pt idx="2324" formatCode="d\-mmm\-yy">
                  <c:v>42436</c:v>
                </c:pt>
                <c:pt idx="2325" formatCode="d\-mmm\-yy">
                  <c:v>42437</c:v>
                </c:pt>
                <c:pt idx="2326" formatCode="d\-mmm\-yy">
                  <c:v>42438</c:v>
                </c:pt>
                <c:pt idx="2327" formatCode="d\-mmm\-yy">
                  <c:v>42439</c:v>
                </c:pt>
                <c:pt idx="2328" formatCode="d\-mmm\-yy">
                  <c:v>42440</c:v>
                </c:pt>
                <c:pt idx="2329" formatCode="d\-mmm\-yy">
                  <c:v>42443</c:v>
                </c:pt>
                <c:pt idx="2330" formatCode="d\-mmm\-yy">
                  <c:v>42444</c:v>
                </c:pt>
                <c:pt idx="2331" formatCode="d\-mmm\-yy">
                  <c:v>42445</c:v>
                </c:pt>
                <c:pt idx="2332" formatCode="d\-mmm\-yy">
                  <c:v>42446</c:v>
                </c:pt>
                <c:pt idx="2333" formatCode="d\-mmm\-yy">
                  <c:v>42447</c:v>
                </c:pt>
                <c:pt idx="2334" formatCode="d\-mmm\-yy">
                  <c:v>42450</c:v>
                </c:pt>
                <c:pt idx="2335" formatCode="d\-mmm\-yy">
                  <c:v>42451</c:v>
                </c:pt>
                <c:pt idx="2336" formatCode="d\-mmm\-yy">
                  <c:v>42452</c:v>
                </c:pt>
                <c:pt idx="2337" formatCode="d\-mmm\-yy">
                  <c:v>42453</c:v>
                </c:pt>
                <c:pt idx="2338" formatCode="d\-mmm\-yy">
                  <c:v>42457</c:v>
                </c:pt>
                <c:pt idx="2339" formatCode="[$-409]d\-mmm\-yy;@">
                  <c:v>42458</c:v>
                </c:pt>
                <c:pt idx="2340" formatCode="[$-409]d\-mmm\-yy;@">
                  <c:v>42459</c:v>
                </c:pt>
                <c:pt idx="2341" formatCode="[$-409]d\-mmm\-yy;@">
                  <c:v>42460</c:v>
                </c:pt>
                <c:pt idx="2342" formatCode="[$-409]d\-mmm\-yy;@">
                  <c:v>42461</c:v>
                </c:pt>
                <c:pt idx="2343" formatCode="[$-409]d\-mmm\-yy;@">
                  <c:v>42464</c:v>
                </c:pt>
                <c:pt idx="2344" formatCode="[$-409]d\-mmm\-yy;@">
                  <c:v>42465</c:v>
                </c:pt>
                <c:pt idx="2345" formatCode="[$-409]d\-mmm\-yy;@">
                  <c:v>42466</c:v>
                </c:pt>
                <c:pt idx="2346" formatCode="[$-409]d\-mmm\-yy;@">
                  <c:v>42467</c:v>
                </c:pt>
                <c:pt idx="2347" formatCode="[$-409]d\-mmm\-yy;@">
                  <c:v>42468</c:v>
                </c:pt>
                <c:pt idx="2348" formatCode="[$-409]d\-mmm\-yy;@">
                  <c:v>42471</c:v>
                </c:pt>
                <c:pt idx="2349" formatCode="[$-409]d\-mmm\-yy;@">
                  <c:v>42472</c:v>
                </c:pt>
                <c:pt idx="2350" formatCode="[$-409]d\-mmm\-yy;@">
                  <c:v>42473</c:v>
                </c:pt>
                <c:pt idx="2351" formatCode="[$-409]d\-mmm\-yy;@">
                  <c:v>42474</c:v>
                </c:pt>
                <c:pt idx="2352" formatCode="[$-409]d\-mmm\-yy;@">
                  <c:v>42475</c:v>
                </c:pt>
                <c:pt idx="2353" formatCode="[$-409]d\-mmm\-yy;@">
                  <c:v>42478</c:v>
                </c:pt>
                <c:pt idx="2354" formatCode="[$-409]d\-mmm\-yy;@">
                  <c:v>42479</c:v>
                </c:pt>
                <c:pt idx="2355" formatCode="[$-409]d\-mmm\-yy;@">
                  <c:v>42480</c:v>
                </c:pt>
                <c:pt idx="2356" formatCode="[$-409]d\-mmm\-yy;@">
                  <c:v>42481</c:v>
                </c:pt>
                <c:pt idx="2357" formatCode="[$-409]d\-mmm\-yy;@">
                  <c:v>42482</c:v>
                </c:pt>
                <c:pt idx="2358" formatCode="[$-409]d\-mmm\-yy;@">
                  <c:v>42485</c:v>
                </c:pt>
                <c:pt idx="2359" formatCode="d\-mmm\-yy">
                  <c:v>42486</c:v>
                </c:pt>
                <c:pt idx="2360" formatCode="d\-mmm\-yy">
                  <c:v>42487</c:v>
                </c:pt>
                <c:pt idx="2361" formatCode="d\-mmm\-yy">
                  <c:v>42488</c:v>
                </c:pt>
                <c:pt idx="2362" formatCode="d\-mmm\-yy">
                  <c:v>42489</c:v>
                </c:pt>
                <c:pt idx="2363" formatCode="d\-mmm\-yy">
                  <c:v>42492</c:v>
                </c:pt>
                <c:pt idx="2364" formatCode="[$-409]d\-mmm\-yy;@">
                  <c:v>42493</c:v>
                </c:pt>
                <c:pt idx="2365" formatCode="[$-409]d\-mmm\-yy;@">
                  <c:v>42494</c:v>
                </c:pt>
                <c:pt idx="2366" formatCode="[$-409]d\-mmm\-yy;@">
                  <c:v>42495</c:v>
                </c:pt>
                <c:pt idx="2367" formatCode="[$-409]d\-mmm\-yy;@">
                  <c:v>42496</c:v>
                </c:pt>
                <c:pt idx="2368" formatCode="[$-409]d\-mmm\-yy;@">
                  <c:v>42499</c:v>
                </c:pt>
                <c:pt idx="2369" formatCode="[$-409]d\-mmm\-yy;@">
                  <c:v>42500</c:v>
                </c:pt>
                <c:pt idx="2370" formatCode="[$-409]d\-mmm\-yy;@">
                  <c:v>42501</c:v>
                </c:pt>
                <c:pt idx="2371" formatCode="[$-409]d\-mmm\-yy;@">
                  <c:v>42502</c:v>
                </c:pt>
                <c:pt idx="2372" formatCode="[$-409]d\-mmm\-yy;@">
                  <c:v>42503</c:v>
                </c:pt>
                <c:pt idx="2373" formatCode="[$-409]d\-mmm\-yy;@">
                  <c:v>42506</c:v>
                </c:pt>
                <c:pt idx="2374" formatCode="[$-409]d\-mmm\-yy;@">
                  <c:v>42507</c:v>
                </c:pt>
                <c:pt idx="2375" formatCode="[$-409]d\-mmm\-yy;@">
                  <c:v>42508</c:v>
                </c:pt>
                <c:pt idx="2376" formatCode="[$-409]d\-mmm\-yy;@">
                  <c:v>42509</c:v>
                </c:pt>
                <c:pt idx="2377" formatCode="[$-409]d\-mmm\-yy;@">
                  <c:v>42510</c:v>
                </c:pt>
                <c:pt idx="2378" formatCode="[$-409]d\-mmm\-yy;@">
                  <c:v>42513</c:v>
                </c:pt>
                <c:pt idx="2379" formatCode="[$-409]d\-mmm\-yy;@">
                  <c:v>42514</c:v>
                </c:pt>
                <c:pt idx="2380" formatCode="[$-409]d\-mmm\-yy;@">
                  <c:v>42515</c:v>
                </c:pt>
                <c:pt idx="2381" formatCode="[$-409]d\-mmm\-yy;@">
                  <c:v>42516</c:v>
                </c:pt>
                <c:pt idx="2382" formatCode="[$-409]d\-mmm\-yy;@">
                  <c:v>42517</c:v>
                </c:pt>
                <c:pt idx="2383" formatCode="[$-409]d\-mmm\-yy;@">
                  <c:v>42521</c:v>
                </c:pt>
                <c:pt idx="2384" formatCode="[$-409]d\-mmm\-yy;@">
                  <c:v>42522</c:v>
                </c:pt>
                <c:pt idx="2385" formatCode="[$-409]d\-mmm\-yy;@">
                  <c:v>42523</c:v>
                </c:pt>
                <c:pt idx="2386" formatCode="[$-409]d\-mmm\-yy;@">
                  <c:v>42524</c:v>
                </c:pt>
                <c:pt idx="2387" formatCode="[$-409]d\-mmm\-yy;@">
                  <c:v>42527</c:v>
                </c:pt>
                <c:pt idx="2388" formatCode="d\-mmm\-yy">
                  <c:v>42528</c:v>
                </c:pt>
                <c:pt idx="2389" formatCode="d\-mmm\-yy">
                  <c:v>42529</c:v>
                </c:pt>
                <c:pt idx="2390" formatCode="d\-mmm\-yy">
                  <c:v>42530</c:v>
                </c:pt>
                <c:pt idx="2391" formatCode="d\-mmm\-yy">
                  <c:v>42531</c:v>
                </c:pt>
                <c:pt idx="2392" formatCode="d\-mmm\-yy">
                  <c:v>42534</c:v>
                </c:pt>
                <c:pt idx="2393" formatCode="d\-mmm\-yy">
                  <c:v>42535</c:v>
                </c:pt>
                <c:pt idx="2394" formatCode="d\-mmm\-yy">
                  <c:v>42536</c:v>
                </c:pt>
                <c:pt idx="2395" formatCode="d\-mmm\-yy">
                  <c:v>42537</c:v>
                </c:pt>
                <c:pt idx="2396" formatCode="d\-mmm\-yy">
                  <c:v>42538</c:v>
                </c:pt>
                <c:pt idx="2397" formatCode="d\-mmm\-yy">
                  <c:v>42541</c:v>
                </c:pt>
                <c:pt idx="2398" formatCode="d\-mmm\-yy">
                  <c:v>42542</c:v>
                </c:pt>
                <c:pt idx="2399" formatCode="d\-mmm\-yy">
                  <c:v>42543</c:v>
                </c:pt>
                <c:pt idx="2400" formatCode="d\-mmm\-yy">
                  <c:v>42544</c:v>
                </c:pt>
                <c:pt idx="2401" formatCode="d\-mmm\-yy">
                  <c:v>42545</c:v>
                </c:pt>
                <c:pt idx="2402" formatCode="d\-mmm\-yy">
                  <c:v>42548</c:v>
                </c:pt>
                <c:pt idx="2403" formatCode="d\-mmm\-yy">
                  <c:v>42549</c:v>
                </c:pt>
                <c:pt idx="2404" formatCode="d\-mmm\-yy">
                  <c:v>42550</c:v>
                </c:pt>
                <c:pt idx="2405" formatCode="d\-mmm\-yy">
                  <c:v>42551</c:v>
                </c:pt>
                <c:pt idx="2406" formatCode="d\-mmm\-yy">
                  <c:v>42552</c:v>
                </c:pt>
                <c:pt idx="2407" formatCode="d\-mmm\-yy">
                  <c:v>42555</c:v>
                </c:pt>
                <c:pt idx="2408" formatCode="d\-mmm\-yy">
                  <c:v>42556</c:v>
                </c:pt>
                <c:pt idx="2409" formatCode="d\-mmm\-yy">
                  <c:v>42557</c:v>
                </c:pt>
                <c:pt idx="2410" formatCode="d\-mmm\-yy">
                  <c:v>42558</c:v>
                </c:pt>
                <c:pt idx="2411" formatCode="d\-mmm\-yy">
                  <c:v>42559</c:v>
                </c:pt>
                <c:pt idx="2412" formatCode="d\-mmm\-yy">
                  <c:v>42562</c:v>
                </c:pt>
              </c:numCache>
            </c:numRef>
          </c:cat>
          <c:val>
            <c:numRef>
              <c:f>Sheet1!$B$58:$B$89</c:f>
            </c:numRef>
          </c:val>
          <c:smooth val="0"/>
        </c:ser>
        <c:ser>
          <c:idx val="1"/>
          <c:order val="1"/>
          <c:tx>
            <c:strRef>
              <c:f>Sheet1!$B$1</c:f>
              <c:strCache>
                <c:ptCount val="1"/>
                <c:pt idx="0">
                  <c:v>US Crude Oil Spot</c:v>
                </c:pt>
              </c:strCache>
            </c:strRef>
          </c:tx>
          <c:spPr>
            <a:ln w="41275">
              <a:solidFill>
                <a:srgbClr val="1E3E92"/>
              </a:solidFill>
            </a:ln>
          </c:spPr>
          <c:marker>
            <c:symbol val="none"/>
          </c:marker>
          <c:cat>
            <c:numRef>
              <c:f>Sheet1!$A$1266:$A$3678</c:f>
              <c:numCache>
                <c:formatCode>m/d/yyyy</c:formatCode>
                <c:ptCount val="2413"/>
                <c:pt idx="0">
                  <c:v>39084</c:v>
                </c:pt>
                <c:pt idx="1">
                  <c:v>39085</c:v>
                </c:pt>
                <c:pt idx="2">
                  <c:v>39086</c:v>
                </c:pt>
                <c:pt idx="3">
                  <c:v>39087</c:v>
                </c:pt>
                <c:pt idx="4">
                  <c:v>39090</c:v>
                </c:pt>
                <c:pt idx="5">
                  <c:v>39091</c:v>
                </c:pt>
                <c:pt idx="6">
                  <c:v>39092</c:v>
                </c:pt>
                <c:pt idx="7">
                  <c:v>39093</c:v>
                </c:pt>
                <c:pt idx="8">
                  <c:v>39094</c:v>
                </c:pt>
                <c:pt idx="9">
                  <c:v>39098</c:v>
                </c:pt>
                <c:pt idx="10">
                  <c:v>39099</c:v>
                </c:pt>
                <c:pt idx="11">
                  <c:v>39100</c:v>
                </c:pt>
                <c:pt idx="12">
                  <c:v>39101</c:v>
                </c:pt>
                <c:pt idx="13">
                  <c:v>39104</c:v>
                </c:pt>
                <c:pt idx="14">
                  <c:v>39105</c:v>
                </c:pt>
                <c:pt idx="15">
                  <c:v>39106</c:v>
                </c:pt>
                <c:pt idx="16">
                  <c:v>39107</c:v>
                </c:pt>
                <c:pt idx="17">
                  <c:v>39108</c:v>
                </c:pt>
                <c:pt idx="18">
                  <c:v>39111</c:v>
                </c:pt>
                <c:pt idx="19">
                  <c:v>39112</c:v>
                </c:pt>
                <c:pt idx="20">
                  <c:v>39113</c:v>
                </c:pt>
                <c:pt idx="21">
                  <c:v>39114</c:v>
                </c:pt>
                <c:pt idx="22">
                  <c:v>39115</c:v>
                </c:pt>
                <c:pt idx="23">
                  <c:v>39118</c:v>
                </c:pt>
                <c:pt idx="24">
                  <c:v>39119</c:v>
                </c:pt>
                <c:pt idx="25">
                  <c:v>39120</c:v>
                </c:pt>
                <c:pt idx="26">
                  <c:v>39121</c:v>
                </c:pt>
                <c:pt idx="27">
                  <c:v>39122</c:v>
                </c:pt>
                <c:pt idx="28">
                  <c:v>39125</c:v>
                </c:pt>
                <c:pt idx="29">
                  <c:v>39126</c:v>
                </c:pt>
                <c:pt idx="30">
                  <c:v>39127</c:v>
                </c:pt>
                <c:pt idx="31">
                  <c:v>39128</c:v>
                </c:pt>
                <c:pt idx="32">
                  <c:v>39129</c:v>
                </c:pt>
                <c:pt idx="33">
                  <c:v>39133</c:v>
                </c:pt>
                <c:pt idx="34">
                  <c:v>39134</c:v>
                </c:pt>
                <c:pt idx="35">
                  <c:v>39135</c:v>
                </c:pt>
                <c:pt idx="36">
                  <c:v>39136</c:v>
                </c:pt>
                <c:pt idx="37">
                  <c:v>39139</c:v>
                </c:pt>
                <c:pt idx="38">
                  <c:v>39140</c:v>
                </c:pt>
                <c:pt idx="39">
                  <c:v>39141</c:v>
                </c:pt>
                <c:pt idx="40">
                  <c:v>39142</c:v>
                </c:pt>
                <c:pt idx="41">
                  <c:v>39143</c:v>
                </c:pt>
                <c:pt idx="42">
                  <c:v>39146</c:v>
                </c:pt>
                <c:pt idx="43">
                  <c:v>39147</c:v>
                </c:pt>
                <c:pt idx="44">
                  <c:v>39148</c:v>
                </c:pt>
                <c:pt idx="45">
                  <c:v>39149</c:v>
                </c:pt>
                <c:pt idx="46">
                  <c:v>39150</c:v>
                </c:pt>
                <c:pt idx="47">
                  <c:v>39153</c:v>
                </c:pt>
                <c:pt idx="48">
                  <c:v>39154</c:v>
                </c:pt>
                <c:pt idx="49">
                  <c:v>39155</c:v>
                </c:pt>
                <c:pt idx="50">
                  <c:v>39156</c:v>
                </c:pt>
                <c:pt idx="51">
                  <c:v>39157</c:v>
                </c:pt>
                <c:pt idx="52">
                  <c:v>39160</c:v>
                </c:pt>
                <c:pt idx="53">
                  <c:v>39161</c:v>
                </c:pt>
                <c:pt idx="54">
                  <c:v>39162</c:v>
                </c:pt>
                <c:pt idx="55">
                  <c:v>39163</c:v>
                </c:pt>
                <c:pt idx="56">
                  <c:v>39164</c:v>
                </c:pt>
                <c:pt idx="57">
                  <c:v>39167</c:v>
                </c:pt>
                <c:pt idx="58">
                  <c:v>39168</c:v>
                </c:pt>
                <c:pt idx="59">
                  <c:v>39169</c:v>
                </c:pt>
                <c:pt idx="60">
                  <c:v>39170</c:v>
                </c:pt>
                <c:pt idx="61">
                  <c:v>39171</c:v>
                </c:pt>
                <c:pt idx="62">
                  <c:v>39174</c:v>
                </c:pt>
                <c:pt idx="63">
                  <c:v>39175</c:v>
                </c:pt>
                <c:pt idx="64">
                  <c:v>39176</c:v>
                </c:pt>
                <c:pt idx="65">
                  <c:v>39177</c:v>
                </c:pt>
                <c:pt idx="66">
                  <c:v>39181</c:v>
                </c:pt>
                <c:pt idx="67">
                  <c:v>39182</c:v>
                </c:pt>
                <c:pt idx="68">
                  <c:v>39183</c:v>
                </c:pt>
                <c:pt idx="69">
                  <c:v>39184</c:v>
                </c:pt>
                <c:pt idx="70">
                  <c:v>39185</c:v>
                </c:pt>
                <c:pt idx="71">
                  <c:v>39188</c:v>
                </c:pt>
                <c:pt idx="72">
                  <c:v>39189</c:v>
                </c:pt>
                <c:pt idx="73">
                  <c:v>39190</c:v>
                </c:pt>
                <c:pt idx="74">
                  <c:v>39191</c:v>
                </c:pt>
                <c:pt idx="75">
                  <c:v>39192</c:v>
                </c:pt>
                <c:pt idx="76">
                  <c:v>39195</c:v>
                </c:pt>
                <c:pt idx="77">
                  <c:v>39196</c:v>
                </c:pt>
                <c:pt idx="78">
                  <c:v>39197</c:v>
                </c:pt>
                <c:pt idx="79">
                  <c:v>39198</c:v>
                </c:pt>
                <c:pt idx="80">
                  <c:v>39199</c:v>
                </c:pt>
                <c:pt idx="81">
                  <c:v>39202</c:v>
                </c:pt>
                <c:pt idx="82">
                  <c:v>39203</c:v>
                </c:pt>
                <c:pt idx="83">
                  <c:v>39204</c:v>
                </c:pt>
                <c:pt idx="84">
                  <c:v>39205</c:v>
                </c:pt>
                <c:pt idx="85">
                  <c:v>39206</c:v>
                </c:pt>
                <c:pt idx="86">
                  <c:v>39209</c:v>
                </c:pt>
                <c:pt idx="87">
                  <c:v>39210</c:v>
                </c:pt>
                <c:pt idx="88">
                  <c:v>39211</c:v>
                </c:pt>
                <c:pt idx="89">
                  <c:v>39212</c:v>
                </c:pt>
                <c:pt idx="90">
                  <c:v>39213</c:v>
                </c:pt>
                <c:pt idx="91">
                  <c:v>39216</c:v>
                </c:pt>
                <c:pt idx="92">
                  <c:v>39217</c:v>
                </c:pt>
                <c:pt idx="93">
                  <c:v>39218</c:v>
                </c:pt>
                <c:pt idx="94">
                  <c:v>39219</c:v>
                </c:pt>
                <c:pt idx="95">
                  <c:v>39220</c:v>
                </c:pt>
                <c:pt idx="96">
                  <c:v>39223</c:v>
                </c:pt>
                <c:pt idx="97">
                  <c:v>39224</c:v>
                </c:pt>
                <c:pt idx="98">
                  <c:v>39225</c:v>
                </c:pt>
                <c:pt idx="99">
                  <c:v>39226</c:v>
                </c:pt>
                <c:pt idx="100">
                  <c:v>39227</c:v>
                </c:pt>
                <c:pt idx="101">
                  <c:v>39231</c:v>
                </c:pt>
                <c:pt idx="102">
                  <c:v>39232</c:v>
                </c:pt>
                <c:pt idx="103">
                  <c:v>39233</c:v>
                </c:pt>
                <c:pt idx="104">
                  <c:v>39234</c:v>
                </c:pt>
                <c:pt idx="105">
                  <c:v>39237</c:v>
                </c:pt>
                <c:pt idx="106">
                  <c:v>39238</c:v>
                </c:pt>
                <c:pt idx="107">
                  <c:v>39239</c:v>
                </c:pt>
                <c:pt idx="108">
                  <c:v>39240</c:v>
                </c:pt>
                <c:pt idx="109">
                  <c:v>39241</c:v>
                </c:pt>
                <c:pt idx="110">
                  <c:v>39244</c:v>
                </c:pt>
                <c:pt idx="111">
                  <c:v>39245</c:v>
                </c:pt>
                <c:pt idx="112">
                  <c:v>39246</c:v>
                </c:pt>
                <c:pt idx="113">
                  <c:v>39247</c:v>
                </c:pt>
                <c:pt idx="114">
                  <c:v>39248</c:v>
                </c:pt>
                <c:pt idx="115">
                  <c:v>39251</c:v>
                </c:pt>
                <c:pt idx="116">
                  <c:v>39252</c:v>
                </c:pt>
                <c:pt idx="117">
                  <c:v>39253</c:v>
                </c:pt>
                <c:pt idx="118">
                  <c:v>39254</c:v>
                </c:pt>
                <c:pt idx="119">
                  <c:v>39255</c:v>
                </c:pt>
                <c:pt idx="120">
                  <c:v>39258</c:v>
                </c:pt>
                <c:pt idx="121">
                  <c:v>39259</c:v>
                </c:pt>
                <c:pt idx="122">
                  <c:v>39260</c:v>
                </c:pt>
                <c:pt idx="123">
                  <c:v>39261</c:v>
                </c:pt>
                <c:pt idx="124">
                  <c:v>39262</c:v>
                </c:pt>
                <c:pt idx="125">
                  <c:v>39265</c:v>
                </c:pt>
                <c:pt idx="126">
                  <c:v>39266</c:v>
                </c:pt>
                <c:pt idx="127">
                  <c:v>39268</c:v>
                </c:pt>
                <c:pt idx="128">
                  <c:v>39269</c:v>
                </c:pt>
                <c:pt idx="129">
                  <c:v>39272</c:v>
                </c:pt>
                <c:pt idx="130">
                  <c:v>39273</c:v>
                </c:pt>
                <c:pt idx="131">
                  <c:v>39274</c:v>
                </c:pt>
                <c:pt idx="132">
                  <c:v>39275</c:v>
                </c:pt>
                <c:pt idx="133">
                  <c:v>39276</c:v>
                </c:pt>
                <c:pt idx="134">
                  <c:v>39279</c:v>
                </c:pt>
                <c:pt idx="135">
                  <c:v>39280</c:v>
                </c:pt>
                <c:pt idx="136">
                  <c:v>39281</c:v>
                </c:pt>
                <c:pt idx="137">
                  <c:v>39282</c:v>
                </c:pt>
                <c:pt idx="138">
                  <c:v>39283</c:v>
                </c:pt>
                <c:pt idx="139">
                  <c:v>39286</c:v>
                </c:pt>
                <c:pt idx="140">
                  <c:v>39287</c:v>
                </c:pt>
                <c:pt idx="141">
                  <c:v>39288</c:v>
                </c:pt>
                <c:pt idx="142">
                  <c:v>39289</c:v>
                </c:pt>
                <c:pt idx="143">
                  <c:v>39290</c:v>
                </c:pt>
                <c:pt idx="144">
                  <c:v>39293</c:v>
                </c:pt>
                <c:pt idx="145">
                  <c:v>39294</c:v>
                </c:pt>
                <c:pt idx="146">
                  <c:v>39295</c:v>
                </c:pt>
                <c:pt idx="147">
                  <c:v>39296</c:v>
                </c:pt>
                <c:pt idx="148">
                  <c:v>39297</c:v>
                </c:pt>
                <c:pt idx="149">
                  <c:v>39300</c:v>
                </c:pt>
                <c:pt idx="150">
                  <c:v>39301</c:v>
                </c:pt>
                <c:pt idx="151">
                  <c:v>39302</c:v>
                </c:pt>
                <c:pt idx="152">
                  <c:v>39303</c:v>
                </c:pt>
                <c:pt idx="153">
                  <c:v>39304</c:v>
                </c:pt>
                <c:pt idx="154">
                  <c:v>39307</c:v>
                </c:pt>
                <c:pt idx="155">
                  <c:v>39308</c:v>
                </c:pt>
                <c:pt idx="156">
                  <c:v>39309</c:v>
                </c:pt>
                <c:pt idx="157">
                  <c:v>39310</c:v>
                </c:pt>
                <c:pt idx="158">
                  <c:v>39311</c:v>
                </c:pt>
                <c:pt idx="159">
                  <c:v>39314</c:v>
                </c:pt>
                <c:pt idx="160">
                  <c:v>39315</c:v>
                </c:pt>
                <c:pt idx="161">
                  <c:v>39316</c:v>
                </c:pt>
                <c:pt idx="162">
                  <c:v>39317</c:v>
                </c:pt>
                <c:pt idx="163">
                  <c:v>39318</c:v>
                </c:pt>
                <c:pt idx="164">
                  <c:v>39321</c:v>
                </c:pt>
                <c:pt idx="165">
                  <c:v>39322</c:v>
                </c:pt>
                <c:pt idx="166">
                  <c:v>39323</c:v>
                </c:pt>
                <c:pt idx="167">
                  <c:v>39324</c:v>
                </c:pt>
                <c:pt idx="168">
                  <c:v>39325</c:v>
                </c:pt>
                <c:pt idx="169">
                  <c:v>39329</c:v>
                </c:pt>
                <c:pt idx="170">
                  <c:v>39330</c:v>
                </c:pt>
                <c:pt idx="171">
                  <c:v>39331</c:v>
                </c:pt>
                <c:pt idx="172">
                  <c:v>39332</c:v>
                </c:pt>
                <c:pt idx="173">
                  <c:v>39335</c:v>
                </c:pt>
                <c:pt idx="174">
                  <c:v>39336</c:v>
                </c:pt>
                <c:pt idx="175">
                  <c:v>39337</c:v>
                </c:pt>
                <c:pt idx="176">
                  <c:v>39338</c:v>
                </c:pt>
                <c:pt idx="177">
                  <c:v>39339</c:v>
                </c:pt>
                <c:pt idx="178">
                  <c:v>39342</c:v>
                </c:pt>
                <c:pt idx="179">
                  <c:v>39343</c:v>
                </c:pt>
                <c:pt idx="180">
                  <c:v>39344</c:v>
                </c:pt>
                <c:pt idx="181">
                  <c:v>39345</c:v>
                </c:pt>
                <c:pt idx="182">
                  <c:v>39346</c:v>
                </c:pt>
                <c:pt idx="183">
                  <c:v>39349</c:v>
                </c:pt>
                <c:pt idx="184">
                  <c:v>39350</c:v>
                </c:pt>
                <c:pt idx="185">
                  <c:v>39351</c:v>
                </c:pt>
                <c:pt idx="186">
                  <c:v>39352</c:v>
                </c:pt>
                <c:pt idx="187">
                  <c:v>39353</c:v>
                </c:pt>
                <c:pt idx="188">
                  <c:v>39356</c:v>
                </c:pt>
                <c:pt idx="189">
                  <c:v>39357</c:v>
                </c:pt>
                <c:pt idx="190">
                  <c:v>39358</c:v>
                </c:pt>
                <c:pt idx="191">
                  <c:v>39359</c:v>
                </c:pt>
                <c:pt idx="192">
                  <c:v>39360</c:v>
                </c:pt>
                <c:pt idx="193">
                  <c:v>39363</c:v>
                </c:pt>
                <c:pt idx="194">
                  <c:v>39364</c:v>
                </c:pt>
                <c:pt idx="195">
                  <c:v>39365</c:v>
                </c:pt>
                <c:pt idx="196">
                  <c:v>39366</c:v>
                </c:pt>
                <c:pt idx="197">
                  <c:v>39367</c:v>
                </c:pt>
                <c:pt idx="198">
                  <c:v>39370</c:v>
                </c:pt>
                <c:pt idx="199">
                  <c:v>39371</c:v>
                </c:pt>
                <c:pt idx="200">
                  <c:v>39372</c:v>
                </c:pt>
                <c:pt idx="201">
                  <c:v>39373</c:v>
                </c:pt>
                <c:pt idx="202">
                  <c:v>39374</c:v>
                </c:pt>
                <c:pt idx="203">
                  <c:v>39377</c:v>
                </c:pt>
                <c:pt idx="204">
                  <c:v>39378</c:v>
                </c:pt>
                <c:pt idx="205">
                  <c:v>39379</c:v>
                </c:pt>
                <c:pt idx="206">
                  <c:v>39380</c:v>
                </c:pt>
                <c:pt idx="207">
                  <c:v>39381</c:v>
                </c:pt>
                <c:pt idx="208">
                  <c:v>39384</c:v>
                </c:pt>
                <c:pt idx="209">
                  <c:v>39385</c:v>
                </c:pt>
                <c:pt idx="210">
                  <c:v>39386</c:v>
                </c:pt>
                <c:pt idx="211">
                  <c:v>39387</c:v>
                </c:pt>
                <c:pt idx="212">
                  <c:v>39388</c:v>
                </c:pt>
                <c:pt idx="213">
                  <c:v>39391</c:v>
                </c:pt>
                <c:pt idx="214">
                  <c:v>39392</c:v>
                </c:pt>
                <c:pt idx="215">
                  <c:v>39393</c:v>
                </c:pt>
                <c:pt idx="216">
                  <c:v>39394</c:v>
                </c:pt>
                <c:pt idx="217">
                  <c:v>39395</c:v>
                </c:pt>
                <c:pt idx="218">
                  <c:v>39398</c:v>
                </c:pt>
                <c:pt idx="219">
                  <c:v>39399</c:v>
                </c:pt>
                <c:pt idx="220">
                  <c:v>39400</c:v>
                </c:pt>
                <c:pt idx="221">
                  <c:v>39401</c:v>
                </c:pt>
                <c:pt idx="222">
                  <c:v>39402</c:v>
                </c:pt>
                <c:pt idx="223">
                  <c:v>39405</c:v>
                </c:pt>
                <c:pt idx="224">
                  <c:v>39406</c:v>
                </c:pt>
                <c:pt idx="225">
                  <c:v>39407</c:v>
                </c:pt>
                <c:pt idx="226">
                  <c:v>39409</c:v>
                </c:pt>
                <c:pt idx="227">
                  <c:v>39412</c:v>
                </c:pt>
                <c:pt idx="228">
                  <c:v>39413</c:v>
                </c:pt>
                <c:pt idx="229">
                  <c:v>39414</c:v>
                </c:pt>
                <c:pt idx="230">
                  <c:v>39415</c:v>
                </c:pt>
                <c:pt idx="231">
                  <c:v>39416</c:v>
                </c:pt>
                <c:pt idx="232">
                  <c:v>39419</c:v>
                </c:pt>
                <c:pt idx="233">
                  <c:v>39420</c:v>
                </c:pt>
                <c:pt idx="234">
                  <c:v>39421</c:v>
                </c:pt>
                <c:pt idx="235">
                  <c:v>39422</c:v>
                </c:pt>
                <c:pt idx="236">
                  <c:v>39423</c:v>
                </c:pt>
                <c:pt idx="237">
                  <c:v>39426</c:v>
                </c:pt>
                <c:pt idx="238">
                  <c:v>39427</c:v>
                </c:pt>
                <c:pt idx="239">
                  <c:v>39428</c:v>
                </c:pt>
                <c:pt idx="240">
                  <c:v>39429</c:v>
                </c:pt>
                <c:pt idx="241">
                  <c:v>39430</c:v>
                </c:pt>
                <c:pt idx="242">
                  <c:v>39433</c:v>
                </c:pt>
                <c:pt idx="243">
                  <c:v>39434</c:v>
                </c:pt>
                <c:pt idx="244">
                  <c:v>39435</c:v>
                </c:pt>
                <c:pt idx="245">
                  <c:v>39436</c:v>
                </c:pt>
                <c:pt idx="246">
                  <c:v>39437</c:v>
                </c:pt>
                <c:pt idx="247">
                  <c:v>39440</c:v>
                </c:pt>
                <c:pt idx="248">
                  <c:v>39442</c:v>
                </c:pt>
                <c:pt idx="249">
                  <c:v>39443</c:v>
                </c:pt>
                <c:pt idx="250">
                  <c:v>39444</c:v>
                </c:pt>
                <c:pt idx="251">
                  <c:v>39447</c:v>
                </c:pt>
                <c:pt idx="252">
                  <c:v>39449</c:v>
                </c:pt>
                <c:pt idx="253">
                  <c:v>39450</c:v>
                </c:pt>
                <c:pt idx="254">
                  <c:v>39451</c:v>
                </c:pt>
                <c:pt idx="255">
                  <c:v>39454</c:v>
                </c:pt>
                <c:pt idx="256">
                  <c:v>39455</c:v>
                </c:pt>
                <c:pt idx="257">
                  <c:v>39456</c:v>
                </c:pt>
                <c:pt idx="258">
                  <c:v>39457</c:v>
                </c:pt>
                <c:pt idx="259">
                  <c:v>39458</c:v>
                </c:pt>
                <c:pt idx="260">
                  <c:v>39461</c:v>
                </c:pt>
                <c:pt idx="261">
                  <c:v>39462</c:v>
                </c:pt>
                <c:pt idx="262">
                  <c:v>39463</c:v>
                </c:pt>
                <c:pt idx="263">
                  <c:v>39464</c:v>
                </c:pt>
                <c:pt idx="264">
                  <c:v>39465</c:v>
                </c:pt>
                <c:pt idx="265">
                  <c:v>39469</c:v>
                </c:pt>
                <c:pt idx="266">
                  <c:v>39470</c:v>
                </c:pt>
                <c:pt idx="267">
                  <c:v>39471</c:v>
                </c:pt>
                <c:pt idx="268">
                  <c:v>39472</c:v>
                </c:pt>
                <c:pt idx="269">
                  <c:v>39475</c:v>
                </c:pt>
                <c:pt idx="270">
                  <c:v>39476</c:v>
                </c:pt>
                <c:pt idx="271">
                  <c:v>39477</c:v>
                </c:pt>
                <c:pt idx="272">
                  <c:v>39478</c:v>
                </c:pt>
                <c:pt idx="273">
                  <c:v>39479</c:v>
                </c:pt>
                <c:pt idx="274">
                  <c:v>39482</c:v>
                </c:pt>
                <c:pt idx="275">
                  <c:v>39483</c:v>
                </c:pt>
                <c:pt idx="276">
                  <c:v>39484</c:v>
                </c:pt>
                <c:pt idx="277">
                  <c:v>39485</c:v>
                </c:pt>
                <c:pt idx="278">
                  <c:v>39486</c:v>
                </c:pt>
                <c:pt idx="279">
                  <c:v>39489</c:v>
                </c:pt>
                <c:pt idx="280">
                  <c:v>39490</c:v>
                </c:pt>
                <c:pt idx="281">
                  <c:v>39491</c:v>
                </c:pt>
                <c:pt idx="282">
                  <c:v>39492</c:v>
                </c:pt>
                <c:pt idx="283">
                  <c:v>39493</c:v>
                </c:pt>
                <c:pt idx="284">
                  <c:v>39497</c:v>
                </c:pt>
                <c:pt idx="285">
                  <c:v>39498</c:v>
                </c:pt>
                <c:pt idx="286">
                  <c:v>39499</c:v>
                </c:pt>
                <c:pt idx="287">
                  <c:v>39500</c:v>
                </c:pt>
                <c:pt idx="288">
                  <c:v>39503</c:v>
                </c:pt>
                <c:pt idx="289">
                  <c:v>39504</c:v>
                </c:pt>
                <c:pt idx="290">
                  <c:v>39505</c:v>
                </c:pt>
                <c:pt idx="291">
                  <c:v>39506</c:v>
                </c:pt>
                <c:pt idx="292">
                  <c:v>39507</c:v>
                </c:pt>
                <c:pt idx="293">
                  <c:v>39510</c:v>
                </c:pt>
                <c:pt idx="294">
                  <c:v>39511</c:v>
                </c:pt>
                <c:pt idx="295">
                  <c:v>39512</c:v>
                </c:pt>
                <c:pt idx="296">
                  <c:v>39513</c:v>
                </c:pt>
                <c:pt idx="297">
                  <c:v>39514</c:v>
                </c:pt>
                <c:pt idx="298">
                  <c:v>39517</c:v>
                </c:pt>
                <c:pt idx="299">
                  <c:v>39518</c:v>
                </c:pt>
                <c:pt idx="300">
                  <c:v>39519</c:v>
                </c:pt>
                <c:pt idx="301">
                  <c:v>39520</c:v>
                </c:pt>
                <c:pt idx="302">
                  <c:v>39521</c:v>
                </c:pt>
                <c:pt idx="303">
                  <c:v>39524</c:v>
                </c:pt>
                <c:pt idx="304">
                  <c:v>39525</c:v>
                </c:pt>
                <c:pt idx="305">
                  <c:v>39526</c:v>
                </c:pt>
                <c:pt idx="306">
                  <c:v>39527</c:v>
                </c:pt>
                <c:pt idx="307">
                  <c:v>39531</c:v>
                </c:pt>
                <c:pt idx="308">
                  <c:v>39532</c:v>
                </c:pt>
                <c:pt idx="309">
                  <c:v>39533</c:v>
                </c:pt>
                <c:pt idx="310">
                  <c:v>39534</c:v>
                </c:pt>
                <c:pt idx="311">
                  <c:v>39535</c:v>
                </c:pt>
                <c:pt idx="312">
                  <c:v>39538</c:v>
                </c:pt>
                <c:pt idx="313">
                  <c:v>39539</c:v>
                </c:pt>
                <c:pt idx="314">
                  <c:v>39540</c:v>
                </c:pt>
                <c:pt idx="315">
                  <c:v>39541</c:v>
                </c:pt>
                <c:pt idx="316">
                  <c:v>39542</c:v>
                </c:pt>
                <c:pt idx="317">
                  <c:v>39545</c:v>
                </c:pt>
                <c:pt idx="318">
                  <c:v>39546</c:v>
                </c:pt>
                <c:pt idx="319">
                  <c:v>39547</c:v>
                </c:pt>
                <c:pt idx="320">
                  <c:v>39548</c:v>
                </c:pt>
                <c:pt idx="321">
                  <c:v>39549</c:v>
                </c:pt>
                <c:pt idx="322">
                  <c:v>39552</c:v>
                </c:pt>
                <c:pt idx="323">
                  <c:v>39553</c:v>
                </c:pt>
                <c:pt idx="324">
                  <c:v>39554</c:v>
                </c:pt>
                <c:pt idx="325">
                  <c:v>39555</c:v>
                </c:pt>
                <c:pt idx="326">
                  <c:v>39556</c:v>
                </c:pt>
                <c:pt idx="327">
                  <c:v>39559</c:v>
                </c:pt>
                <c:pt idx="328">
                  <c:v>39560</c:v>
                </c:pt>
                <c:pt idx="329">
                  <c:v>39561</c:v>
                </c:pt>
                <c:pt idx="330">
                  <c:v>39562</c:v>
                </c:pt>
                <c:pt idx="331">
                  <c:v>39563</c:v>
                </c:pt>
                <c:pt idx="332">
                  <c:v>39566</c:v>
                </c:pt>
                <c:pt idx="333">
                  <c:v>39567</c:v>
                </c:pt>
                <c:pt idx="334">
                  <c:v>39568</c:v>
                </c:pt>
                <c:pt idx="335">
                  <c:v>39569</c:v>
                </c:pt>
                <c:pt idx="336">
                  <c:v>39570</c:v>
                </c:pt>
                <c:pt idx="337">
                  <c:v>39573</c:v>
                </c:pt>
                <c:pt idx="338">
                  <c:v>39574</c:v>
                </c:pt>
                <c:pt idx="339">
                  <c:v>39575</c:v>
                </c:pt>
                <c:pt idx="340">
                  <c:v>39576</c:v>
                </c:pt>
                <c:pt idx="341">
                  <c:v>39577</c:v>
                </c:pt>
                <c:pt idx="342">
                  <c:v>39580</c:v>
                </c:pt>
                <c:pt idx="343">
                  <c:v>39581</c:v>
                </c:pt>
                <c:pt idx="344">
                  <c:v>39582</c:v>
                </c:pt>
                <c:pt idx="345">
                  <c:v>39583</c:v>
                </c:pt>
                <c:pt idx="346">
                  <c:v>39584</c:v>
                </c:pt>
                <c:pt idx="347">
                  <c:v>39587</c:v>
                </c:pt>
                <c:pt idx="348">
                  <c:v>39588</c:v>
                </c:pt>
                <c:pt idx="349">
                  <c:v>39589</c:v>
                </c:pt>
                <c:pt idx="350">
                  <c:v>39590</c:v>
                </c:pt>
                <c:pt idx="351">
                  <c:v>39591</c:v>
                </c:pt>
                <c:pt idx="352">
                  <c:v>39595</c:v>
                </c:pt>
                <c:pt idx="353">
                  <c:v>39596</c:v>
                </c:pt>
                <c:pt idx="354">
                  <c:v>39597</c:v>
                </c:pt>
                <c:pt idx="355">
                  <c:v>39598</c:v>
                </c:pt>
                <c:pt idx="356">
                  <c:v>39601</c:v>
                </c:pt>
                <c:pt idx="357">
                  <c:v>39602</c:v>
                </c:pt>
                <c:pt idx="358">
                  <c:v>39603</c:v>
                </c:pt>
                <c:pt idx="359">
                  <c:v>39604</c:v>
                </c:pt>
                <c:pt idx="360">
                  <c:v>39605</c:v>
                </c:pt>
                <c:pt idx="361">
                  <c:v>39608</c:v>
                </c:pt>
                <c:pt idx="362">
                  <c:v>39609</c:v>
                </c:pt>
                <c:pt idx="363">
                  <c:v>39610</c:v>
                </c:pt>
                <c:pt idx="364">
                  <c:v>39611</c:v>
                </c:pt>
                <c:pt idx="365">
                  <c:v>39612</c:v>
                </c:pt>
                <c:pt idx="366">
                  <c:v>39615</c:v>
                </c:pt>
                <c:pt idx="367">
                  <c:v>39616</c:v>
                </c:pt>
                <c:pt idx="368">
                  <c:v>39617</c:v>
                </c:pt>
                <c:pt idx="369">
                  <c:v>39618</c:v>
                </c:pt>
                <c:pt idx="370">
                  <c:v>39619</c:v>
                </c:pt>
                <c:pt idx="371">
                  <c:v>39622</c:v>
                </c:pt>
                <c:pt idx="372">
                  <c:v>39623</c:v>
                </c:pt>
                <c:pt idx="373">
                  <c:v>39624</c:v>
                </c:pt>
                <c:pt idx="374">
                  <c:v>39625</c:v>
                </c:pt>
                <c:pt idx="375">
                  <c:v>39626</c:v>
                </c:pt>
                <c:pt idx="376">
                  <c:v>39629</c:v>
                </c:pt>
                <c:pt idx="377">
                  <c:v>39630</c:v>
                </c:pt>
                <c:pt idx="378">
                  <c:v>39631</c:v>
                </c:pt>
                <c:pt idx="379">
                  <c:v>39632</c:v>
                </c:pt>
                <c:pt idx="380">
                  <c:v>39636</c:v>
                </c:pt>
                <c:pt idx="381">
                  <c:v>39637</c:v>
                </c:pt>
                <c:pt idx="382">
                  <c:v>39638</c:v>
                </c:pt>
                <c:pt idx="383">
                  <c:v>39639</c:v>
                </c:pt>
                <c:pt idx="384">
                  <c:v>39640</c:v>
                </c:pt>
                <c:pt idx="385">
                  <c:v>39643</c:v>
                </c:pt>
                <c:pt idx="386">
                  <c:v>39644</c:v>
                </c:pt>
                <c:pt idx="387">
                  <c:v>39645</c:v>
                </c:pt>
                <c:pt idx="388">
                  <c:v>39646</c:v>
                </c:pt>
                <c:pt idx="389">
                  <c:v>39647</c:v>
                </c:pt>
                <c:pt idx="390">
                  <c:v>39650</c:v>
                </c:pt>
                <c:pt idx="391">
                  <c:v>39651</c:v>
                </c:pt>
                <c:pt idx="392">
                  <c:v>39652</c:v>
                </c:pt>
                <c:pt idx="393">
                  <c:v>39653</c:v>
                </c:pt>
                <c:pt idx="394">
                  <c:v>39654</c:v>
                </c:pt>
                <c:pt idx="395">
                  <c:v>39657</c:v>
                </c:pt>
                <c:pt idx="396">
                  <c:v>39658</c:v>
                </c:pt>
                <c:pt idx="397">
                  <c:v>39659</c:v>
                </c:pt>
                <c:pt idx="398">
                  <c:v>39660</c:v>
                </c:pt>
                <c:pt idx="399">
                  <c:v>39661</c:v>
                </c:pt>
                <c:pt idx="400">
                  <c:v>39664</c:v>
                </c:pt>
                <c:pt idx="401">
                  <c:v>39665</c:v>
                </c:pt>
                <c:pt idx="402">
                  <c:v>39666</c:v>
                </c:pt>
                <c:pt idx="403">
                  <c:v>39667</c:v>
                </c:pt>
                <c:pt idx="404">
                  <c:v>39668</c:v>
                </c:pt>
                <c:pt idx="405">
                  <c:v>39671</c:v>
                </c:pt>
                <c:pt idx="406">
                  <c:v>39672</c:v>
                </c:pt>
                <c:pt idx="407">
                  <c:v>39673</c:v>
                </c:pt>
                <c:pt idx="408">
                  <c:v>39674</c:v>
                </c:pt>
                <c:pt idx="409">
                  <c:v>39675</c:v>
                </c:pt>
                <c:pt idx="410">
                  <c:v>39678</c:v>
                </c:pt>
                <c:pt idx="411">
                  <c:v>39679</c:v>
                </c:pt>
                <c:pt idx="412">
                  <c:v>39680</c:v>
                </c:pt>
                <c:pt idx="413">
                  <c:v>39681</c:v>
                </c:pt>
                <c:pt idx="414">
                  <c:v>39682</c:v>
                </c:pt>
                <c:pt idx="415">
                  <c:v>39685</c:v>
                </c:pt>
                <c:pt idx="416">
                  <c:v>39686</c:v>
                </c:pt>
                <c:pt idx="417">
                  <c:v>39687</c:v>
                </c:pt>
                <c:pt idx="418">
                  <c:v>39688</c:v>
                </c:pt>
                <c:pt idx="419">
                  <c:v>39689</c:v>
                </c:pt>
                <c:pt idx="420">
                  <c:v>39693</c:v>
                </c:pt>
                <c:pt idx="421">
                  <c:v>39694</c:v>
                </c:pt>
                <c:pt idx="422">
                  <c:v>39695</c:v>
                </c:pt>
                <c:pt idx="423">
                  <c:v>39696</c:v>
                </c:pt>
                <c:pt idx="424">
                  <c:v>39699</c:v>
                </c:pt>
                <c:pt idx="425">
                  <c:v>39700</c:v>
                </c:pt>
                <c:pt idx="426">
                  <c:v>39701</c:v>
                </c:pt>
                <c:pt idx="427">
                  <c:v>39702</c:v>
                </c:pt>
                <c:pt idx="428">
                  <c:v>39703</c:v>
                </c:pt>
                <c:pt idx="429">
                  <c:v>39706</c:v>
                </c:pt>
                <c:pt idx="430">
                  <c:v>39707</c:v>
                </c:pt>
                <c:pt idx="431">
                  <c:v>39708</c:v>
                </c:pt>
                <c:pt idx="432">
                  <c:v>39709</c:v>
                </c:pt>
                <c:pt idx="433">
                  <c:v>39710</c:v>
                </c:pt>
                <c:pt idx="434">
                  <c:v>39713</c:v>
                </c:pt>
                <c:pt idx="435">
                  <c:v>39714</c:v>
                </c:pt>
                <c:pt idx="436">
                  <c:v>39715</c:v>
                </c:pt>
                <c:pt idx="437">
                  <c:v>39716</c:v>
                </c:pt>
                <c:pt idx="438">
                  <c:v>39717</c:v>
                </c:pt>
                <c:pt idx="439">
                  <c:v>39720</c:v>
                </c:pt>
                <c:pt idx="440">
                  <c:v>39721</c:v>
                </c:pt>
                <c:pt idx="441">
                  <c:v>39722</c:v>
                </c:pt>
                <c:pt idx="442">
                  <c:v>39723</c:v>
                </c:pt>
                <c:pt idx="443">
                  <c:v>39724</c:v>
                </c:pt>
                <c:pt idx="444">
                  <c:v>39727</c:v>
                </c:pt>
                <c:pt idx="445">
                  <c:v>39728</c:v>
                </c:pt>
                <c:pt idx="446">
                  <c:v>39729</c:v>
                </c:pt>
                <c:pt idx="447">
                  <c:v>39730</c:v>
                </c:pt>
                <c:pt idx="448">
                  <c:v>39731</c:v>
                </c:pt>
                <c:pt idx="449">
                  <c:v>39734</c:v>
                </c:pt>
                <c:pt idx="450">
                  <c:v>39735</c:v>
                </c:pt>
                <c:pt idx="451">
                  <c:v>39736</c:v>
                </c:pt>
                <c:pt idx="452">
                  <c:v>39737</c:v>
                </c:pt>
                <c:pt idx="453">
                  <c:v>39738</c:v>
                </c:pt>
                <c:pt idx="454">
                  <c:v>39741</c:v>
                </c:pt>
                <c:pt idx="455">
                  <c:v>39742</c:v>
                </c:pt>
                <c:pt idx="456">
                  <c:v>39743</c:v>
                </c:pt>
                <c:pt idx="457">
                  <c:v>39744</c:v>
                </c:pt>
                <c:pt idx="458">
                  <c:v>39745</c:v>
                </c:pt>
                <c:pt idx="459">
                  <c:v>39748</c:v>
                </c:pt>
                <c:pt idx="460">
                  <c:v>39749</c:v>
                </c:pt>
                <c:pt idx="461">
                  <c:v>39750</c:v>
                </c:pt>
                <c:pt idx="462">
                  <c:v>39751</c:v>
                </c:pt>
                <c:pt idx="463">
                  <c:v>39752</c:v>
                </c:pt>
                <c:pt idx="464">
                  <c:v>39755</c:v>
                </c:pt>
                <c:pt idx="465">
                  <c:v>39756</c:v>
                </c:pt>
                <c:pt idx="466">
                  <c:v>39757</c:v>
                </c:pt>
                <c:pt idx="467">
                  <c:v>39758</c:v>
                </c:pt>
                <c:pt idx="468">
                  <c:v>39759</c:v>
                </c:pt>
                <c:pt idx="469">
                  <c:v>39762</c:v>
                </c:pt>
                <c:pt idx="470">
                  <c:v>39763</c:v>
                </c:pt>
                <c:pt idx="471">
                  <c:v>39764</c:v>
                </c:pt>
                <c:pt idx="472">
                  <c:v>39765</c:v>
                </c:pt>
                <c:pt idx="473">
                  <c:v>39766</c:v>
                </c:pt>
                <c:pt idx="474">
                  <c:v>39769</c:v>
                </c:pt>
                <c:pt idx="475">
                  <c:v>39770</c:v>
                </c:pt>
                <c:pt idx="476">
                  <c:v>39771</c:v>
                </c:pt>
                <c:pt idx="477">
                  <c:v>39772</c:v>
                </c:pt>
                <c:pt idx="478">
                  <c:v>39773</c:v>
                </c:pt>
                <c:pt idx="479">
                  <c:v>39776</c:v>
                </c:pt>
                <c:pt idx="480">
                  <c:v>39777</c:v>
                </c:pt>
                <c:pt idx="481">
                  <c:v>39778</c:v>
                </c:pt>
                <c:pt idx="482">
                  <c:v>39780</c:v>
                </c:pt>
                <c:pt idx="483">
                  <c:v>39783</c:v>
                </c:pt>
                <c:pt idx="484">
                  <c:v>39784</c:v>
                </c:pt>
                <c:pt idx="485">
                  <c:v>39785</c:v>
                </c:pt>
                <c:pt idx="486">
                  <c:v>39786</c:v>
                </c:pt>
                <c:pt idx="487">
                  <c:v>39787</c:v>
                </c:pt>
                <c:pt idx="488">
                  <c:v>39790</c:v>
                </c:pt>
                <c:pt idx="489">
                  <c:v>39791</c:v>
                </c:pt>
                <c:pt idx="490">
                  <c:v>39792</c:v>
                </c:pt>
                <c:pt idx="491">
                  <c:v>39793</c:v>
                </c:pt>
                <c:pt idx="492">
                  <c:v>39794</c:v>
                </c:pt>
                <c:pt idx="493">
                  <c:v>39797</c:v>
                </c:pt>
                <c:pt idx="494">
                  <c:v>39798</c:v>
                </c:pt>
                <c:pt idx="495">
                  <c:v>39799</c:v>
                </c:pt>
                <c:pt idx="496">
                  <c:v>39800</c:v>
                </c:pt>
                <c:pt idx="497">
                  <c:v>39801</c:v>
                </c:pt>
                <c:pt idx="498">
                  <c:v>39804</c:v>
                </c:pt>
                <c:pt idx="499">
                  <c:v>39805</c:v>
                </c:pt>
                <c:pt idx="500">
                  <c:v>39806</c:v>
                </c:pt>
                <c:pt idx="501">
                  <c:v>39808</c:v>
                </c:pt>
                <c:pt idx="502">
                  <c:v>39811</c:v>
                </c:pt>
                <c:pt idx="503">
                  <c:v>39812</c:v>
                </c:pt>
                <c:pt idx="504">
                  <c:v>39813</c:v>
                </c:pt>
                <c:pt idx="505">
                  <c:v>39815</c:v>
                </c:pt>
                <c:pt idx="506">
                  <c:v>39818</c:v>
                </c:pt>
                <c:pt idx="507">
                  <c:v>39819</c:v>
                </c:pt>
                <c:pt idx="508">
                  <c:v>39820</c:v>
                </c:pt>
                <c:pt idx="509">
                  <c:v>39821</c:v>
                </c:pt>
                <c:pt idx="510">
                  <c:v>39822</c:v>
                </c:pt>
                <c:pt idx="511">
                  <c:v>39825</c:v>
                </c:pt>
                <c:pt idx="512">
                  <c:v>39826</c:v>
                </c:pt>
                <c:pt idx="513">
                  <c:v>39827</c:v>
                </c:pt>
                <c:pt idx="514">
                  <c:v>39828</c:v>
                </c:pt>
                <c:pt idx="515">
                  <c:v>39829</c:v>
                </c:pt>
                <c:pt idx="516">
                  <c:v>39833</c:v>
                </c:pt>
                <c:pt idx="517">
                  <c:v>39834</c:v>
                </c:pt>
                <c:pt idx="518">
                  <c:v>39835</c:v>
                </c:pt>
                <c:pt idx="519">
                  <c:v>39836</c:v>
                </c:pt>
                <c:pt idx="520">
                  <c:v>39839</c:v>
                </c:pt>
                <c:pt idx="521">
                  <c:v>39840</c:v>
                </c:pt>
                <c:pt idx="522">
                  <c:v>39841</c:v>
                </c:pt>
                <c:pt idx="523">
                  <c:v>39842</c:v>
                </c:pt>
                <c:pt idx="524">
                  <c:v>39843</c:v>
                </c:pt>
                <c:pt idx="525">
                  <c:v>39846</c:v>
                </c:pt>
                <c:pt idx="526">
                  <c:v>39847</c:v>
                </c:pt>
                <c:pt idx="527">
                  <c:v>39848</c:v>
                </c:pt>
                <c:pt idx="528">
                  <c:v>39849</c:v>
                </c:pt>
                <c:pt idx="529">
                  <c:v>39850</c:v>
                </c:pt>
                <c:pt idx="530">
                  <c:v>39853</c:v>
                </c:pt>
                <c:pt idx="531">
                  <c:v>39854</c:v>
                </c:pt>
                <c:pt idx="532">
                  <c:v>39855</c:v>
                </c:pt>
                <c:pt idx="533">
                  <c:v>39856</c:v>
                </c:pt>
                <c:pt idx="534">
                  <c:v>39857</c:v>
                </c:pt>
                <c:pt idx="535">
                  <c:v>39861</c:v>
                </c:pt>
                <c:pt idx="536">
                  <c:v>39862</c:v>
                </c:pt>
                <c:pt idx="537">
                  <c:v>39863</c:v>
                </c:pt>
                <c:pt idx="538">
                  <c:v>39864</c:v>
                </c:pt>
                <c:pt idx="539">
                  <c:v>39867</c:v>
                </c:pt>
                <c:pt idx="540">
                  <c:v>39868</c:v>
                </c:pt>
                <c:pt idx="541">
                  <c:v>39869</c:v>
                </c:pt>
                <c:pt idx="542">
                  <c:v>39870</c:v>
                </c:pt>
                <c:pt idx="543">
                  <c:v>39871</c:v>
                </c:pt>
                <c:pt idx="544">
                  <c:v>39874</c:v>
                </c:pt>
                <c:pt idx="545">
                  <c:v>39875</c:v>
                </c:pt>
                <c:pt idx="546">
                  <c:v>39876</c:v>
                </c:pt>
                <c:pt idx="547">
                  <c:v>39877</c:v>
                </c:pt>
                <c:pt idx="548">
                  <c:v>39878</c:v>
                </c:pt>
                <c:pt idx="549">
                  <c:v>39881</c:v>
                </c:pt>
                <c:pt idx="550">
                  <c:v>39882</c:v>
                </c:pt>
                <c:pt idx="551">
                  <c:v>39883</c:v>
                </c:pt>
                <c:pt idx="552">
                  <c:v>39884</c:v>
                </c:pt>
                <c:pt idx="553">
                  <c:v>39885</c:v>
                </c:pt>
                <c:pt idx="554">
                  <c:v>39888</c:v>
                </c:pt>
                <c:pt idx="555">
                  <c:v>39889</c:v>
                </c:pt>
                <c:pt idx="556">
                  <c:v>39890</c:v>
                </c:pt>
                <c:pt idx="557">
                  <c:v>39891</c:v>
                </c:pt>
                <c:pt idx="558">
                  <c:v>39892</c:v>
                </c:pt>
                <c:pt idx="559">
                  <c:v>39895</c:v>
                </c:pt>
                <c:pt idx="560">
                  <c:v>39896</c:v>
                </c:pt>
                <c:pt idx="561">
                  <c:v>39897</c:v>
                </c:pt>
                <c:pt idx="562">
                  <c:v>39898</c:v>
                </c:pt>
                <c:pt idx="563">
                  <c:v>39899</c:v>
                </c:pt>
                <c:pt idx="564">
                  <c:v>39902</c:v>
                </c:pt>
                <c:pt idx="565">
                  <c:v>39903</c:v>
                </c:pt>
                <c:pt idx="566">
                  <c:v>39904</c:v>
                </c:pt>
                <c:pt idx="567">
                  <c:v>39905</c:v>
                </c:pt>
                <c:pt idx="568">
                  <c:v>39906</c:v>
                </c:pt>
                <c:pt idx="569">
                  <c:v>39909</c:v>
                </c:pt>
                <c:pt idx="570">
                  <c:v>39910</c:v>
                </c:pt>
                <c:pt idx="571">
                  <c:v>39911</c:v>
                </c:pt>
                <c:pt idx="572">
                  <c:v>39912</c:v>
                </c:pt>
                <c:pt idx="573">
                  <c:v>39916</c:v>
                </c:pt>
                <c:pt idx="574">
                  <c:v>39917</c:v>
                </c:pt>
                <c:pt idx="575">
                  <c:v>39918</c:v>
                </c:pt>
                <c:pt idx="576">
                  <c:v>39919</c:v>
                </c:pt>
                <c:pt idx="577">
                  <c:v>39920</c:v>
                </c:pt>
                <c:pt idx="578">
                  <c:v>39923</c:v>
                </c:pt>
                <c:pt idx="579">
                  <c:v>39924</c:v>
                </c:pt>
                <c:pt idx="580">
                  <c:v>39925</c:v>
                </c:pt>
                <c:pt idx="581">
                  <c:v>39926</c:v>
                </c:pt>
                <c:pt idx="582">
                  <c:v>39927</c:v>
                </c:pt>
                <c:pt idx="583">
                  <c:v>39930</c:v>
                </c:pt>
                <c:pt idx="584">
                  <c:v>39931</c:v>
                </c:pt>
                <c:pt idx="585">
                  <c:v>39932</c:v>
                </c:pt>
                <c:pt idx="586">
                  <c:v>39933</c:v>
                </c:pt>
                <c:pt idx="587">
                  <c:v>39934</c:v>
                </c:pt>
                <c:pt idx="588">
                  <c:v>39937</c:v>
                </c:pt>
                <c:pt idx="589">
                  <c:v>39938</c:v>
                </c:pt>
                <c:pt idx="590">
                  <c:v>39939</c:v>
                </c:pt>
                <c:pt idx="591">
                  <c:v>39940</c:v>
                </c:pt>
                <c:pt idx="592">
                  <c:v>39941</c:v>
                </c:pt>
                <c:pt idx="593">
                  <c:v>39944</c:v>
                </c:pt>
                <c:pt idx="594">
                  <c:v>39945</c:v>
                </c:pt>
                <c:pt idx="595">
                  <c:v>39946</c:v>
                </c:pt>
                <c:pt idx="596">
                  <c:v>39947</c:v>
                </c:pt>
                <c:pt idx="597">
                  <c:v>39948</c:v>
                </c:pt>
                <c:pt idx="598">
                  <c:v>39951</c:v>
                </c:pt>
                <c:pt idx="599">
                  <c:v>39952</c:v>
                </c:pt>
                <c:pt idx="600">
                  <c:v>39953</c:v>
                </c:pt>
                <c:pt idx="601">
                  <c:v>39954</c:v>
                </c:pt>
                <c:pt idx="602">
                  <c:v>39955</c:v>
                </c:pt>
                <c:pt idx="603">
                  <c:v>39959</c:v>
                </c:pt>
                <c:pt idx="604">
                  <c:v>39960</c:v>
                </c:pt>
                <c:pt idx="605">
                  <c:v>39961</c:v>
                </c:pt>
                <c:pt idx="606">
                  <c:v>39962</c:v>
                </c:pt>
                <c:pt idx="607">
                  <c:v>39965</c:v>
                </c:pt>
                <c:pt idx="608">
                  <c:v>39966</c:v>
                </c:pt>
                <c:pt idx="609">
                  <c:v>39967</c:v>
                </c:pt>
                <c:pt idx="610">
                  <c:v>39968</c:v>
                </c:pt>
                <c:pt idx="611">
                  <c:v>39969</c:v>
                </c:pt>
                <c:pt idx="612">
                  <c:v>39972</c:v>
                </c:pt>
                <c:pt idx="613">
                  <c:v>39973</c:v>
                </c:pt>
                <c:pt idx="614">
                  <c:v>39974</c:v>
                </c:pt>
                <c:pt idx="615">
                  <c:v>39975</c:v>
                </c:pt>
                <c:pt idx="616">
                  <c:v>39976</c:v>
                </c:pt>
                <c:pt idx="617">
                  <c:v>39979</c:v>
                </c:pt>
                <c:pt idx="618">
                  <c:v>39980</c:v>
                </c:pt>
                <c:pt idx="619">
                  <c:v>39981</c:v>
                </c:pt>
                <c:pt idx="620">
                  <c:v>39982</c:v>
                </c:pt>
                <c:pt idx="621">
                  <c:v>39983</c:v>
                </c:pt>
                <c:pt idx="622">
                  <c:v>39986</c:v>
                </c:pt>
                <c:pt idx="623">
                  <c:v>39987</c:v>
                </c:pt>
                <c:pt idx="624">
                  <c:v>39988</c:v>
                </c:pt>
                <c:pt idx="625">
                  <c:v>39989</c:v>
                </c:pt>
                <c:pt idx="626">
                  <c:v>39990</c:v>
                </c:pt>
                <c:pt idx="627">
                  <c:v>39993</c:v>
                </c:pt>
                <c:pt idx="628">
                  <c:v>39994</c:v>
                </c:pt>
                <c:pt idx="629">
                  <c:v>39995</c:v>
                </c:pt>
                <c:pt idx="630">
                  <c:v>39996</c:v>
                </c:pt>
                <c:pt idx="631">
                  <c:v>40000</c:v>
                </c:pt>
                <c:pt idx="632">
                  <c:v>40001</c:v>
                </c:pt>
                <c:pt idx="633">
                  <c:v>40002</c:v>
                </c:pt>
                <c:pt idx="634">
                  <c:v>40003</c:v>
                </c:pt>
                <c:pt idx="635">
                  <c:v>40004</c:v>
                </c:pt>
                <c:pt idx="636">
                  <c:v>40007</c:v>
                </c:pt>
                <c:pt idx="637">
                  <c:v>40008</c:v>
                </c:pt>
                <c:pt idx="638">
                  <c:v>40009</c:v>
                </c:pt>
                <c:pt idx="639">
                  <c:v>40010</c:v>
                </c:pt>
                <c:pt idx="640">
                  <c:v>40011</c:v>
                </c:pt>
                <c:pt idx="641">
                  <c:v>40014</c:v>
                </c:pt>
                <c:pt idx="642">
                  <c:v>40015</c:v>
                </c:pt>
                <c:pt idx="643">
                  <c:v>40016</c:v>
                </c:pt>
                <c:pt idx="644">
                  <c:v>40017</c:v>
                </c:pt>
                <c:pt idx="645">
                  <c:v>40018</c:v>
                </c:pt>
                <c:pt idx="646">
                  <c:v>40021</c:v>
                </c:pt>
                <c:pt idx="647">
                  <c:v>40022</c:v>
                </c:pt>
                <c:pt idx="648">
                  <c:v>40023</c:v>
                </c:pt>
                <c:pt idx="649">
                  <c:v>40024</c:v>
                </c:pt>
                <c:pt idx="650">
                  <c:v>40025</c:v>
                </c:pt>
                <c:pt idx="651">
                  <c:v>40028</c:v>
                </c:pt>
                <c:pt idx="652">
                  <c:v>40029</c:v>
                </c:pt>
                <c:pt idx="653">
                  <c:v>40030</c:v>
                </c:pt>
                <c:pt idx="654">
                  <c:v>40031</c:v>
                </c:pt>
                <c:pt idx="655">
                  <c:v>40032</c:v>
                </c:pt>
                <c:pt idx="656">
                  <c:v>40035</c:v>
                </c:pt>
                <c:pt idx="657">
                  <c:v>40036</c:v>
                </c:pt>
                <c:pt idx="658">
                  <c:v>40037</c:v>
                </c:pt>
                <c:pt idx="659">
                  <c:v>40038</c:v>
                </c:pt>
                <c:pt idx="660">
                  <c:v>40039</c:v>
                </c:pt>
                <c:pt idx="661">
                  <c:v>40042</c:v>
                </c:pt>
                <c:pt idx="662">
                  <c:v>40043</c:v>
                </c:pt>
                <c:pt idx="663">
                  <c:v>40044</c:v>
                </c:pt>
                <c:pt idx="664">
                  <c:v>40045</c:v>
                </c:pt>
                <c:pt idx="665">
                  <c:v>40046</c:v>
                </c:pt>
                <c:pt idx="666">
                  <c:v>40049</c:v>
                </c:pt>
                <c:pt idx="667">
                  <c:v>40050</c:v>
                </c:pt>
                <c:pt idx="668">
                  <c:v>40051</c:v>
                </c:pt>
                <c:pt idx="669">
                  <c:v>40052</c:v>
                </c:pt>
                <c:pt idx="670">
                  <c:v>40053</c:v>
                </c:pt>
                <c:pt idx="671">
                  <c:v>40056</c:v>
                </c:pt>
                <c:pt idx="672">
                  <c:v>40057</c:v>
                </c:pt>
                <c:pt idx="673">
                  <c:v>40058</c:v>
                </c:pt>
                <c:pt idx="674">
                  <c:v>40059</c:v>
                </c:pt>
                <c:pt idx="675">
                  <c:v>40060</c:v>
                </c:pt>
                <c:pt idx="676">
                  <c:v>40064</c:v>
                </c:pt>
                <c:pt idx="677">
                  <c:v>40065</c:v>
                </c:pt>
                <c:pt idx="678">
                  <c:v>40066</c:v>
                </c:pt>
                <c:pt idx="679">
                  <c:v>40067</c:v>
                </c:pt>
                <c:pt idx="680">
                  <c:v>40070</c:v>
                </c:pt>
                <c:pt idx="681">
                  <c:v>40071</c:v>
                </c:pt>
                <c:pt idx="682">
                  <c:v>40072</c:v>
                </c:pt>
                <c:pt idx="683">
                  <c:v>40073</c:v>
                </c:pt>
                <c:pt idx="684">
                  <c:v>40074</c:v>
                </c:pt>
                <c:pt idx="685">
                  <c:v>40077</c:v>
                </c:pt>
                <c:pt idx="686">
                  <c:v>40078</c:v>
                </c:pt>
                <c:pt idx="687">
                  <c:v>40079</c:v>
                </c:pt>
                <c:pt idx="688">
                  <c:v>40080</c:v>
                </c:pt>
                <c:pt idx="689">
                  <c:v>40081</c:v>
                </c:pt>
                <c:pt idx="690">
                  <c:v>40084</c:v>
                </c:pt>
                <c:pt idx="691">
                  <c:v>40085</c:v>
                </c:pt>
                <c:pt idx="692">
                  <c:v>40086</c:v>
                </c:pt>
                <c:pt idx="693">
                  <c:v>40087</c:v>
                </c:pt>
                <c:pt idx="694">
                  <c:v>40088</c:v>
                </c:pt>
                <c:pt idx="695">
                  <c:v>40091</c:v>
                </c:pt>
                <c:pt idx="696">
                  <c:v>40092</c:v>
                </c:pt>
                <c:pt idx="697">
                  <c:v>40093</c:v>
                </c:pt>
                <c:pt idx="698">
                  <c:v>40094</c:v>
                </c:pt>
                <c:pt idx="699">
                  <c:v>40095</c:v>
                </c:pt>
                <c:pt idx="700">
                  <c:v>40098</c:v>
                </c:pt>
                <c:pt idx="701">
                  <c:v>40099</c:v>
                </c:pt>
                <c:pt idx="702">
                  <c:v>40100</c:v>
                </c:pt>
                <c:pt idx="703">
                  <c:v>40101</c:v>
                </c:pt>
                <c:pt idx="704">
                  <c:v>40102</c:v>
                </c:pt>
                <c:pt idx="705">
                  <c:v>40105</c:v>
                </c:pt>
                <c:pt idx="706">
                  <c:v>40106</c:v>
                </c:pt>
                <c:pt idx="707">
                  <c:v>40107</c:v>
                </c:pt>
                <c:pt idx="708">
                  <c:v>40108</c:v>
                </c:pt>
                <c:pt idx="709">
                  <c:v>40109</c:v>
                </c:pt>
                <c:pt idx="710">
                  <c:v>40112</c:v>
                </c:pt>
                <c:pt idx="711">
                  <c:v>40113</c:v>
                </c:pt>
                <c:pt idx="712">
                  <c:v>40114</c:v>
                </c:pt>
                <c:pt idx="713">
                  <c:v>40115</c:v>
                </c:pt>
                <c:pt idx="714">
                  <c:v>40116</c:v>
                </c:pt>
                <c:pt idx="715">
                  <c:v>40119</c:v>
                </c:pt>
                <c:pt idx="716">
                  <c:v>40120</c:v>
                </c:pt>
                <c:pt idx="717">
                  <c:v>40121</c:v>
                </c:pt>
                <c:pt idx="718">
                  <c:v>40122</c:v>
                </c:pt>
                <c:pt idx="719">
                  <c:v>40123</c:v>
                </c:pt>
                <c:pt idx="720">
                  <c:v>40126</c:v>
                </c:pt>
                <c:pt idx="721">
                  <c:v>40127</c:v>
                </c:pt>
                <c:pt idx="722">
                  <c:v>40128</c:v>
                </c:pt>
                <c:pt idx="723">
                  <c:v>40129</c:v>
                </c:pt>
                <c:pt idx="724">
                  <c:v>40130</c:v>
                </c:pt>
                <c:pt idx="725">
                  <c:v>40133</c:v>
                </c:pt>
                <c:pt idx="726">
                  <c:v>40134</c:v>
                </c:pt>
                <c:pt idx="727">
                  <c:v>40135</c:v>
                </c:pt>
                <c:pt idx="728">
                  <c:v>40136</c:v>
                </c:pt>
                <c:pt idx="729">
                  <c:v>40137</c:v>
                </c:pt>
                <c:pt idx="730">
                  <c:v>40140</c:v>
                </c:pt>
                <c:pt idx="731">
                  <c:v>40141</c:v>
                </c:pt>
                <c:pt idx="732">
                  <c:v>40142</c:v>
                </c:pt>
                <c:pt idx="733">
                  <c:v>40144</c:v>
                </c:pt>
                <c:pt idx="734">
                  <c:v>40147</c:v>
                </c:pt>
                <c:pt idx="735">
                  <c:v>40148</c:v>
                </c:pt>
                <c:pt idx="736">
                  <c:v>40149</c:v>
                </c:pt>
                <c:pt idx="737">
                  <c:v>40150</c:v>
                </c:pt>
                <c:pt idx="738">
                  <c:v>40151</c:v>
                </c:pt>
                <c:pt idx="739">
                  <c:v>40154</c:v>
                </c:pt>
                <c:pt idx="740">
                  <c:v>40155</c:v>
                </c:pt>
                <c:pt idx="741">
                  <c:v>40156</c:v>
                </c:pt>
                <c:pt idx="742">
                  <c:v>40157</c:v>
                </c:pt>
                <c:pt idx="743">
                  <c:v>40158</c:v>
                </c:pt>
                <c:pt idx="744">
                  <c:v>40161</c:v>
                </c:pt>
                <c:pt idx="745">
                  <c:v>40162</c:v>
                </c:pt>
                <c:pt idx="746">
                  <c:v>40163</c:v>
                </c:pt>
                <c:pt idx="747">
                  <c:v>40164</c:v>
                </c:pt>
                <c:pt idx="748">
                  <c:v>40165</c:v>
                </c:pt>
                <c:pt idx="749">
                  <c:v>40168</c:v>
                </c:pt>
                <c:pt idx="750">
                  <c:v>40169</c:v>
                </c:pt>
                <c:pt idx="751">
                  <c:v>40170</c:v>
                </c:pt>
                <c:pt idx="752">
                  <c:v>40171</c:v>
                </c:pt>
                <c:pt idx="753">
                  <c:v>40175</c:v>
                </c:pt>
                <c:pt idx="754">
                  <c:v>40176</c:v>
                </c:pt>
                <c:pt idx="755">
                  <c:v>40177</c:v>
                </c:pt>
                <c:pt idx="756">
                  <c:v>40178</c:v>
                </c:pt>
                <c:pt idx="757">
                  <c:v>40182</c:v>
                </c:pt>
                <c:pt idx="758">
                  <c:v>40183</c:v>
                </c:pt>
                <c:pt idx="759">
                  <c:v>40184</c:v>
                </c:pt>
                <c:pt idx="760">
                  <c:v>40185</c:v>
                </c:pt>
                <c:pt idx="761">
                  <c:v>40186</c:v>
                </c:pt>
                <c:pt idx="762">
                  <c:v>40189</c:v>
                </c:pt>
                <c:pt idx="763">
                  <c:v>40190</c:v>
                </c:pt>
                <c:pt idx="764">
                  <c:v>40191</c:v>
                </c:pt>
                <c:pt idx="765">
                  <c:v>40192</c:v>
                </c:pt>
                <c:pt idx="766">
                  <c:v>40193</c:v>
                </c:pt>
                <c:pt idx="767">
                  <c:v>40197</c:v>
                </c:pt>
                <c:pt idx="768">
                  <c:v>40198</c:v>
                </c:pt>
                <c:pt idx="769">
                  <c:v>40199</c:v>
                </c:pt>
                <c:pt idx="770">
                  <c:v>40200</c:v>
                </c:pt>
                <c:pt idx="771">
                  <c:v>40203</c:v>
                </c:pt>
                <c:pt idx="772">
                  <c:v>40204</c:v>
                </c:pt>
                <c:pt idx="773">
                  <c:v>40205</c:v>
                </c:pt>
                <c:pt idx="774">
                  <c:v>40206</c:v>
                </c:pt>
                <c:pt idx="775">
                  <c:v>40207</c:v>
                </c:pt>
                <c:pt idx="776">
                  <c:v>40210</c:v>
                </c:pt>
                <c:pt idx="777">
                  <c:v>40211</c:v>
                </c:pt>
                <c:pt idx="778">
                  <c:v>40212</c:v>
                </c:pt>
                <c:pt idx="779">
                  <c:v>40213</c:v>
                </c:pt>
                <c:pt idx="780">
                  <c:v>40214</c:v>
                </c:pt>
                <c:pt idx="781">
                  <c:v>40217</c:v>
                </c:pt>
                <c:pt idx="782">
                  <c:v>40218</c:v>
                </c:pt>
                <c:pt idx="783">
                  <c:v>40219</c:v>
                </c:pt>
                <c:pt idx="784">
                  <c:v>40220</c:v>
                </c:pt>
                <c:pt idx="785">
                  <c:v>40221</c:v>
                </c:pt>
                <c:pt idx="786">
                  <c:v>40225</c:v>
                </c:pt>
                <c:pt idx="787">
                  <c:v>40226</c:v>
                </c:pt>
                <c:pt idx="788">
                  <c:v>40227</c:v>
                </c:pt>
                <c:pt idx="789">
                  <c:v>40228</c:v>
                </c:pt>
                <c:pt idx="790">
                  <c:v>40231</c:v>
                </c:pt>
                <c:pt idx="791">
                  <c:v>40232</c:v>
                </c:pt>
                <c:pt idx="792">
                  <c:v>40233</c:v>
                </c:pt>
                <c:pt idx="793">
                  <c:v>40234</c:v>
                </c:pt>
                <c:pt idx="794">
                  <c:v>40235</c:v>
                </c:pt>
                <c:pt idx="795">
                  <c:v>40238</c:v>
                </c:pt>
                <c:pt idx="796">
                  <c:v>40239</c:v>
                </c:pt>
                <c:pt idx="797">
                  <c:v>40240</c:v>
                </c:pt>
                <c:pt idx="798">
                  <c:v>40241</c:v>
                </c:pt>
                <c:pt idx="799">
                  <c:v>40242</c:v>
                </c:pt>
                <c:pt idx="800">
                  <c:v>40245</c:v>
                </c:pt>
                <c:pt idx="801">
                  <c:v>40246</c:v>
                </c:pt>
                <c:pt idx="802">
                  <c:v>40247</c:v>
                </c:pt>
                <c:pt idx="803">
                  <c:v>40248</c:v>
                </c:pt>
                <c:pt idx="804">
                  <c:v>40249</c:v>
                </c:pt>
                <c:pt idx="805">
                  <c:v>40252</c:v>
                </c:pt>
                <c:pt idx="806">
                  <c:v>40253</c:v>
                </c:pt>
                <c:pt idx="807">
                  <c:v>40254</c:v>
                </c:pt>
                <c:pt idx="808">
                  <c:v>40255</c:v>
                </c:pt>
                <c:pt idx="809">
                  <c:v>40256</c:v>
                </c:pt>
                <c:pt idx="810">
                  <c:v>40259</c:v>
                </c:pt>
                <c:pt idx="811">
                  <c:v>40260</c:v>
                </c:pt>
                <c:pt idx="812">
                  <c:v>40261</c:v>
                </c:pt>
                <c:pt idx="813">
                  <c:v>40262</c:v>
                </c:pt>
                <c:pt idx="814">
                  <c:v>40263</c:v>
                </c:pt>
                <c:pt idx="815">
                  <c:v>40266</c:v>
                </c:pt>
                <c:pt idx="816">
                  <c:v>40267</c:v>
                </c:pt>
                <c:pt idx="817">
                  <c:v>40268</c:v>
                </c:pt>
                <c:pt idx="818">
                  <c:v>40269</c:v>
                </c:pt>
                <c:pt idx="819">
                  <c:v>40273</c:v>
                </c:pt>
                <c:pt idx="820">
                  <c:v>40274</c:v>
                </c:pt>
                <c:pt idx="821">
                  <c:v>40275</c:v>
                </c:pt>
                <c:pt idx="822">
                  <c:v>40276</c:v>
                </c:pt>
                <c:pt idx="823">
                  <c:v>40277</c:v>
                </c:pt>
                <c:pt idx="824">
                  <c:v>40280</c:v>
                </c:pt>
                <c:pt idx="825">
                  <c:v>40281</c:v>
                </c:pt>
                <c:pt idx="826">
                  <c:v>40282</c:v>
                </c:pt>
                <c:pt idx="827">
                  <c:v>40283</c:v>
                </c:pt>
                <c:pt idx="828">
                  <c:v>40284</c:v>
                </c:pt>
                <c:pt idx="829">
                  <c:v>40287</c:v>
                </c:pt>
                <c:pt idx="830">
                  <c:v>40288</c:v>
                </c:pt>
                <c:pt idx="831">
                  <c:v>40289</c:v>
                </c:pt>
                <c:pt idx="832">
                  <c:v>40290</c:v>
                </c:pt>
                <c:pt idx="833">
                  <c:v>40291</c:v>
                </c:pt>
                <c:pt idx="834">
                  <c:v>40294</c:v>
                </c:pt>
                <c:pt idx="835">
                  <c:v>40295</c:v>
                </c:pt>
                <c:pt idx="836">
                  <c:v>40296</c:v>
                </c:pt>
                <c:pt idx="837">
                  <c:v>40297</c:v>
                </c:pt>
                <c:pt idx="838">
                  <c:v>40298</c:v>
                </c:pt>
                <c:pt idx="839">
                  <c:v>40301</c:v>
                </c:pt>
                <c:pt idx="840">
                  <c:v>40302</c:v>
                </c:pt>
                <c:pt idx="841">
                  <c:v>40303</c:v>
                </c:pt>
                <c:pt idx="842">
                  <c:v>40304</c:v>
                </c:pt>
                <c:pt idx="843">
                  <c:v>40305</c:v>
                </c:pt>
                <c:pt idx="844">
                  <c:v>40308</c:v>
                </c:pt>
                <c:pt idx="845">
                  <c:v>40309</c:v>
                </c:pt>
                <c:pt idx="846">
                  <c:v>40310</c:v>
                </c:pt>
                <c:pt idx="847">
                  <c:v>40311</c:v>
                </c:pt>
                <c:pt idx="848">
                  <c:v>40312</c:v>
                </c:pt>
                <c:pt idx="849">
                  <c:v>40315</c:v>
                </c:pt>
                <c:pt idx="850">
                  <c:v>40316</c:v>
                </c:pt>
                <c:pt idx="851">
                  <c:v>40317</c:v>
                </c:pt>
                <c:pt idx="852">
                  <c:v>40318</c:v>
                </c:pt>
                <c:pt idx="853">
                  <c:v>40319</c:v>
                </c:pt>
                <c:pt idx="854">
                  <c:v>40322</c:v>
                </c:pt>
                <c:pt idx="855">
                  <c:v>40323</c:v>
                </c:pt>
                <c:pt idx="856">
                  <c:v>40324</c:v>
                </c:pt>
                <c:pt idx="857">
                  <c:v>40325</c:v>
                </c:pt>
                <c:pt idx="858">
                  <c:v>40326</c:v>
                </c:pt>
                <c:pt idx="859">
                  <c:v>40330</c:v>
                </c:pt>
                <c:pt idx="860">
                  <c:v>40331</c:v>
                </c:pt>
                <c:pt idx="861">
                  <c:v>40332</c:v>
                </c:pt>
                <c:pt idx="862">
                  <c:v>40333</c:v>
                </c:pt>
                <c:pt idx="863">
                  <c:v>40336</c:v>
                </c:pt>
                <c:pt idx="864">
                  <c:v>40337</c:v>
                </c:pt>
                <c:pt idx="865">
                  <c:v>40338</c:v>
                </c:pt>
                <c:pt idx="866">
                  <c:v>40339</c:v>
                </c:pt>
                <c:pt idx="867">
                  <c:v>40340</c:v>
                </c:pt>
                <c:pt idx="868">
                  <c:v>40343</c:v>
                </c:pt>
                <c:pt idx="869">
                  <c:v>40344</c:v>
                </c:pt>
                <c:pt idx="870">
                  <c:v>40345</c:v>
                </c:pt>
                <c:pt idx="871">
                  <c:v>40346</c:v>
                </c:pt>
                <c:pt idx="872">
                  <c:v>40347</c:v>
                </c:pt>
                <c:pt idx="873">
                  <c:v>40350</c:v>
                </c:pt>
                <c:pt idx="874">
                  <c:v>40351</c:v>
                </c:pt>
                <c:pt idx="875">
                  <c:v>40352</c:v>
                </c:pt>
                <c:pt idx="876">
                  <c:v>40353</c:v>
                </c:pt>
                <c:pt idx="877">
                  <c:v>40354</c:v>
                </c:pt>
                <c:pt idx="878">
                  <c:v>40357</c:v>
                </c:pt>
                <c:pt idx="879">
                  <c:v>40358</c:v>
                </c:pt>
                <c:pt idx="880">
                  <c:v>40359</c:v>
                </c:pt>
                <c:pt idx="881">
                  <c:v>40360</c:v>
                </c:pt>
                <c:pt idx="882">
                  <c:v>40361</c:v>
                </c:pt>
                <c:pt idx="883">
                  <c:v>40365</c:v>
                </c:pt>
                <c:pt idx="884">
                  <c:v>40366</c:v>
                </c:pt>
                <c:pt idx="885">
                  <c:v>40367</c:v>
                </c:pt>
                <c:pt idx="886">
                  <c:v>40368</c:v>
                </c:pt>
                <c:pt idx="887">
                  <c:v>40371</c:v>
                </c:pt>
                <c:pt idx="888">
                  <c:v>40372</c:v>
                </c:pt>
                <c:pt idx="889">
                  <c:v>40373</c:v>
                </c:pt>
                <c:pt idx="890">
                  <c:v>40374</c:v>
                </c:pt>
                <c:pt idx="891">
                  <c:v>40375</c:v>
                </c:pt>
                <c:pt idx="892">
                  <c:v>40378</c:v>
                </c:pt>
                <c:pt idx="893">
                  <c:v>40379</c:v>
                </c:pt>
                <c:pt idx="894">
                  <c:v>40380</c:v>
                </c:pt>
                <c:pt idx="895">
                  <c:v>40381</c:v>
                </c:pt>
                <c:pt idx="896">
                  <c:v>40382</c:v>
                </c:pt>
                <c:pt idx="897">
                  <c:v>40385</c:v>
                </c:pt>
                <c:pt idx="898">
                  <c:v>40386</c:v>
                </c:pt>
                <c:pt idx="899">
                  <c:v>40387</c:v>
                </c:pt>
                <c:pt idx="900">
                  <c:v>40388</c:v>
                </c:pt>
                <c:pt idx="901">
                  <c:v>40389</c:v>
                </c:pt>
                <c:pt idx="902">
                  <c:v>40392</c:v>
                </c:pt>
                <c:pt idx="903">
                  <c:v>40393</c:v>
                </c:pt>
                <c:pt idx="904">
                  <c:v>40394</c:v>
                </c:pt>
                <c:pt idx="905">
                  <c:v>40395</c:v>
                </c:pt>
                <c:pt idx="906">
                  <c:v>40396</c:v>
                </c:pt>
                <c:pt idx="907">
                  <c:v>40399</c:v>
                </c:pt>
                <c:pt idx="908">
                  <c:v>40400</c:v>
                </c:pt>
                <c:pt idx="909">
                  <c:v>40401</c:v>
                </c:pt>
                <c:pt idx="910">
                  <c:v>40402</c:v>
                </c:pt>
                <c:pt idx="911">
                  <c:v>40403</c:v>
                </c:pt>
                <c:pt idx="912">
                  <c:v>40406</c:v>
                </c:pt>
                <c:pt idx="913">
                  <c:v>40407</c:v>
                </c:pt>
                <c:pt idx="914">
                  <c:v>40408</c:v>
                </c:pt>
                <c:pt idx="915">
                  <c:v>40409</c:v>
                </c:pt>
                <c:pt idx="916">
                  <c:v>40410</c:v>
                </c:pt>
                <c:pt idx="917">
                  <c:v>40413</c:v>
                </c:pt>
                <c:pt idx="918">
                  <c:v>40414</c:v>
                </c:pt>
                <c:pt idx="919">
                  <c:v>40415</c:v>
                </c:pt>
                <c:pt idx="920">
                  <c:v>40416</c:v>
                </c:pt>
                <c:pt idx="921">
                  <c:v>40417</c:v>
                </c:pt>
                <c:pt idx="922">
                  <c:v>40420</c:v>
                </c:pt>
                <c:pt idx="923">
                  <c:v>40421</c:v>
                </c:pt>
                <c:pt idx="924">
                  <c:v>40422</c:v>
                </c:pt>
                <c:pt idx="925">
                  <c:v>40423</c:v>
                </c:pt>
                <c:pt idx="926">
                  <c:v>40424</c:v>
                </c:pt>
                <c:pt idx="927">
                  <c:v>40428</c:v>
                </c:pt>
                <c:pt idx="928">
                  <c:v>40429</c:v>
                </c:pt>
                <c:pt idx="929">
                  <c:v>40430</c:v>
                </c:pt>
                <c:pt idx="930">
                  <c:v>40431</c:v>
                </c:pt>
                <c:pt idx="931">
                  <c:v>40434</c:v>
                </c:pt>
                <c:pt idx="932">
                  <c:v>40435</c:v>
                </c:pt>
                <c:pt idx="933">
                  <c:v>40436</c:v>
                </c:pt>
                <c:pt idx="934">
                  <c:v>40437</c:v>
                </c:pt>
                <c:pt idx="935">
                  <c:v>40438</c:v>
                </c:pt>
                <c:pt idx="936">
                  <c:v>40441</c:v>
                </c:pt>
                <c:pt idx="937">
                  <c:v>40442</c:v>
                </c:pt>
                <c:pt idx="938">
                  <c:v>40443</c:v>
                </c:pt>
                <c:pt idx="939">
                  <c:v>40444</c:v>
                </c:pt>
                <c:pt idx="940">
                  <c:v>40445</c:v>
                </c:pt>
                <c:pt idx="941">
                  <c:v>40448</c:v>
                </c:pt>
                <c:pt idx="942">
                  <c:v>40449</c:v>
                </c:pt>
                <c:pt idx="943">
                  <c:v>40450</c:v>
                </c:pt>
                <c:pt idx="944">
                  <c:v>40451</c:v>
                </c:pt>
                <c:pt idx="945">
                  <c:v>40452</c:v>
                </c:pt>
                <c:pt idx="946">
                  <c:v>40455</c:v>
                </c:pt>
                <c:pt idx="947">
                  <c:v>40456</c:v>
                </c:pt>
                <c:pt idx="948">
                  <c:v>40457</c:v>
                </c:pt>
                <c:pt idx="949">
                  <c:v>40458</c:v>
                </c:pt>
                <c:pt idx="950">
                  <c:v>40459</c:v>
                </c:pt>
                <c:pt idx="951">
                  <c:v>40462</c:v>
                </c:pt>
                <c:pt idx="952">
                  <c:v>40463</c:v>
                </c:pt>
                <c:pt idx="953">
                  <c:v>40464</c:v>
                </c:pt>
                <c:pt idx="954">
                  <c:v>40465</c:v>
                </c:pt>
                <c:pt idx="955">
                  <c:v>40466</c:v>
                </c:pt>
                <c:pt idx="956">
                  <c:v>40469</c:v>
                </c:pt>
                <c:pt idx="957">
                  <c:v>40470</c:v>
                </c:pt>
                <c:pt idx="958">
                  <c:v>40471</c:v>
                </c:pt>
                <c:pt idx="959">
                  <c:v>40472</c:v>
                </c:pt>
                <c:pt idx="960">
                  <c:v>40473</c:v>
                </c:pt>
                <c:pt idx="961">
                  <c:v>40476</c:v>
                </c:pt>
                <c:pt idx="962">
                  <c:v>40477</c:v>
                </c:pt>
                <c:pt idx="963">
                  <c:v>40478</c:v>
                </c:pt>
                <c:pt idx="964">
                  <c:v>40479</c:v>
                </c:pt>
                <c:pt idx="965">
                  <c:v>40480</c:v>
                </c:pt>
                <c:pt idx="966">
                  <c:v>40483</c:v>
                </c:pt>
                <c:pt idx="967">
                  <c:v>40484</c:v>
                </c:pt>
                <c:pt idx="968">
                  <c:v>40485</c:v>
                </c:pt>
                <c:pt idx="969">
                  <c:v>40486</c:v>
                </c:pt>
                <c:pt idx="970">
                  <c:v>40487</c:v>
                </c:pt>
                <c:pt idx="971">
                  <c:v>40490</c:v>
                </c:pt>
                <c:pt idx="972">
                  <c:v>40491</c:v>
                </c:pt>
                <c:pt idx="973">
                  <c:v>40492</c:v>
                </c:pt>
                <c:pt idx="974">
                  <c:v>40493</c:v>
                </c:pt>
                <c:pt idx="975">
                  <c:v>40494</c:v>
                </c:pt>
                <c:pt idx="976">
                  <c:v>40497</c:v>
                </c:pt>
                <c:pt idx="977">
                  <c:v>40498</c:v>
                </c:pt>
                <c:pt idx="978">
                  <c:v>40499</c:v>
                </c:pt>
                <c:pt idx="979">
                  <c:v>40500</c:v>
                </c:pt>
                <c:pt idx="980">
                  <c:v>40501</c:v>
                </c:pt>
                <c:pt idx="981">
                  <c:v>40504</c:v>
                </c:pt>
                <c:pt idx="982">
                  <c:v>40505</c:v>
                </c:pt>
                <c:pt idx="983">
                  <c:v>40506</c:v>
                </c:pt>
                <c:pt idx="984">
                  <c:v>40508</c:v>
                </c:pt>
                <c:pt idx="985">
                  <c:v>40511</c:v>
                </c:pt>
                <c:pt idx="986">
                  <c:v>40512</c:v>
                </c:pt>
                <c:pt idx="987">
                  <c:v>40513</c:v>
                </c:pt>
                <c:pt idx="988">
                  <c:v>40514</c:v>
                </c:pt>
                <c:pt idx="989">
                  <c:v>40515</c:v>
                </c:pt>
                <c:pt idx="990">
                  <c:v>40518</c:v>
                </c:pt>
                <c:pt idx="991">
                  <c:v>40519</c:v>
                </c:pt>
                <c:pt idx="992">
                  <c:v>40520</c:v>
                </c:pt>
                <c:pt idx="993">
                  <c:v>40521</c:v>
                </c:pt>
                <c:pt idx="994">
                  <c:v>40522</c:v>
                </c:pt>
                <c:pt idx="995">
                  <c:v>40525</c:v>
                </c:pt>
                <c:pt idx="996">
                  <c:v>40526</c:v>
                </c:pt>
                <c:pt idx="997">
                  <c:v>40527</c:v>
                </c:pt>
                <c:pt idx="998">
                  <c:v>40528</c:v>
                </c:pt>
                <c:pt idx="999">
                  <c:v>40529</c:v>
                </c:pt>
                <c:pt idx="1000">
                  <c:v>40532</c:v>
                </c:pt>
                <c:pt idx="1001">
                  <c:v>40533</c:v>
                </c:pt>
                <c:pt idx="1002">
                  <c:v>40534</c:v>
                </c:pt>
                <c:pt idx="1003">
                  <c:v>40535</c:v>
                </c:pt>
                <c:pt idx="1004">
                  <c:v>40539</c:v>
                </c:pt>
                <c:pt idx="1005">
                  <c:v>40540</c:v>
                </c:pt>
                <c:pt idx="1006">
                  <c:v>40541</c:v>
                </c:pt>
                <c:pt idx="1007">
                  <c:v>40542</c:v>
                </c:pt>
                <c:pt idx="1008">
                  <c:v>40543</c:v>
                </c:pt>
                <c:pt idx="1009">
                  <c:v>40546</c:v>
                </c:pt>
                <c:pt idx="1010">
                  <c:v>40547</c:v>
                </c:pt>
                <c:pt idx="1011">
                  <c:v>40548</c:v>
                </c:pt>
                <c:pt idx="1012">
                  <c:v>40549</c:v>
                </c:pt>
                <c:pt idx="1013">
                  <c:v>40550</c:v>
                </c:pt>
                <c:pt idx="1014">
                  <c:v>40553</c:v>
                </c:pt>
                <c:pt idx="1015">
                  <c:v>40554</c:v>
                </c:pt>
                <c:pt idx="1016">
                  <c:v>40555</c:v>
                </c:pt>
                <c:pt idx="1017">
                  <c:v>40556</c:v>
                </c:pt>
                <c:pt idx="1018">
                  <c:v>40557</c:v>
                </c:pt>
                <c:pt idx="1019">
                  <c:v>40561</c:v>
                </c:pt>
                <c:pt idx="1020">
                  <c:v>40562</c:v>
                </c:pt>
                <c:pt idx="1021">
                  <c:v>40563</c:v>
                </c:pt>
                <c:pt idx="1022">
                  <c:v>40564</c:v>
                </c:pt>
                <c:pt idx="1023">
                  <c:v>40567</c:v>
                </c:pt>
                <c:pt idx="1024">
                  <c:v>40568</c:v>
                </c:pt>
                <c:pt idx="1025">
                  <c:v>40569</c:v>
                </c:pt>
                <c:pt idx="1026">
                  <c:v>40570</c:v>
                </c:pt>
                <c:pt idx="1027">
                  <c:v>40571</c:v>
                </c:pt>
                <c:pt idx="1028">
                  <c:v>40574</c:v>
                </c:pt>
                <c:pt idx="1029">
                  <c:v>40575</c:v>
                </c:pt>
                <c:pt idx="1030">
                  <c:v>40576</c:v>
                </c:pt>
                <c:pt idx="1031">
                  <c:v>40577</c:v>
                </c:pt>
                <c:pt idx="1032">
                  <c:v>40578</c:v>
                </c:pt>
                <c:pt idx="1033">
                  <c:v>40581</c:v>
                </c:pt>
                <c:pt idx="1034">
                  <c:v>40582</c:v>
                </c:pt>
                <c:pt idx="1035">
                  <c:v>40583</c:v>
                </c:pt>
                <c:pt idx="1036">
                  <c:v>40584</c:v>
                </c:pt>
                <c:pt idx="1037">
                  <c:v>40585</c:v>
                </c:pt>
                <c:pt idx="1038">
                  <c:v>40588</c:v>
                </c:pt>
                <c:pt idx="1039">
                  <c:v>40589</c:v>
                </c:pt>
                <c:pt idx="1040">
                  <c:v>40590</c:v>
                </c:pt>
                <c:pt idx="1041">
                  <c:v>40591</c:v>
                </c:pt>
                <c:pt idx="1042">
                  <c:v>40592</c:v>
                </c:pt>
                <c:pt idx="1043">
                  <c:v>40596</c:v>
                </c:pt>
                <c:pt idx="1044">
                  <c:v>40597</c:v>
                </c:pt>
                <c:pt idx="1045">
                  <c:v>40598</c:v>
                </c:pt>
                <c:pt idx="1046">
                  <c:v>40599</c:v>
                </c:pt>
                <c:pt idx="1047">
                  <c:v>40602</c:v>
                </c:pt>
                <c:pt idx="1048">
                  <c:v>40603</c:v>
                </c:pt>
                <c:pt idx="1049">
                  <c:v>40604</c:v>
                </c:pt>
                <c:pt idx="1050">
                  <c:v>40605</c:v>
                </c:pt>
                <c:pt idx="1051">
                  <c:v>40606</c:v>
                </c:pt>
                <c:pt idx="1052">
                  <c:v>40609</c:v>
                </c:pt>
                <c:pt idx="1053">
                  <c:v>40610</c:v>
                </c:pt>
                <c:pt idx="1054">
                  <c:v>40611</c:v>
                </c:pt>
                <c:pt idx="1055">
                  <c:v>40612</c:v>
                </c:pt>
                <c:pt idx="1056">
                  <c:v>40613</c:v>
                </c:pt>
                <c:pt idx="1057">
                  <c:v>40616</c:v>
                </c:pt>
                <c:pt idx="1058">
                  <c:v>40617</c:v>
                </c:pt>
                <c:pt idx="1059">
                  <c:v>40618</c:v>
                </c:pt>
                <c:pt idx="1060">
                  <c:v>40619</c:v>
                </c:pt>
                <c:pt idx="1061">
                  <c:v>40620</c:v>
                </c:pt>
                <c:pt idx="1062">
                  <c:v>40623</c:v>
                </c:pt>
                <c:pt idx="1063">
                  <c:v>40624</c:v>
                </c:pt>
                <c:pt idx="1064">
                  <c:v>40625</c:v>
                </c:pt>
                <c:pt idx="1065">
                  <c:v>40626</c:v>
                </c:pt>
                <c:pt idx="1066">
                  <c:v>40627</c:v>
                </c:pt>
                <c:pt idx="1067">
                  <c:v>40630</c:v>
                </c:pt>
                <c:pt idx="1068">
                  <c:v>40631</c:v>
                </c:pt>
                <c:pt idx="1069">
                  <c:v>40632</c:v>
                </c:pt>
                <c:pt idx="1070">
                  <c:v>40633</c:v>
                </c:pt>
                <c:pt idx="1071">
                  <c:v>40634</c:v>
                </c:pt>
                <c:pt idx="1072">
                  <c:v>40637</c:v>
                </c:pt>
                <c:pt idx="1073">
                  <c:v>40638</c:v>
                </c:pt>
                <c:pt idx="1074">
                  <c:v>40639</c:v>
                </c:pt>
                <c:pt idx="1075">
                  <c:v>40640</c:v>
                </c:pt>
                <c:pt idx="1076">
                  <c:v>40641</c:v>
                </c:pt>
                <c:pt idx="1077">
                  <c:v>40644</c:v>
                </c:pt>
                <c:pt idx="1078">
                  <c:v>40645</c:v>
                </c:pt>
                <c:pt idx="1079">
                  <c:v>40646</c:v>
                </c:pt>
                <c:pt idx="1080">
                  <c:v>40647</c:v>
                </c:pt>
                <c:pt idx="1081">
                  <c:v>40648</c:v>
                </c:pt>
                <c:pt idx="1082">
                  <c:v>40651</c:v>
                </c:pt>
                <c:pt idx="1083">
                  <c:v>40652</c:v>
                </c:pt>
                <c:pt idx="1084">
                  <c:v>40653</c:v>
                </c:pt>
                <c:pt idx="1085">
                  <c:v>40654</c:v>
                </c:pt>
                <c:pt idx="1086">
                  <c:v>40658</c:v>
                </c:pt>
                <c:pt idx="1087">
                  <c:v>40659</c:v>
                </c:pt>
                <c:pt idx="1088">
                  <c:v>40660</c:v>
                </c:pt>
                <c:pt idx="1089">
                  <c:v>40661</c:v>
                </c:pt>
                <c:pt idx="1090">
                  <c:v>40662</c:v>
                </c:pt>
                <c:pt idx="1091">
                  <c:v>40665</c:v>
                </c:pt>
                <c:pt idx="1092">
                  <c:v>40666</c:v>
                </c:pt>
                <c:pt idx="1093">
                  <c:v>40667</c:v>
                </c:pt>
                <c:pt idx="1094">
                  <c:v>40668</c:v>
                </c:pt>
                <c:pt idx="1095">
                  <c:v>40669</c:v>
                </c:pt>
                <c:pt idx="1096">
                  <c:v>40672</c:v>
                </c:pt>
                <c:pt idx="1097">
                  <c:v>40673</c:v>
                </c:pt>
                <c:pt idx="1098">
                  <c:v>40674</c:v>
                </c:pt>
                <c:pt idx="1099">
                  <c:v>40675</c:v>
                </c:pt>
                <c:pt idx="1100">
                  <c:v>40676</c:v>
                </c:pt>
                <c:pt idx="1101">
                  <c:v>40679</c:v>
                </c:pt>
                <c:pt idx="1102">
                  <c:v>40680</c:v>
                </c:pt>
                <c:pt idx="1103">
                  <c:v>40681</c:v>
                </c:pt>
                <c:pt idx="1104">
                  <c:v>40682</c:v>
                </c:pt>
                <c:pt idx="1105">
                  <c:v>40683</c:v>
                </c:pt>
                <c:pt idx="1106">
                  <c:v>40686</c:v>
                </c:pt>
                <c:pt idx="1107">
                  <c:v>40687</c:v>
                </c:pt>
                <c:pt idx="1108">
                  <c:v>40688</c:v>
                </c:pt>
                <c:pt idx="1109">
                  <c:v>40689</c:v>
                </c:pt>
                <c:pt idx="1110">
                  <c:v>40690</c:v>
                </c:pt>
                <c:pt idx="1111">
                  <c:v>40694</c:v>
                </c:pt>
                <c:pt idx="1112">
                  <c:v>40695</c:v>
                </c:pt>
                <c:pt idx="1113">
                  <c:v>40696</c:v>
                </c:pt>
                <c:pt idx="1114">
                  <c:v>40697</c:v>
                </c:pt>
                <c:pt idx="1115">
                  <c:v>40700</c:v>
                </c:pt>
                <c:pt idx="1116">
                  <c:v>40701</c:v>
                </c:pt>
                <c:pt idx="1117">
                  <c:v>40702</c:v>
                </c:pt>
                <c:pt idx="1118">
                  <c:v>40703</c:v>
                </c:pt>
                <c:pt idx="1119">
                  <c:v>40704</c:v>
                </c:pt>
                <c:pt idx="1120">
                  <c:v>40707</c:v>
                </c:pt>
                <c:pt idx="1121">
                  <c:v>40708</c:v>
                </c:pt>
                <c:pt idx="1122">
                  <c:v>40709</c:v>
                </c:pt>
                <c:pt idx="1123">
                  <c:v>40710</c:v>
                </c:pt>
                <c:pt idx="1124">
                  <c:v>40711</c:v>
                </c:pt>
                <c:pt idx="1125">
                  <c:v>40714</c:v>
                </c:pt>
                <c:pt idx="1126">
                  <c:v>40715</c:v>
                </c:pt>
                <c:pt idx="1127">
                  <c:v>40716</c:v>
                </c:pt>
                <c:pt idx="1128">
                  <c:v>40717</c:v>
                </c:pt>
                <c:pt idx="1129">
                  <c:v>40718</c:v>
                </c:pt>
                <c:pt idx="1130">
                  <c:v>40721</c:v>
                </c:pt>
                <c:pt idx="1131">
                  <c:v>40722</c:v>
                </c:pt>
                <c:pt idx="1132">
                  <c:v>40723</c:v>
                </c:pt>
                <c:pt idx="1133">
                  <c:v>40724</c:v>
                </c:pt>
                <c:pt idx="1134">
                  <c:v>40725</c:v>
                </c:pt>
                <c:pt idx="1135">
                  <c:v>40729</c:v>
                </c:pt>
                <c:pt idx="1136">
                  <c:v>40730</c:v>
                </c:pt>
                <c:pt idx="1137">
                  <c:v>40731</c:v>
                </c:pt>
                <c:pt idx="1138">
                  <c:v>40732</c:v>
                </c:pt>
                <c:pt idx="1139">
                  <c:v>40735</c:v>
                </c:pt>
                <c:pt idx="1140">
                  <c:v>40736</c:v>
                </c:pt>
                <c:pt idx="1141">
                  <c:v>40737</c:v>
                </c:pt>
                <c:pt idx="1142">
                  <c:v>40738</c:v>
                </c:pt>
                <c:pt idx="1143">
                  <c:v>40739</c:v>
                </c:pt>
                <c:pt idx="1144">
                  <c:v>40742</c:v>
                </c:pt>
                <c:pt idx="1145">
                  <c:v>40743</c:v>
                </c:pt>
                <c:pt idx="1146">
                  <c:v>40744</c:v>
                </c:pt>
                <c:pt idx="1147">
                  <c:v>40745</c:v>
                </c:pt>
                <c:pt idx="1148">
                  <c:v>40746</c:v>
                </c:pt>
                <c:pt idx="1149">
                  <c:v>40749</c:v>
                </c:pt>
                <c:pt idx="1150">
                  <c:v>40750</c:v>
                </c:pt>
                <c:pt idx="1151">
                  <c:v>40751</c:v>
                </c:pt>
                <c:pt idx="1152">
                  <c:v>40752</c:v>
                </c:pt>
                <c:pt idx="1153">
                  <c:v>40753</c:v>
                </c:pt>
                <c:pt idx="1154">
                  <c:v>40756</c:v>
                </c:pt>
                <c:pt idx="1155">
                  <c:v>40757</c:v>
                </c:pt>
                <c:pt idx="1156">
                  <c:v>40758</c:v>
                </c:pt>
                <c:pt idx="1157">
                  <c:v>40759</c:v>
                </c:pt>
                <c:pt idx="1158">
                  <c:v>40760</c:v>
                </c:pt>
                <c:pt idx="1159">
                  <c:v>40763</c:v>
                </c:pt>
                <c:pt idx="1160">
                  <c:v>40764</c:v>
                </c:pt>
                <c:pt idx="1161">
                  <c:v>40765</c:v>
                </c:pt>
                <c:pt idx="1162">
                  <c:v>40766</c:v>
                </c:pt>
                <c:pt idx="1163">
                  <c:v>40767</c:v>
                </c:pt>
                <c:pt idx="1164">
                  <c:v>40770</c:v>
                </c:pt>
                <c:pt idx="1165">
                  <c:v>40771</c:v>
                </c:pt>
                <c:pt idx="1166">
                  <c:v>40772</c:v>
                </c:pt>
                <c:pt idx="1167">
                  <c:v>40773</c:v>
                </c:pt>
                <c:pt idx="1168">
                  <c:v>40774</c:v>
                </c:pt>
                <c:pt idx="1169">
                  <c:v>40777</c:v>
                </c:pt>
                <c:pt idx="1170">
                  <c:v>40778</c:v>
                </c:pt>
                <c:pt idx="1171">
                  <c:v>40779</c:v>
                </c:pt>
                <c:pt idx="1172">
                  <c:v>40780</c:v>
                </c:pt>
                <c:pt idx="1173">
                  <c:v>40781</c:v>
                </c:pt>
                <c:pt idx="1174">
                  <c:v>40784</c:v>
                </c:pt>
                <c:pt idx="1175">
                  <c:v>40785</c:v>
                </c:pt>
                <c:pt idx="1176">
                  <c:v>40786</c:v>
                </c:pt>
                <c:pt idx="1177">
                  <c:v>40787</c:v>
                </c:pt>
                <c:pt idx="1178">
                  <c:v>40788</c:v>
                </c:pt>
                <c:pt idx="1179">
                  <c:v>40792</c:v>
                </c:pt>
                <c:pt idx="1180">
                  <c:v>40793</c:v>
                </c:pt>
                <c:pt idx="1181">
                  <c:v>40794</c:v>
                </c:pt>
                <c:pt idx="1182">
                  <c:v>40795</c:v>
                </c:pt>
                <c:pt idx="1183">
                  <c:v>40798</c:v>
                </c:pt>
                <c:pt idx="1184">
                  <c:v>40799</c:v>
                </c:pt>
                <c:pt idx="1185">
                  <c:v>40800</c:v>
                </c:pt>
                <c:pt idx="1186">
                  <c:v>40801</c:v>
                </c:pt>
                <c:pt idx="1187">
                  <c:v>40802</c:v>
                </c:pt>
                <c:pt idx="1188">
                  <c:v>40805</c:v>
                </c:pt>
                <c:pt idx="1189">
                  <c:v>40806</c:v>
                </c:pt>
                <c:pt idx="1190">
                  <c:v>40807</c:v>
                </c:pt>
                <c:pt idx="1191">
                  <c:v>40808</c:v>
                </c:pt>
                <c:pt idx="1192">
                  <c:v>40809</c:v>
                </c:pt>
                <c:pt idx="1193">
                  <c:v>40812</c:v>
                </c:pt>
                <c:pt idx="1194">
                  <c:v>40813</c:v>
                </c:pt>
                <c:pt idx="1195">
                  <c:v>40814</c:v>
                </c:pt>
                <c:pt idx="1196">
                  <c:v>40815</c:v>
                </c:pt>
                <c:pt idx="1197">
                  <c:v>40816</c:v>
                </c:pt>
                <c:pt idx="1198">
                  <c:v>40819</c:v>
                </c:pt>
                <c:pt idx="1199">
                  <c:v>40820</c:v>
                </c:pt>
                <c:pt idx="1200">
                  <c:v>40821</c:v>
                </c:pt>
                <c:pt idx="1201">
                  <c:v>40822</c:v>
                </c:pt>
                <c:pt idx="1202">
                  <c:v>40823</c:v>
                </c:pt>
                <c:pt idx="1203">
                  <c:v>40826</c:v>
                </c:pt>
                <c:pt idx="1204">
                  <c:v>40827</c:v>
                </c:pt>
                <c:pt idx="1205">
                  <c:v>40828</c:v>
                </c:pt>
                <c:pt idx="1206">
                  <c:v>40829</c:v>
                </c:pt>
                <c:pt idx="1207">
                  <c:v>40830</c:v>
                </c:pt>
                <c:pt idx="1208">
                  <c:v>40833</c:v>
                </c:pt>
                <c:pt idx="1209">
                  <c:v>40834</c:v>
                </c:pt>
                <c:pt idx="1210">
                  <c:v>40835</c:v>
                </c:pt>
                <c:pt idx="1211">
                  <c:v>40836</c:v>
                </c:pt>
                <c:pt idx="1212">
                  <c:v>40837</c:v>
                </c:pt>
                <c:pt idx="1213">
                  <c:v>40840</c:v>
                </c:pt>
                <c:pt idx="1214">
                  <c:v>40841</c:v>
                </c:pt>
                <c:pt idx="1215">
                  <c:v>40842</c:v>
                </c:pt>
                <c:pt idx="1216">
                  <c:v>40843</c:v>
                </c:pt>
                <c:pt idx="1217">
                  <c:v>40844</c:v>
                </c:pt>
                <c:pt idx="1218">
                  <c:v>40847</c:v>
                </c:pt>
                <c:pt idx="1219">
                  <c:v>40848</c:v>
                </c:pt>
                <c:pt idx="1220">
                  <c:v>40849</c:v>
                </c:pt>
                <c:pt idx="1221">
                  <c:v>40850</c:v>
                </c:pt>
                <c:pt idx="1222">
                  <c:v>40851</c:v>
                </c:pt>
                <c:pt idx="1223">
                  <c:v>40854</c:v>
                </c:pt>
                <c:pt idx="1224">
                  <c:v>40855</c:v>
                </c:pt>
                <c:pt idx="1225">
                  <c:v>40856</c:v>
                </c:pt>
                <c:pt idx="1226">
                  <c:v>40857</c:v>
                </c:pt>
                <c:pt idx="1227">
                  <c:v>40858</c:v>
                </c:pt>
                <c:pt idx="1228">
                  <c:v>40861</c:v>
                </c:pt>
                <c:pt idx="1229">
                  <c:v>40862</c:v>
                </c:pt>
                <c:pt idx="1230">
                  <c:v>40863</c:v>
                </c:pt>
                <c:pt idx="1231">
                  <c:v>40864</c:v>
                </c:pt>
                <c:pt idx="1232">
                  <c:v>40865</c:v>
                </c:pt>
                <c:pt idx="1233">
                  <c:v>40868</c:v>
                </c:pt>
                <c:pt idx="1234">
                  <c:v>40869</c:v>
                </c:pt>
                <c:pt idx="1235">
                  <c:v>40870</c:v>
                </c:pt>
                <c:pt idx="1236">
                  <c:v>40872</c:v>
                </c:pt>
                <c:pt idx="1237">
                  <c:v>40875</c:v>
                </c:pt>
                <c:pt idx="1238">
                  <c:v>40876</c:v>
                </c:pt>
                <c:pt idx="1239">
                  <c:v>40877</c:v>
                </c:pt>
                <c:pt idx="1240">
                  <c:v>40878</c:v>
                </c:pt>
                <c:pt idx="1241">
                  <c:v>40879</c:v>
                </c:pt>
                <c:pt idx="1242">
                  <c:v>40882</c:v>
                </c:pt>
                <c:pt idx="1243">
                  <c:v>40883</c:v>
                </c:pt>
                <c:pt idx="1244">
                  <c:v>40884</c:v>
                </c:pt>
                <c:pt idx="1245">
                  <c:v>40885</c:v>
                </c:pt>
                <c:pt idx="1246">
                  <c:v>40886</c:v>
                </c:pt>
                <c:pt idx="1247">
                  <c:v>40889</c:v>
                </c:pt>
                <c:pt idx="1248" formatCode="mmm\ dd\,\ yyyy">
                  <c:v>40890</c:v>
                </c:pt>
                <c:pt idx="1249" formatCode="mmm\ dd\,\ yyyy">
                  <c:v>40891</c:v>
                </c:pt>
                <c:pt idx="1250" formatCode="mmm\ dd\,\ yyyy">
                  <c:v>40892</c:v>
                </c:pt>
                <c:pt idx="1251" formatCode="mmm\ dd\,\ yyyy">
                  <c:v>40893</c:v>
                </c:pt>
                <c:pt idx="1252" formatCode="mmm\ dd\,\ yyyy">
                  <c:v>40896</c:v>
                </c:pt>
                <c:pt idx="1253" formatCode="mmm\ dd\,\ yyyy">
                  <c:v>40897</c:v>
                </c:pt>
                <c:pt idx="1254" formatCode="mmm\ dd\,\ yyyy">
                  <c:v>40898</c:v>
                </c:pt>
                <c:pt idx="1255" formatCode="mmm\ dd\,\ yyyy">
                  <c:v>40899</c:v>
                </c:pt>
                <c:pt idx="1256" formatCode="mmm\ dd\,\ yyyy">
                  <c:v>40900</c:v>
                </c:pt>
                <c:pt idx="1257" formatCode="mmm\ dd\,\ yyyy">
                  <c:v>40904</c:v>
                </c:pt>
                <c:pt idx="1258" formatCode="mmm\ dd\,\ yyyy">
                  <c:v>40905</c:v>
                </c:pt>
                <c:pt idx="1259" formatCode="mmm\ dd\,\ yyyy">
                  <c:v>40906</c:v>
                </c:pt>
                <c:pt idx="1260" formatCode="mmm\ dd\,\ yyyy">
                  <c:v>40907</c:v>
                </c:pt>
                <c:pt idx="1261" formatCode="mmm\ dd\,\ yyyy">
                  <c:v>40911</c:v>
                </c:pt>
                <c:pt idx="1262" formatCode="mmm\ dd\,\ yyyy">
                  <c:v>40912</c:v>
                </c:pt>
                <c:pt idx="1263" formatCode="mmm\ dd\,\ yyyy">
                  <c:v>40913</c:v>
                </c:pt>
                <c:pt idx="1264" formatCode="mmm\ dd\,\ yyyy">
                  <c:v>40914</c:v>
                </c:pt>
                <c:pt idx="1265" formatCode="mmm\ dd\,\ yyyy">
                  <c:v>40917</c:v>
                </c:pt>
                <c:pt idx="1266" formatCode="mmm\ dd\,\ yyyy">
                  <c:v>40918</c:v>
                </c:pt>
                <c:pt idx="1267" formatCode="mmm\ dd\,\ yyyy">
                  <c:v>40919</c:v>
                </c:pt>
                <c:pt idx="1268" formatCode="mmm\ dd\,\ yyyy">
                  <c:v>40920</c:v>
                </c:pt>
                <c:pt idx="1269" formatCode="mmm\ dd\,\ yyyy">
                  <c:v>40921</c:v>
                </c:pt>
                <c:pt idx="1270" formatCode="mmm\ dd\,\ yyyy">
                  <c:v>40925</c:v>
                </c:pt>
                <c:pt idx="1271" formatCode="mmm\ dd\,\ yyyy">
                  <c:v>40926</c:v>
                </c:pt>
                <c:pt idx="1272" formatCode="mmm\ dd\,\ yyyy">
                  <c:v>40927</c:v>
                </c:pt>
                <c:pt idx="1273" formatCode="mmm\ dd\,\ yyyy">
                  <c:v>40928</c:v>
                </c:pt>
                <c:pt idx="1274" formatCode="mmm\ dd\,\ yyyy">
                  <c:v>40931</c:v>
                </c:pt>
                <c:pt idx="1275" formatCode="mmm\ dd\,\ yyyy">
                  <c:v>40932</c:v>
                </c:pt>
                <c:pt idx="1276" formatCode="mmm\ dd\,\ yyyy">
                  <c:v>40933</c:v>
                </c:pt>
                <c:pt idx="1277" formatCode="mmm\ dd\,\ yyyy">
                  <c:v>40934</c:v>
                </c:pt>
                <c:pt idx="1278" formatCode="mmm\ dd\,\ yyyy">
                  <c:v>40935</c:v>
                </c:pt>
                <c:pt idx="1279" formatCode="mmm\ dd\,\ yyyy">
                  <c:v>40938</c:v>
                </c:pt>
                <c:pt idx="1280" formatCode="mmm\ dd\,\ yyyy">
                  <c:v>40939</c:v>
                </c:pt>
                <c:pt idx="1281" formatCode="mmm\ dd\,\ yyyy">
                  <c:v>40940</c:v>
                </c:pt>
                <c:pt idx="1282" formatCode="mmm\ dd\,\ yyyy">
                  <c:v>40941</c:v>
                </c:pt>
                <c:pt idx="1283" formatCode="mmm\ dd\,\ yyyy">
                  <c:v>40942</c:v>
                </c:pt>
                <c:pt idx="1284" formatCode="mmm\ dd\,\ yyyy">
                  <c:v>40945</c:v>
                </c:pt>
                <c:pt idx="1285" formatCode="mmm\ dd\,\ yyyy">
                  <c:v>40946</c:v>
                </c:pt>
                <c:pt idx="1286" formatCode="mmm\ dd\,\ yyyy">
                  <c:v>40947</c:v>
                </c:pt>
                <c:pt idx="1287" formatCode="mmm\ dd\,\ yyyy">
                  <c:v>40948</c:v>
                </c:pt>
                <c:pt idx="1288" formatCode="mmm\ dd\,\ yyyy">
                  <c:v>40949</c:v>
                </c:pt>
                <c:pt idx="1289" formatCode="mmm\ dd\,\ yyyy">
                  <c:v>40952</c:v>
                </c:pt>
                <c:pt idx="1290" formatCode="mmm\ dd\,\ yyyy">
                  <c:v>40953</c:v>
                </c:pt>
                <c:pt idx="1291" formatCode="mmm\ dd\,\ yyyy">
                  <c:v>40954</c:v>
                </c:pt>
                <c:pt idx="1292" formatCode="mmm\ dd\,\ yyyy">
                  <c:v>40955</c:v>
                </c:pt>
                <c:pt idx="1293" formatCode="mmm\ dd\,\ yyyy">
                  <c:v>40956</c:v>
                </c:pt>
                <c:pt idx="1294" formatCode="mmm\ dd\,\ yyyy">
                  <c:v>40960</c:v>
                </c:pt>
                <c:pt idx="1295" formatCode="mmm\ dd\,\ yyyy">
                  <c:v>40961</c:v>
                </c:pt>
                <c:pt idx="1296" formatCode="mmm\ dd\,\ yyyy">
                  <c:v>40962</c:v>
                </c:pt>
                <c:pt idx="1297" formatCode="mmm\ dd\,\ yyyy">
                  <c:v>40963</c:v>
                </c:pt>
                <c:pt idx="1298" formatCode="mmm\ dd\,\ yyyy">
                  <c:v>40966</c:v>
                </c:pt>
                <c:pt idx="1299" formatCode="mmm\ dd\,\ yyyy">
                  <c:v>40967</c:v>
                </c:pt>
                <c:pt idx="1300" formatCode="mmm\ dd\,\ yyyy">
                  <c:v>40968</c:v>
                </c:pt>
                <c:pt idx="1301" formatCode="mmm\ dd\,\ yyyy">
                  <c:v>40969</c:v>
                </c:pt>
                <c:pt idx="1302" formatCode="mmm\ dd\,\ yyyy">
                  <c:v>40970</c:v>
                </c:pt>
                <c:pt idx="1303" formatCode="mmm\ dd\,\ yyyy">
                  <c:v>40973</c:v>
                </c:pt>
                <c:pt idx="1304" formatCode="mmm\ dd\,\ yyyy">
                  <c:v>40974</c:v>
                </c:pt>
                <c:pt idx="1305" formatCode="mmm\ dd\,\ yyyy">
                  <c:v>40975</c:v>
                </c:pt>
                <c:pt idx="1306" formatCode="mmm\ dd\,\ yyyy">
                  <c:v>40976</c:v>
                </c:pt>
                <c:pt idx="1307" formatCode="mmm\ dd\,\ yyyy">
                  <c:v>40977</c:v>
                </c:pt>
                <c:pt idx="1308" formatCode="mmm\ dd\,\ yyyy">
                  <c:v>40980</c:v>
                </c:pt>
                <c:pt idx="1309" formatCode="mmm\ dd\,\ yyyy">
                  <c:v>40981</c:v>
                </c:pt>
                <c:pt idx="1310" formatCode="mmm\ dd\,\ yyyy">
                  <c:v>40982</c:v>
                </c:pt>
                <c:pt idx="1311" formatCode="mmm\ dd\,\ yyyy">
                  <c:v>40983</c:v>
                </c:pt>
                <c:pt idx="1312" formatCode="mmm\ dd\,\ yyyy">
                  <c:v>40984</c:v>
                </c:pt>
                <c:pt idx="1313" formatCode="mmm\ dd\,\ yyyy">
                  <c:v>40987</c:v>
                </c:pt>
                <c:pt idx="1314" formatCode="mmm\ dd\,\ yyyy">
                  <c:v>40988</c:v>
                </c:pt>
                <c:pt idx="1315" formatCode="[$-409]mmmm\ d\,\ yyyy;@">
                  <c:v>40989</c:v>
                </c:pt>
                <c:pt idx="1316" formatCode="[$-409]mmmm\ d\,\ yyyy;@">
                  <c:v>40990</c:v>
                </c:pt>
                <c:pt idx="1317" formatCode="[$-409]mmmm\ d\,\ yyyy;@">
                  <c:v>40991</c:v>
                </c:pt>
                <c:pt idx="1318" formatCode="[$-409]mmmm\ d\,\ yyyy;@">
                  <c:v>40994</c:v>
                </c:pt>
                <c:pt idx="1319" formatCode="[$-409]mmmm\ d\,\ yyyy;@">
                  <c:v>40995</c:v>
                </c:pt>
                <c:pt idx="1320" formatCode="[$-409]mmmm\ d\,\ yyyy;@">
                  <c:v>40996</c:v>
                </c:pt>
                <c:pt idx="1321" formatCode="[$-409]mmmm\ d\,\ yyyy;@">
                  <c:v>40997</c:v>
                </c:pt>
                <c:pt idx="1322" formatCode="[$-409]mmmm\ d\,\ yyyy;@">
                  <c:v>40998</c:v>
                </c:pt>
                <c:pt idx="1323" formatCode="[$-409]mmmm\ d\,\ yyyy;@">
                  <c:v>41001</c:v>
                </c:pt>
                <c:pt idx="1324" formatCode="[$-409]mmmm\ d\,\ yyyy;@">
                  <c:v>41002</c:v>
                </c:pt>
                <c:pt idx="1325" formatCode="[$-409]mmmm\ d\,\ yyyy;@">
                  <c:v>41003</c:v>
                </c:pt>
                <c:pt idx="1326" formatCode="[$-409]mmmm\ d\,\ yyyy;@">
                  <c:v>41004</c:v>
                </c:pt>
                <c:pt idx="1327" formatCode="[$-409]mmmm\ d\,\ yyyy;@">
                  <c:v>41008</c:v>
                </c:pt>
                <c:pt idx="1328" formatCode="[$-409]mmmm\ d\,\ yyyy;@">
                  <c:v>41009</c:v>
                </c:pt>
                <c:pt idx="1329" formatCode="[$-409]mmmm\ d\,\ yyyy;@">
                  <c:v>41010</c:v>
                </c:pt>
                <c:pt idx="1330" formatCode="[$-409]mmmm\ d\,\ yyyy;@">
                  <c:v>41011</c:v>
                </c:pt>
                <c:pt idx="1331" formatCode="[$-409]mmmm\ d\,\ yyyy;@">
                  <c:v>41012</c:v>
                </c:pt>
                <c:pt idx="1332" formatCode="[$-409]mmmm\ d\,\ yyyy;@">
                  <c:v>41015</c:v>
                </c:pt>
                <c:pt idx="1333" formatCode="[$-409]mmmm\ d\,\ yyyy;@">
                  <c:v>41016</c:v>
                </c:pt>
                <c:pt idx="1334" formatCode="mmm\ dd\,\ yyyy">
                  <c:v>41017</c:v>
                </c:pt>
                <c:pt idx="1335" formatCode="mmm\ dd\,\ yyyy">
                  <c:v>41018</c:v>
                </c:pt>
                <c:pt idx="1336" formatCode="mmm\ dd\,\ yyyy">
                  <c:v>41019</c:v>
                </c:pt>
                <c:pt idx="1337" formatCode="mmm\ dd\,\ yyyy">
                  <c:v>41022</c:v>
                </c:pt>
                <c:pt idx="1338" formatCode="mmm\ dd\,\ yyyy">
                  <c:v>41023</c:v>
                </c:pt>
                <c:pt idx="1339" formatCode="mmm\ dd\,\ yyyy">
                  <c:v>41024</c:v>
                </c:pt>
                <c:pt idx="1340" formatCode="mmm\ dd\,\ yyyy">
                  <c:v>41025</c:v>
                </c:pt>
                <c:pt idx="1341" formatCode="mmm\ dd\,\ yyyy">
                  <c:v>41026</c:v>
                </c:pt>
                <c:pt idx="1342" formatCode="mmm\ dd\,\ yyyy">
                  <c:v>41029</c:v>
                </c:pt>
                <c:pt idx="1343" formatCode="mmm\ dd\,\ yyyy">
                  <c:v>41030</c:v>
                </c:pt>
                <c:pt idx="1344" formatCode="mmm\ dd\,\ yyyy">
                  <c:v>41031</c:v>
                </c:pt>
                <c:pt idx="1345" formatCode="mmm\ dd\,\ yyyy">
                  <c:v>41032</c:v>
                </c:pt>
                <c:pt idx="1346" formatCode="mmm\ dd\,\ yyyy">
                  <c:v>41033</c:v>
                </c:pt>
                <c:pt idx="1347" formatCode="mmm\ dd\,\ yyyy">
                  <c:v>41036</c:v>
                </c:pt>
                <c:pt idx="1348" formatCode="mmm\ dd\,\ yyyy">
                  <c:v>41037</c:v>
                </c:pt>
                <c:pt idx="1349" formatCode="mmm\ dd\,\ yyyy">
                  <c:v>41038</c:v>
                </c:pt>
                <c:pt idx="1350" formatCode="mmm\ dd\,\ yyyy">
                  <c:v>41039</c:v>
                </c:pt>
                <c:pt idx="1351" formatCode="mmm\ dd\,\ yyyy">
                  <c:v>41040</c:v>
                </c:pt>
                <c:pt idx="1352" formatCode="mmm\ dd\,\ yyyy">
                  <c:v>41043</c:v>
                </c:pt>
                <c:pt idx="1353" formatCode="mmm\ dd\,\ yyyy">
                  <c:v>41044</c:v>
                </c:pt>
                <c:pt idx="1354" formatCode="mmm\ dd\,\ yyyy">
                  <c:v>41045</c:v>
                </c:pt>
                <c:pt idx="1355" formatCode="mmm\ dd\,\ yyyy">
                  <c:v>41046</c:v>
                </c:pt>
                <c:pt idx="1356" formatCode="mmm\ dd\,\ yyyy">
                  <c:v>41047</c:v>
                </c:pt>
                <c:pt idx="1357" formatCode="mmm\ dd\,\ yyyy">
                  <c:v>41050</c:v>
                </c:pt>
                <c:pt idx="1358" formatCode="mmm\ dd\,\ yyyy">
                  <c:v>41051</c:v>
                </c:pt>
                <c:pt idx="1359" formatCode="mmm\ dd\,\ yyyy">
                  <c:v>41052</c:v>
                </c:pt>
                <c:pt idx="1360" formatCode="mmm\ dd\,\ yyyy">
                  <c:v>41053</c:v>
                </c:pt>
                <c:pt idx="1361" formatCode="mmm\ dd\,\ yyyy">
                  <c:v>41054</c:v>
                </c:pt>
                <c:pt idx="1362" formatCode="mmm\ dd\,\ yyyy">
                  <c:v>41058</c:v>
                </c:pt>
                <c:pt idx="1363" formatCode="mmm\ dd\,\ yyyy">
                  <c:v>41059</c:v>
                </c:pt>
                <c:pt idx="1364" formatCode="mmm\ dd\,\ yyyy">
                  <c:v>41060</c:v>
                </c:pt>
                <c:pt idx="1365" formatCode="mmm\ dd\,\ yyyy">
                  <c:v>41061</c:v>
                </c:pt>
                <c:pt idx="1366" formatCode="mmm\ dd\,\ yyyy">
                  <c:v>41064</c:v>
                </c:pt>
                <c:pt idx="1367" formatCode="mmm\ dd\,\ yyyy">
                  <c:v>41065</c:v>
                </c:pt>
                <c:pt idx="1368" formatCode="mmm\ dd\,\ yyyy">
                  <c:v>41066</c:v>
                </c:pt>
                <c:pt idx="1369" formatCode="mmm\ dd\,\ yyyy">
                  <c:v>41067</c:v>
                </c:pt>
                <c:pt idx="1370" formatCode="mmm\ dd\,\ yyyy">
                  <c:v>41068</c:v>
                </c:pt>
                <c:pt idx="1371" formatCode="mmm\ dd\,\ yyyy">
                  <c:v>41071</c:v>
                </c:pt>
                <c:pt idx="1372" formatCode="mmm\ dd\,\ yyyy">
                  <c:v>41072</c:v>
                </c:pt>
                <c:pt idx="1373" formatCode="mmm\ dd\,\ yyyy">
                  <c:v>41073</c:v>
                </c:pt>
                <c:pt idx="1374" formatCode="mmm\ dd\,\ yyyy">
                  <c:v>41074</c:v>
                </c:pt>
                <c:pt idx="1375" formatCode="mmm\ dd\,\ yyyy">
                  <c:v>41075</c:v>
                </c:pt>
                <c:pt idx="1376" formatCode="mmm\ dd\,\ yyyy">
                  <c:v>41078</c:v>
                </c:pt>
                <c:pt idx="1377" formatCode="mmm\ dd\,\ yyyy">
                  <c:v>41079</c:v>
                </c:pt>
                <c:pt idx="1378" formatCode="mmm\ dd\,\ yyyy">
                  <c:v>41080</c:v>
                </c:pt>
                <c:pt idx="1379" formatCode="mmm\ dd\,\ yyyy">
                  <c:v>41081</c:v>
                </c:pt>
                <c:pt idx="1380" formatCode="mmm\ dd\,\ yyyy">
                  <c:v>41082</c:v>
                </c:pt>
                <c:pt idx="1381" formatCode="mmm\ dd\,\ yyyy">
                  <c:v>41085</c:v>
                </c:pt>
                <c:pt idx="1382" formatCode="mmm\ dd\,\ yyyy">
                  <c:v>41086</c:v>
                </c:pt>
                <c:pt idx="1383" formatCode="mmm\ dd\,\ yyyy">
                  <c:v>41087</c:v>
                </c:pt>
                <c:pt idx="1384" formatCode="mmm\ dd\,\ yyyy">
                  <c:v>41088</c:v>
                </c:pt>
                <c:pt idx="1385" formatCode="mmm\ dd\,\ yyyy">
                  <c:v>41089</c:v>
                </c:pt>
                <c:pt idx="1386" formatCode="mmm\ dd\,\ yyyy">
                  <c:v>41092</c:v>
                </c:pt>
                <c:pt idx="1387" formatCode="mmm\ dd\,\ yyyy">
                  <c:v>41093</c:v>
                </c:pt>
                <c:pt idx="1388" formatCode="mmm\ dd\,\ yyyy">
                  <c:v>41095</c:v>
                </c:pt>
                <c:pt idx="1389" formatCode="mmm\ dd\,\ yyyy">
                  <c:v>41096</c:v>
                </c:pt>
                <c:pt idx="1390" formatCode="mmm\ dd\,\ yyyy">
                  <c:v>41099</c:v>
                </c:pt>
                <c:pt idx="1391" formatCode="mmm\ dd\,\ yyyy">
                  <c:v>41100</c:v>
                </c:pt>
                <c:pt idx="1392" formatCode="mmm\ dd\,\ yyyy">
                  <c:v>41101</c:v>
                </c:pt>
                <c:pt idx="1393" formatCode="mmm\ dd\,\ yyyy">
                  <c:v>41102</c:v>
                </c:pt>
                <c:pt idx="1394" formatCode="mmm\ dd\,\ yyyy">
                  <c:v>41103</c:v>
                </c:pt>
                <c:pt idx="1395" formatCode="mmm\ dd\,\ yyyy">
                  <c:v>41106</c:v>
                </c:pt>
                <c:pt idx="1396" formatCode="mmm\ dd\,\ yyyy">
                  <c:v>41107</c:v>
                </c:pt>
                <c:pt idx="1397" formatCode="mmm\ dd\,\ yyyy">
                  <c:v>41108</c:v>
                </c:pt>
                <c:pt idx="1398" formatCode="mmm\ dd\,\ yyyy">
                  <c:v>41109</c:v>
                </c:pt>
                <c:pt idx="1399" formatCode="mmm\ dd\,\ yyyy">
                  <c:v>41110</c:v>
                </c:pt>
                <c:pt idx="1400" formatCode="mmm\ dd\,\ yyyy">
                  <c:v>41113</c:v>
                </c:pt>
                <c:pt idx="1401" formatCode="mmm\ dd\,\ yyyy">
                  <c:v>41114</c:v>
                </c:pt>
                <c:pt idx="1402" formatCode="mmm\ dd\,\ yyyy">
                  <c:v>41115</c:v>
                </c:pt>
                <c:pt idx="1403" formatCode="mmm\ dd\,\ yyyy">
                  <c:v>41116</c:v>
                </c:pt>
                <c:pt idx="1404" formatCode="mmm\ dd\,\ yyyy">
                  <c:v>41117</c:v>
                </c:pt>
                <c:pt idx="1405" formatCode="mmm\ dd\,\ yyyy">
                  <c:v>41120</c:v>
                </c:pt>
                <c:pt idx="1406" formatCode="mmm\ dd\,\ yyyy">
                  <c:v>41121</c:v>
                </c:pt>
                <c:pt idx="1407" formatCode="mmm\ dd\,\ yyyy">
                  <c:v>41122</c:v>
                </c:pt>
                <c:pt idx="1408" formatCode="mmm\ dd\,\ yyyy">
                  <c:v>41123</c:v>
                </c:pt>
                <c:pt idx="1409" formatCode="mmm\ dd\,\ yyyy">
                  <c:v>41124</c:v>
                </c:pt>
                <c:pt idx="1410" formatCode="mmm\ dd\,\ yyyy">
                  <c:v>41127</c:v>
                </c:pt>
                <c:pt idx="1411" formatCode="mmm\ dd\,\ yyyy">
                  <c:v>41128</c:v>
                </c:pt>
                <c:pt idx="1412" formatCode="mmm\ dd\,\ yyyy">
                  <c:v>41129</c:v>
                </c:pt>
                <c:pt idx="1413" formatCode="mmm\ dd\,\ yyyy">
                  <c:v>41130</c:v>
                </c:pt>
                <c:pt idx="1414" formatCode="mmm\ dd\,\ yyyy">
                  <c:v>41131</c:v>
                </c:pt>
                <c:pt idx="1415" formatCode="mmm\ dd\,\ yyyy">
                  <c:v>41134</c:v>
                </c:pt>
                <c:pt idx="1416" formatCode="mmm\ dd\,\ yyyy">
                  <c:v>41135</c:v>
                </c:pt>
                <c:pt idx="1417" formatCode="mmm\ dd\,\ yyyy">
                  <c:v>41136</c:v>
                </c:pt>
                <c:pt idx="1418" formatCode="mmm\ dd\,\ yyyy">
                  <c:v>41137</c:v>
                </c:pt>
                <c:pt idx="1419" formatCode="mmm\ dd\,\ yyyy">
                  <c:v>41138</c:v>
                </c:pt>
                <c:pt idx="1420" formatCode="mmm\ dd\,\ yyyy">
                  <c:v>41141</c:v>
                </c:pt>
                <c:pt idx="1421" formatCode="mmm\ dd\,\ yyyy">
                  <c:v>41142</c:v>
                </c:pt>
                <c:pt idx="1422" formatCode="mmm\ dd\,\ yyyy">
                  <c:v>41143</c:v>
                </c:pt>
                <c:pt idx="1423" formatCode="mmm\ dd\,\ yyyy">
                  <c:v>41144</c:v>
                </c:pt>
                <c:pt idx="1424" formatCode="mmm\ dd\,\ yyyy">
                  <c:v>41145</c:v>
                </c:pt>
                <c:pt idx="1425" formatCode="mmm\ dd\,\ yyyy">
                  <c:v>41148</c:v>
                </c:pt>
                <c:pt idx="1426" formatCode="mmm\ dd\,\ yyyy">
                  <c:v>41149</c:v>
                </c:pt>
                <c:pt idx="1427" formatCode="mmm\ dd\,\ yyyy">
                  <c:v>41150</c:v>
                </c:pt>
                <c:pt idx="1428" formatCode="mmm\ dd\,\ yyyy">
                  <c:v>41151</c:v>
                </c:pt>
                <c:pt idx="1429" formatCode="mmm\ dd\,\ yyyy">
                  <c:v>41152</c:v>
                </c:pt>
                <c:pt idx="1430" formatCode="mmm\ dd\,\ yyyy">
                  <c:v>41155</c:v>
                </c:pt>
                <c:pt idx="1431" formatCode="mmm\ dd\,\ yyyy">
                  <c:v>41156</c:v>
                </c:pt>
                <c:pt idx="1432" formatCode="mmm\ dd\,\ yyyy">
                  <c:v>41157</c:v>
                </c:pt>
                <c:pt idx="1433" formatCode="mmm\ dd\,\ yyyy">
                  <c:v>41158</c:v>
                </c:pt>
                <c:pt idx="1434" formatCode="mmm\ dd\,\ yyyy">
                  <c:v>41159</c:v>
                </c:pt>
                <c:pt idx="1435" formatCode="mmm\ dd\,\ yyyy">
                  <c:v>41162</c:v>
                </c:pt>
                <c:pt idx="1436" formatCode="mmm\ dd\,\ yyyy">
                  <c:v>41163</c:v>
                </c:pt>
                <c:pt idx="1437" formatCode="mmm\ dd\,\ yyyy">
                  <c:v>41164</c:v>
                </c:pt>
                <c:pt idx="1438" formatCode="mmm\ dd\,\ yyyy">
                  <c:v>41165</c:v>
                </c:pt>
                <c:pt idx="1439" formatCode="mmm\ dd\,\ yyyy">
                  <c:v>41166</c:v>
                </c:pt>
                <c:pt idx="1440" formatCode="mmm\ dd\,\ yyyy">
                  <c:v>41169</c:v>
                </c:pt>
                <c:pt idx="1441" formatCode="mmm\ dd\,\ yyyy">
                  <c:v>41170</c:v>
                </c:pt>
                <c:pt idx="1442" formatCode="mmm\ dd\,\ yyyy">
                  <c:v>41171</c:v>
                </c:pt>
                <c:pt idx="1443" formatCode="mmm\ dd\,\ yyyy">
                  <c:v>41172</c:v>
                </c:pt>
                <c:pt idx="1444" formatCode="mmm\ dd\,\ yyyy">
                  <c:v>41173</c:v>
                </c:pt>
                <c:pt idx="1445" formatCode="mmm\ dd\,\ yyyy">
                  <c:v>41176</c:v>
                </c:pt>
                <c:pt idx="1446" formatCode="mmm\ dd\,\ yyyy">
                  <c:v>41177</c:v>
                </c:pt>
                <c:pt idx="1447" formatCode="mmm\ dd\,\ yyyy">
                  <c:v>41178</c:v>
                </c:pt>
                <c:pt idx="1448" formatCode="mmm\ dd\,\ yyyy">
                  <c:v>41179</c:v>
                </c:pt>
                <c:pt idx="1449" formatCode="mmm\ dd\,\ yyyy">
                  <c:v>41180</c:v>
                </c:pt>
                <c:pt idx="1450" formatCode="mmm\ dd\,\ yyyy">
                  <c:v>41183</c:v>
                </c:pt>
                <c:pt idx="1451" formatCode="mmm\ dd\,\ yyyy">
                  <c:v>41184</c:v>
                </c:pt>
                <c:pt idx="1452" formatCode="mmm\ dd\,\ yyyy">
                  <c:v>41185</c:v>
                </c:pt>
                <c:pt idx="1453" formatCode="mmm\ dd\,\ yyyy">
                  <c:v>41186</c:v>
                </c:pt>
                <c:pt idx="1454" formatCode="mmm\ dd\,\ yyyy">
                  <c:v>41187</c:v>
                </c:pt>
                <c:pt idx="1455" formatCode="mmm\ dd\,\ yyyy">
                  <c:v>41190</c:v>
                </c:pt>
                <c:pt idx="1456" formatCode="mmm\ dd\,\ yyyy">
                  <c:v>41191</c:v>
                </c:pt>
                <c:pt idx="1457" formatCode="mmm\ dd\,\ yyyy">
                  <c:v>41192</c:v>
                </c:pt>
                <c:pt idx="1458" formatCode="mmm\ dd\,\ yyyy">
                  <c:v>41193</c:v>
                </c:pt>
                <c:pt idx="1459" formatCode="mmm\ dd\,\ yyyy">
                  <c:v>41194</c:v>
                </c:pt>
                <c:pt idx="1460" formatCode="mmm\ dd\,\ yyyy">
                  <c:v>41197</c:v>
                </c:pt>
                <c:pt idx="1461" formatCode="mmm\ dd\,\ yyyy">
                  <c:v>41198</c:v>
                </c:pt>
                <c:pt idx="1462" formatCode="mmm\ dd\,\ yyyy">
                  <c:v>41199</c:v>
                </c:pt>
                <c:pt idx="1463" formatCode="mmm\ dd\,\ yyyy">
                  <c:v>41200</c:v>
                </c:pt>
                <c:pt idx="1464" formatCode="mmm\ dd\,\ yyyy">
                  <c:v>41201</c:v>
                </c:pt>
                <c:pt idx="1465" formatCode="mmm\ dd\,\ yyyy">
                  <c:v>41204</c:v>
                </c:pt>
                <c:pt idx="1466" formatCode="mmm\ dd\,\ yyyy">
                  <c:v>41205</c:v>
                </c:pt>
                <c:pt idx="1467" formatCode="mmm\ dd\,\ yyyy">
                  <c:v>41206</c:v>
                </c:pt>
                <c:pt idx="1468" formatCode="mmm\ dd\,\ yyyy">
                  <c:v>41207</c:v>
                </c:pt>
                <c:pt idx="1469" formatCode="mmm\ dd\,\ yyyy">
                  <c:v>41208</c:v>
                </c:pt>
                <c:pt idx="1470" formatCode="mmm\ dd\,\ yyyy">
                  <c:v>41211</c:v>
                </c:pt>
                <c:pt idx="1471" formatCode="mmm\ dd\,\ yyyy">
                  <c:v>41212</c:v>
                </c:pt>
                <c:pt idx="1472" formatCode="mmm\ dd\,\ yyyy">
                  <c:v>41213</c:v>
                </c:pt>
                <c:pt idx="1473" formatCode="mmm\ dd\,\ yyyy">
                  <c:v>41214</c:v>
                </c:pt>
                <c:pt idx="1474" formatCode="mmm\ dd\,\ yyyy">
                  <c:v>41215</c:v>
                </c:pt>
                <c:pt idx="1475" formatCode="mmm\ dd\,\ yyyy">
                  <c:v>41218</c:v>
                </c:pt>
                <c:pt idx="1476" formatCode="mmm\ dd\,\ yyyy">
                  <c:v>41219</c:v>
                </c:pt>
                <c:pt idx="1477" formatCode="mmm\ dd\,\ yyyy">
                  <c:v>41220</c:v>
                </c:pt>
                <c:pt idx="1478" formatCode="mmm\ dd\,\ yyyy">
                  <c:v>41221</c:v>
                </c:pt>
                <c:pt idx="1479" formatCode="mmm\ dd\,\ yyyy">
                  <c:v>41222</c:v>
                </c:pt>
                <c:pt idx="1480" formatCode="mmm\ dd\,\ yyyy">
                  <c:v>41225</c:v>
                </c:pt>
                <c:pt idx="1481" formatCode="mmm\ dd\,\ yyyy">
                  <c:v>41226</c:v>
                </c:pt>
                <c:pt idx="1482" formatCode="mmm\ dd\,\ yyyy">
                  <c:v>41227</c:v>
                </c:pt>
                <c:pt idx="1483" formatCode="mmm\ dd\,\ yyyy">
                  <c:v>41228</c:v>
                </c:pt>
                <c:pt idx="1484" formatCode="mmm\ dd\,\ yyyy">
                  <c:v>41229</c:v>
                </c:pt>
                <c:pt idx="1485" formatCode="mmm\ dd\,\ yyyy">
                  <c:v>41232</c:v>
                </c:pt>
                <c:pt idx="1486" formatCode="mmm\ dd\,\ yyyy">
                  <c:v>41233</c:v>
                </c:pt>
                <c:pt idx="1487" formatCode="mmm\ dd\,\ yyyy">
                  <c:v>41234</c:v>
                </c:pt>
                <c:pt idx="1488" formatCode="mmm\ dd\,\ yyyy">
                  <c:v>41235</c:v>
                </c:pt>
                <c:pt idx="1489" formatCode="mmm\ dd\,\ yyyy">
                  <c:v>41236</c:v>
                </c:pt>
                <c:pt idx="1490" formatCode="mmm\ dd\,\ yyyy">
                  <c:v>41239</c:v>
                </c:pt>
                <c:pt idx="1491" formatCode="mmm\ dd\,\ yyyy">
                  <c:v>41240</c:v>
                </c:pt>
                <c:pt idx="1492" formatCode="mmm\ dd\,\ yyyy">
                  <c:v>41241</c:v>
                </c:pt>
                <c:pt idx="1493" formatCode="mmm\ dd\,\ yyyy">
                  <c:v>41242</c:v>
                </c:pt>
                <c:pt idx="1494" formatCode="mmm\ dd\,\ yyyy">
                  <c:v>41243</c:v>
                </c:pt>
                <c:pt idx="1495" formatCode="mmm\ dd\,\ yyyy">
                  <c:v>41246</c:v>
                </c:pt>
                <c:pt idx="1496" formatCode="mmm\ dd\,\ yyyy">
                  <c:v>41247</c:v>
                </c:pt>
                <c:pt idx="1497" formatCode="mmm\ dd\,\ yyyy">
                  <c:v>41248</c:v>
                </c:pt>
                <c:pt idx="1498" formatCode="mmm\ dd\,\ yyyy">
                  <c:v>41249</c:v>
                </c:pt>
                <c:pt idx="1499" formatCode="mmm\ dd\,\ yyyy">
                  <c:v>41250</c:v>
                </c:pt>
                <c:pt idx="1500" formatCode="mmm\ dd\,\ yyyy">
                  <c:v>41253</c:v>
                </c:pt>
                <c:pt idx="1501" formatCode="mmm\ dd\,\ yyyy">
                  <c:v>41254</c:v>
                </c:pt>
                <c:pt idx="1502" formatCode="mmm\ dd\,\ yyyy">
                  <c:v>41255</c:v>
                </c:pt>
                <c:pt idx="1503" formatCode="mmm\ dd\,\ yyyy">
                  <c:v>41256</c:v>
                </c:pt>
                <c:pt idx="1504" formatCode="mmm\ dd\,\ yyyy">
                  <c:v>41257</c:v>
                </c:pt>
                <c:pt idx="1505" formatCode="mmm\ dd\,\ yyyy">
                  <c:v>41260</c:v>
                </c:pt>
                <c:pt idx="1506" formatCode="mmm\ dd\,\ yyyy">
                  <c:v>41261</c:v>
                </c:pt>
                <c:pt idx="1507" formatCode="mmm\ dd\,\ yyyy">
                  <c:v>41262</c:v>
                </c:pt>
                <c:pt idx="1508" formatCode="mmm\ dd\,\ yyyy">
                  <c:v>41263</c:v>
                </c:pt>
                <c:pt idx="1509" formatCode="mmm\ dd\,\ yyyy">
                  <c:v>41264</c:v>
                </c:pt>
                <c:pt idx="1510" formatCode="mmm\ dd\,\ yyyy">
                  <c:v>41267</c:v>
                </c:pt>
                <c:pt idx="1511" formatCode="mmm\ dd\,\ yyyy">
                  <c:v>41268</c:v>
                </c:pt>
                <c:pt idx="1512" formatCode="mmm\ dd\,\ yyyy">
                  <c:v>41269</c:v>
                </c:pt>
                <c:pt idx="1513" formatCode="mmm\ dd\,\ yyyy">
                  <c:v>41270</c:v>
                </c:pt>
                <c:pt idx="1514" formatCode="mmm\ dd\,\ yyyy">
                  <c:v>41271</c:v>
                </c:pt>
                <c:pt idx="1515" formatCode="mmm\ dd\,\ yyyy">
                  <c:v>41274</c:v>
                </c:pt>
                <c:pt idx="1516" formatCode="mmm\ dd\,\ yyyy">
                  <c:v>41275</c:v>
                </c:pt>
                <c:pt idx="1517" formatCode="mmm\ dd\,\ yyyy">
                  <c:v>41276</c:v>
                </c:pt>
                <c:pt idx="1518" formatCode="mmm\ dd\,\ yyyy">
                  <c:v>41277</c:v>
                </c:pt>
                <c:pt idx="1519" formatCode="mmm\ dd\,\ yyyy">
                  <c:v>41278</c:v>
                </c:pt>
                <c:pt idx="1520" formatCode="mmm\ dd\,\ yyyy">
                  <c:v>41281</c:v>
                </c:pt>
                <c:pt idx="1521" formatCode="mmm\ dd\,\ yyyy">
                  <c:v>41282</c:v>
                </c:pt>
                <c:pt idx="1522" formatCode="mmm\ dd\,\ yyyy">
                  <c:v>41283</c:v>
                </c:pt>
                <c:pt idx="1523" formatCode="mmm\ dd\,\ yyyy">
                  <c:v>41284</c:v>
                </c:pt>
                <c:pt idx="1524" formatCode="mmm\ dd\,\ yyyy">
                  <c:v>41285</c:v>
                </c:pt>
                <c:pt idx="1525" formatCode="mmm\ dd\,\ yyyy">
                  <c:v>41288</c:v>
                </c:pt>
                <c:pt idx="1526" formatCode="mmm\ dd\,\ yyyy">
                  <c:v>41289</c:v>
                </c:pt>
                <c:pt idx="1527" formatCode="mmm\ dd\,\ yyyy">
                  <c:v>41290</c:v>
                </c:pt>
                <c:pt idx="1528" formatCode="mmm\ dd\,\ yyyy">
                  <c:v>41291</c:v>
                </c:pt>
                <c:pt idx="1529" formatCode="mmm\ dd\,\ yyyy">
                  <c:v>41292</c:v>
                </c:pt>
                <c:pt idx="1530" formatCode="mmm\ dd\,\ yyyy">
                  <c:v>41296</c:v>
                </c:pt>
                <c:pt idx="1531" formatCode="mmm\ dd\,\ yyyy">
                  <c:v>41297</c:v>
                </c:pt>
                <c:pt idx="1532" formatCode="mmm\ dd\,\ yyyy">
                  <c:v>41298</c:v>
                </c:pt>
                <c:pt idx="1533" formatCode="mmm\ dd\,\ yyyy">
                  <c:v>41299</c:v>
                </c:pt>
                <c:pt idx="1534" formatCode="mmm\ dd\,\ yyyy">
                  <c:v>41302</c:v>
                </c:pt>
                <c:pt idx="1535" formatCode="mmm\ dd\,\ yyyy">
                  <c:v>41303</c:v>
                </c:pt>
                <c:pt idx="1536" formatCode="mmm\ dd\,\ yyyy">
                  <c:v>41304</c:v>
                </c:pt>
                <c:pt idx="1537" formatCode="mmm\ dd\,\ yyyy">
                  <c:v>41305</c:v>
                </c:pt>
                <c:pt idx="1538" formatCode="mmm\ dd\,\ yyyy">
                  <c:v>41306</c:v>
                </c:pt>
                <c:pt idx="1539" formatCode="mmm\ dd\,\ yyyy">
                  <c:v>41309</c:v>
                </c:pt>
                <c:pt idx="1540" formatCode="mmm\ dd\,\ yyyy">
                  <c:v>41310</c:v>
                </c:pt>
                <c:pt idx="1541" formatCode="mmm\ dd\,\ yyyy">
                  <c:v>41311</c:v>
                </c:pt>
                <c:pt idx="1542" formatCode="mmm\ dd\,\ yyyy">
                  <c:v>41312</c:v>
                </c:pt>
                <c:pt idx="1543" formatCode="mmm\ dd\,\ yyyy">
                  <c:v>41313</c:v>
                </c:pt>
                <c:pt idx="1544" formatCode="mmm\ dd\,\ yyyy">
                  <c:v>41316</c:v>
                </c:pt>
                <c:pt idx="1545" formatCode="mmm\ dd\,\ yyyy">
                  <c:v>41317</c:v>
                </c:pt>
                <c:pt idx="1546" formatCode="mmm\ dd\,\ yyyy">
                  <c:v>41318</c:v>
                </c:pt>
                <c:pt idx="1547" formatCode="mmm\ dd\,\ yyyy">
                  <c:v>41319</c:v>
                </c:pt>
                <c:pt idx="1548" formatCode="mmm\ dd\,\ yyyy">
                  <c:v>41320</c:v>
                </c:pt>
                <c:pt idx="1549" formatCode="mmm\ dd\,\ yyyy">
                  <c:v>41324</c:v>
                </c:pt>
                <c:pt idx="1550" formatCode="mmm\ dd\,\ yyyy">
                  <c:v>41325</c:v>
                </c:pt>
                <c:pt idx="1551" formatCode="mmm\ dd\,\ yyyy">
                  <c:v>41326</c:v>
                </c:pt>
                <c:pt idx="1552" formatCode="mmm\ dd\,\ yyyy">
                  <c:v>41327</c:v>
                </c:pt>
                <c:pt idx="1553" formatCode="mmm\ dd\,\ yyyy">
                  <c:v>41330</c:v>
                </c:pt>
                <c:pt idx="1554" formatCode="mmm\ dd\,\ yyyy">
                  <c:v>41331</c:v>
                </c:pt>
                <c:pt idx="1555" formatCode="mmm\ dd\,\ yyyy">
                  <c:v>41332</c:v>
                </c:pt>
                <c:pt idx="1556" formatCode="mmm\ dd\,\ yyyy">
                  <c:v>41333</c:v>
                </c:pt>
                <c:pt idx="1557" formatCode="mmm\ dd\,\ yyyy">
                  <c:v>41334</c:v>
                </c:pt>
                <c:pt idx="1558" formatCode="mmm\ dd\,\ yyyy">
                  <c:v>41337</c:v>
                </c:pt>
                <c:pt idx="1559" formatCode="mmm\ dd\,\ yyyy">
                  <c:v>41338</c:v>
                </c:pt>
                <c:pt idx="1560" formatCode="mmm\ dd\,\ yyyy">
                  <c:v>41339</c:v>
                </c:pt>
                <c:pt idx="1561" formatCode="mmm\ dd\,\ yyyy">
                  <c:v>41340</c:v>
                </c:pt>
                <c:pt idx="1562" formatCode="mmm\ dd\,\ yyyy">
                  <c:v>41341</c:v>
                </c:pt>
                <c:pt idx="1563" formatCode="mmm\ dd\,\ yyyy">
                  <c:v>41344</c:v>
                </c:pt>
                <c:pt idx="1564" formatCode="mmm\ dd\,\ yyyy">
                  <c:v>41345</c:v>
                </c:pt>
                <c:pt idx="1565" formatCode="mmm\ dd\,\ yyyy">
                  <c:v>41346</c:v>
                </c:pt>
                <c:pt idx="1566" formatCode="mmm\ dd\,\ yyyy">
                  <c:v>41347</c:v>
                </c:pt>
                <c:pt idx="1567" formatCode="mmm\ dd\,\ yyyy">
                  <c:v>41348</c:v>
                </c:pt>
                <c:pt idx="1568" formatCode="mmm\ dd\,\ yyyy">
                  <c:v>41351</c:v>
                </c:pt>
                <c:pt idx="1569" formatCode="mmm\ dd\,\ yyyy">
                  <c:v>41352</c:v>
                </c:pt>
                <c:pt idx="1570" formatCode="mmm\ dd\,\ yyyy">
                  <c:v>41353</c:v>
                </c:pt>
                <c:pt idx="1571" formatCode="mmm\ dd\,\ yyyy">
                  <c:v>41354</c:v>
                </c:pt>
                <c:pt idx="1572" formatCode="mmm\ dd\,\ yyyy">
                  <c:v>41355</c:v>
                </c:pt>
                <c:pt idx="1573" formatCode="mmm\ dd\,\ yyyy">
                  <c:v>41358</c:v>
                </c:pt>
                <c:pt idx="1574" formatCode="mmm\ dd\,\ yyyy">
                  <c:v>41359</c:v>
                </c:pt>
                <c:pt idx="1575" formatCode="mmm\ dd\,\ yyyy">
                  <c:v>41360</c:v>
                </c:pt>
                <c:pt idx="1576" formatCode="mmm\ dd\,\ yyyy">
                  <c:v>41361</c:v>
                </c:pt>
                <c:pt idx="1577" formatCode="mmm\ dd\,\ yyyy">
                  <c:v>41365</c:v>
                </c:pt>
                <c:pt idx="1578" formatCode="mmm\ dd\,\ yyyy">
                  <c:v>41366</c:v>
                </c:pt>
                <c:pt idx="1579" formatCode="mmm\ dd\,\ yyyy">
                  <c:v>41367</c:v>
                </c:pt>
                <c:pt idx="1580" formatCode="mmm\ dd\,\ yyyy">
                  <c:v>41368</c:v>
                </c:pt>
                <c:pt idx="1581" formatCode="mmm\ dd\,\ yyyy">
                  <c:v>41369</c:v>
                </c:pt>
                <c:pt idx="1582" formatCode="mmm\ dd\,\ yyyy">
                  <c:v>41372</c:v>
                </c:pt>
                <c:pt idx="1583" formatCode="mmm\ dd\,\ yyyy">
                  <c:v>41373</c:v>
                </c:pt>
                <c:pt idx="1584" formatCode="mmm\ dd\,\ yyyy">
                  <c:v>41374</c:v>
                </c:pt>
                <c:pt idx="1585" formatCode="mmm\ dd\,\ yyyy">
                  <c:v>41375</c:v>
                </c:pt>
                <c:pt idx="1586" formatCode="mmm\ dd\,\ yyyy">
                  <c:v>41376</c:v>
                </c:pt>
                <c:pt idx="1587" formatCode="mmm\ dd\,\ yyyy">
                  <c:v>41379</c:v>
                </c:pt>
                <c:pt idx="1588" formatCode="mmm\ dd\,\ yyyy">
                  <c:v>41380</c:v>
                </c:pt>
                <c:pt idx="1589" formatCode="mmm\ dd\,\ yyyy">
                  <c:v>41381</c:v>
                </c:pt>
                <c:pt idx="1590" formatCode="mmm\ dd\,\ yyyy">
                  <c:v>41382</c:v>
                </c:pt>
                <c:pt idx="1591" formatCode="mmm\ dd\,\ yyyy">
                  <c:v>41383</c:v>
                </c:pt>
                <c:pt idx="1592" formatCode="mmm\ dd\,\ yyyy">
                  <c:v>41386</c:v>
                </c:pt>
                <c:pt idx="1593" formatCode="mmm\ dd\,\ yyyy">
                  <c:v>41387</c:v>
                </c:pt>
                <c:pt idx="1594" formatCode="mmm\ dd\,\ yyyy">
                  <c:v>41388</c:v>
                </c:pt>
                <c:pt idx="1595" formatCode="mmm\ dd\,\ yyyy">
                  <c:v>41389</c:v>
                </c:pt>
                <c:pt idx="1596" formatCode="mmm\ dd\,\ yyyy">
                  <c:v>41390</c:v>
                </c:pt>
                <c:pt idx="1597" formatCode="mmm\ dd\,\ yyyy">
                  <c:v>41393</c:v>
                </c:pt>
                <c:pt idx="1598" formatCode="mmm\ dd\,\ yyyy">
                  <c:v>41394</c:v>
                </c:pt>
                <c:pt idx="1599" formatCode="mmm\ dd\,\ yyyy">
                  <c:v>41395</c:v>
                </c:pt>
                <c:pt idx="1600" formatCode="mmm\ dd\,\ yyyy">
                  <c:v>41396</c:v>
                </c:pt>
                <c:pt idx="1601" formatCode="mmm\ dd\,\ yyyy">
                  <c:v>41397</c:v>
                </c:pt>
                <c:pt idx="1602" formatCode="mmm\ dd\,\ yyyy">
                  <c:v>41400</c:v>
                </c:pt>
                <c:pt idx="1603" formatCode="mmm\ dd\,\ yyyy">
                  <c:v>41401</c:v>
                </c:pt>
                <c:pt idx="1604" formatCode="mmm\ dd\,\ yyyy">
                  <c:v>41402</c:v>
                </c:pt>
                <c:pt idx="1605" formatCode="mmm\ dd\,\ yyyy">
                  <c:v>41403</c:v>
                </c:pt>
                <c:pt idx="1606" formatCode="mmm\ dd\,\ yyyy">
                  <c:v>41404</c:v>
                </c:pt>
                <c:pt idx="1607" formatCode="mmm\ dd\,\ yyyy">
                  <c:v>41407</c:v>
                </c:pt>
                <c:pt idx="1608" formatCode="mmm\ dd\,\ yyyy">
                  <c:v>41408</c:v>
                </c:pt>
                <c:pt idx="1609" formatCode="mmm\ dd\,\ yyyy">
                  <c:v>41409</c:v>
                </c:pt>
                <c:pt idx="1610" formatCode="mmm\ dd\,\ yyyy">
                  <c:v>41410</c:v>
                </c:pt>
                <c:pt idx="1611" formatCode="mmm\ dd\,\ yyyy">
                  <c:v>41411</c:v>
                </c:pt>
                <c:pt idx="1612" formatCode="mmm\ dd\,\ yyyy">
                  <c:v>41414</c:v>
                </c:pt>
                <c:pt idx="1613" formatCode="mmm\ dd\,\ yyyy">
                  <c:v>41415</c:v>
                </c:pt>
                <c:pt idx="1614" formatCode="mmm\ dd\,\ yyyy">
                  <c:v>41416</c:v>
                </c:pt>
                <c:pt idx="1615" formatCode="mmm\ dd\,\ yyyy">
                  <c:v>41417</c:v>
                </c:pt>
                <c:pt idx="1616" formatCode="mmm\ dd\,\ yyyy">
                  <c:v>41418</c:v>
                </c:pt>
                <c:pt idx="1617" formatCode="mmm\ dd\,\ yyyy">
                  <c:v>41422</c:v>
                </c:pt>
                <c:pt idx="1618" formatCode="mmm\ dd\,\ yyyy">
                  <c:v>41423</c:v>
                </c:pt>
                <c:pt idx="1619" formatCode="mmm\ dd\,\ yyyy">
                  <c:v>41424</c:v>
                </c:pt>
                <c:pt idx="1620" formatCode="mmm\ dd\,\ yyyy">
                  <c:v>41425</c:v>
                </c:pt>
                <c:pt idx="1621" formatCode="mmm\ dd\,\ yyyy">
                  <c:v>41428</c:v>
                </c:pt>
                <c:pt idx="1622" formatCode="mmm\ dd\,\ yyyy">
                  <c:v>41429</c:v>
                </c:pt>
                <c:pt idx="1623" formatCode="mmm\ dd\,\ yyyy">
                  <c:v>41430</c:v>
                </c:pt>
                <c:pt idx="1624" formatCode="mmm\ dd\,\ yyyy">
                  <c:v>41431</c:v>
                </c:pt>
                <c:pt idx="1625" formatCode="mmm\ dd\,\ yyyy">
                  <c:v>41432</c:v>
                </c:pt>
                <c:pt idx="1626" formatCode="mmm\ dd\,\ yyyy">
                  <c:v>41435</c:v>
                </c:pt>
                <c:pt idx="1627" formatCode="mmm\ dd\,\ yyyy">
                  <c:v>41436</c:v>
                </c:pt>
                <c:pt idx="1628" formatCode="mmm\ dd\,\ yyyy">
                  <c:v>41437</c:v>
                </c:pt>
                <c:pt idx="1629" formatCode="mmm\ dd\,\ yyyy">
                  <c:v>41438</c:v>
                </c:pt>
                <c:pt idx="1630" formatCode="mmm\ dd\,\ yyyy">
                  <c:v>41439</c:v>
                </c:pt>
                <c:pt idx="1631" formatCode="mmm\ dd\,\ yyyy">
                  <c:v>41442</c:v>
                </c:pt>
                <c:pt idx="1632" formatCode="mmm\ dd\,\ yyyy">
                  <c:v>41443</c:v>
                </c:pt>
                <c:pt idx="1633" formatCode="mmm\ dd\,\ yyyy">
                  <c:v>41444</c:v>
                </c:pt>
                <c:pt idx="1634" formatCode="mmm\ dd\,\ yyyy">
                  <c:v>41445</c:v>
                </c:pt>
                <c:pt idx="1635" formatCode="mmm\ dd\,\ yyyy">
                  <c:v>41446</c:v>
                </c:pt>
                <c:pt idx="1636" formatCode="mmm\ dd\,\ yyyy">
                  <c:v>41449</c:v>
                </c:pt>
                <c:pt idx="1637" formatCode="mmm\ dd\,\ yyyy">
                  <c:v>41450</c:v>
                </c:pt>
                <c:pt idx="1638" formatCode="mmm\ dd\,\ yyyy">
                  <c:v>41451</c:v>
                </c:pt>
                <c:pt idx="1639" formatCode="mmm\ dd\,\ yyyy">
                  <c:v>41452</c:v>
                </c:pt>
                <c:pt idx="1640" formatCode="mmm\ dd\,\ yyyy">
                  <c:v>41453</c:v>
                </c:pt>
                <c:pt idx="1641" formatCode="mmm\ dd\,\ yyyy">
                  <c:v>41456</c:v>
                </c:pt>
                <c:pt idx="1642" formatCode="mmm\ dd\,\ yyyy">
                  <c:v>41457</c:v>
                </c:pt>
                <c:pt idx="1643" formatCode="mmm\ dd\,\ yyyy">
                  <c:v>41458</c:v>
                </c:pt>
                <c:pt idx="1644" formatCode="mmm\ dd\,\ yyyy">
                  <c:v>41460</c:v>
                </c:pt>
                <c:pt idx="1645" formatCode="mmm\ dd\,\ yyyy">
                  <c:v>41463</c:v>
                </c:pt>
                <c:pt idx="1646" formatCode="mmm\ dd\,\ yyyy">
                  <c:v>41464</c:v>
                </c:pt>
                <c:pt idx="1647" formatCode="mmm\ dd\,\ yyyy">
                  <c:v>41465</c:v>
                </c:pt>
                <c:pt idx="1648" formatCode="mmm\ dd\,\ yyyy">
                  <c:v>41466</c:v>
                </c:pt>
                <c:pt idx="1649" formatCode="mmm\ dd\,\ yyyy">
                  <c:v>41467</c:v>
                </c:pt>
                <c:pt idx="1650" formatCode="mmm\ dd\,\ yyyy">
                  <c:v>41470</c:v>
                </c:pt>
                <c:pt idx="1651" formatCode="mmm\ dd\,\ yyyy">
                  <c:v>41471</c:v>
                </c:pt>
                <c:pt idx="1652" formatCode="mmm\ dd\,\ yyyy">
                  <c:v>41472</c:v>
                </c:pt>
                <c:pt idx="1653" formatCode="mmm\ dd\,\ yyyy">
                  <c:v>41473</c:v>
                </c:pt>
                <c:pt idx="1654" formatCode="mmm\ dd\,\ yyyy">
                  <c:v>41474</c:v>
                </c:pt>
                <c:pt idx="1655" formatCode="mmm\ dd\,\ yyyy">
                  <c:v>41477</c:v>
                </c:pt>
                <c:pt idx="1656" formatCode="mmm\ dd\,\ yyyy">
                  <c:v>41478</c:v>
                </c:pt>
                <c:pt idx="1657" formatCode="mmm\ dd\,\ yyyy">
                  <c:v>41479</c:v>
                </c:pt>
                <c:pt idx="1658" formatCode="mmm\ dd\,\ yyyy">
                  <c:v>41480</c:v>
                </c:pt>
                <c:pt idx="1659" formatCode="mmm\ dd\,\ yyyy">
                  <c:v>41481</c:v>
                </c:pt>
                <c:pt idx="1660" formatCode="mmm\ dd\,\ yyyy">
                  <c:v>41484</c:v>
                </c:pt>
                <c:pt idx="1661" formatCode="mmm\ dd\,\ yyyy">
                  <c:v>41485</c:v>
                </c:pt>
                <c:pt idx="1662" formatCode="mmm\ dd\,\ yyyy">
                  <c:v>41486</c:v>
                </c:pt>
                <c:pt idx="1663" formatCode="mmm\ dd\,\ yyyy">
                  <c:v>41487</c:v>
                </c:pt>
                <c:pt idx="1664" formatCode="mmm\ dd\,\ yyyy">
                  <c:v>41488</c:v>
                </c:pt>
                <c:pt idx="1665" formatCode="mmm\ dd\,\ yyyy">
                  <c:v>41491</c:v>
                </c:pt>
                <c:pt idx="1666" formatCode="mmm\ dd\,\ yyyy">
                  <c:v>41492</c:v>
                </c:pt>
                <c:pt idx="1667" formatCode="mmm\ dd\,\ yyyy">
                  <c:v>41493</c:v>
                </c:pt>
                <c:pt idx="1668" formatCode="mmm\ dd\,\ yyyy">
                  <c:v>41494</c:v>
                </c:pt>
                <c:pt idx="1669" formatCode="mmm\ dd\,\ yyyy">
                  <c:v>41495</c:v>
                </c:pt>
                <c:pt idx="1670" formatCode="mmm\ dd\,\ yyyy">
                  <c:v>41498</c:v>
                </c:pt>
                <c:pt idx="1671" formatCode="mmm\ dd\,\ yyyy">
                  <c:v>41499</c:v>
                </c:pt>
                <c:pt idx="1672" formatCode="mmm\ dd\,\ yyyy">
                  <c:v>41500</c:v>
                </c:pt>
                <c:pt idx="1673" formatCode="mmm\ dd\,\ yyyy">
                  <c:v>41501</c:v>
                </c:pt>
                <c:pt idx="1674" formatCode="mmm\ dd\,\ yyyy">
                  <c:v>41502</c:v>
                </c:pt>
                <c:pt idx="1675" formatCode="mmm\ dd\,\ yyyy">
                  <c:v>41505</c:v>
                </c:pt>
                <c:pt idx="1676" formatCode="mmm\ dd\,\ yyyy">
                  <c:v>41506</c:v>
                </c:pt>
                <c:pt idx="1677" formatCode="mmm\ dd\,\ yyyy">
                  <c:v>41507</c:v>
                </c:pt>
                <c:pt idx="1678" formatCode="mmm\ dd\,\ yyyy">
                  <c:v>41508</c:v>
                </c:pt>
                <c:pt idx="1679" formatCode="mmm\ dd\,\ yyyy">
                  <c:v>41509</c:v>
                </c:pt>
                <c:pt idx="1680" formatCode="mmm\ dd\,\ yyyy">
                  <c:v>41512</c:v>
                </c:pt>
                <c:pt idx="1681" formatCode="mmm\ dd\,\ yyyy">
                  <c:v>41513</c:v>
                </c:pt>
                <c:pt idx="1682" formatCode="mmm\ dd\,\ yyyy">
                  <c:v>41514</c:v>
                </c:pt>
                <c:pt idx="1683" formatCode="mmm\ dd\,\ yyyy">
                  <c:v>41515</c:v>
                </c:pt>
                <c:pt idx="1684" formatCode="mmm\ dd\,\ yyyy">
                  <c:v>41516</c:v>
                </c:pt>
                <c:pt idx="1685" formatCode="mmm\ dd\,\ yyyy">
                  <c:v>41520</c:v>
                </c:pt>
                <c:pt idx="1686" formatCode="mmm\ dd\,\ yyyy">
                  <c:v>41521</c:v>
                </c:pt>
                <c:pt idx="1687" formatCode="d\-mmm\-yy">
                  <c:v>41522</c:v>
                </c:pt>
                <c:pt idx="1688" formatCode="d\-mmm\-yy">
                  <c:v>41523</c:v>
                </c:pt>
                <c:pt idx="1689" formatCode="d\-mmm\-yy">
                  <c:v>41526</c:v>
                </c:pt>
                <c:pt idx="1690" formatCode="d\-mmm\-yy">
                  <c:v>41527</c:v>
                </c:pt>
                <c:pt idx="1691" formatCode="d\-mmm\-yy">
                  <c:v>41528</c:v>
                </c:pt>
                <c:pt idx="1692" formatCode="d\-mmm\-yy">
                  <c:v>41529</c:v>
                </c:pt>
                <c:pt idx="1693" formatCode="d\-mmm\-yy">
                  <c:v>41530</c:v>
                </c:pt>
                <c:pt idx="1694" formatCode="d\-mmm\-yy">
                  <c:v>41533</c:v>
                </c:pt>
                <c:pt idx="1695" formatCode="d\-mmm\-yy">
                  <c:v>41534</c:v>
                </c:pt>
                <c:pt idx="1696" formatCode="d\-mmm\-yy">
                  <c:v>41535</c:v>
                </c:pt>
                <c:pt idx="1697" formatCode="d\-mmm\-yy">
                  <c:v>41536</c:v>
                </c:pt>
                <c:pt idx="1698" formatCode="d\-mmm\-yy">
                  <c:v>41537</c:v>
                </c:pt>
                <c:pt idx="1699" formatCode="d\-mmm\-yy">
                  <c:v>41540</c:v>
                </c:pt>
                <c:pt idx="1700" formatCode="d\-mmm\-yy">
                  <c:v>41541</c:v>
                </c:pt>
                <c:pt idx="1701" formatCode="d\-mmm\-yy">
                  <c:v>41542</c:v>
                </c:pt>
                <c:pt idx="1702" formatCode="d\-mmm\-yy">
                  <c:v>41543</c:v>
                </c:pt>
                <c:pt idx="1703" formatCode="d\-mmm\-yy">
                  <c:v>41544</c:v>
                </c:pt>
                <c:pt idx="1704" formatCode="d\-mmm\-yy">
                  <c:v>41547</c:v>
                </c:pt>
                <c:pt idx="1705" formatCode="d\-mmm\-yy">
                  <c:v>41548</c:v>
                </c:pt>
                <c:pt idx="1706" formatCode="d\-mmm\-yy">
                  <c:v>41549</c:v>
                </c:pt>
                <c:pt idx="1707" formatCode="d\-mmm\-yy">
                  <c:v>41550</c:v>
                </c:pt>
                <c:pt idx="1708" formatCode="d\-mmm\-yy">
                  <c:v>41551</c:v>
                </c:pt>
                <c:pt idx="1709" formatCode="d\-mmm\-yy">
                  <c:v>41554</c:v>
                </c:pt>
                <c:pt idx="1710" formatCode="d\-mmm\-yy">
                  <c:v>41555</c:v>
                </c:pt>
                <c:pt idx="1711" formatCode="d\-mmm\-yy">
                  <c:v>41556</c:v>
                </c:pt>
                <c:pt idx="1712" formatCode="d\-mmm\-yy">
                  <c:v>41557</c:v>
                </c:pt>
                <c:pt idx="1713" formatCode="d\-mmm\-yy">
                  <c:v>41558</c:v>
                </c:pt>
                <c:pt idx="1714" formatCode="d\-mmm\-yy">
                  <c:v>41561</c:v>
                </c:pt>
                <c:pt idx="1715" formatCode="d\-mmm\-yy">
                  <c:v>41562</c:v>
                </c:pt>
                <c:pt idx="1716" formatCode="d\-mmm\-yy">
                  <c:v>41563</c:v>
                </c:pt>
                <c:pt idx="1717" formatCode="d\-mmm\-yy">
                  <c:v>41564</c:v>
                </c:pt>
                <c:pt idx="1718" formatCode="d\-mmm\-yy">
                  <c:v>41565</c:v>
                </c:pt>
                <c:pt idx="1719" formatCode="d\-mmm\-yy">
                  <c:v>41568</c:v>
                </c:pt>
                <c:pt idx="1720" formatCode="d\-mmm\-yy">
                  <c:v>41569</c:v>
                </c:pt>
                <c:pt idx="1721" formatCode="d\-mmm\-yy">
                  <c:v>41570</c:v>
                </c:pt>
                <c:pt idx="1722" formatCode="d\-mmm\-yy">
                  <c:v>41571</c:v>
                </c:pt>
                <c:pt idx="1723" formatCode="d\-mmm\-yy">
                  <c:v>41572</c:v>
                </c:pt>
                <c:pt idx="1724" formatCode="d\-mmm\-yy">
                  <c:v>41575</c:v>
                </c:pt>
                <c:pt idx="1725" formatCode="d\-mmm\-yy">
                  <c:v>41576</c:v>
                </c:pt>
                <c:pt idx="1726" formatCode="d\-mmm\-yy">
                  <c:v>41577</c:v>
                </c:pt>
                <c:pt idx="1727" formatCode="d\-mmm\-yy">
                  <c:v>41578</c:v>
                </c:pt>
                <c:pt idx="1728" formatCode="d\-mmm\-yy">
                  <c:v>41579</c:v>
                </c:pt>
                <c:pt idx="1729" formatCode="d\-mmm\-yy">
                  <c:v>41582</c:v>
                </c:pt>
                <c:pt idx="1730" formatCode="d\-mmm\-yy">
                  <c:v>41583</c:v>
                </c:pt>
                <c:pt idx="1731" formatCode="d\-mmm\-yy">
                  <c:v>41584</c:v>
                </c:pt>
                <c:pt idx="1732" formatCode="d\-mmm\-yy">
                  <c:v>41585</c:v>
                </c:pt>
                <c:pt idx="1733" formatCode="d\-mmm\-yy">
                  <c:v>41586</c:v>
                </c:pt>
                <c:pt idx="1734" formatCode="d\-mmm\-yy">
                  <c:v>41589</c:v>
                </c:pt>
                <c:pt idx="1735" formatCode="d\-mmm\-yy">
                  <c:v>41590</c:v>
                </c:pt>
                <c:pt idx="1736" formatCode="d\-mmm\-yy">
                  <c:v>41591</c:v>
                </c:pt>
                <c:pt idx="1737" formatCode="d\-mmm\-yy">
                  <c:v>41592</c:v>
                </c:pt>
                <c:pt idx="1738" formatCode="d\-mmm\-yy">
                  <c:v>41593</c:v>
                </c:pt>
                <c:pt idx="1739" formatCode="d\-mmm\-yy">
                  <c:v>41596</c:v>
                </c:pt>
                <c:pt idx="1740" formatCode="d\-mmm\-yy">
                  <c:v>41597</c:v>
                </c:pt>
                <c:pt idx="1741" formatCode="d\-mmm\-yy">
                  <c:v>41598</c:v>
                </c:pt>
                <c:pt idx="1742" formatCode="d\-mmm\-yy">
                  <c:v>41599</c:v>
                </c:pt>
                <c:pt idx="1743" formatCode="d\-mmm\-yy">
                  <c:v>41600</c:v>
                </c:pt>
                <c:pt idx="1744" formatCode="d\-mmm\-yy">
                  <c:v>41603</c:v>
                </c:pt>
                <c:pt idx="1745" formatCode="d\-mmm\-yy">
                  <c:v>41604</c:v>
                </c:pt>
                <c:pt idx="1746" formatCode="d\-mmm\-yy">
                  <c:v>41605</c:v>
                </c:pt>
                <c:pt idx="1747" formatCode="d\-mmm\-yy">
                  <c:v>41607</c:v>
                </c:pt>
                <c:pt idx="1748" formatCode="d\-mmm\-yy">
                  <c:v>41610</c:v>
                </c:pt>
                <c:pt idx="1749" formatCode="d\-mmm\-yy">
                  <c:v>41611</c:v>
                </c:pt>
                <c:pt idx="1750" formatCode="d\-mmm\-yy">
                  <c:v>41612</c:v>
                </c:pt>
                <c:pt idx="1751" formatCode="d\-mmm\-yy">
                  <c:v>41613</c:v>
                </c:pt>
                <c:pt idx="1752" formatCode="d\-mmm\-yy">
                  <c:v>41614</c:v>
                </c:pt>
                <c:pt idx="1753" formatCode="d\-mmm\-yy">
                  <c:v>41617</c:v>
                </c:pt>
                <c:pt idx="1754" formatCode="d\-mmm\-yy">
                  <c:v>41618</c:v>
                </c:pt>
                <c:pt idx="1755" formatCode="d\-mmm\-yy">
                  <c:v>41619</c:v>
                </c:pt>
                <c:pt idx="1756" formatCode="d\-mmm\-yy">
                  <c:v>41620</c:v>
                </c:pt>
                <c:pt idx="1757" formatCode="d\-mmm\-yy">
                  <c:v>41621</c:v>
                </c:pt>
                <c:pt idx="1758" formatCode="d\-mmm\-yy">
                  <c:v>41624</c:v>
                </c:pt>
                <c:pt idx="1759" formatCode="d\-mmm\-yy">
                  <c:v>41625</c:v>
                </c:pt>
                <c:pt idx="1760" formatCode="d\-mmm\-yy">
                  <c:v>41626</c:v>
                </c:pt>
                <c:pt idx="1761" formatCode="d\-mmm\-yy">
                  <c:v>41627</c:v>
                </c:pt>
                <c:pt idx="1762" formatCode="d\-mmm\-yy">
                  <c:v>41628</c:v>
                </c:pt>
                <c:pt idx="1763" formatCode="d\-mmm\-yy">
                  <c:v>41631</c:v>
                </c:pt>
                <c:pt idx="1764" formatCode="d\-mmm\-yy">
                  <c:v>41632</c:v>
                </c:pt>
                <c:pt idx="1765" formatCode="d\-mmm\-yy">
                  <c:v>41634</c:v>
                </c:pt>
                <c:pt idx="1766" formatCode="d\-mmm\-yy">
                  <c:v>41635</c:v>
                </c:pt>
                <c:pt idx="1767" formatCode="d\-mmm\-yy">
                  <c:v>41638</c:v>
                </c:pt>
                <c:pt idx="1768" formatCode="d\-mmm\-yy">
                  <c:v>41639</c:v>
                </c:pt>
                <c:pt idx="1769" formatCode="d\-mmm\-yy">
                  <c:v>41641</c:v>
                </c:pt>
                <c:pt idx="1770" formatCode="d\-mmm\-yy">
                  <c:v>41642</c:v>
                </c:pt>
                <c:pt idx="1771" formatCode="d\-mmm\-yy">
                  <c:v>41645</c:v>
                </c:pt>
                <c:pt idx="1772" formatCode="d\-mmm\-yy">
                  <c:v>41646</c:v>
                </c:pt>
                <c:pt idx="1773" formatCode="d\-mmm\-yy">
                  <c:v>41647</c:v>
                </c:pt>
                <c:pt idx="1774" formatCode="d\-mmm\-yy">
                  <c:v>41648</c:v>
                </c:pt>
                <c:pt idx="1775" formatCode="d\-mmm\-yy">
                  <c:v>41649</c:v>
                </c:pt>
                <c:pt idx="1776" formatCode="d\-mmm\-yy">
                  <c:v>41652</c:v>
                </c:pt>
                <c:pt idx="1777" formatCode="d\-mmm\-yy">
                  <c:v>41653</c:v>
                </c:pt>
                <c:pt idx="1778" formatCode="d\-mmm\-yy">
                  <c:v>41654</c:v>
                </c:pt>
                <c:pt idx="1779" formatCode="d\-mmm\-yy">
                  <c:v>41655</c:v>
                </c:pt>
                <c:pt idx="1780" formatCode="d\-mmm\-yy">
                  <c:v>41656</c:v>
                </c:pt>
                <c:pt idx="1781" formatCode="d\-mmm\-yy">
                  <c:v>41659</c:v>
                </c:pt>
                <c:pt idx="1782" formatCode="d\-mmm\-yy">
                  <c:v>41660</c:v>
                </c:pt>
                <c:pt idx="1783" formatCode="d\-mmm\-yy">
                  <c:v>41661</c:v>
                </c:pt>
                <c:pt idx="1784" formatCode="d\-mmm\-yy">
                  <c:v>41662</c:v>
                </c:pt>
                <c:pt idx="1785" formatCode="d\-mmm\-yy">
                  <c:v>41663</c:v>
                </c:pt>
                <c:pt idx="1786" formatCode="d\-mmm\-yy">
                  <c:v>41666</c:v>
                </c:pt>
                <c:pt idx="1787" formatCode="d\-mmm\-yy">
                  <c:v>41667</c:v>
                </c:pt>
                <c:pt idx="1788" formatCode="d\-mmm\-yy">
                  <c:v>41668</c:v>
                </c:pt>
                <c:pt idx="1789" formatCode="d\-mmm\-yy">
                  <c:v>41669</c:v>
                </c:pt>
                <c:pt idx="1790" formatCode="d\-mmm\-yy">
                  <c:v>41670</c:v>
                </c:pt>
                <c:pt idx="1791" formatCode="d\-mmm\-yy">
                  <c:v>41673</c:v>
                </c:pt>
                <c:pt idx="1792" formatCode="d\-mmm\-yy">
                  <c:v>41674</c:v>
                </c:pt>
                <c:pt idx="1793" formatCode="d\-mmm\-yy">
                  <c:v>41675</c:v>
                </c:pt>
                <c:pt idx="1794" formatCode="d\-mmm\-yy">
                  <c:v>41676</c:v>
                </c:pt>
                <c:pt idx="1795" formatCode="d\-mmm\-yy">
                  <c:v>41677</c:v>
                </c:pt>
                <c:pt idx="1796" formatCode="d\-mmm\-yy">
                  <c:v>41680</c:v>
                </c:pt>
                <c:pt idx="1797" formatCode="d\-mmm\-yy">
                  <c:v>41681</c:v>
                </c:pt>
                <c:pt idx="1798" formatCode="d\-mmm\-yy">
                  <c:v>41682</c:v>
                </c:pt>
                <c:pt idx="1799" formatCode="d\-mmm\-yy">
                  <c:v>41683</c:v>
                </c:pt>
                <c:pt idx="1800" formatCode="d\-mmm\-yy">
                  <c:v>41684</c:v>
                </c:pt>
                <c:pt idx="1801" formatCode="d\-mmm\-yy">
                  <c:v>41688</c:v>
                </c:pt>
                <c:pt idx="1802" formatCode="d\-mmm\-yy">
                  <c:v>41689</c:v>
                </c:pt>
                <c:pt idx="1803" formatCode="d\-mmm\-yy">
                  <c:v>41690</c:v>
                </c:pt>
                <c:pt idx="1804" formatCode="d\-mmm\-yy">
                  <c:v>41691</c:v>
                </c:pt>
                <c:pt idx="1805" formatCode="d\-mmm\-yy">
                  <c:v>41694</c:v>
                </c:pt>
                <c:pt idx="1806" formatCode="d\-mmm\-yy">
                  <c:v>41695</c:v>
                </c:pt>
                <c:pt idx="1807" formatCode="d\-mmm\-yy">
                  <c:v>41696</c:v>
                </c:pt>
                <c:pt idx="1808" formatCode="d\-mmm\-yy">
                  <c:v>41697</c:v>
                </c:pt>
                <c:pt idx="1809" formatCode="d\-mmm\-yy">
                  <c:v>41698</c:v>
                </c:pt>
                <c:pt idx="1810" formatCode="d\-mmm\-yy">
                  <c:v>41701</c:v>
                </c:pt>
                <c:pt idx="1811" formatCode="d\-mmm\-yy">
                  <c:v>41702</c:v>
                </c:pt>
                <c:pt idx="1812" formatCode="d\-mmm\-yy">
                  <c:v>41703</c:v>
                </c:pt>
                <c:pt idx="1813" formatCode="d\-mmm\-yy">
                  <c:v>41704</c:v>
                </c:pt>
                <c:pt idx="1814" formatCode="d\-mmm\-yy">
                  <c:v>41705</c:v>
                </c:pt>
                <c:pt idx="1815" formatCode="d\-mmm\-yy">
                  <c:v>41708</c:v>
                </c:pt>
                <c:pt idx="1816" formatCode="d\-mmm\-yy">
                  <c:v>41709</c:v>
                </c:pt>
                <c:pt idx="1817" formatCode="d\-mmm\-yy">
                  <c:v>41710</c:v>
                </c:pt>
                <c:pt idx="1818" formatCode="d\-mmm\-yy">
                  <c:v>41711</c:v>
                </c:pt>
                <c:pt idx="1819" formatCode="d\-mmm\-yy">
                  <c:v>41712</c:v>
                </c:pt>
                <c:pt idx="1820" formatCode="d\-mmm\-yy">
                  <c:v>41715</c:v>
                </c:pt>
                <c:pt idx="1821" formatCode="d\-mmm\-yy">
                  <c:v>41716</c:v>
                </c:pt>
                <c:pt idx="1822" formatCode="d\-mmm\-yy">
                  <c:v>41717</c:v>
                </c:pt>
                <c:pt idx="1823" formatCode="d\-mmm\-yy">
                  <c:v>41718</c:v>
                </c:pt>
                <c:pt idx="1824" formatCode="d\-mmm\-yy">
                  <c:v>41719</c:v>
                </c:pt>
                <c:pt idx="1825" formatCode="d\-mmm\-yy">
                  <c:v>41722</c:v>
                </c:pt>
                <c:pt idx="1826" formatCode="d\-mmm\-yy">
                  <c:v>41723</c:v>
                </c:pt>
                <c:pt idx="1827" formatCode="d\-mmm\-yy">
                  <c:v>41724</c:v>
                </c:pt>
                <c:pt idx="1828" formatCode="d\-mmm\-yy">
                  <c:v>41725</c:v>
                </c:pt>
                <c:pt idx="1829" formatCode="d\-mmm\-yy">
                  <c:v>41726</c:v>
                </c:pt>
                <c:pt idx="1830" formatCode="d\-mmm\-yy">
                  <c:v>41729</c:v>
                </c:pt>
                <c:pt idx="1831" formatCode="d\-mmm\-yy">
                  <c:v>41730</c:v>
                </c:pt>
                <c:pt idx="1832" formatCode="d\-mmm\-yy">
                  <c:v>41731</c:v>
                </c:pt>
                <c:pt idx="1833" formatCode="d\-mmm\-yy">
                  <c:v>41732</c:v>
                </c:pt>
                <c:pt idx="1834" formatCode="d\-mmm\-yy">
                  <c:v>41733</c:v>
                </c:pt>
                <c:pt idx="1835" formatCode="d\-mmm\-yy">
                  <c:v>41736</c:v>
                </c:pt>
                <c:pt idx="1836" formatCode="d\-mmm\-yy">
                  <c:v>41737</c:v>
                </c:pt>
                <c:pt idx="1837" formatCode="d\-mmm\-yy">
                  <c:v>41738</c:v>
                </c:pt>
                <c:pt idx="1838" formatCode="d\-mmm\-yy">
                  <c:v>41739</c:v>
                </c:pt>
                <c:pt idx="1839" formatCode="d\-mmm\-yy">
                  <c:v>41740</c:v>
                </c:pt>
                <c:pt idx="1840" formatCode="d\-mmm\-yy">
                  <c:v>41743</c:v>
                </c:pt>
                <c:pt idx="1841" formatCode="d\-mmm\-yy">
                  <c:v>41744</c:v>
                </c:pt>
                <c:pt idx="1842" formatCode="d\-mmm\-yy">
                  <c:v>41745</c:v>
                </c:pt>
                <c:pt idx="1843" formatCode="d\-mmm\-yy">
                  <c:v>41746</c:v>
                </c:pt>
                <c:pt idx="1844" formatCode="d\-mmm\-yy">
                  <c:v>41750</c:v>
                </c:pt>
                <c:pt idx="1845" formatCode="d\-mmm\-yy">
                  <c:v>41751</c:v>
                </c:pt>
                <c:pt idx="1846" formatCode="d\-mmm\-yy">
                  <c:v>41752</c:v>
                </c:pt>
                <c:pt idx="1847" formatCode="d\-mmm\-yy">
                  <c:v>41753</c:v>
                </c:pt>
                <c:pt idx="1848" formatCode="d\-mmm\-yy">
                  <c:v>41754</c:v>
                </c:pt>
                <c:pt idx="1849" formatCode="d\-mmm\-yy">
                  <c:v>41757</c:v>
                </c:pt>
                <c:pt idx="1850" formatCode="d\-mmm\-yy">
                  <c:v>41758</c:v>
                </c:pt>
                <c:pt idx="1851" formatCode="d\-mmm\-yy">
                  <c:v>41759</c:v>
                </c:pt>
                <c:pt idx="1852" formatCode="d\-mmm\-yy">
                  <c:v>41760</c:v>
                </c:pt>
                <c:pt idx="1853" formatCode="d\-mmm\-yy">
                  <c:v>41761</c:v>
                </c:pt>
                <c:pt idx="1854" formatCode="d\-mmm\-yy">
                  <c:v>41764</c:v>
                </c:pt>
                <c:pt idx="1855" formatCode="d\-mmm\-yy">
                  <c:v>41765</c:v>
                </c:pt>
                <c:pt idx="1856" formatCode="d\-mmm\-yy">
                  <c:v>41766</c:v>
                </c:pt>
                <c:pt idx="1857" formatCode="d\-mmm\-yy">
                  <c:v>41767</c:v>
                </c:pt>
                <c:pt idx="1858" formatCode="d\-mmm\-yy">
                  <c:v>41768</c:v>
                </c:pt>
                <c:pt idx="1859" formatCode="d\-mmm\-yy">
                  <c:v>41771</c:v>
                </c:pt>
                <c:pt idx="1860" formatCode="d\-mmm\-yy">
                  <c:v>41772</c:v>
                </c:pt>
                <c:pt idx="1861" formatCode="d\-mmm\-yy">
                  <c:v>41773</c:v>
                </c:pt>
                <c:pt idx="1862" formatCode="d\-mmm\-yy">
                  <c:v>41774</c:v>
                </c:pt>
                <c:pt idx="1863" formatCode="d\-mmm\-yy">
                  <c:v>41775</c:v>
                </c:pt>
                <c:pt idx="1864" formatCode="d\-mmm\-yy">
                  <c:v>41778</c:v>
                </c:pt>
                <c:pt idx="1865" formatCode="d\-mmm\-yy">
                  <c:v>41779</c:v>
                </c:pt>
                <c:pt idx="1866" formatCode="d\-mmm\-yy">
                  <c:v>41780</c:v>
                </c:pt>
                <c:pt idx="1867" formatCode="d\-mmm\-yy">
                  <c:v>41781</c:v>
                </c:pt>
                <c:pt idx="1868" formatCode="d\-mmm\-yy">
                  <c:v>41782</c:v>
                </c:pt>
                <c:pt idx="1869" formatCode="d\-mmm\-yy">
                  <c:v>41785</c:v>
                </c:pt>
                <c:pt idx="1870" formatCode="d\-mmm\-yy">
                  <c:v>41786</c:v>
                </c:pt>
                <c:pt idx="1871" formatCode="d\-mmm\-yy">
                  <c:v>41787</c:v>
                </c:pt>
                <c:pt idx="1872" formatCode="d\-mmm\-yy">
                  <c:v>41788</c:v>
                </c:pt>
                <c:pt idx="1873" formatCode="d\-mmm\-yy">
                  <c:v>41789</c:v>
                </c:pt>
                <c:pt idx="1874" formatCode="d\-mmm\-yy">
                  <c:v>41792</c:v>
                </c:pt>
                <c:pt idx="1875" formatCode="d\-mmm\-yy">
                  <c:v>41793</c:v>
                </c:pt>
                <c:pt idx="1876" formatCode="d\-mmm\-yy">
                  <c:v>41794</c:v>
                </c:pt>
                <c:pt idx="1877" formatCode="d\-mmm\-yy">
                  <c:v>41795</c:v>
                </c:pt>
                <c:pt idx="1878" formatCode="d\-mmm\-yy">
                  <c:v>41796</c:v>
                </c:pt>
                <c:pt idx="1879" formatCode="d\-mmm\-yy">
                  <c:v>41799</c:v>
                </c:pt>
                <c:pt idx="1880" formatCode="d\-mmm\-yy">
                  <c:v>41800</c:v>
                </c:pt>
                <c:pt idx="1881" formatCode="d\-mmm\-yy">
                  <c:v>41801</c:v>
                </c:pt>
                <c:pt idx="1882" formatCode="d\-mmm\-yy">
                  <c:v>41802</c:v>
                </c:pt>
                <c:pt idx="1883" formatCode="d\-mmm\-yy">
                  <c:v>41803</c:v>
                </c:pt>
                <c:pt idx="1884" formatCode="d\-mmm\-yy">
                  <c:v>41806</c:v>
                </c:pt>
                <c:pt idx="1885" formatCode="d\-mmm\-yy">
                  <c:v>41807</c:v>
                </c:pt>
                <c:pt idx="1886" formatCode="d\-mmm\-yy">
                  <c:v>41808</c:v>
                </c:pt>
                <c:pt idx="1887" formatCode="d\-mmm\-yy">
                  <c:v>41809</c:v>
                </c:pt>
                <c:pt idx="1888" formatCode="d\-mmm\-yy">
                  <c:v>41810</c:v>
                </c:pt>
                <c:pt idx="1889" formatCode="d\-mmm\-yy">
                  <c:v>41813</c:v>
                </c:pt>
                <c:pt idx="1890" formatCode="d\-mmm\-yy">
                  <c:v>41814</c:v>
                </c:pt>
                <c:pt idx="1891" formatCode="d\-mmm\-yy">
                  <c:v>41815</c:v>
                </c:pt>
                <c:pt idx="1892" formatCode="d\-mmm\-yy">
                  <c:v>41816</c:v>
                </c:pt>
                <c:pt idx="1893" formatCode="d\-mmm\-yy">
                  <c:v>41817</c:v>
                </c:pt>
                <c:pt idx="1894" formatCode="d\-mmm\-yy">
                  <c:v>41820</c:v>
                </c:pt>
                <c:pt idx="1895" formatCode="d\-mmm\-yy">
                  <c:v>41821</c:v>
                </c:pt>
                <c:pt idx="1896" formatCode="d\-mmm\-yy">
                  <c:v>41822</c:v>
                </c:pt>
                <c:pt idx="1897" formatCode="d\-mmm\-yy">
                  <c:v>41823</c:v>
                </c:pt>
                <c:pt idx="1898" formatCode="d\-mmm\-yy">
                  <c:v>41827</c:v>
                </c:pt>
                <c:pt idx="1899" formatCode="d\-mmm\-yy">
                  <c:v>41828</c:v>
                </c:pt>
                <c:pt idx="1900" formatCode="d\-mmm\-yy">
                  <c:v>41829</c:v>
                </c:pt>
                <c:pt idx="1901" formatCode="d\-mmm\-yy">
                  <c:v>41830</c:v>
                </c:pt>
                <c:pt idx="1902" formatCode="d\-mmm\-yy">
                  <c:v>41831</c:v>
                </c:pt>
                <c:pt idx="1903" formatCode="d\-mmm\-yy">
                  <c:v>41834</c:v>
                </c:pt>
                <c:pt idx="1904" formatCode="d\-mmm\-yy">
                  <c:v>41835</c:v>
                </c:pt>
                <c:pt idx="1905" formatCode="d\-mmm\-yy">
                  <c:v>41836</c:v>
                </c:pt>
                <c:pt idx="1906" formatCode="d\-mmm\-yy">
                  <c:v>41837</c:v>
                </c:pt>
                <c:pt idx="1907" formatCode="d\-mmm\-yy">
                  <c:v>41838</c:v>
                </c:pt>
                <c:pt idx="1908" formatCode="d\-mmm\-yy">
                  <c:v>41841</c:v>
                </c:pt>
                <c:pt idx="1909" formatCode="d\-mmm\-yy">
                  <c:v>41842</c:v>
                </c:pt>
                <c:pt idx="1910" formatCode="d\-mmm\-yy">
                  <c:v>41843</c:v>
                </c:pt>
                <c:pt idx="1911" formatCode="d\-mmm\-yy">
                  <c:v>41844</c:v>
                </c:pt>
                <c:pt idx="1912" formatCode="d\-mmm\-yy">
                  <c:v>41845</c:v>
                </c:pt>
                <c:pt idx="1913" formatCode="d\-mmm\-yy">
                  <c:v>41848</c:v>
                </c:pt>
                <c:pt idx="1914" formatCode="d\-mmm\-yy">
                  <c:v>41849</c:v>
                </c:pt>
                <c:pt idx="1915" formatCode="d\-mmm\-yy">
                  <c:v>41850</c:v>
                </c:pt>
                <c:pt idx="1916" formatCode="d\-mmm\-yy">
                  <c:v>41851</c:v>
                </c:pt>
                <c:pt idx="1917" formatCode="d\-mmm\-yy">
                  <c:v>41852</c:v>
                </c:pt>
                <c:pt idx="1918" formatCode="d\-mmm\-yy">
                  <c:v>41855</c:v>
                </c:pt>
                <c:pt idx="1919" formatCode="d\-mmm\-yy">
                  <c:v>41856</c:v>
                </c:pt>
                <c:pt idx="1920" formatCode="d\-mmm\-yy">
                  <c:v>41857</c:v>
                </c:pt>
                <c:pt idx="1921" formatCode="d\-mmm\-yy">
                  <c:v>41858</c:v>
                </c:pt>
                <c:pt idx="1922" formatCode="d\-mmm\-yy">
                  <c:v>41859</c:v>
                </c:pt>
                <c:pt idx="1923" formatCode="d\-mmm\-yy">
                  <c:v>41862</c:v>
                </c:pt>
                <c:pt idx="1924" formatCode="d\-mmm\-yy">
                  <c:v>41863</c:v>
                </c:pt>
                <c:pt idx="1925" formatCode="d\-mmm\-yy">
                  <c:v>41864</c:v>
                </c:pt>
                <c:pt idx="1926" formatCode="d\-mmm\-yy">
                  <c:v>41865</c:v>
                </c:pt>
                <c:pt idx="1927" formatCode="d\-mmm\-yy">
                  <c:v>41866</c:v>
                </c:pt>
                <c:pt idx="1928" formatCode="d\-mmm\-yy">
                  <c:v>41869</c:v>
                </c:pt>
                <c:pt idx="1929" formatCode="d\-mmm\-yy">
                  <c:v>41870</c:v>
                </c:pt>
                <c:pt idx="1930" formatCode="d\-mmm\-yy">
                  <c:v>41871</c:v>
                </c:pt>
                <c:pt idx="1931" formatCode="d\-mmm\-yy">
                  <c:v>41872</c:v>
                </c:pt>
                <c:pt idx="1932" formatCode="d\-mmm\-yy">
                  <c:v>41873</c:v>
                </c:pt>
                <c:pt idx="1933" formatCode="d\-mmm\-yy">
                  <c:v>41876</c:v>
                </c:pt>
                <c:pt idx="1934" formatCode="d\-mmm\-yy">
                  <c:v>41877</c:v>
                </c:pt>
                <c:pt idx="1935" formatCode="d\-mmm\-yy">
                  <c:v>41878</c:v>
                </c:pt>
                <c:pt idx="1936" formatCode="d\-mmm\-yy">
                  <c:v>41879</c:v>
                </c:pt>
                <c:pt idx="1937" formatCode="d\-mmm\-yy">
                  <c:v>41880</c:v>
                </c:pt>
                <c:pt idx="1938" formatCode="d\-mmm\-yy">
                  <c:v>41884</c:v>
                </c:pt>
                <c:pt idx="1939" formatCode="d\-mmm\-yy">
                  <c:v>41885</c:v>
                </c:pt>
                <c:pt idx="1940" formatCode="d\-mmm\-yy">
                  <c:v>41886</c:v>
                </c:pt>
                <c:pt idx="1941" formatCode="d\-mmm\-yy">
                  <c:v>41887</c:v>
                </c:pt>
                <c:pt idx="1942" formatCode="d\-mmm\-yy">
                  <c:v>41890</c:v>
                </c:pt>
                <c:pt idx="1943" formatCode="d\-mmm\-yy">
                  <c:v>41891</c:v>
                </c:pt>
                <c:pt idx="1944" formatCode="d\-mmm\-yy">
                  <c:v>41892</c:v>
                </c:pt>
                <c:pt idx="1945" formatCode="d\-mmm\-yy">
                  <c:v>41893</c:v>
                </c:pt>
                <c:pt idx="1946" formatCode="d\-mmm\-yy">
                  <c:v>41894</c:v>
                </c:pt>
                <c:pt idx="1947" formatCode="d\-mmm\-yy">
                  <c:v>41897</c:v>
                </c:pt>
                <c:pt idx="1948" formatCode="d\-mmm\-yy">
                  <c:v>41898</c:v>
                </c:pt>
                <c:pt idx="1949" formatCode="d\-mmm\-yy">
                  <c:v>41899</c:v>
                </c:pt>
                <c:pt idx="1950" formatCode="d\-mmm\-yy">
                  <c:v>41900</c:v>
                </c:pt>
                <c:pt idx="1951" formatCode="d\-mmm\-yy">
                  <c:v>41901</c:v>
                </c:pt>
                <c:pt idx="1952" formatCode="d\-mmm\-yy">
                  <c:v>41904</c:v>
                </c:pt>
                <c:pt idx="1953" formatCode="d\-mmm\-yy">
                  <c:v>41905</c:v>
                </c:pt>
                <c:pt idx="1954" formatCode="d\-mmm\-yy">
                  <c:v>41906</c:v>
                </c:pt>
                <c:pt idx="1955" formatCode="d\-mmm\-yy">
                  <c:v>41907</c:v>
                </c:pt>
                <c:pt idx="1956" formatCode="d\-mmm\-yy">
                  <c:v>41908</c:v>
                </c:pt>
                <c:pt idx="1957" formatCode="d\-mmm\-yy">
                  <c:v>41911</c:v>
                </c:pt>
                <c:pt idx="1958" formatCode="d\-mmm\-yy">
                  <c:v>41912</c:v>
                </c:pt>
                <c:pt idx="1959" formatCode="d\-mmm\-yy">
                  <c:v>41913</c:v>
                </c:pt>
                <c:pt idx="1960" formatCode="d\-mmm\-yy">
                  <c:v>41914</c:v>
                </c:pt>
                <c:pt idx="1961" formatCode="d\-mmm\-yy">
                  <c:v>41915</c:v>
                </c:pt>
                <c:pt idx="1962" formatCode="d\-mmm\-yy">
                  <c:v>41918</c:v>
                </c:pt>
                <c:pt idx="1963" formatCode="d\-mmm\-yy">
                  <c:v>41919</c:v>
                </c:pt>
                <c:pt idx="1964" formatCode="d\-mmm\-yy">
                  <c:v>41920</c:v>
                </c:pt>
                <c:pt idx="1965" formatCode="d\-mmm\-yy">
                  <c:v>41921</c:v>
                </c:pt>
                <c:pt idx="1966" formatCode="d\-mmm\-yy">
                  <c:v>41922</c:v>
                </c:pt>
                <c:pt idx="1967" formatCode="d\-mmm\-yy">
                  <c:v>41925</c:v>
                </c:pt>
                <c:pt idx="1968" formatCode="d\-mmm\-yy">
                  <c:v>41926</c:v>
                </c:pt>
                <c:pt idx="1969" formatCode="d\-mmm\-yy">
                  <c:v>41927</c:v>
                </c:pt>
                <c:pt idx="1970" formatCode="d\-mmm\-yy">
                  <c:v>41928</c:v>
                </c:pt>
                <c:pt idx="1971" formatCode="d\-mmm\-yy">
                  <c:v>41929</c:v>
                </c:pt>
                <c:pt idx="1972" formatCode="d\-mmm\-yy">
                  <c:v>41932</c:v>
                </c:pt>
                <c:pt idx="1973" formatCode="d\-mmm\-yy">
                  <c:v>41933</c:v>
                </c:pt>
                <c:pt idx="1974" formatCode="d\-mmm\-yy">
                  <c:v>41934</c:v>
                </c:pt>
                <c:pt idx="1975" formatCode="d\-mmm\-yy">
                  <c:v>41935</c:v>
                </c:pt>
                <c:pt idx="1976" formatCode="d\-mmm\-yy">
                  <c:v>41936</c:v>
                </c:pt>
                <c:pt idx="1977" formatCode="d\-mmm\-yy">
                  <c:v>41939</c:v>
                </c:pt>
                <c:pt idx="1978" formatCode="d\-mmm\-yy">
                  <c:v>41940</c:v>
                </c:pt>
                <c:pt idx="1979" formatCode="d\-mmm\-yy">
                  <c:v>41941</c:v>
                </c:pt>
                <c:pt idx="1980" formatCode="d\-mmm\-yy">
                  <c:v>41942</c:v>
                </c:pt>
                <c:pt idx="1981" formatCode="d\-mmm\-yy">
                  <c:v>41943</c:v>
                </c:pt>
                <c:pt idx="1982" formatCode="d\-mmm\-yy">
                  <c:v>41946</c:v>
                </c:pt>
                <c:pt idx="1983" formatCode="d\-mmm\-yy">
                  <c:v>41947</c:v>
                </c:pt>
                <c:pt idx="1984" formatCode="d\-mmm\-yy">
                  <c:v>41948</c:v>
                </c:pt>
                <c:pt idx="1985" formatCode="d\-mmm\-yy">
                  <c:v>41949</c:v>
                </c:pt>
                <c:pt idx="1986" formatCode="d\-mmm\-yy">
                  <c:v>41950</c:v>
                </c:pt>
                <c:pt idx="1987" formatCode="d\-mmm\-yy">
                  <c:v>41953</c:v>
                </c:pt>
                <c:pt idx="1988" formatCode="d\-mmm\-yy">
                  <c:v>41954</c:v>
                </c:pt>
                <c:pt idx="1989" formatCode="d\-mmm\-yy">
                  <c:v>41955</c:v>
                </c:pt>
                <c:pt idx="1990" formatCode="d\-mmm\-yy">
                  <c:v>41956</c:v>
                </c:pt>
                <c:pt idx="1991" formatCode="d\-mmm\-yy">
                  <c:v>41957</c:v>
                </c:pt>
                <c:pt idx="1992" formatCode="d\-mmm\-yy">
                  <c:v>41960</c:v>
                </c:pt>
                <c:pt idx="1993" formatCode="d\-mmm\-yy">
                  <c:v>41961</c:v>
                </c:pt>
                <c:pt idx="1994" formatCode="d\-mmm\-yy">
                  <c:v>41962</c:v>
                </c:pt>
                <c:pt idx="1995" formatCode="d\-mmm\-yy">
                  <c:v>41963</c:v>
                </c:pt>
                <c:pt idx="1996" formatCode="d\-mmm\-yy">
                  <c:v>41964</c:v>
                </c:pt>
                <c:pt idx="1997" formatCode="d\-mmm\-yy">
                  <c:v>41967</c:v>
                </c:pt>
                <c:pt idx="1998" formatCode="d\-mmm\-yy">
                  <c:v>41968</c:v>
                </c:pt>
                <c:pt idx="1999" formatCode="d\-mmm\-yy">
                  <c:v>41969</c:v>
                </c:pt>
                <c:pt idx="2000" formatCode="d\-mmm\-yy">
                  <c:v>41971</c:v>
                </c:pt>
                <c:pt idx="2001" formatCode="d\-mmm\-yy">
                  <c:v>41974</c:v>
                </c:pt>
                <c:pt idx="2002" formatCode="d\-mmm\-yy">
                  <c:v>41975</c:v>
                </c:pt>
                <c:pt idx="2003" formatCode="d\-mmm\-yy">
                  <c:v>41976</c:v>
                </c:pt>
                <c:pt idx="2004" formatCode="d\-mmm\-yy">
                  <c:v>41977</c:v>
                </c:pt>
                <c:pt idx="2005" formatCode="d\-mmm\-yy">
                  <c:v>41978</c:v>
                </c:pt>
                <c:pt idx="2006" formatCode="d\-mmm\-yy">
                  <c:v>41981</c:v>
                </c:pt>
                <c:pt idx="2007" formatCode="d\-mmm\-yy">
                  <c:v>41982</c:v>
                </c:pt>
                <c:pt idx="2008" formatCode="d\-mmm\-yy">
                  <c:v>41983</c:v>
                </c:pt>
                <c:pt idx="2009" formatCode="d\-mmm\-yy">
                  <c:v>41984</c:v>
                </c:pt>
                <c:pt idx="2010" formatCode="d\-mmm\-yy">
                  <c:v>41985</c:v>
                </c:pt>
                <c:pt idx="2011" formatCode="d\-mmm\-yy">
                  <c:v>41988</c:v>
                </c:pt>
                <c:pt idx="2012" formatCode="d\-mmm\-yy">
                  <c:v>41989</c:v>
                </c:pt>
                <c:pt idx="2013" formatCode="d\-mmm\-yy">
                  <c:v>41990</c:v>
                </c:pt>
                <c:pt idx="2014" formatCode="d\-mmm\-yy">
                  <c:v>41991</c:v>
                </c:pt>
                <c:pt idx="2015" formatCode="d\-mmm\-yy">
                  <c:v>41992</c:v>
                </c:pt>
                <c:pt idx="2016" formatCode="d\-mmm\-yy">
                  <c:v>41995</c:v>
                </c:pt>
                <c:pt idx="2017" formatCode="d\-mmm\-yy">
                  <c:v>41996</c:v>
                </c:pt>
                <c:pt idx="2018" formatCode="d\-mmm\-yy">
                  <c:v>41997</c:v>
                </c:pt>
                <c:pt idx="2019" formatCode="d\-mmm\-yy">
                  <c:v>41999</c:v>
                </c:pt>
                <c:pt idx="2020" formatCode="d\-mmm\-yy">
                  <c:v>42002</c:v>
                </c:pt>
                <c:pt idx="2021" formatCode="d\-mmm\-yy">
                  <c:v>42003</c:v>
                </c:pt>
                <c:pt idx="2022" formatCode="d\-mmm\-yy">
                  <c:v>42004</c:v>
                </c:pt>
                <c:pt idx="2023" formatCode="d\-mmm\-yy">
                  <c:v>42006</c:v>
                </c:pt>
                <c:pt idx="2024" formatCode="d\-mmm\-yy">
                  <c:v>42009</c:v>
                </c:pt>
                <c:pt idx="2025" formatCode="d\-mmm\-yy">
                  <c:v>42010</c:v>
                </c:pt>
                <c:pt idx="2026" formatCode="d\-mmm\-yy">
                  <c:v>42011</c:v>
                </c:pt>
                <c:pt idx="2027" formatCode="d\-mmm\-yy">
                  <c:v>42012</c:v>
                </c:pt>
                <c:pt idx="2028" formatCode="d\-mmm\-yy">
                  <c:v>42013</c:v>
                </c:pt>
                <c:pt idx="2029" formatCode="d\-mmm\-yy">
                  <c:v>42016</c:v>
                </c:pt>
                <c:pt idx="2030" formatCode="d\-mmm\-yy">
                  <c:v>42017</c:v>
                </c:pt>
                <c:pt idx="2031" formatCode="d\-mmm\-yy">
                  <c:v>42018</c:v>
                </c:pt>
                <c:pt idx="2032" formatCode="d\-mmm\-yy">
                  <c:v>42019</c:v>
                </c:pt>
                <c:pt idx="2033" formatCode="d\-mmm\-yy">
                  <c:v>42020</c:v>
                </c:pt>
                <c:pt idx="2034" formatCode="d\-mmm\-yy">
                  <c:v>42024</c:v>
                </c:pt>
                <c:pt idx="2035" formatCode="d\-mmm\-yy">
                  <c:v>42025</c:v>
                </c:pt>
                <c:pt idx="2036" formatCode="d\-mmm\-yy">
                  <c:v>42026</c:v>
                </c:pt>
                <c:pt idx="2037" formatCode="d\-mmm\-yy">
                  <c:v>42027</c:v>
                </c:pt>
                <c:pt idx="2038" formatCode="d\-mmm\-yy">
                  <c:v>42030</c:v>
                </c:pt>
                <c:pt idx="2039" formatCode="d\-mmm\-yy">
                  <c:v>42031</c:v>
                </c:pt>
                <c:pt idx="2040" formatCode="d\-mmm\-yy">
                  <c:v>42032</c:v>
                </c:pt>
                <c:pt idx="2041" formatCode="d\-mmm\-yy">
                  <c:v>42033</c:v>
                </c:pt>
                <c:pt idx="2042" formatCode="d\-mmm\-yy">
                  <c:v>42034</c:v>
                </c:pt>
                <c:pt idx="2043" formatCode="d\-mmm\-yy">
                  <c:v>42037</c:v>
                </c:pt>
                <c:pt idx="2044" formatCode="d\-mmm\-yy">
                  <c:v>42038</c:v>
                </c:pt>
                <c:pt idx="2045" formatCode="d\-mmm\-yy">
                  <c:v>42039</c:v>
                </c:pt>
                <c:pt idx="2046" formatCode="d\-mmm\-yy">
                  <c:v>42040</c:v>
                </c:pt>
                <c:pt idx="2047" formatCode="d\-mmm\-yy">
                  <c:v>42041</c:v>
                </c:pt>
                <c:pt idx="2048" formatCode="d\-mmm\-yy">
                  <c:v>42044</c:v>
                </c:pt>
                <c:pt idx="2049" formatCode="d\-mmm\-yy">
                  <c:v>42045</c:v>
                </c:pt>
                <c:pt idx="2050" formatCode="d\-mmm\-yy">
                  <c:v>42046</c:v>
                </c:pt>
                <c:pt idx="2051" formatCode="d\-mmm\-yy">
                  <c:v>42047</c:v>
                </c:pt>
                <c:pt idx="2052" formatCode="d\-mmm\-yy">
                  <c:v>42048</c:v>
                </c:pt>
                <c:pt idx="2053" formatCode="d\-mmm\-yy">
                  <c:v>42051</c:v>
                </c:pt>
                <c:pt idx="2054" formatCode="d\-mmm\-yy">
                  <c:v>42052</c:v>
                </c:pt>
                <c:pt idx="2055" formatCode="d\-mmm\-yy">
                  <c:v>42053</c:v>
                </c:pt>
                <c:pt idx="2056" formatCode="d\-mmm\-yy">
                  <c:v>42054</c:v>
                </c:pt>
                <c:pt idx="2057" formatCode="d\-mmm\-yy">
                  <c:v>42055</c:v>
                </c:pt>
                <c:pt idx="2058" formatCode="d\-mmm\-yy">
                  <c:v>42058</c:v>
                </c:pt>
                <c:pt idx="2059" formatCode="d\-mmm\-yy">
                  <c:v>42059</c:v>
                </c:pt>
                <c:pt idx="2060" formatCode="d\-mmm\-yy">
                  <c:v>42060</c:v>
                </c:pt>
                <c:pt idx="2061" formatCode="d\-mmm\-yy">
                  <c:v>42061</c:v>
                </c:pt>
                <c:pt idx="2062" formatCode="d\-mmm\-yy">
                  <c:v>42062</c:v>
                </c:pt>
                <c:pt idx="2063" formatCode="d\-mmm\-yy">
                  <c:v>42065</c:v>
                </c:pt>
                <c:pt idx="2064" formatCode="d\-mmm\-yy">
                  <c:v>42066</c:v>
                </c:pt>
                <c:pt idx="2065" formatCode="d\-mmm\-yy">
                  <c:v>42067</c:v>
                </c:pt>
                <c:pt idx="2066" formatCode="d\-mmm\-yy">
                  <c:v>42068</c:v>
                </c:pt>
                <c:pt idx="2067" formatCode="d\-mmm\-yy">
                  <c:v>42069</c:v>
                </c:pt>
                <c:pt idx="2068" formatCode="d\-mmm\-yy">
                  <c:v>42072</c:v>
                </c:pt>
                <c:pt idx="2069" formatCode="d\-mmm\-yy">
                  <c:v>42073</c:v>
                </c:pt>
                <c:pt idx="2070" formatCode="d\-mmm\-yy">
                  <c:v>42074</c:v>
                </c:pt>
                <c:pt idx="2071" formatCode="d\-mmm\-yy">
                  <c:v>42075</c:v>
                </c:pt>
                <c:pt idx="2072" formatCode="d\-mmm\-yy">
                  <c:v>42076</c:v>
                </c:pt>
                <c:pt idx="2073" formatCode="d\-mmm\-yy">
                  <c:v>42079</c:v>
                </c:pt>
                <c:pt idx="2074" formatCode="d\-mmm\-yy">
                  <c:v>42080</c:v>
                </c:pt>
                <c:pt idx="2075" formatCode="d\-mmm\-yy">
                  <c:v>42081</c:v>
                </c:pt>
                <c:pt idx="2076" formatCode="d\-mmm\-yy">
                  <c:v>42082</c:v>
                </c:pt>
                <c:pt idx="2077" formatCode="d\-mmm\-yy">
                  <c:v>42083</c:v>
                </c:pt>
                <c:pt idx="2078" formatCode="d\-mmm\-yy">
                  <c:v>42086</c:v>
                </c:pt>
                <c:pt idx="2079" formatCode="d\-mmm\-yy">
                  <c:v>42087</c:v>
                </c:pt>
                <c:pt idx="2080" formatCode="d\-mmm\-yy">
                  <c:v>42088</c:v>
                </c:pt>
                <c:pt idx="2081" formatCode="d\-mmm\-yy">
                  <c:v>42089</c:v>
                </c:pt>
                <c:pt idx="2082" formatCode="d\-mmm\-yy">
                  <c:v>42090</c:v>
                </c:pt>
                <c:pt idx="2083" formatCode="d\-mmm\-yy">
                  <c:v>42093</c:v>
                </c:pt>
                <c:pt idx="2084" formatCode="d\-mmm\-yy">
                  <c:v>42094</c:v>
                </c:pt>
                <c:pt idx="2085" formatCode="d\-mmm\-yy">
                  <c:v>42095</c:v>
                </c:pt>
                <c:pt idx="2086" formatCode="d\-mmm\-yy">
                  <c:v>42096</c:v>
                </c:pt>
                <c:pt idx="2087" formatCode="d\-mmm\-yy">
                  <c:v>42097</c:v>
                </c:pt>
                <c:pt idx="2088" formatCode="d\-mmm\-yy">
                  <c:v>42100</c:v>
                </c:pt>
                <c:pt idx="2089" formatCode="d\-mmm\-yy">
                  <c:v>42101</c:v>
                </c:pt>
                <c:pt idx="2090" formatCode="d\-mmm\-yy">
                  <c:v>42102</c:v>
                </c:pt>
                <c:pt idx="2091" formatCode="d\-mmm\-yy">
                  <c:v>42103</c:v>
                </c:pt>
                <c:pt idx="2092" formatCode="d\-mmm\-yy">
                  <c:v>42104</c:v>
                </c:pt>
                <c:pt idx="2093" formatCode="d\-mmm\-yy">
                  <c:v>42107</c:v>
                </c:pt>
                <c:pt idx="2094" formatCode="d\-mmm\-yy">
                  <c:v>42108</c:v>
                </c:pt>
                <c:pt idx="2095" formatCode="d\-mmm\-yy">
                  <c:v>42109</c:v>
                </c:pt>
                <c:pt idx="2096" formatCode="d\-mmm\-yy">
                  <c:v>42110</c:v>
                </c:pt>
                <c:pt idx="2097" formatCode="d\-mmm\-yy">
                  <c:v>42111</c:v>
                </c:pt>
                <c:pt idx="2098" formatCode="d\-mmm\-yy">
                  <c:v>42114</c:v>
                </c:pt>
                <c:pt idx="2099" formatCode="d\-mmm\-yy">
                  <c:v>42115</c:v>
                </c:pt>
                <c:pt idx="2100" formatCode="d\-mmm\-yy">
                  <c:v>42116</c:v>
                </c:pt>
                <c:pt idx="2101" formatCode="d\-mmm\-yy">
                  <c:v>42117</c:v>
                </c:pt>
                <c:pt idx="2102" formatCode="d\-mmm\-yy">
                  <c:v>42118</c:v>
                </c:pt>
                <c:pt idx="2103" formatCode="d\-mmm\-yy">
                  <c:v>42121</c:v>
                </c:pt>
                <c:pt idx="2104" formatCode="d\-mmm\-yy">
                  <c:v>42122</c:v>
                </c:pt>
                <c:pt idx="2105" formatCode="d\-mmm\-yy">
                  <c:v>42123</c:v>
                </c:pt>
                <c:pt idx="2106" formatCode="d\-mmm\-yy">
                  <c:v>42124</c:v>
                </c:pt>
                <c:pt idx="2107" formatCode="d\-mmm\-yy">
                  <c:v>42125</c:v>
                </c:pt>
                <c:pt idx="2108" formatCode="d\-mmm\-yy">
                  <c:v>42128</c:v>
                </c:pt>
                <c:pt idx="2109" formatCode="d\-mmm\-yy">
                  <c:v>42129</c:v>
                </c:pt>
                <c:pt idx="2110" formatCode="d\-mmm\-yy">
                  <c:v>42130</c:v>
                </c:pt>
                <c:pt idx="2111" formatCode="d\-mmm\-yy">
                  <c:v>42131</c:v>
                </c:pt>
                <c:pt idx="2112" formatCode="d\-mmm\-yy">
                  <c:v>42132</c:v>
                </c:pt>
                <c:pt idx="2113" formatCode="d\-mmm\-yy">
                  <c:v>42135</c:v>
                </c:pt>
                <c:pt idx="2114" formatCode="d\-mmm\-yy">
                  <c:v>42136</c:v>
                </c:pt>
                <c:pt idx="2115" formatCode="d\-mmm\-yy">
                  <c:v>42137</c:v>
                </c:pt>
                <c:pt idx="2116" formatCode="d\-mmm\-yy">
                  <c:v>42138</c:v>
                </c:pt>
                <c:pt idx="2117" formatCode="d\-mmm\-yy">
                  <c:v>42139</c:v>
                </c:pt>
                <c:pt idx="2118" formatCode="d\-mmm\-yy">
                  <c:v>42142</c:v>
                </c:pt>
                <c:pt idx="2119" formatCode="d\-mmm\-yy">
                  <c:v>42143</c:v>
                </c:pt>
                <c:pt idx="2120" formatCode="d\-mmm\-yy">
                  <c:v>42144</c:v>
                </c:pt>
                <c:pt idx="2121" formatCode="d\-mmm\-yy">
                  <c:v>42145</c:v>
                </c:pt>
                <c:pt idx="2122" formatCode="d\-mmm\-yy">
                  <c:v>42146</c:v>
                </c:pt>
                <c:pt idx="2123" formatCode="d\-mmm\-yy">
                  <c:v>42150</c:v>
                </c:pt>
                <c:pt idx="2124" formatCode="d\-mmm\-yy">
                  <c:v>42151</c:v>
                </c:pt>
                <c:pt idx="2125" formatCode="d\-mmm\-yy">
                  <c:v>42152</c:v>
                </c:pt>
                <c:pt idx="2126" formatCode="d\-mmm\-yy">
                  <c:v>42153</c:v>
                </c:pt>
                <c:pt idx="2127" formatCode="d\-mmm\-yy">
                  <c:v>42156</c:v>
                </c:pt>
                <c:pt idx="2128" formatCode="d\-mmm\-yy">
                  <c:v>42157</c:v>
                </c:pt>
                <c:pt idx="2129" formatCode="d\-mmm\-yy">
                  <c:v>42158</c:v>
                </c:pt>
                <c:pt idx="2130" formatCode="d\-mmm\-yy">
                  <c:v>42159</c:v>
                </c:pt>
                <c:pt idx="2131" formatCode="d\-mmm\-yy">
                  <c:v>42160</c:v>
                </c:pt>
                <c:pt idx="2132" formatCode="d\-mmm\-yy">
                  <c:v>42163</c:v>
                </c:pt>
                <c:pt idx="2133" formatCode="d\-mmm\-yy">
                  <c:v>42164</c:v>
                </c:pt>
                <c:pt idx="2134" formatCode="d\-mmm\-yy">
                  <c:v>42165</c:v>
                </c:pt>
                <c:pt idx="2135" formatCode="d\-mmm\-yy">
                  <c:v>42166</c:v>
                </c:pt>
                <c:pt idx="2136" formatCode="d\-mmm\-yy">
                  <c:v>42167</c:v>
                </c:pt>
                <c:pt idx="2137" formatCode="d\-mmm\-yy">
                  <c:v>42170</c:v>
                </c:pt>
                <c:pt idx="2138" formatCode="d\-mmm\-yy">
                  <c:v>42171</c:v>
                </c:pt>
                <c:pt idx="2139" formatCode="d\-mmm\-yy">
                  <c:v>42172</c:v>
                </c:pt>
                <c:pt idx="2140" formatCode="d\-mmm\-yy">
                  <c:v>42173</c:v>
                </c:pt>
                <c:pt idx="2141" formatCode="d\-mmm\-yy">
                  <c:v>42174</c:v>
                </c:pt>
                <c:pt idx="2142" formatCode="d\-mmm\-yy">
                  <c:v>42177</c:v>
                </c:pt>
                <c:pt idx="2143" formatCode="d\-mmm\-yy">
                  <c:v>42178</c:v>
                </c:pt>
                <c:pt idx="2144" formatCode="d\-mmm\-yy">
                  <c:v>42179</c:v>
                </c:pt>
                <c:pt idx="2145" formatCode="d\-mmm\-yy">
                  <c:v>42180</c:v>
                </c:pt>
                <c:pt idx="2146" formatCode="d\-mmm\-yy">
                  <c:v>42181</c:v>
                </c:pt>
                <c:pt idx="2147" formatCode="d\-mmm\-yy">
                  <c:v>42184</c:v>
                </c:pt>
                <c:pt idx="2148" formatCode="d\-mmm\-yy">
                  <c:v>42185</c:v>
                </c:pt>
                <c:pt idx="2149" formatCode="d\-mmm\-yy">
                  <c:v>42186</c:v>
                </c:pt>
                <c:pt idx="2150" formatCode="d\-mmm\-yy">
                  <c:v>42187</c:v>
                </c:pt>
                <c:pt idx="2151" formatCode="d\-mmm\-yy">
                  <c:v>42188</c:v>
                </c:pt>
                <c:pt idx="2152" formatCode="d\-mmm\-yy">
                  <c:v>42191</c:v>
                </c:pt>
                <c:pt idx="2153" formatCode="[$-409]d\-mmm\-yy;@">
                  <c:v>42192</c:v>
                </c:pt>
                <c:pt idx="2154" formatCode="[$-409]d\-mmm\-yy;@">
                  <c:v>42193</c:v>
                </c:pt>
                <c:pt idx="2155" formatCode="[$-409]d\-mmm\-yy;@">
                  <c:v>42194</c:v>
                </c:pt>
                <c:pt idx="2156" formatCode="[$-409]d\-mmm\-yy;@">
                  <c:v>42195</c:v>
                </c:pt>
                <c:pt idx="2157" formatCode="[$-409]d\-mmm\-yy;@">
                  <c:v>42198</c:v>
                </c:pt>
                <c:pt idx="2158" formatCode="[$-409]d\-mmm\-yy;@">
                  <c:v>42199</c:v>
                </c:pt>
                <c:pt idx="2159" formatCode="[$-409]d\-mmm\-yy;@">
                  <c:v>42200</c:v>
                </c:pt>
                <c:pt idx="2160" formatCode="[$-409]d\-mmm\-yy;@">
                  <c:v>42201</c:v>
                </c:pt>
                <c:pt idx="2161" formatCode="[$-409]d\-mmm\-yy;@">
                  <c:v>42202</c:v>
                </c:pt>
                <c:pt idx="2162" formatCode="[$-409]d\-mmm\-yy;@">
                  <c:v>42205</c:v>
                </c:pt>
                <c:pt idx="2163" formatCode="[$-409]d\-mmm\-yy;@">
                  <c:v>42206</c:v>
                </c:pt>
                <c:pt idx="2164" formatCode="[$-409]d\-mmm\-yy;@">
                  <c:v>42207</c:v>
                </c:pt>
                <c:pt idx="2165" formatCode="[$-409]d\-mmm\-yy;@">
                  <c:v>42208</c:v>
                </c:pt>
                <c:pt idx="2166" formatCode="[$-409]d\-mmm\-yy;@">
                  <c:v>42209</c:v>
                </c:pt>
                <c:pt idx="2167" formatCode="[$-409]d\-mmm\-yy;@">
                  <c:v>42212</c:v>
                </c:pt>
                <c:pt idx="2168" formatCode="[$-409]d\-mmm\-yy;@">
                  <c:v>42213</c:v>
                </c:pt>
                <c:pt idx="2169" formatCode="[$-409]d\-mmm\-yy;@">
                  <c:v>42214</c:v>
                </c:pt>
                <c:pt idx="2170" formatCode="[$-409]d\-mmm\-yy;@">
                  <c:v>42215</c:v>
                </c:pt>
                <c:pt idx="2171" formatCode="[$-409]d\-mmm\-yy;@">
                  <c:v>42216</c:v>
                </c:pt>
                <c:pt idx="2172" formatCode="[$-409]d\-mmm\-yy;@">
                  <c:v>42219</c:v>
                </c:pt>
                <c:pt idx="2173" formatCode="[$-409]d\-mmm\-yy;@">
                  <c:v>42220</c:v>
                </c:pt>
                <c:pt idx="2174" formatCode="[$-409]d\-mmm\-yy;@">
                  <c:v>42221</c:v>
                </c:pt>
                <c:pt idx="2175" formatCode="[$-409]d\-mmm\-yy;@">
                  <c:v>42222</c:v>
                </c:pt>
                <c:pt idx="2176" formatCode="[$-409]d\-mmm\-yy;@">
                  <c:v>42223</c:v>
                </c:pt>
                <c:pt idx="2177" formatCode="[$-409]d\-mmm\-yy;@">
                  <c:v>42226</c:v>
                </c:pt>
                <c:pt idx="2178" formatCode="[$-409]d\-mmm\-yy;@">
                  <c:v>42227</c:v>
                </c:pt>
                <c:pt idx="2179" formatCode="[$-409]d\-mmm\-yy;@">
                  <c:v>42228</c:v>
                </c:pt>
                <c:pt idx="2180" formatCode="[$-409]d\-mmm\-yy;@">
                  <c:v>42229</c:v>
                </c:pt>
                <c:pt idx="2181" formatCode="[$-409]d\-mmm\-yy;@">
                  <c:v>42230</c:v>
                </c:pt>
                <c:pt idx="2182" formatCode="[$-409]d\-mmm\-yy;@">
                  <c:v>42233</c:v>
                </c:pt>
                <c:pt idx="2183" formatCode="[$-409]d\-mmm\-yy;@">
                  <c:v>42234</c:v>
                </c:pt>
                <c:pt idx="2184" formatCode="[$-409]d\-mmm\-yy;@">
                  <c:v>42235</c:v>
                </c:pt>
                <c:pt idx="2185" formatCode="[$-409]d\-mmm\-yy;@">
                  <c:v>42236</c:v>
                </c:pt>
                <c:pt idx="2186" formatCode="[$-409]d\-mmm\-yy;@">
                  <c:v>42237</c:v>
                </c:pt>
                <c:pt idx="2187" formatCode="[$-409]d\-mmm\-yy;@">
                  <c:v>42240</c:v>
                </c:pt>
                <c:pt idx="2188" formatCode="[$-409]d\-mmm\-yy;@">
                  <c:v>42241</c:v>
                </c:pt>
                <c:pt idx="2189" formatCode="[$-409]d\-mmm\-yy;@">
                  <c:v>42242</c:v>
                </c:pt>
                <c:pt idx="2190" formatCode="[$-409]d\-mmm\-yy;@">
                  <c:v>42243</c:v>
                </c:pt>
                <c:pt idx="2191" formatCode="[$-409]d\-mmm\-yy;@">
                  <c:v>42244</c:v>
                </c:pt>
                <c:pt idx="2192" formatCode="[$-409]d\-mmm\-yy;@">
                  <c:v>42247</c:v>
                </c:pt>
                <c:pt idx="2193" formatCode="[$-409]d\-mmm\-yy;@">
                  <c:v>42248</c:v>
                </c:pt>
                <c:pt idx="2194" formatCode="[$-409]d\-mmm\-yy;@">
                  <c:v>42249</c:v>
                </c:pt>
                <c:pt idx="2195" formatCode="[$-409]d\-mmm\-yy;@">
                  <c:v>42250</c:v>
                </c:pt>
                <c:pt idx="2196" formatCode="[$-409]d\-mmm\-yy;@">
                  <c:v>42251</c:v>
                </c:pt>
                <c:pt idx="2197" formatCode="[$-409]d\-mmm\-yy;@">
                  <c:v>42254</c:v>
                </c:pt>
                <c:pt idx="2198" formatCode="[$-409]d\-mmm\-yy;@">
                  <c:v>42255</c:v>
                </c:pt>
                <c:pt idx="2199" formatCode="d\-mmm\-yy">
                  <c:v>42256</c:v>
                </c:pt>
                <c:pt idx="2200" formatCode="d\-mmm\-yy">
                  <c:v>42257</c:v>
                </c:pt>
                <c:pt idx="2201" formatCode="d\-mmm\-yy">
                  <c:v>42258</c:v>
                </c:pt>
                <c:pt idx="2202" formatCode="d\-mmm\-yy">
                  <c:v>42261</c:v>
                </c:pt>
                <c:pt idx="2203" formatCode="d\-mmm\-yy">
                  <c:v>42262</c:v>
                </c:pt>
                <c:pt idx="2204" formatCode="d\-mmm\-yy">
                  <c:v>42263</c:v>
                </c:pt>
                <c:pt idx="2205" formatCode="d\-mmm\-yy">
                  <c:v>42264</c:v>
                </c:pt>
                <c:pt idx="2206" formatCode="d\-mmm\-yy">
                  <c:v>42265</c:v>
                </c:pt>
                <c:pt idx="2207" formatCode="d\-mmm\-yy">
                  <c:v>42268</c:v>
                </c:pt>
                <c:pt idx="2208" formatCode="d\-mmm\-yy">
                  <c:v>42269</c:v>
                </c:pt>
                <c:pt idx="2209" formatCode="d\-mmm\-yy">
                  <c:v>42270</c:v>
                </c:pt>
                <c:pt idx="2210" formatCode="d\-mmm\-yy">
                  <c:v>42271</c:v>
                </c:pt>
                <c:pt idx="2211" formatCode="d\-mmm\-yy">
                  <c:v>42272</c:v>
                </c:pt>
                <c:pt idx="2212" formatCode="d\-mmm\-yy">
                  <c:v>42275</c:v>
                </c:pt>
                <c:pt idx="2213" formatCode="d\-mmm\-yy">
                  <c:v>42276</c:v>
                </c:pt>
                <c:pt idx="2214" formatCode="d\-mmm\-yy">
                  <c:v>42277</c:v>
                </c:pt>
                <c:pt idx="2215" formatCode="d\-mmm\-yy">
                  <c:v>42278</c:v>
                </c:pt>
                <c:pt idx="2216" formatCode="d\-mmm\-yy">
                  <c:v>42279</c:v>
                </c:pt>
                <c:pt idx="2217" formatCode="d\-mmm\-yy">
                  <c:v>42282</c:v>
                </c:pt>
                <c:pt idx="2218" formatCode="[$-409]d\-mmm\-yy;@">
                  <c:v>42283</c:v>
                </c:pt>
                <c:pt idx="2219" formatCode="[$-409]d\-mmm\-yy;@">
                  <c:v>42284</c:v>
                </c:pt>
                <c:pt idx="2220" formatCode="[$-409]d\-mmm\-yy;@">
                  <c:v>42285</c:v>
                </c:pt>
                <c:pt idx="2221" formatCode="[$-409]d\-mmm\-yy;@">
                  <c:v>42286</c:v>
                </c:pt>
                <c:pt idx="2222" formatCode="[$-409]d\-mmm\-yy;@">
                  <c:v>42289</c:v>
                </c:pt>
                <c:pt idx="2223" formatCode="[$-409]d\-mmm\-yy;@">
                  <c:v>42290</c:v>
                </c:pt>
                <c:pt idx="2224" formatCode="[$-409]d\-mmm\-yy;@">
                  <c:v>42291</c:v>
                </c:pt>
                <c:pt idx="2225" formatCode="[$-409]d\-mmm\-yy;@">
                  <c:v>42292</c:v>
                </c:pt>
                <c:pt idx="2226" formatCode="[$-409]d\-mmm\-yy;@">
                  <c:v>42293</c:v>
                </c:pt>
                <c:pt idx="2227" formatCode="[$-409]d\-mmm\-yy;@">
                  <c:v>42296</c:v>
                </c:pt>
                <c:pt idx="2228" formatCode="[$-409]d\-mmm\-yy;@">
                  <c:v>42297</c:v>
                </c:pt>
                <c:pt idx="2229" formatCode="[$-409]d\-mmm\-yy;@">
                  <c:v>42298</c:v>
                </c:pt>
                <c:pt idx="2230" formatCode="[$-409]d\-mmm\-yy;@">
                  <c:v>42299</c:v>
                </c:pt>
                <c:pt idx="2231" formatCode="[$-409]d\-mmm\-yy;@">
                  <c:v>42300</c:v>
                </c:pt>
                <c:pt idx="2232" formatCode="[$-409]d\-mmm\-yy;@">
                  <c:v>42303</c:v>
                </c:pt>
                <c:pt idx="2233" formatCode="[$-409]d\-mmm\-yy;@">
                  <c:v>42304</c:v>
                </c:pt>
                <c:pt idx="2234" formatCode="[$-409]d\-mmm\-yy;@">
                  <c:v>42305</c:v>
                </c:pt>
                <c:pt idx="2235" formatCode="[$-409]d\-mmm\-yy;@">
                  <c:v>42306</c:v>
                </c:pt>
                <c:pt idx="2236" formatCode="[$-409]d\-mmm\-yy;@">
                  <c:v>42307</c:v>
                </c:pt>
                <c:pt idx="2237" formatCode="[$-409]d\-mmm\-yy;@">
                  <c:v>42310</c:v>
                </c:pt>
                <c:pt idx="2238" formatCode="[$-409]d\-mmm\-yy;@">
                  <c:v>42311</c:v>
                </c:pt>
                <c:pt idx="2239" formatCode="[$-409]d\-mmm\-yy;@">
                  <c:v>42312</c:v>
                </c:pt>
                <c:pt idx="2240" formatCode="[$-409]d\-mmm\-yy;@">
                  <c:v>42313</c:v>
                </c:pt>
                <c:pt idx="2241" formatCode="[$-409]d\-mmm\-yy;@">
                  <c:v>42314</c:v>
                </c:pt>
                <c:pt idx="2242" formatCode="[$-409]d\-mmm\-yy;@">
                  <c:v>42317</c:v>
                </c:pt>
                <c:pt idx="2243" formatCode="[$-409]d\-mmm\-yy;@">
                  <c:v>42318</c:v>
                </c:pt>
                <c:pt idx="2244" formatCode="[$-409]d\-mmm\-yy;@">
                  <c:v>42319</c:v>
                </c:pt>
                <c:pt idx="2245" formatCode="[$-409]d\-mmm\-yy;@">
                  <c:v>42320</c:v>
                </c:pt>
                <c:pt idx="2246" formatCode="[$-409]d\-mmm\-yy;@">
                  <c:v>42321</c:v>
                </c:pt>
                <c:pt idx="2247" formatCode="[$-409]d\-mmm\-yy;@">
                  <c:v>42324</c:v>
                </c:pt>
                <c:pt idx="2248" formatCode="[$-409]d\-mmm\-yy;@">
                  <c:v>42325</c:v>
                </c:pt>
                <c:pt idx="2249" formatCode="[$-409]d\-mmm\-yy;@">
                  <c:v>42326</c:v>
                </c:pt>
                <c:pt idx="2250" formatCode="[$-409]d\-mmm\-yy;@">
                  <c:v>42327</c:v>
                </c:pt>
                <c:pt idx="2251" formatCode="[$-409]d\-mmm\-yy;@">
                  <c:v>42328</c:v>
                </c:pt>
                <c:pt idx="2252" formatCode="[$-409]d\-mmm\-yy;@">
                  <c:v>42331</c:v>
                </c:pt>
                <c:pt idx="2253" formatCode="[$-409]d\-mmm\-yy;@">
                  <c:v>42332</c:v>
                </c:pt>
                <c:pt idx="2254" formatCode="[$-409]d\-mmm\-yy;@">
                  <c:v>42333</c:v>
                </c:pt>
                <c:pt idx="2255" formatCode="[$-409]d\-mmm\-yy;@">
                  <c:v>42334</c:v>
                </c:pt>
                <c:pt idx="2256" formatCode="[$-409]d\-mmm\-yy;@">
                  <c:v>42335</c:v>
                </c:pt>
                <c:pt idx="2257" formatCode="[$-409]d\-mmm\-yy;@">
                  <c:v>42338</c:v>
                </c:pt>
                <c:pt idx="2258" formatCode="[$-409]d\-mmm\-yy;@">
                  <c:v>42339</c:v>
                </c:pt>
                <c:pt idx="2259" formatCode="[$-409]d\-mmm\-yy;@">
                  <c:v>42340</c:v>
                </c:pt>
                <c:pt idx="2260" formatCode="[$-409]d\-mmm\-yy;@">
                  <c:v>42341</c:v>
                </c:pt>
                <c:pt idx="2261" formatCode="[$-409]d\-mmm\-yy;@">
                  <c:v>42342</c:v>
                </c:pt>
                <c:pt idx="2262" formatCode="[$-409]d\-mmm\-yy;@">
                  <c:v>42345</c:v>
                </c:pt>
                <c:pt idx="2263" formatCode="[$-409]d\-mmm\-yy;@">
                  <c:v>42346</c:v>
                </c:pt>
                <c:pt idx="2264" formatCode="[$-409]d\-mmm\-yy;@">
                  <c:v>42347</c:v>
                </c:pt>
                <c:pt idx="2265" formatCode="[$-409]d\-mmm\-yy;@">
                  <c:v>42348</c:v>
                </c:pt>
                <c:pt idx="2266" formatCode="[$-409]d\-mmm\-yy;@">
                  <c:v>42349</c:v>
                </c:pt>
                <c:pt idx="2267" formatCode="[$-409]d\-mmm\-yy;@">
                  <c:v>42352</c:v>
                </c:pt>
                <c:pt idx="2268" formatCode="[$-409]d\-mmm\-yy;@">
                  <c:v>42353</c:v>
                </c:pt>
                <c:pt idx="2269" formatCode="[$-409]d\-mmm\-yy;@">
                  <c:v>42354</c:v>
                </c:pt>
                <c:pt idx="2270" formatCode="[$-409]d\-mmm\-yy;@">
                  <c:v>42355</c:v>
                </c:pt>
                <c:pt idx="2271" formatCode="[$-409]d\-mmm\-yy;@">
                  <c:v>42356</c:v>
                </c:pt>
                <c:pt idx="2272" formatCode="[$-409]d\-mmm\-yy;@">
                  <c:v>42359</c:v>
                </c:pt>
                <c:pt idx="2273" formatCode="[$-409]d\-mmm\-yy;@">
                  <c:v>42360</c:v>
                </c:pt>
                <c:pt idx="2274" formatCode="[$-409]d\-mmm\-yy;@">
                  <c:v>42361</c:v>
                </c:pt>
                <c:pt idx="2275" formatCode="[$-409]d\-mmm\-yy;@">
                  <c:v>42362</c:v>
                </c:pt>
                <c:pt idx="2276" formatCode="[$-409]d\-mmm\-yy;@">
                  <c:v>42366</c:v>
                </c:pt>
                <c:pt idx="2277" formatCode="d\-mmm\-yy">
                  <c:v>42367</c:v>
                </c:pt>
                <c:pt idx="2278" formatCode="d\-mmm\-yy">
                  <c:v>42368</c:v>
                </c:pt>
                <c:pt idx="2279" formatCode="d\-mmm\-yy">
                  <c:v>42369</c:v>
                </c:pt>
                <c:pt idx="2280" formatCode="d\-mmm\-yy">
                  <c:v>42373</c:v>
                </c:pt>
                <c:pt idx="2281" formatCode="d\-mmm\-yy">
                  <c:v>42374</c:v>
                </c:pt>
                <c:pt idx="2282" formatCode="d\-mmm\-yy">
                  <c:v>42375</c:v>
                </c:pt>
                <c:pt idx="2283" formatCode="d\-mmm\-yy">
                  <c:v>42376</c:v>
                </c:pt>
                <c:pt idx="2284" formatCode="d\-mmm\-yy">
                  <c:v>42377</c:v>
                </c:pt>
                <c:pt idx="2285" formatCode="d\-mmm\-yy">
                  <c:v>42380</c:v>
                </c:pt>
                <c:pt idx="2286" formatCode="d\-mmm\-yy">
                  <c:v>42381</c:v>
                </c:pt>
                <c:pt idx="2287" formatCode="d\-mmm\-yy">
                  <c:v>42382</c:v>
                </c:pt>
                <c:pt idx="2288" formatCode="d\-mmm\-yy">
                  <c:v>42383</c:v>
                </c:pt>
                <c:pt idx="2289" formatCode="d\-mmm\-yy">
                  <c:v>42384</c:v>
                </c:pt>
                <c:pt idx="2290" formatCode="d\-mmm\-yy">
                  <c:v>42387</c:v>
                </c:pt>
                <c:pt idx="2291" formatCode="d\-mmm\-yy">
                  <c:v>42388</c:v>
                </c:pt>
                <c:pt idx="2292" formatCode="d\-mmm\-yy">
                  <c:v>42389</c:v>
                </c:pt>
                <c:pt idx="2293" formatCode="d\-mmm\-yy">
                  <c:v>42390</c:v>
                </c:pt>
                <c:pt idx="2294" formatCode="d\-mmm\-yy">
                  <c:v>42391</c:v>
                </c:pt>
                <c:pt idx="2295" formatCode="d\-mmm\-yy">
                  <c:v>42394</c:v>
                </c:pt>
                <c:pt idx="2296" formatCode="d\-mmm\-yy">
                  <c:v>42395</c:v>
                </c:pt>
                <c:pt idx="2297" formatCode="d\-mmm\-yy">
                  <c:v>42396</c:v>
                </c:pt>
                <c:pt idx="2298" formatCode="d\-mmm\-yy">
                  <c:v>42397</c:v>
                </c:pt>
                <c:pt idx="2299" formatCode="d\-mmm\-yy">
                  <c:v>42398</c:v>
                </c:pt>
                <c:pt idx="2300" formatCode="d\-mmm\-yy">
                  <c:v>42401</c:v>
                </c:pt>
                <c:pt idx="2301" formatCode="d\-mmm\-yy">
                  <c:v>42402</c:v>
                </c:pt>
                <c:pt idx="2302" formatCode="d\-mmm\-yy">
                  <c:v>42403</c:v>
                </c:pt>
                <c:pt idx="2303" formatCode="d\-mmm\-yy">
                  <c:v>42404</c:v>
                </c:pt>
                <c:pt idx="2304" formatCode="d\-mmm\-yy">
                  <c:v>42405</c:v>
                </c:pt>
                <c:pt idx="2305" formatCode="d\-mmm\-yy">
                  <c:v>42408</c:v>
                </c:pt>
                <c:pt idx="2306" formatCode="d\-mmm\-yy">
                  <c:v>42409</c:v>
                </c:pt>
                <c:pt idx="2307" formatCode="d\-mmm\-yy">
                  <c:v>42410</c:v>
                </c:pt>
                <c:pt idx="2308" formatCode="d\-mmm\-yy">
                  <c:v>42411</c:v>
                </c:pt>
                <c:pt idx="2309" formatCode="d\-mmm\-yy">
                  <c:v>42412</c:v>
                </c:pt>
                <c:pt idx="2310" formatCode="d\-mmm\-yy">
                  <c:v>42416</c:v>
                </c:pt>
                <c:pt idx="2311" formatCode="d\-mmm\-yy">
                  <c:v>42417</c:v>
                </c:pt>
                <c:pt idx="2312" formatCode="d\-mmm\-yy">
                  <c:v>42418</c:v>
                </c:pt>
                <c:pt idx="2313" formatCode="d\-mmm\-yy">
                  <c:v>42419</c:v>
                </c:pt>
                <c:pt idx="2314" formatCode="d\-mmm\-yy">
                  <c:v>42422</c:v>
                </c:pt>
                <c:pt idx="2315" formatCode="d\-mmm\-yy">
                  <c:v>42423</c:v>
                </c:pt>
                <c:pt idx="2316" formatCode="d\-mmm\-yy">
                  <c:v>42424</c:v>
                </c:pt>
                <c:pt idx="2317" formatCode="d\-mmm\-yy">
                  <c:v>42425</c:v>
                </c:pt>
                <c:pt idx="2318" formatCode="d\-mmm\-yy">
                  <c:v>42426</c:v>
                </c:pt>
                <c:pt idx="2319" formatCode="d\-mmm\-yy">
                  <c:v>42429</c:v>
                </c:pt>
                <c:pt idx="2320" formatCode="d\-mmm\-yy">
                  <c:v>42430</c:v>
                </c:pt>
                <c:pt idx="2321" formatCode="d\-mmm\-yy">
                  <c:v>42431</c:v>
                </c:pt>
                <c:pt idx="2322" formatCode="d\-mmm\-yy">
                  <c:v>42432</c:v>
                </c:pt>
                <c:pt idx="2323" formatCode="d\-mmm\-yy">
                  <c:v>42433</c:v>
                </c:pt>
                <c:pt idx="2324" formatCode="d\-mmm\-yy">
                  <c:v>42436</c:v>
                </c:pt>
                <c:pt idx="2325" formatCode="d\-mmm\-yy">
                  <c:v>42437</c:v>
                </c:pt>
                <c:pt idx="2326" formatCode="d\-mmm\-yy">
                  <c:v>42438</c:v>
                </c:pt>
                <c:pt idx="2327" formatCode="d\-mmm\-yy">
                  <c:v>42439</c:v>
                </c:pt>
                <c:pt idx="2328" formatCode="d\-mmm\-yy">
                  <c:v>42440</c:v>
                </c:pt>
                <c:pt idx="2329" formatCode="d\-mmm\-yy">
                  <c:v>42443</c:v>
                </c:pt>
                <c:pt idx="2330" formatCode="d\-mmm\-yy">
                  <c:v>42444</c:v>
                </c:pt>
                <c:pt idx="2331" formatCode="d\-mmm\-yy">
                  <c:v>42445</c:v>
                </c:pt>
                <c:pt idx="2332" formatCode="d\-mmm\-yy">
                  <c:v>42446</c:v>
                </c:pt>
                <c:pt idx="2333" formatCode="d\-mmm\-yy">
                  <c:v>42447</c:v>
                </c:pt>
                <c:pt idx="2334" formatCode="d\-mmm\-yy">
                  <c:v>42450</c:v>
                </c:pt>
                <c:pt idx="2335" formatCode="d\-mmm\-yy">
                  <c:v>42451</c:v>
                </c:pt>
                <c:pt idx="2336" formatCode="d\-mmm\-yy">
                  <c:v>42452</c:v>
                </c:pt>
                <c:pt idx="2337" formatCode="d\-mmm\-yy">
                  <c:v>42453</c:v>
                </c:pt>
                <c:pt idx="2338" formatCode="d\-mmm\-yy">
                  <c:v>42457</c:v>
                </c:pt>
                <c:pt idx="2339" formatCode="[$-409]d\-mmm\-yy;@">
                  <c:v>42458</c:v>
                </c:pt>
                <c:pt idx="2340" formatCode="[$-409]d\-mmm\-yy;@">
                  <c:v>42459</c:v>
                </c:pt>
                <c:pt idx="2341" formatCode="[$-409]d\-mmm\-yy;@">
                  <c:v>42460</c:v>
                </c:pt>
                <c:pt idx="2342" formatCode="[$-409]d\-mmm\-yy;@">
                  <c:v>42461</c:v>
                </c:pt>
                <c:pt idx="2343" formatCode="[$-409]d\-mmm\-yy;@">
                  <c:v>42464</c:v>
                </c:pt>
                <c:pt idx="2344" formatCode="[$-409]d\-mmm\-yy;@">
                  <c:v>42465</c:v>
                </c:pt>
                <c:pt idx="2345" formatCode="[$-409]d\-mmm\-yy;@">
                  <c:v>42466</c:v>
                </c:pt>
                <c:pt idx="2346" formatCode="[$-409]d\-mmm\-yy;@">
                  <c:v>42467</c:v>
                </c:pt>
                <c:pt idx="2347" formatCode="[$-409]d\-mmm\-yy;@">
                  <c:v>42468</c:v>
                </c:pt>
                <c:pt idx="2348" formatCode="[$-409]d\-mmm\-yy;@">
                  <c:v>42471</c:v>
                </c:pt>
                <c:pt idx="2349" formatCode="[$-409]d\-mmm\-yy;@">
                  <c:v>42472</c:v>
                </c:pt>
                <c:pt idx="2350" formatCode="[$-409]d\-mmm\-yy;@">
                  <c:v>42473</c:v>
                </c:pt>
                <c:pt idx="2351" formatCode="[$-409]d\-mmm\-yy;@">
                  <c:v>42474</c:v>
                </c:pt>
                <c:pt idx="2352" formatCode="[$-409]d\-mmm\-yy;@">
                  <c:v>42475</c:v>
                </c:pt>
                <c:pt idx="2353" formatCode="[$-409]d\-mmm\-yy;@">
                  <c:v>42478</c:v>
                </c:pt>
                <c:pt idx="2354" formatCode="[$-409]d\-mmm\-yy;@">
                  <c:v>42479</c:v>
                </c:pt>
                <c:pt idx="2355" formatCode="[$-409]d\-mmm\-yy;@">
                  <c:v>42480</c:v>
                </c:pt>
                <c:pt idx="2356" formatCode="[$-409]d\-mmm\-yy;@">
                  <c:v>42481</c:v>
                </c:pt>
                <c:pt idx="2357" formatCode="[$-409]d\-mmm\-yy;@">
                  <c:v>42482</c:v>
                </c:pt>
                <c:pt idx="2358" formatCode="[$-409]d\-mmm\-yy;@">
                  <c:v>42485</c:v>
                </c:pt>
                <c:pt idx="2359" formatCode="d\-mmm\-yy">
                  <c:v>42486</c:v>
                </c:pt>
                <c:pt idx="2360" formatCode="d\-mmm\-yy">
                  <c:v>42487</c:v>
                </c:pt>
                <c:pt idx="2361" formatCode="d\-mmm\-yy">
                  <c:v>42488</c:v>
                </c:pt>
                <c:pt idx="2362" formatCode="d\-mmm\-yy">
                  <c:v>42489</c:v>
                </c:pt>
                <c:pt idx="2363" formatCode="d\-mmm\-yy">
                  <c:v>42492</c:v>
                </c:pt>
                <c:pt idx="2364" formatCode="[$-409]d\-mmm\-yy;@">
                  <c:v>42493</c:v>
                </c:pt>
                <c:pt idx="2365" formatCode="[$-409]d\-mmm\-yy;@">
                  <c:v>42494</c:v>
                </c:pt>
                <c:pt idx="2366" formatCode="[$-409]d\-mmm\-yy;@">
                  <c:v>42495</c:v>
                </c:pt>
                <c:pt idx="2367" formatCode="[$-409]d\-mmm\-yy;@">
                  <c:v>42496</c:v>
                </c:pt>
                <c:pt idx="2368" formatCode="[$-409]d\-mmm\-yy;@">
                  <c:v>42499</c:v>
                </c:pt>
                <c:pt idx="2369" formatCode="[$-409]d\-mmm\-yy;@">
                  <c:v>42500</c:v>
                </c:pt>
                <c:pt idx="2370" formatCode="[$-409]d\-mmm\-yy;@">
                  <c:v>42501</c:v>
                </c:pt>
                <c:pt idx="2371" formatCode="[$-409]d\-mmm\-yy;@">
                  <c:v>42502</c:v>
                </c:pt>
                <c:pt idx="2372" formatCode="[$-409]d\-mmm\-yy;@">
                  <c:v>42503</c:v>
                </c:pt>
                <c:pt idx="2373" formatCode="[$-409]d\-mmm\-yy;@">
                  <c:v>42506</c:v>
                </c:pt>
                <c:pt idx="2374" formatCode="[$-409]d\-mmm\-yy;@">
                  <c:v>42507</c:v>
                </c:pt>
                <c:pt idx="2375" formatCode="[$-409]d\-mmm\-yy;@">
                  <c:v>42508</c:v>
                </c:pt>
                <c:pt idx="2376" formatCode="[$-409]d\-mmm\-yy;@">
                  <c:v>42509</c:v>
                </c:pt>
                <c:pt idx="2377" formatCode="[$-409]d\-mmm\-yy;@">
                  <c:v>42510</c:v>
                </c:pt>
                <c:pt idx="2378" formatCode="[$-409]d\-mmm\-yy;@">
                  <c:v>42513</c:v>
                </c:pt>
                <c:pt idx="2379" formatCode="[$-409]d\-mmm\-yy;@">
                  <c:v>42514</c:v>
                </c:pt>
                <c:pt idx="2380" formatCode="[$-409]d\-mmm\-yy;@">
                  <c:v>42515</c:v>
                </c:pt>
                <c:pt idx="2381" formatCode="[$-409]d\-mmm\-yy;@">
                  <c:v>42516</c:v>
                </c:pt>
                <c:pt idx="2382" formatCode="[$-409]d\-mmm\-yy;@">
                  <c:v>42517</c:v>
                </c:pt>
                <c:pt idx="2383" formatCode="[$-409]d\-mmm\-yy;@">
                  <c:v>42521</c:v>
                </c:pt>
                <c:pt idx="2384" formatCode="[$-409]d\-mmm\-yy;@">
                  <c:v>42522</c:v>
                </c:pt>
                <c:pt idx="2385" formatCode="[$-409]d\-mmm\-yy;@">
                  <c:v>42523</c:v>
                </c:pt>
                <c:pt idx="2386" formatCode="[$-409]d\-mmm\-yy;@">
                  <c:v>42524</c:v>
                </c:pt>
                <c:pt idx="2387" formatCode="[$-409]d\-mmm\-yy;@">
                  <c:v>42527</c:v>
                </c:pt>
                <c:pt idx="2388" formatCode="d\-mmm\-yy">
                  <c:v>42528</c:v>
                </c:pt>
                <c:pt idx="2389" formatCode="d\-mmm\-yy">
                  <c:v>42529</c:v>
                </c:pt>
                <c:pt idx="2390" formatCode="d\-mmm\-yy">
                  <c:v>42530</c:v>
                </c:pt>
                <c:pt idx="2391" formatCode="d\-mmm\-yy">
                  <c:v>42531</c:v>
                </c:pt>
                <c:pt idx="2392" formatCode="d\-mmm\-yy">
                  <c:v>42534</c:v>
                </c:pt>
                <c:pt idx="2393" formatCode="d\-mmm\-yy">
                  <c:v>42535</c:v>
                </c:pt>
                <c:pt idx="2394" formatCode="d\-mmm\-yy">
                  <c:v>42536</c:v>
                </c:pt>
                <c:pt idx="2395" formatCode="d\-mmm\-yy">
                  <c:v>42537</c:v>
                </c:pt>
                <c:pt idx="2396" formatCode="d\-mmm\-yy">
                  <c:v>42538</c:v>
                </c:pt>
                <c:pt idx="2397" formatCode="d\-mmm\-yy">
                  <c:v>42541</c:v>
                </c:pt>
                <c:pt idx="2398" formatCode="d\-mmm\-yy">
                  <c:v>42542</c:v>
                </c:pt>
                <c:pt idx="2399" formatCode="d\-mmm\-yy">
                  <c:v>42543</c:v>
                </c:pt>
                <c:pt idx="2400" formatCode="d\-mmm\-yy">
                  <c:v>42544</c:v>
                </c:pt>
                <c:pt idx="2401" formatCode="d\-mmm\-yy">
                  <c:v>42545</c:v>
                </c:pt>
                <c:pt idx="2402" formatCode="d\-mmm\-yy">
                  <c:v>42548</c:v>
                </c:pt>
                <c:pt idx="2403" formatCode="d\-mmm\-yy">
                  <c:v>42549</c:v>
                </c:pt>
                <c:pt idx="2404" formatCode="d\-mmm\-yy">
                  <c:v>42550</c:v>
                </c:pt>
                <c:pt idx="2405" formatCode="d\-mmm\-yy">
                  <c:v>42551</c:v>
                </c:pt>
                <c:pt idx="2406" formatCode="d\-mmm\-yy">
                  <c:v>42552</c:v>
                </c:pt>
                <c:pt idx="2407" formatCode="d\-mmm\-yy">
                  <c:v>42555</c:v>
                </c:pt>
                <c:pt idx="2408" formatCode="d\-mmm\-yy">
                  <c:v>42556</c:v>
                </c:pt>
                <c:pt idx="2409" formatCode="d\-mmm\-yy">
                  <c:v>42557</c:v>
                </c:pt>
                <c:pt idx="2410" formatCode="d\-mmm\-yy">
                  <c:v>42558</c:v>
                </c:pt>
                <c:pt idx="2411" formatCode="d\-mmm\-yy">
                  <c:v>42559</c:v>
                </c:pt>
                <c:pt idx="2412" formatCode="d\-mmm\-yy">
                  <c:v>42562</c:v>
                </c:pt>
              </c:numCache>
            </c:numRef>
          </c:cat>
          <c:val>
            <c:numRef>
              <c:f>Sheet1!$B$1266:$B$3678</c:f>
              <c:numCache>
                <c:formatCode>General</c:formatCode>
                <c:ptCount val="2413"/>
                <c:pt idx="0">
                  <c:v>60.77</c:v>
                </c:pt>
                <c:pt idx="1">
                  <c:v>58.31</c:v>
                </c:pt>
                <c:pt idx="2">
                  <c:v>55.65</c:v>
                </c:pt>
                <c:pt idx="3">
                  <c:v>56.29</c:v>
                </c:pt>
                <c:pt idx="4">
                  <c:v>56.08</c:v>
                </c:pt>
                <c:pt idx="5">
                  <c:v>55.65</c:v>
                </c:pt>
                <c:pt idx="6">
                  <c:v>53.95</c:v>
                </c:pt>
                <c:pt idx="7">
                  <c:v>51.91</c:v>
                </c:pt>
                <c:pt idx="8">
                  <c:v>52.96</c:v>
                </c:pt>
                <c:pt idx="9">
                  <c:v>51.23</c:v>
                </c:pt>
                <c:pt idx="10">
                  <c:v>52.3</c:v>
                </c:pt>
                <c:pt idx="11">
                  <c:v>50.51</c:v>
                </c:pt>
                <c:pt idx="12">
                  <c:v>51.98</c:v>
                </c:pt>
                <c:pt idx="13">
                  <c:v>51.11</c:v>
                </c:pt>
                <c:pt idx="14">
                  <c:v>53.61</c:v>
                </c:pt>
                <c:pt idx="15">
                  <c:v>54.24</c:v>
                </c:pt>
                <c:pt idx="16">
                  <c:v>53.49</c:v>
                </c:pt>
                <c:pt idx="17">
                  <c:v>55.38</c:v>
                </c:pt>
                <c:pt idx="18">
                  <c:v>54.01</c:v>
                </c:pt>
                <c:pt idx="19">
                  <c:v>57.03</c:v>
                </c:pt>
                <c:pt idx="20">
                  <c:v>58.17</c:v>
                </c:pt>
                <c:pt idx="21">
                  <c:v>57.35</c:v>
                </c:pt>
                <c:pt idx="22">
                  <c:v>59.01</c:v>
                </c:pt>
                <c:pt idx="23">
                  <c:v>58.69</c:v>
                </c:pt>
                <c:pt idx="24">
                  <c:v>58.91</c:v>
                </c:pt>
                <c:pt idx="25">
                  <c:v>57.75</c:v>
                </c:pt>
                <c:pt idx="26">
                  <c:v>59.76</c:v>
                </c:pt>
                <c:pt idx="27">
                  <c:v>59.86</c:v>
                </c:pt>
                <c:pt idx="28">
                  <c:v>57.76</c:v>
                </c:pt>
                <c:pt idx="29">
                  <c:v>58.98</c:v>
                </c:pt>
                <c:pt idx="30">
                  <c:v>58</c:v>
                </c:pt>
                <c:pt idx="31">
                  <c:v>57.92</c:v>
                </c:pt>
                <c:pt idx="32">
                  <c:v>59.38</c:v>
                </c:pt>
                <c:pt idx="33">
                  <c:v>58.32</c:v>
                </c:pt>
                <c:pt idx="34">
                  <c:v>59.4</c:v>
                </c:pt>
                <c:pt idx="35">
                  <c:v>60.28</c:v>
                </c:pt>
                <c:pt idx="36">
                  <c:v>60.28</c:v>
                </c:pt>
                <c:pt idx="37">
                  <c:v>61.41</c:v>
                </c:pt>
                <c:pt idx="38">
                  <c:v>61.46</c:v>
                </c:pt>
                <c:pt idx="39">
                  <c:v>61.78</c:v>
                </c:pt>
                <c:pt idx="40">
                  <c:v>61.97</c:v>
                </c:pt>
                <c:pt idx="41">
                  <c:v>61.58</c:v>
                </c:pt>
                <c:pt idx="42">
                  <c:v>60.05</c:v>
                </c:pt>
                <c:pt idx="43">
                  <c:v>60.66</c:v>
                </c:pt>
                <c:pt idx="44">
                  <c:v>61.85</c:v>
                </c:pt>
                <c:pt idx="45">
                  <c:v>61.63</c:v>
                </c:pt>
                <c:pt idx="46">
                  <c:v>60.06</c:v>
                </c:pt>
                <c:pt idx="47">
                  <c:v>58.94</c:v>
                </c:pt>
                <c:pt idx="48">
                  <c:v>58.03</c:v>
                </c:pt>
                <c:pt idx="49">
                  <c:v>58.15</c:v>
                </c:pt>
                <c:pt idx="50">
                  <c:v>57.52</c:v>
                </c:pt>
                <c:pt idx="51">
                  <c:v>57.06</c:v>
                </c:pt>
                <c:pt idx="52">
                  <c:v>56.65</c:v>
                </c:pt>
                <c:pt idx="53">
                  <c:v>56.41</c:v>
                </c:pt>
                <c:pt idx="54">
                  <c:v>56.98</c:v>
                </c:pt>
                <c:pt idx="55">
                  <c:v>60.21</c:v>
                </c:pt>
                <c:pt idx="56">
                  <c:v>61.07</c:v>
                </c:pt>
                <c:pt idx="57">
                  <c:v>61.77</c:v>
                </c:pt>
                <c:pt idx="58">
                  <c:v>62.98</c:v>
                </c:pt>
                <c:pt idx="59">
                  <c:v>64.11</c:v>
                </c:pt>
                <c:pt idx="60">
                  <c:v>66.099999999999994</c:v>
                </c:pt>
                <c:pt idx="61">
                  <c:v>65.94</c:v>
                </c:pt>
                <c:pt idx="62">
                  <c:v>66.03</c:v>
                </c:pt>
                <c:pt idx="63">
                  <c:v>64.59</c:v>
                </c:pt>
                <c:pt idx="64">
                  <c:v>64.400000000000006</c:v>
                </c:pt>
                <c:pt idx="65">
                  <c:v>64.260000000000005</c:v>
                </c:pt>
                <c:pt idx="66">
                  <c:v>61.51</c:v>
                </c:pt>
                <c:pt idx="67">
                  <c:v>61.92</c:v>
                </c:pt>
                <c:pt idx="68">
                  <c:v>61.98</c:v>
                </c:pt>
                <c:pt idx="69">
                  <c:v>63.87</c:v>
                </c:pt>
                <c:pt idx="70">
                  <c:v>63.63</c:v>
                </c:pt>
                <c:pt idx="71">
                  <c:v>63.63</c:v>
                </c:pt>
                <c:pt idx="72">
                  <c:v>63.14</c:v>
                </c:pt>
                <c:pt idx="73">
                  <c:v>63.14</c:v>
                </c:pt>
                <c:pt idx="74">
                  <c:v>61.81</c:v>
                </c:pt>
                <c:pt idx="75">
                  <c:v>63.56</c:v>
                </c:pt>
                <c:pt idx="76">
                  <c:v>65.33</c:v>
                </c:pt>
                <c:pt idx="77">
                  <c:v>64.099999999999994</c:v>
                </c:pt>
                <c:pt idx="78">
                  <c:v>65.33</c:v>
                </c:pt>
                <c:pt idx="79">
                  <c:v>65.08</c:v>
                </c:pt>
                <c:pt idx="80">
                  <c:v>66.45</c:v>
                </c:pt>
                <c:pt idx="81">
                  <c:v>65.78</c:v>
                </c:pt>
                <c:pt idx="82">
                  <c:v>64.430000000000007</c:v>
                </c:pt>
                <c:pt idx="83">
                  <c:v>63.78</c:v>
                </c:pt>
                <c:pt idx="84">
                  <c:v>63.23</c:v>
                </c:pt>
                <c:pt idx="85">
                  <c:v>61.89</c:v>
                </c:pt>
                <c:pt idx="86">
                  <c:v>61.48</c:v>
                </c:pt>
                <c:pt idx="87">
                  <c:v>62.26</c:v>
                </c:pt>
                <c:pt idx="88">
                  <c:v>61.54</c:v>
                </c:pt>
                <c:pt idx="89">
                  <c:v>61.85</c:v>
                </c:pt>
                <c:pt idx="90">
                  <c:v>62.35</c:v>
                </c:pt>
                <c:pt idx="91">
                  <c:v>62.55</c:v>
                </c:pt>
                <c:pt idx="92">
                  <c:v>63.16</c:v>
                </c:pt>
                <c:pt idx="93">
                  <c:v>62.57</c:v>
                </c:pt>
                <c:pt idx="94">
                  <c:v>64.83</c:v>
                </c:pt>
                <c:pt idx="95">
                  <c:v>64.930000000000007</c:v>
                </c:pt>
                <c:pt idx="96">
                  <c:v>66.25</c:v>
                </c:pt>
                <c:pt idx="97">
                  <c:v>64.91</c:v>
                </c:pt>
                <c:pt idx="98">
                  <c:v>65.099999999999994</c:v>
                </c:pt>
                <c:pt idx="99">
                  <c:v>63.62</c:v>
                </c:pt>
                <c:pt idx="100">
                  <c:v>64.59</c:v>
                </c:pt>
                <c:pt idx="101">
                  <c:v>63.19</c:v>
                </c:pt>
                <c:pt idx="102">
                  <c:v>63.47</c:v>
                </c:pt>
                <c:pt idx="103">
                  <c:v>64.02</c:v>
                </c:pt>
                <c:pt idx="104">
                  <c:v>65.09</c:v>
                </c:pt>
                <c:pt idx="105">
                  <c:v>66.17</c:v>
                </c:pt>
                <c:pt idx="106">
                  <c:v>65.63</c:v>
                </c:pt>
                <c:pt idx="107">
                  <c:v>65.97</c:v>
                </c:pt>
                <c:pt idx="108">
                  <c:v>66.930000000000007</c:v>
                </c:pt>
                <c:pt idx="109">
                  <c:v>64.78</c:v>
                </c:pt>
                <c:pt idx="110">
                  <c:v>65.930000000000007</c:v>
                </c:pt>
                <c:pt idx="111">
                  <c:v>65.36</c:v>
                </c:pt>
                <c:pt idx="112">
                  <c:v>66.17</c:v>
                </c:pt>
                <c:pt idx="113">
                  <c:v>67.62</c:v>
                </c:pt>
                <c:pt idx="114">
                  <c:v>68.040000000000006</c:v>
                </c:pt>
                <c:pt idx="115">
                  <c:v>69.06</c:v>
                </c:pt>
                <c:pt idx="116">
                  <c:v>69.150000000000006</c:v>
                </c:pt>
                <c:pt idx="117">
                  <c:v>68.5</c:v>
                </c:pt>
                <c:pt idx="118">
                  <c:v>68.349999999999994</c:v>
                </c:pt>
                <c:pt idx="119">
                  <c:v>68.849999999999994</c:v>
                </c:pt>
                <c:pt idx="120">
                  <c:v>68.83</c:v>
                </c:pt>
                <c:pt idx="121">
                  <c:v>67.78</c:v>
                </c:pt>
                <c:pt idx="122">
                  <c:v>68.98</c:v>
                </c:pt>
                <c:pt idx="123">
                  <c:v>69.61</c:v>
                </c:pt>
                <c:pt idx="124">
                  <c:v>70.47</c:v>
                </c:pt>
                <c:pt idx="125">
                  <c:v>71.11</c:v>
                </c:pt>
                <c:pt idx="126">
                  <c:v>71.41</c:v>
                </c:pt>
                <c:pt idx="127">
                  <c:v>71.81</c:v>
                </c:pt>
                <c:pt idx="128">
                  <c:v>72.8</c:v>
                </c:pt>
                <c:pt idx="129">
                  <c:v>72.14</c:v>
                </c:pt>
                <c:pt idx="130">
                  <c:v>72.8</c:v>
                </c:pt>
                <c:pt idx="131">
                  <c:v>72.58</c:v>
                </c:pt>
                <c:pt idx="132">
                  <c:v>72.55</c:v>
                </c:pt>
                <c:pt idx="133">
                  <c:v>73.89</c:v>
                </c:pt>
                <c:pt idx="134">
                  <c:v>74.11</c:v>
                </c:pt>
                <c:pt idx="135">
                  <c:v>74.03</c:v>
                </c:pt>
                <c:pt idx="136">
                  <c:v>75.03</c:v>
                </c:pt>
                <c:pt idx="137">
                  <c:v>75.900000000000006</c:v>
                </c:pt>
                <c:pt idx="138">
                  <c:v>75.53</c:v>
                </c:pt>
                <c:pt idx="139">
                  <c:v>74.650000000000006</c:v>
                </c:pt>
                <c:pt idx="140">
                  <c:v>73.38</c:v>
                </c:pt>
                <c:pt idx="141">
                  <c:v>75.739999999999995</c:v>
                </c:pt>
                <c:pt idx="142">
                  <c:v>74.959999999999994</c:v>
                </c:pt>
                <c:pt idx="143">
                  <c:v>77.03</c:v>
                </c:pt>
                <c:pt idx="144">
                  <c:v>76.819999999999993</c:v>
                </c:pt>
                <c:pt idx="145">
                  <c:v>78.2</c:v>
                </c:pt>
                <c:pt idx="146">
                  <c:v>76.489999999999995</c:v>
                </c:pt>
                <c:pt idx="147">
                  <c:v>76.84</c:v>
                </c:pt>
                <c:pt idx="148">
                  <c:v>75.41</c:v>
                </c:pt>
                <c:pt idx="149">
                  <c:v>72.03</c:v>
                </c:pt>
                <c:pt idx="150">
                  <c:v>72.25</c:v>
                </c:pt>
                <c:pt idx="151">
                  <c:v>72.23</c:v>
                </c:pt>
                <c:pt idx="152">
                  <c:v>71.62</c:v>
                </c:pt>
                <c:pt idx="153">
                  <c:v>71.489999999999995</c:v>
                </c:pt>
                <c:pt idx="154">
                  <c:v>71.599999999999994</c:v>
                </c:pt>
                <c:pt idx="155">
                  <c:v>72.400000000000006</c:v>
                </c:pt>
                <c:pt idx="156">
                  <c:v>73.36</c:v>
                </c:pt>
                <c:pt idx="157">
                  <c:v>70.989999999999995</c:v>
                </c:pt>
                <c:pt idx="158">
                  <c:v>71.900000000000006</c:v>
                </c:pt>
                <c:pt idx="159">
                  <c:v>71.12</c:v>
                </c:pt>
                <c:pt idx="160">
                  <c:v>69.489999999999995</c:v>
                </c:pt>
                <c:pt idx="161">
                  <c:v>69.3</c:v>
                </c:pt>
                <c:pt idx="162">
                  <c:v>69.86</c:v>
                </c:pt>
                <c:pt idx="163">
                  <c:v>71.17</c:v>
                </c:pt>
                <c:pt idx="164">
                  <c:v>71.98</c:v>
                </c:pt>
                <c:pt idx="165">
                  <c:v>71.790000000000006</c:v>
                </c:pt>
                <c:pt idx="166">
                  <c:v>73.52</c:v>
                </c:pt>
                <c:pt idx="167">
                  <c:v>73.37</c:v>
                </c:pt>
                <c:pt idx="168">
                  <c:v>73.98</c:v>
                </c:pt>
                <c:pt idx="169">
                  <c:v>75.069999999999993</c:v>
                </c:pt>
                <c:pt idx="170">
                  <c:v>75.739999999999995</c:v>
                </c:pt>
                <c:pt idx="171">
                  <c:v>76.34</c:v>
                </c:pt>
                <c:pt idx="172">
                  <c:v>76.7</c:v>
                </c:pt>
                <c:pt idx="173">
                  <c:v>77.53</c:v>
                </c:pt>
                <c:pt idx="174">
                  <c:v>78.16</c:v>
                </c:pt>
                <c:pt idx="175">
                  <c:v>79.849999999999994</c:v>
                </c:pt>
                <c:pt idx="176">
                  <c:v>80.05</c:v>
                </c:pt>
                <c:pt idx="177">
                  <c:v>79.14</c:v>
                </c:pt>
                <c:pt idx="178">
                  <c:v>80.55</c:v>
                </c:pt>
                <c:pt idx="179">
                  <c:v>81.510000000000005</c:v>
                </c:pt>
                <c:pt idx="180">
                  <c:v>81.99</c:v>
                </c:pt>
                <c:pt idx="181">
                  <c:v>83.85</c:v>
                </c:pt>
                <c:pt idx="182">
                  <c:v>83.38</c:v>
                </c:pt>
                <c:pt idx="183">
                  <c:v>82.51</c:v>
                </c:pt>
                <c:pt idx="184">
                  <c:v>81.2</c:v>
                </c:pt>
                <c:pt idx="185">
                  <c:v>80.31</c:v>
                </c:pt>
                <c:pt idx="186">
                  <c:v>82.86</c:v>
                </c:pt>
                <c:pt idx="187">
                  <c:v>81.64</c:v>
                </c:pt>
                <c:pt idx="188">
                  <c:v>80.31</c:v>
                </c:pt>
                <c:pt idx="189">
                  <c:v>80</c:v>
                </c:pt>
                <c:pt idx="190">
                  <c:v>79.97</c:v>
                </c:pt>
                <c:pt idx="191">
                  <c:v>81.48</c:v>
                </c:pt>
                <c:pt idx="192">
                  <c:v>81.2</c:v>
                </c:pt>
                <c:pt idx="193">
                  <c:v>78.97</c:v>
                </c:pt>
                <c:pt idx="194">
                  <c:v>80.23</c:v>
                </c:pt>
                <c:pt idx="195">
                  <c:v>81.3</c:v>
                </c:pt>
                <c:pt idx="196">
                  <c:v>83.05</c:v>
                </c:pt>
                <c:pt idx="197">
                  <c:v>83.73</c:v>
                </c:pt>
                <c:pt idx="198">
                  <c:v>86.19</c:v>
                </c:pt>
                <c:pt idx="199">
                  <c:v>87.58</c:v>
                </c:pt>
                <c:pt idx="200">
                  <c:v>87.19</c:v>
                </c:pt>
                <c:pt idx="201">
                  <c:v>89.48</c:v>
                </c:pt>
                <c:pt idx="202">
                  <c:v>88.58</c:v>
                </c:pt>
                <c:pt idx="203">
                  <c:v>87.6</c:v>
                </c:pt>
                <c:pt idx="204">
                  <c:v>86.45</c:v>
                </c:pt>
                <c:pt idx="205">
                  <c:v>88.3</c:v>
                </c:pt>
                <c:pt idx="206">
                  <c:v>92.09</c:v>
                </c:pt>
                <c:pt idx="207">
                  <c:v>91.73</c:v>
                </c:pt>
                <c:pt idx="208">
                  <c:v>93.45</c:v>
                </c:pt>
                <c:pt idx="209">
                  <c:v>90.33</c:v>
                </c:pt>
                <c:pt idx="210">
                  <c:v>94.16</c:v>
                </c:pt>
                <c:pt idx="211">
                  <c:v>93.53</c:v>
                </c:pt>
                <c:pt idx="212">
                  <c:v>95.81</c:v>
                </c:pt>
                <c:pt idx="213">
                  <c:v>94.06</c:v>
                </c:pt>
                <c:pt idx="214">
                  <c:v>96.65</c:v>
                </c:pt>
                <c:pt idx="215">
                  <c:v>96.46</c:v>
                </c:pt>
                <c:pt idx="216">
                  <c:v>95.51</c:v>
                </c:pt>
                <c:pt idx="217">
                  <c:v>96.36</c:v>
                </c:pt>
                <c:pt idx="218">
                  <c:v>94.4</c:v>
                </c:pt>
                <c:pt idx="219">
                  <c:v>91.18</c:v>
                </c:pt>
                <c:pt idx="220">
                  <c:v>94.02</c:v>
                </c:pt>
                <c:pt idx="221">
                  <c:v>93.37</c:v>
                </c:pt>
                <c:pt idx="222">
                  <c:v>94.81</c:v>
                </c:pt>
                <c:pt idx="223">
                  <c:v>95.75</c:v>
                </c:pt>
                <c:pt idx="224">
                  <c:v>99.16</c:v>
                </c:pt>
                <c:pt idx="225">
                  <c:v>98.57</c:v>
                </c:pt>
                <c:pt idx="226">
                  <c:v>98.24</c:v>
                </c:pt>
                <c:pt idx="227">
                  <c:v>97.66</c:v>
                </c:pt>
                <c:pt idx="228">
                  <c:v>94.39</c:v>
                </c:pt>
                <c:pt idx="229">
                  <c:v>90.71</c:v>
                </c:pt>
                <c:pt idx="230">
                  <c:v>90.98</c:v>
                </c:pt>
                <c:pt idx="231">
                  <c:v>88.6</c:v>
                </c:pt>
                <c:pt idx="232">
                  <c:v>89.29</c:v>
                </c:pt>
                <c:pt idx="233">
                  <c:v>88.31</c:v>
                </c:pt>
                <c:pt idx="234">
                  <c:v>87.45</c:v>
                </c:pt>
                <c:pt idx="235">
                  <c:v>90.25</c:v>
                </c:pt>
                <c:pt idx="236">
                  <c:v>88.23</c:v>
                </c:pt>
                <c:pt idx="237">
                  <c:v>87.72</c:v>
                </c:pt>
                <c:pt idx="238">
                  <c:v>90.12</c:v>
                </c:pt>
                <c:pt idx="239">
                  <c:v>94.41</c:v>
                </c:pt>
                <c:pt idx="240">
                  <c:v>92.35</c:v>
                </c:pt>
                <c:pt idx="241">
                  <c:v>91.31</c:v>
                </c:pt>
                <c:pt idx="242">
                  <c:v>90.69</c:v>
                </c:pt>
                <c:pt idx="243">
                  <c:v>89.93</c:v>
                </c:pt>
                <c:pt idx="244">
                  <c:v>91.11</c:v>
                </c:pt>
                <c:pt idx="245">
                  <c:v>90.88</c:v>
                </c:pt>
                <c:pt idx="246">
                  <c:v>93.19</c:v>
                </c:pt>
                <c:pt idx="247">
                  <c:v>94</c:v>
                </c:pt>
                <c:pt idx="248">
                  <c:v>95.89</c:v>
                </c:pt>
                <c:pt idx="249">
                  <c:v>96.63</c:v>
                </c:pt>
                <c:pt idx="250">
                  <c:v>96.03</c:v>
                </c:pt>
                <c:pt idx="251">
                  <c:v>95.95</c:v>
                </c:pt>
                <c:pt idx="252">
                  <c:v>99.64</c:v>
                </c:pt>
                <c:pt idx="253">
                  <c:v>99.17</c:v>
                </c:pt>
                <c:pt idx="254">
                  <c:v>97.9</c:v>
                </c:pt>
                <c:pt idx="255">
                  <c:v>95.08</c:v>
                </c:pt>
                <c:pt idx="256">
                  <c:v>96.43</c:v>
                </c:pt>
                <c:pt idx="257">
                  <c:v>95.64</c:v>
                </c:pt>
                <c:pt idx="258">
                  <c:v>93.92</c:v>
                </c:pt>
                <c:pt idx="259">
                  <c:v>92.74</c:v>
                </c:pt>
                <c:pt idx="260">
                  <c:v>94.23</c:v>
                </c:pt>
                <c:pt idx="261">
                  <c:v>91.87</c:v>
                </c:pt>
                <c:pt idx="262">
                  <c:v>90.8</c:v>
                </c:pt>
                <c:pt idx="263">
                  <c:v>90.11</c:v>
                </c:pt>
                <c:pt idx="264">
                  <c:v>90.55</c:v>
                </c:pt>
                <c:pt idx="265">
                  <c:v>89.64</c:v>
                </c:pt>
                <c:pt idx="266">
                  <c:v>87.65</c:v>
                </c:pt>
                <c:pt idx="267">
                  <c:v>89.98</c:v>
                </c:pt>
                <c:pt idx="268">
                  <c:v>90.37</c:v>
                </c:pt>
                <c:pt idx="269">
                  <c:v>90.99</c:v>
                </c:pt>
                <c:pt idx="270">
                  <c:v>91.66</c:v>
                </c:pt>
                <c:pt idx="271">
                  <c:v>92.34</c:v>
                </c:pt>
                <c:pt idx="272">
                  <c:v>91.67</c:v>
                </c:pt>
                <c:pt idx="273">
                  <c:v>89.03</c:v>
                </c:pt>
                <c:pt idx="274">
                  <c:v>90.07</c:v>
                </c:pt>
                <c:pt idx="275">
                  <c:v>88.32</c:v>
                </c:pt>
                <c:pt idx="276">
                  <c:v>87.16</c:v>
                </c:pt>
                <c:pt idx="277">
                  <c:v>88.07</c:v>
                </c:pt>
                <c:pt idx="278">
                  <c:v>91.77</c:v>
                </c:pt>
                <c:pt idx="279">
                  <c:v>93.56</c:v>
                </c:pt>
                <c:pt idx="280">
                  <c:v>92.82</c:v>
                </c:pt>
                <c:pt idx="281">
                  <c:v>93.28</c:v>
                </c:pt>
                <c:pt idx="282">
                  <c:v>95.42</c:v>
                </c:pt>
                <c:pt idx="283">
                  <c:v>95.57</c:v>
                </c:pt>
                <c:pt idx="284">
                  <c:v>99.99</c:v>
                </c:pt>
                <c:pt idx="285">
                  <c:v>100.86</c:v>
                </c:pt>
                <c:pt idx="286">
                  <c:v>98.57</c:v>
                </c:pt>
                <c:pt idx="287">
                  <c:v>99.03</c:v>
                </c:pt>
                <c:pt idx="288">
                  <c:v>99.4</c:v>
                </c:pt>
                <c:pt idx="289">
                  <c:v>100.83</c:v>
                </c:pt>
                <c:pt idx="290">
                  <c:v>99.59</c:v>
                </c:pt>
                <c:pt idx="291">
                  <c:v>102.6</c:v>
                </c:pt>
                <c:pt idx="292">
                  <c:v>101.78</c:v>
                </c:pt>
                <c:pt idx="293">
                  <c:v>102.42</c:v>
                </c:pt>
                <c:pt idx="294">
                  <c:v>99.72</c:v>
                </c:pt>
                <c:pt idx="295">
                  <c:v>104.45</c:v>
                </c:pt>
                <c:pt idx="296">
                  <c:v>105.51</c:v>
                </c:pt>
                <c:pt idx="297">
                  <c:v>105.12</c:v>
                </c:pt>
                <c:pt idx="298">
                  <c:v>107.9</c:v>
                </c:pt>
                <c:pt idx="299">
                  <c:v>108.73</c:v>
                </c:pt>
                <c:pt idx="300">
                  <c:v>109.86</c:v>
                </c:pt>
                <c:pt idx="301">
                  <c:v>110.21</c:v>
                </c:pt>
                <c:pt idx="302">
                  <c:v>110.03</c:v>
                </c:pt>
                <c:pt idx="303">
                  <c:v>105.74</c:v>
                </c:pt>
                <c:pt idx="304">
                  <c:v>109.57</c:v>
                </c:pt>
                <c:pt idx="305">
                  <c:v>103.25</c:v>
                </c:pt>
                <c:pt idx="306">
                  <c:v>102.57</c:v>
                </c:pt>
                <c:pt idx="307">
                  <c:v>101.7</c:v>
                </c:pt>
                <c:pt idx="308">
                  <c:v>101.78</c:v>
                </c:pt>
                <c:pt idx="309">
                  <c:v>105.83</c:v>
                </c:pt>
                <c:pt idx="310">
                  <c:v>107.56</c:v>
                </c:pt>
                <c:pt idx="311">
                  <c:v>105.59</c:v>
                </c:pt>
                <c:pt idx="312">
                  <c:v>101.54</c:v>
                </c:pt>
                <c:pt idx="313">
                  <c:v>100.92</c:v>
                </c:pt>
                <c:pt idx="314">
                  <c:v>104.83</c:v>
                </c:pt>
                <c:pt idx="315">
                  <c:v>103.92</c:v>
                </c:pt>
                <c:pt idx="316">
                  <c:v>106.09</c:v>
                </c:pt>
                <c:pt idx="317">
                  <c:v>108.91</c:v>
                </c:pt>
                <c:pt idx="318">
                  <c:v>108.54</c:v>
                </c:pt>
                <c:pt idx="319">
                  <c:v>110.89</c:v>
                </c:pt>
                <c:pt idx="320">
                  <c:v>110.07</c:v>
                </c:pt>
                <c:pt idx="321">
                  <c:v>110.14</c:v>
                </c:pt>
                <c:pt idx="322">
                  <c:v>111.71</c:v>
                </c:pt>
                <c:pt idx="323">
                  <c:v>113.77</c:v>
                </c:pt>
                <c:pt idx="324">
                  <c:v>114.8</c:v>
                </c:pt>
                <c:pt idx="325">
                  <c:v>114.8</c:v>
                </c:pt>
                <c:pt idx="326">
                  <c:v>116.56</c:v>
                </c:pt>
                <c:pt idx="327">
                  <c:v>117.48</c:v>
                </c:pt>
                <c:pt idx="328">
                  <c:v>119.17</c:v>
                </c:pt>
                <c:pt idx="329">
                  <c:v>119.28</c:v>
                </c:pt>
                <c:pt idx="330">
                  <c:v>117.1</c:v>
                </c:pt>
                <c:pt idx="331">
                  <c:v>119.64</c:v>
                </c:pt>
                <c:pt idx="332">
                  <c:v>118.78</c:v>
                </c:pt>
                <c:pt idx="333">
                  <c:v>115.67</c:v>
                </c:pt>
                <c:pt idx="334">
                  <c:v>113.7</c:v>
                </c:pt>
                <c:pt idx="335">
                  <c:v>112.6</c:v>
                </c:pt>
                <c:pt idx="336">
                  <c:v>116.36</c:v>
                </c:pt>
                <c:pt idx="337">
                  <c:v>119.94</c:v>
                </c:pt>
                <c:pt idx="338">
                  <c:v>121.82</c:v>
                </c:pt>
                <c:pt idx="339">
                  <c:v>123.56</c:v>
                </c:pt>
                <c:pt idx="340">
                  <c:v>123.77</c:v>
                </c:pt>
                <c:pt idx="341">
                  <c:v>125.94</c:v>
                </c:pt>
                <c:pt idx="342">
                  <c:v>124.02</c:v>
                </c:pt>
                <c:pt idx="343">
                  <c:v>125.83</c:v>
                </c:pt>
                <c:pt idx="344">
                  <c:v>124.21</c:v>
                </c:pt>
                <c:pt idx="345">
                  <c:v>124.25</c:v>
                </c:pt>
                <c:pt idx="346">
                  <c:v>126.5</c:v>
                </c:pt>
                <c:pt idx="347">
                  <c:v>127.15</c:v>
                </c:pt>
                <c:pt idx="348">
                  <c:v>128.93</c:v>
                </c:pt>
                <c:pt idx="349">
                  <c:v>132.99</c:v>
                </c:pt>
                <c:pt idx="350">
                  <c:v>130.04</c:v>
                </c:pt>
                <c:pt idx="351">
                  <c:v>131.58000000000001</c:v>
                </c:pt>
                <c:pt idx="352">
                  <c:v>128.81</c:v>
                </c:pt>
                <c:pt idx="353">
                  <c:v>131</c:v>
                </c:pt>
                <c:pt idx="354">
                  <c:v>126.7</c:v>
                </c:pt>
                <c:pt idx="355">
                  <c:v>127.35</c:v>
                </c:pt>
                <c:pt idx="356">
                  <c:v>127.75</c:v>
                </c:pt>
                <c:pt idx="357">
                  <c:v>124.33</c:v>
                </c:pt>
                <c:pt idx="358">
                  <c:v>122.3</c:v>
                </c:pt>
                <c:pt idx="359">
                  <c:v>127.93</c:v>
                </c:pt>
                <c:pt idx="360">
                  <c:v>138.51</c:v>
                </c:pt>
                <c:pt idx="361">
                  <c:v>134.44</c:v>
                </c:pt>
                <c:pt idx="362">
                  <c:v>131.38</c:v>
                </c:pt>
                <c:pt idx="363">
                  <c:v>136.43</c:v>
                </c:pt>
                <c:pt idx="364">
                  <c:v>136.91</c:v>
                </c:pt>
                <c:pt idx="365">
                  <c:v>134.84</c:v>
                </c:pt>
                <c:pt idx="366">
                  <c:v>134.52000000000001</c:v>
                </c:pt>
                <c:pt idx="367">
                  <c:v>133.99</c:v>
                </c:pt>
                <c:pt idx="368">
                  <c:v>136.54</c:v>
                </c:pt>
                <c:pt idx="369">
                  <c:v>131.88</c:v>
                </c:pt>
                <c:pt idx="370">
                  <c:v>134.78</c:v>
                </c:pt>
                <c:pt idx="371">
                  <c:v>135.97999999999999</c:v>
                </c:pt>
                <c:pt idx="372">
                  <c:v>136.49</c:v>
                </c:pt>
                <c:pt idx="373">
                  <c:v>133.91999999999999</c:v>
                </c:pt>
                <c:pt idx="374">
                  <c:v>138.91</c:v>
                </c:pt>
                <c:pt idx="375">
                  <c:v>139.69</c:v>
                </c:pt>
                <c:pt idx="376">
                  <c:v>139.96</c:v>
                </c:pt>
                <c:pt idx="377">
                  <c:v>141.06</c:v>
                </c:pt>
                <c:pt idx="378">
                  <c:v>143.74</c:v>
                </c:pt>
                <c:pt idx="379">
                  <c:v>145.31</c:v>
                </c:pt>
                <c:pt idx="380">
                  <c:v>141.38</c:v>
                </c:pt>
                <c:pt idx="381">
                  <c:v>136.06</c:v>
                </c:pt>
                <c:pt idx="382">
                  <c:v>135.88</c:v>
                </c:pt>
                <c:pt idx="383">
                  <c:v>141.47</c:v>
                </c:pt>
                <c:pt idx="384">
                  <c:v>144.96</c:v>
                </c:pt>
                <c:pt idx="385">
                  <c:v>145.16</c:v>
                </c:pt>
                <c:pt idx="386">
                  <c:v>138.68</c:v>
                </c:pt>
                <c:pt idx="387">
                  <c:v>134.63</c:v>
                </c:pt>
                <c:pt idx="388">
                  <c:v>129.43</c:v>
                </c:pt>
                <c:pt idx="389">
                  <c:v>128.94</c:v>
                </c:pt>
                <c:pt idx="390">
                  <c:v>131.43</c:v>
                </c:pt>
                <c:pt idx="391">
                  <c:v>127.25</c:v>
                </c:pt>
                <c:pt idx="392">
                  <c:v>123.73</c:v>
                </c:pt>
                <c:pt idx="393">
                  <c:v>124.62</c:v>
                </c:pt>
                <c:pt idx="394">
                  <c:v>122.59</c:v>
                </c:pt>
                <c:pt idx="395">
                  <c:v>124.72</c:v>
                </c:pt>
                <c:pt idx="396">
                  <c:v>122.21</c:v>
                </c:pt>
                <c:pt idx="397">
                  <c:v>126.74</c:v>
                </c:pt>
                <c:pt idx="398">
                  <c:v>124.17</c:v>
                </c:pt>
                <c:pt idx="399">
                  <c:v>125.03</c:v>
                </c:pt>
                <c:pt idx="400">
                  <c:v>121.45</c:v>
                </c:pt>
                <c:pt idx="401">
                  <c:v>118.71</c:v>
                </c:pt>
                <c:pt idx="402">
                  <c:v>118.57</c:v>
                </c:pt>
                <c:pt idx="403">
                  <c:v>119.84</c:v>
                </c:pt>
                <c:pt idx="404">
                  <c:v>115.42</c:v>
                </c:pt>
                <c:pt idx="405">
                  <c:v>114.44</c:v>
                </c:pt>
                <c:pt idx="406">
                  <c:v>113.1</c:v>
                </c:pt>
                <c:pt idx="407">
                  <c:v>115.96</c:v>
                </c:pt>
                <c:pt idx="408">
                  <c:v>115.05</c:v>
                </c:pt>
                <c:pt idx="409">
                  <c:v>113.46</c:v>
                </c:pt>
                <c:pt idx="410">
                  <c:v>112.92</c:v>
                </c:pt>
                <c:pt idx="411">
                  <c:v>114.39</c:v>
                </c:pt>
                <c:pt idx="412">
                  <c:v>115.48</c:v>
                </c:pt>
                <c:pt idx="413">
                  <c:v>121.23</c:v>
                </c:pt>
                <c:pt idx="414">
                  <c:v>114.48</c:v>
                </c:pt>
                <c:pt idx="415">
                  <c:v>114.85</c:v>
                </c:pt>
                <c:pt idx="416">
                  <c:v>116.31</c:v>
                </c:pt>
                <c:pt idx="417">
                  <c:v>118.17</c:v>
                </c:pt>
                <c:pt idx="418">
                  <c:v>115.58</c:v>
                </c:pt>
                <c:pt idx="419">
                  <c:v>115.55</c:v>
                </c:pt>
                <c:pt idx="420">
                  <c:v>109.63</c:v>
                </c:pt>
                <c:pt idx="421">
                  <c:v>109.38</c:v>
                </c:pt>
                <c:pt idx="422">
                  <c:v>107.99</c:v>
                </c:pt>
                <c:pt idx="423">
                  <c:v>106.47</c:v>
                </c:pt>
                <c:pt idx="424">
                  <c:v>106.35</c:v>
                </c:pt>
                <c:pt idx="425">
                  <c:v>103.23</c:v>
                </c:pt>
                <c:pt idx="426">
                  <c:v>102.66</c:v>
                </c:pt>
                <c:pt idx="427">
                  <c:v>100.95</c:v>
                </c:pt>
                <c:pt idx="428">
                  <c:v>101.19</c:v>
                </c:pt>
                <c:pt idx="429">
                  <c:v>95.52</c:v>
                </c:pt>
                <c:pt idx="430">
                  <c:v>91.49</c:v>
                </c:pt>
                <c:pt idx="431">
                  <c:v>97.39</c:v>
                </c:pt>
                <c:pt idx="432">
                  <c:v>97.5</c:v>
                </c:pt>
                <c:pt idx="433">
                  <c:v>104.05</c:v>
                </c:pt>
                <c:pt idx="434">
                  <c:v>122.61</c:v>
                </c:pt>
                <c:pt idx="435">
                  <c:v>107.85</c:v>
                </c:pt>
                <c:pt idx="436">
                  <c:v>106.84</c:v>
                </c:pt>
                <c:pt idx="437">
                  <c:v>111.54</c:v>
                </c:pt>
                <c:pt idx="438">
                  <c:v>106.77</c:v>
                </c:pt>
                <c:pt idx="439">
                  <c:v>96.29</c:v>
                </c:pt>
                <c:pt idx="440">
                  <c:v>100.7</c:v>
                </c:pt>
                <c:pt idx="441">
                  <c:v>98.23</c:v>
                </c:pt>
                <c:pt idx="442">
                  <c:v>93.84</c:v>
                </c:pt>
                <c:pt idx="443">
                  <c:v>93.91</c:v>
                </c:pt>
                <c:pt idx="444">
                  <c:v>88.15</c:v>
                </c:pt>
                <c:pt idx="445">
                  <c:v>90.18</c:v>
                </c:pt>
                <c:pt idx="446">
                  <c:v>88.91</c:v>
                </c:pt>
                <c:pt idx="447">
                  <c:v>86.5</c:v>
                </c:pt>
                <c:pt idx="448">
                  <c:v>77.44</c:v>
                </c:pt>
                <c:pt idx="449">
                  <c:v>81.17</c:v>
                </c:pt>
                <c:pt idx="450">
                  <c:v>78.69</c:v>
                </c:pt>
                <c:pt idx="451">
                  <c:v>74.38</c:v>
                </c:pt>
                <c:pt idx="452">
                  <c:v>69.81</c:v>
                </c:pt>
                <c:pt idx="453">
                  <c:v>71.900000000000006</c:v>
                </c:pt>
                <c:pt idx="454">
                  <c:v>74.08</c:v>
                </c:pt>
                <c:pt idx="455">
                  <c:v>71.290000000000006</c:v>
                </c:pt>
                <c:pt idx="456">
                  <c:v>66.92</c:v>
                </c:pt>
                <c:pt idx="457">
                  <c:v>67.17</c:v>
                </c:pt>
                <c:pt idx="458">
                  <c:v>63.34</c:v>
                </c:pt>
                <c:pt idx="459">
                  <c:v>61.92</c:v>
                </c:pt>
                <c:pt idx="460">
                  <c:v>62.8</c:v>
                </c:pt>
                <c:pt idx="461">
                  <c:v>67.45</c:v>
                </c:pt>
                <c:pt idx="462">
                  <c:v>65.790000000000006</c:v>
                </c:pt>
                <c:pt idx="463">
                  <c:v>68.099999999999994</c:v>
                </c:pt>
                <c:pt idx="464">
                  <c:v>63.93</c:v>
                </c:pt>
                <c:pt idx="465">
                  <c:v>70.41</c:v>
                </c:pt>
                <c:pt idx="466">
                  <c:v>65.41</c:v>
                </c:pt>
                <c:pt idx="467">
                  <c:v>60.72</c:v>
                </c:pt>
                <c:pt idx="468">
                  <c:v>61.06</c:v>
                </c:pt>
                <c:pt idx="469">
                  <c:v>62.19</c:v>
                </c:pt>
                <c:pt idx="470">
                  <c:v>59.38</c:v>
                </c:pt>
                <c:pt idx="471">
                  <c:v>55.95</c:v>
                </c:pt>
                <c:pt idx="472">
                  <c:v>58.31</c:v>
                </c:pt>
                <c:pt idx="473">
                  <c:v>57.18</c:v>
                </c:pt>
                <c:pt idx="474">
                  <c:v>55.14</c:v>
                </c:pt>
                <c:pt idx="475">
                  <c:v>54.42</c:v>
                </c:pt>
                <c:pt idx="476">
                  <c:v>53.64</c:v>
                </c:pt>
                <c:pt idx="477">
                  <c:v>48.86</c:v>
                </c:pt>
                <c:pt idx="478">
                  <c:v>49.22</c:v>
                </c:pt>
                <c:pt idx="479">
                  <c:v>53.63</c:v>
                </c:pt>
                <c:pt idx="480">
                  <c:v>50.02</c:v>
                </c:pt>
                <c:pt idx="481">
                  <c:v>54.2</c:v>
                </c:pt>
                <c:pt idx="482">
                  <c:v>55.21</c:v>
                </c:pt>
                <c:pt idx="483">
                  <c:v>49.34</c:v>
                </c:pt>
                <c:pt idx="484">
                  <c:v>47.05</c:v>
                </c:pt>
                <c:pt idx="485">
                  <c:v>46.79</c:v>
                </c:pt>
                <c:pt idx="486">
                  <c:v>43.8</c:v>
                </c:pt>
                <c:pt idx="487">
                  <c:v>41.01</c:v>
                </c:pt>
                <c:pt idx="488">
                  <c:v>43.69</c:v>
                </c:pt>
                <c:pt idx="489">
                  <c:v>42</c:v>
                </c:pt>
                <c:pt idx="490">
                  <c:v>43.1</c:v>
                </c:pt>
                <c:pt idx="491">
                  <c:v>47.77</c:v>
                </c:pt>
                <c:pt idx="492">
                  <c:v>46.27</c:v>
                </c:pt>
                <c:pt idx="493">
                  <c:v>44.61</c:v>
                </c:pt>
                <c:pt idx="494">
                  <c:v>43.84</c:v>
                </c:pt>
                <c:pt idx="495">
                  <c:v>40.17</c:v>
                </c:pt>
                <c:pt idx="496">
                  <c:v>36.729999999999997</c:v>
                </c:pt>
                <c:pt idx="497">
                  <c:v>33.17</c:v>
                </c:pt>
                <c:pt idx="498">
                  <c:v>31.1</c:v>
                </c:pt>
                <c:pt idx="499">
                  <c:v>30.28</c:v>
                </c:pt>
                <c:pt idx="500">
                  <c:v>32.94</c:v>
                </c:pt>
                <c:pt idx="501">
                  <c:v>37.58</c:v>
                </c:pt>
                <c:pt idx="502">
                  <c:v>39.89</c:v>
                </c:pt>
                <c:pt idx="503">
                  <c:v>38.950000000000003</c:v>
                </c:pt>
                <c:pt idx="504">
                  <c:v>44.6</c:v>
                </c:pt>
                <c:pt idx="505">
                  <c:v>46.17</c:v>
                </c:pt>
                <c:pt idx="506">
                  <c:v>48.61</c:v>
                </c:pt>
                <c:pt idx="507">
                  <c:v>48.56</c:v>
                </c:pt>
                <c:pt idx="508">
                  <c:v>42.75</c:v>
                </c:pt>
                <c:pt idx="509">
                  <c:v>41.68</c:v>
                </c:pt>
                <c:pt idx="510">
                  <c:v>40.69</c:v>
                </c:pt>
                <c:pt idx="511">
                  <c:v>37.65</c:v>
                </c:pt>
                <c:pt idx="512">
                  <c:v>37.770000000000003</c:v>
                </c:pt>
                <c:pt idx="513">
                  <c:v>37.43</c:v>
                </c:pt>
                <c:pt idx="514">
                  <c:v>35.409999999999997</c:v>
                </c:pt>
                <c:pt idx="515">
                  <c:v>35.380000000000003</c:v>
                </c:pt>
                <c:pt idx="516">
                  <c:v>38.57</c:v>
                </c:pt>
                <c:pt idx="517">
                  <c:v>42.56</c:v>
                </c:pt>
                <c:pt idx="518">
                  <c:v>42.33</c:v>
                </c:pt>
                <c:pt idx="519">
                  <c:v>45.12</c:v>
                </c:pt>
                <c:pt idx="520">
                  <c:v>46.5</c:v>
                </c:pt>
                <c:pt idx="521">
                  <c:v>41.67</c:v>
                </c:pt>
                <c:pt idx="522">
                  <c:v>42.04</c:v>
                </c:pt>
                <c:pt idx="523">
                  <c:v>41.58</c:v>
                </c:pt>
                <c:pt idx="524">
                  <c:v>41.73</c:v>
                </c:pt>
                <c:pt idx="525">
                  <c:v>41.35</c:v>
                </c:pt>
                <c:pt idx="526">
                  <c:v>40.869999999999997</c:v>
                </c:pt>
                <c:pt idx="527">
                  <c:v>40.270000000000003</c:v>
                </c:pt>
                <c:pt idx="528">
                  <c:v>41.15</c:v>
                </c:pt>
                <c:pt idx="529">
                  <c:v>40.24</c:v>
                </c:pt>
                <c:pt idx="530">
                  <c:v>39.58</c:v>
                </c:pt>
                <c:pt idx="531">
                  <c:v>37.54</c:v>
                </c:pt>
                <c:pt idx="532">
                  <c:v>35.93</c:v>
                </c:pt>
                <c:pt idx="533">
                  <c:v>34.03</c:v>
                </c:pt>
                <c:pt idx="534">
                  <c:v>37.630000000000003</c:v>
                </c:pt>
                <c:pt idx="535">
                  <c:v>34.96</c:v>
                </c:pt>
                <c:pt idx="536">
                  <c:v>34.67</c:v>
                </c:pt>
                <c:pt idx="537">
                  <c:v>39.6</c:v>
                </c:pt>
                <c:pt idx="538">
                  <c:v>39.35</c:v>
                </c:pt>
                <c:pt idx="539">
                  <c:v>37.659999999999997</c:v>
                </c:pt>
                <c:pt idx="540">
                  <c:v>38.86</c:v>
                </c:pt>
                <c:pt idx="541">
                  <c:v>41.64</c:v>
                </c:pt>
                <c:pt idx="542">
                  <c:v>43.18</c:v>
                </c:pt>
                <c:pt idx="543">
                  <c:v>44.15</c:v>
                </c:pt>
                <c:pt idx="544">
                  <c:v>40.07</c:v>
                </c:pt>
                <c:pt idx="545">
                  <c:v>41.57</c:v>
                </c:pt>
                <c:pt idx="546">
                  <c:v>45.28</c:v>
                </c:pt>
                <c:pt idx="547">
                  <c:v>43.54</c:v>
                </c:pt>
                <c:pt idx="548">
                  <c:v>45.43</c:v>
                </c:pt>
                <c:pt idx="549">
                  <c:v>47.01</c:v>
                </c:pt>
                <c:pt idx="550">
                  <c:v>45.68</c:v>
                </c:pt>
                <c:pt idx="551">
                  <c:v>42.46</c:v>
                </c:pt>
                <c:pt idx="552">
                  <c:v>46.91</c:v>
                </c:pt>
                <c:pt idx="553">
                  <c:v>46.22</c:v>
                </c:pt>
                <c:pt idx="554">
                  <c:v>47.33</c:v>
                </c:pt>
                <c:pt idx="555">
                  <c:v>48.97</c:v>
                </c:pt>
                <c:pt idx="556">
                  <c:v>48.12</c:v>
                </c:pt>
                <c:pt idx="557">
                  <c:v>51.46</c:v>
                </c:pt>
                <c:pt idx="558">
                  <c:v>51.55</c:v>
                </c:pt>
                <c:pt idx="559">
                  <c:v>53.05</c:v>
                </c:pt>
                <c:pt idx="560">
                  <c:v>53.36</c:v>
                </c:pt>
                <c:pt idx="561">
                  <c:v>52.24</c:v>
                </c:pt>
                <c:pt idx="562">
                  <c:v>53.87</c:v>
                </c:pt>
                <c:pt idx="563">
                  <c:v>52.41</c:v>
                </c:pt>
                <c:pt idx="564">
                  <c:v>48.49</c:v>
                </c:pt>
                <c:pt idx="565">
                  <c:v>49.64</c:v>
                </c:pt>
                <c:pt idx="566">
                  <c:v>48.46</c:v>
                </c:pt>
                <c:pt idx="567">
                  <c:v>52.61</c:v>
                </c:pt>
                <c:pt idx="568">
                  <c:v>52.52</c:v>
                </c:pt>
                <c:pt idx="569">
                  <c:v>51.1</c:v>
                </c:pt>
                <c:pt idx="570">
                  <c:v>49.13</c:v>
                </c:pt>
                <c:pt idx="571">
                  <c:v>49.37</c:v>
                </c:pt>
                <c:pt idx="572">
                  <c:v>52.24</c:v>
                </c:pt>
                <c:pt idx="573">
                  <c:v>50.22</c:v>
                </c:pt>
                <c:pt idx="574">
                  <c:v>49.51</c:v>
                </c:pt>
                <c:pt idx="575">
                  <c:v>49.26</c:v>
                </c:pt>
                <c:pt idx="576">
                  <c:v>49.97</c:v>
                </c:pt>
                <c:pt idx="577">
                  <c:v>50.36</c:v>
                </c:pt>
                <c:pt idx="578">
                  <c:v>45.82</c:v>
                </c:pt>
                <c:pt idx="579">
                  <c:v>46.65</c:v>
                </c:pt>
                <c:pt idx="580">
                  <c:v>47.41</c:v>
                </c:pt>
                <c:pt idx="581">
                  <c:v>48.46</c:v>
                </c:pt>
                <c:pt idx="582">
                  <c:v>50.65</c:v>
                </c:pt>
                <c:pt idx="583">
                  <c:v>49.29</c:v>
                </c:pt>
                <c:pt idx="584">
                  <c:v>49.01</c:v>
                </c:pt>
                <c:pt idx="585">
                  <c:v>50.19</c:v>
                </c:pt>
                <c:pt idx="586">
                  <c:v>50.35</c:v>
                </c:pt>
                <c:pt idx="587">
                  <c:v>52.18</c:v>
                </c:pt>
                <c:pt idx="588">
                  <c:v>54.45</c:v>
                </c:pt>
                <c:pt idx="589">
                  <c:v>53.81</c:v>
                </c:pt>
                <c:pt idx="590">
                  <c:v>56.29</c:v>
                </c:pt>
                <c:pt idx="591">
                  <c:v>56.67</c:v>
                </c:pt>
                <c:pt idx="592">
                  <c:v>58.58</c:v>
                </c:pt>
                <c:pt idx="593">
                  <c:v>57.79</c:v>
                </c:pt>
                <c:pt idx="594">
                  <c:v>58.81</c:v>
                </c:pt>
                <c:pt idx="595">
                  <c:v>58</c:v>
                </c:pt>
                <c:pt idx="596">
                  <c:v>58.58</c:v>
                </c:pt>
                <c:pt idx="597">
                  <c:v>56.52</c:v>
                </c:pt>
                <c:pt idx="598">
                  <c:v>58.99</c:v>
                </c:pt>
                <c:pt idx="599">
                  <c:v>59.52</c:v>
                </c:pt>
                <c:pt idx="600">
                  <c:v>61.45</c:v>
                </c:pt>
                <c:pt idx="601">
                  <c:v>60.49</c:v>
                </c:pt>
                <c:pt idx="602">
                  <c:v>61.15</c:v>
                </c:pt>
                <c:pt idx="603">
                  <c:v>62.48</c:v>
                </c:pt>
                <c:pt idx="604">
                  <c:v>63.41</c:v>
                </c:pt>
                <c:pt idx="605">
                  <c:v>65.09</c:v>
                </c:pt>
                <c:pt idx="606">
                  <c:v>66.31</c:v>
                </c:pt>
                <c:pt idx="607">
                  <c:v>68.59</c:v>
                </c:pt>
                <c:pt idx="608">
                  <c:v>68.58</c:v>
                </c:pt>
                <c:pt idx="609">
                  <c:v>66.14</c:v>
                </c:pt>
                <c:pt idx="610">
                  <c:v>68.8</c:v>
                </c:pt>
                <c:pt idx="611">
                  <c:v>68.430000000000007</c:v>
                </c:pt>
                <c:pt idx="612">
                  <c:v>68.05</c:v>
                </c:pt>
                <c:pt idx="613">
                  <c:v>70.02</c:v>
                </c:pt>
                <c:pt idx="614">
                  <c:v>71.38</c:v>
                </c:pt>
                <c:pt idx="615">
                  <c:v>72.69</c:v>
                </c:pt>
                <c:pt idx="616">
                  <c:v>72.13</c:v>
                </c:pt>
                <c:pt idx="617">
                  <c:v>70.540000000000006</c:v>
                </c:pt>
                <c:pt idx="618">
                  <c:v>70.47</c:v>
                </c:pt>
                <c:pt idx="619">
                  <c:v>71.069999999999993</c:v>
                </c:pt>
                <c:pt idx="620">
                  <c:v>71.42</c:v>
                </c:pt>
                <c:pt idx="621">
                  <c:v>69.599999999999994</c:v>
                </c:pt>
                <c:pt idx="622">
                  <c:v>67.09</c:v>
                </c:pt>
                <c:pt idx="623">
                  <c:v>68.81</c:v>
                </c:pt>
                <c:pt idx="624">
                  <c:v>68.14</c:v>
                </c:pt>
                <c:pt idx="625">
                  <c:v>69.7</c:v>
                </c:pt>
                <c:pt idx="626">
                  <c:v>69.16</c:v>
                </c:pt>
                <c:pt idx="627">
                  <c:v>71.47</c:v>
                </c:pt>
                <c:pt idx="628">
                  <c:v>69.819999999999993</c:v>
                </c:pt>
                <c:pt idx="629">
                  <c:v>69.319999999999993</c:v>
                </c:pt>
                <c:pt idx="630">
                  <c:v>66.680000000000007</c:v>
                </c:pt>
                <c:pt idx="631">
                  <c:v>64.06</c:v>
                </c:pt>
                <c:pt idx="632">
                  <c:v>62.88</c:v>
                </c:pt>
                <c:pt idx="633">
                  <c:v>60.15</c:v>
                </c:pt>
                <c:pt idx="634">
                  <c:v>60.36</c:v>
                </c:pt>
                <c:pt idx="635">
                  <c:v>59.93</c:v>
                </c:pt>
                <c:pt idx="636">
                  <c:v>59.69</c:v>
                </c:pt>
                <c:pt idx="637">
                  <c:v>59.62</c:v>
                </c:pt>
                <c:pt idx="638">
                  <c:v>61.49</c:v>
                </c:pt>
                <c:pt idx="639">
                  <c:v>62.07</c:v>
                </c:pt>
                <c:pt idx="640">
                  <c:v>63.56</c:v>
                </c:pt>
                <c:pt idx="641">
                  <c:v>63.93</c:v>
                </c:pt>
                <c:pt idx="642">
                  <c:v>64.81</c:v>
                </c:pt>
                <c:pt idx="643">
                  <c:v>64.58</c:v>
                </c:pt>
                <c:pt idx="644">
                  <c:v>66.099999999999994</c:v>
                </c:pt>
                <c:pt idx="645">
                  <c:v>66.959999999999994</c:v>
                </c:pt>
                <c:pt idx="646">
                  <c:v>68.34</c:v>
                </c:pt>
                <c:pt idx="647">
                  <c:v>67.239999999999995</c:v>
                </c:pt>
                <c:pt idx="648">
                  <c:v>63.42</c:v>
                </c:pt>
                <c:pt idx="649">
                  <c:v>66.900000000000006</c:v>
                </c:pt>
                <c:pt idx="650">
                  <c:v>69.260000000000005</c:v>
                </c:pt>
                <c:pt idx="651">
                  <c:v>71.59</c:v>
                </c:pt>
                <c:pt idx="652">
                  <c:v>71.400000000000006</c:v>
                </c:pt>
                <c:pt idx="653">
                  <c:v>71.97</c:v>
                </c:pt>
                <c:pt idx="654">
                  <c:v>71.959999999999994</c:v>
                </c:pt>
                <c:pt idx="655">
                  <c:v>70.97</c:v>
                </c:pt>
                <c:pt idx="656">
                  <c:v>70.59</c:v>
                </c:pt>
                <c:pt idx="657">
                  <c:v>69.459999999999994</c:v>
                </c:pt>
                <c:pt idx="658">
                  <c:v>70.08</c:v>
                </c:pt>
                <c:pt idx="659">
                  <c:v>70.569999999999993</c:v>
                </c:pt>
                <c:pt idx="660">
                  <c:v>67.510000000000005</c:v>
                </c:pt>
                <c:pt idx="661">
                  <c:v>66.72</c:v>
                </c:pt>
                <c:pt idx="662">
                  <c:v>69.22</c:v>
                </c:pt>
                <c:pt idx="663">
                  <c:v>72.540000000000006</c:v>
                </c:pt>
                <c:pt idx="664">
                  <c:v>72.400000000000006</c:v>
                </c:pt>
                <c:pt idx="665">
                  <c:v>73.12</c:v>
                </c:pt>
                <c:pt idx="666">
                  <c:v>73.680000000000007</c:v>
                </c:pt>
                <c:pt idx="667">
                  <c:v>71.599999999999994</c:v>
                </c:pt>
                <c:pt idx="668">
                  <c:v>71.38</c:v>
                </c:pt>
                <c:pt idx="669">
                  <c:v>72.489999999999995</c:v>
                </c:pt>
                <c:pt idx="670">
                  <c:v>72.72</c:v>
                </c:pt>
                <c:pt idx="671">
                  <c:v>69.97</c:v>
                </c:pt>
                <c:pt idx="672">
                  <c:v>68.11</c:v>
                </c:pt>
                <c:pt idx="673">
                  <c:v>68.03</c:v>
                </c:pt>
                <c:pt idx="674">
                  <c:v>67.900000000000006</c:v>
                </c:pt>
                <c:pt idx="675">
                  <c:v>67.95</c:v>
                </c:pt>
                <c:pt idx="676">
                  <c:v>71.08</c:v>
                </c:pt>
                <c:pt idx="677">
                  <c:v>71.27</c:v>
                </c:pt>
                <c:pt idx="678">
                  <c:v>71.95</c:v>
                </c:pt>
                <c:pt idx="679">
                  <c:v>69.34</c:v>
                </c:pt>
                <c:pt idx="680">
                  <c:v>68.86</c:v>
                </c:pt>
                <c:pt idx="681">
                  <c:v>70.81</c:v>
                </c:pt>
                <c:pt idx="682">
                  <c:v>72.5</c:v>
                </c:pt>
                <c:pt idx="683">
                  <c:v>72.48</c:v>
                </c:pt>
                <c:pt idx="684">
                  <c:v>71.95</c:v>
                </c:pt>
                <c:pt idx="685">
                  <c:v>69.739999999999995</c:v>
                </c:pt>
                <c:pt idx="686">
                  <c:v>71.5</c:v>
                </c:pt>
                <c:pt idx="687">
                  <c:v>68.739999999999995</c:v>
                </c:pt>
                <c:pt idx="688">
                  <c:v>65.739999999999995</c:v>
                </c:pt>
                <c:pt idx="689">
                  <c:v>65.91</c:v>
                </c:pt>
                <c:pt idx="690">
                  <c:v>66.69</c:v>
                </c:pt>
                <c:pt idx="691">
                  <c:v>66.56</c:v>
                </c:pt>
                <c:pt idx="692">
                  <c:v>70.459999999999994</c:v>
                </c:pt>
                <c:pt idx="693">
                  <c:v>70.67</c:v>
                </c:pt>
                <c:pt idx="694">
                  <c:v>69.8</c:v>
                </c:pt>
                <c:pt idx="695">
                  <c:v>70.260000000000005</c:v>
                </c:pt>
                <c:pt idx="696">
                  <c:v>70.709999999999994</c:v>
                </c:pt>
                <c:pt idx="697">
                  <c:v>69.599999999999994</c:v>
                </c:pt>
                <c:pt idx="698">
                  <c:v>71.69</c:v>
                </c:pt>
                <c:pt idx="699">
                  <c:v>71.75</c:v>
                </c:pt>
                <c:pt idx="700">
                  <c:v>73.239999999999995</c:v>
                </c:pt>
                <c:pt idx="701">
                  <c:v>74.099999999999994</c:v>
                </c:pt>
                <c:pt idx="702">
                  <c:v>75.2</c:v>
                </c:pt>
                <c:pt idx="703">
                  <c:v>77.55</c:v>
                </c:pt>
                <c:pt idx="704">
                  <c:v>78.540000000000006</c:v>
                </c:pt>
                <c:pt idx="705">
                  <c:v>79.47</c:v>
                </c:pt>
                <c:pt idx="706">
                  <c:v>78.87</c:v>
                </c:pt>
                <c:pt idx="707">
                  <c:v>81.03</c:v>
                </c:pt>
                <c:pt idx="708">
                  <c:v>80.819999999999993</c:v>
                </c:pt>
                <c:pt idx="709">
                  <c:v>80.11</c:v>
                </c:pt>
                <c:pt idx="710">
                  <c:v>78.61</c:v>
                </c:pt>
                <c:pt idx="711">
                  <c:v>79.45</c:v>
                </c:pt>
                <c:pt idx="712">
                  <c:v>77.39</c:v>
                </c:pt>
                <c:pt idx="713">
                  <c:v>79.84</c:v>
                </c:pt>
                <c:pt idx="714">
                  <c:v>77.040000000000006</c:v>
                </c:pt>
                <c:pt idx="715">
                  <c:v>78.08</c:v>
                </c:pt>
                <c:pt idx="716">
                  <c:v>79.58</c:v>
                </c:pt>
                <c:pt idx="717">
                  <c:v>80.3</c:v>
                </c:pt>
                <c:pt idx="718">
                  <c:v>79.64</c:v>
                </c:pt>
                <c:pt idx="719">
                  <c:v>77.400000000000006</c:v>
                </c:pt>
                <c:pt idx="720">
                  <c:v>79.44</c:v>
                </c:pt>
                <c:pt idx="721">
                  <c:v>79.010000000000005</c:v>
                </c:pt>
                <c:pt idx="722">
                  <c:v>79.16</c:v>
                </c:pt>
                <c:pt idx="723">
                  <c:v>77.25</c:v>
                </c:pt>
                <c:pt idx="724">
                  <c:v>76.34</c:v>
                </c:pt>
                <c:pt idx="725">
                  <c:v>78.91</c:v>
                </c:pt>
                <c:pt idx="726">
                  <c:v>79.08</c:v>
                </c:pt>
                <c:pt idx="727">
                  <c:v>79.55</c:v>
                </c:pt>
                <c:pt idx="728">
                  <c:v>77.47</c:v>
                </c:pt>
                <c:pt idx="729">
                  <c:v>76.83</c:v>
                </c:pt>
                <c:pt idx="730">
                  <c:v>76.489999999999995</c:v>
                </c:pt>
                <c:pt idx="731">
                  <c:v>74.88</c:v>
                </c:pt>
                <c:pt idx="732">
                  <c:v>77.25</c:v>
                </c:pt>
                <c:pt idx="733">
                  <c:v>75.95</c:v>
                </c:pt>
                <c:pt idx="734">
                  <c:v>77.19</c:v>
                </c:pt>
                <c:pt idx="735">
                  <c:v>78.39</c:v>
                </c:pt>
                <c:pt idx="736">
                  <c:v>76.62</c:v>
                </c:pt>
                <c:pt idx="737">
                  <c:v>76.42</c:v>
                </c:pt>
                <c:pt idx="738">
                  <c:v>75.41</c:v>
                </c:pt>
                <c:pt idx="739">
                  <c:v>73.89</c:v>
                </c:pt>
                <c:pt idx="740">
                  <c:v>72.59</c:v>
                </c:pt>
                <c:pt idx="741">
                  <c:v>70.67</c:v>
                </c:pt>
                <c:pt idx="742">
                  <c:v>70.540000000000006</c:v>
                </c:pt>
                <c:pt idx="743">
                  <c:v>69.86</c:v>
                </c:pt>
                <c:pt idx="744">
                  <c:v>69.48</c:v>
                </c:pt>
                <c:pt idx="745">
                  <c:v>70.62</c:v>
                </c:pt>
                <c:pt idx="746">
                  <c:v>72.64</c:v>
                </c:pt>
                <c:pt idx="747">
                  <c:v>72.58</c:v>
                </c:pt>
                <c:pt idx="748">
                  <c:v>73.3</c:v>
                </c:pt>
                <c:pt idx="749">
                  <c:v>72.709999999999994</c:v>
                </c:pt>
                <c:pt idx="750">
                  <c:v>73.48</c:v>
                </c:pt>
                <c:pt idx="751">
                  <c:v>76.03</c:v>
                </c:pt>
                <c:pt idx="752">
                  <c:v>76.83</c:v>
                </c:pt>
                <c:pt idx="753">
                  <c:v>78.67</c:v>
                </c:pt>
                <c:pt idx="754">
                  <c:v>78.87</c:v>
                </c:pt>
                <c:pt idx="755">
                  <c:v>79.349999999999994</c:v>
                </c:pt>
                <c:pt idx="756">
                  <c:v>79.39</c:v>
                </c:pt>
                <c:pt idx="757">
                  <c:v>81.52</c:v>
                </c:pt>
                <c:pt idx="758">
                  <c:v>81.739999999999995</c:v>
                </c:pt>
                <c:pt idx="759">
                  <c:v>83.12</c:v>
                </c:pt>
                <c:pt idx="760">
                  <c:v>82.6</c:v>
                </c:pt>
                <c:pt idx="761">
                  <c:v>82.74</c:v>
                </c:pt>
                <c:pt idx="762">
                  <c:v>82.54</c:v>
                </c:pt>
                <c:pt idx="763">
                  <c:v>80.790000000000006</c:v>
                </c:pt>
                <c:pt idx="764">
                  <c:v>79.66</c:v>
                </c:pt>
                <c:pt idx="765">
                  <c:v>79.349999999999994</c:v>
                </c:pt>
                <c:pt idx="766">
                  <c:v>77.959999999999994</c:v>
                </c:pt>
                <c:pt idx="767">
                  <c:v>78.98</c:v>
                </c:pt>
                <c:pt idx="768">
                  <c:v>77.42</c:v>
                </c:pt>
                <c:pt idx="769">
                  <c:v>75.84</c:v>
                </c:pt>
                <c:pt idx="770">
                  <c:v>74.25</c:v>
                </c:pt>
                <c:pt idx="771">
                  <c:v>74.900000000000006</c:v>
                </c:pt>
                <c:pt idx="772">
                  <c:v>74.67</c:v>
                </c:pt>
                <c:pt idx="773">
                  <c:v>73.64</c:v>
                </c:pt>
                <c:pt idx="774">
                  <c:v>73.62</c:v>
                </c:pt>
                <c:pt idx="775">
                  <c:v>72.849999999999994</c:v>
                </c:pt>
                <c:pt idx="776">
                  <c:v>74.41</c:v>
                </c:pt>
                <c:pt idx="777">
                  <c:v>77.209999999999994</c:v>
                </c:pt>
                <c:pt idx="778">
                  <c:v>76.959999999999994</c:v>
                </c:pt>
                <c:pt idx="779">
                  <c:v>73.13</c:v>
                </c:pt>
                <c:pt idx="780">
                  <c:v>71.150000000000006</c:v>
                </c:pt>
                <c:pt idx="781">
                  <c:v>71.87</c:v>
                </c:pt>
                <c:pt idx="782">
                  <c:v>73.709999999999994</c:v>
                </c:pt>
                <c:pt idx="783">
                  <c:v>74.48</c:v>
                </c:pt>
                <c:pt idx="784">
                  <c:v>75.23</c:v>
                </c:pt>
                <c:pt idx="785">
                  <c:v>74.11</c:v>
                </c:pt>
                <c:pt idx="786">
                  <c:v>76.98</c:v>
                </c:pt>
                <c:pt idx="787">
                  <c:v>77.27</c:v>
                </c:pt>
                <c:pt idx="788">
                  <c:v>78.97</c:v>
                </c:pt>
                <c:pt idx="789">
                  <c:v>79.77</c:v>
                </c:pt>
                <c:pt idx="790">
                  <c:v>80.040000000000006</c:v>
                </c:pt>
                <c:pt idx="791">
                  <c:v>78.61</c:v>
                </c:pt>
                <c:pt idx="792">
                  <c:v>79.75</c:v>
                </c:pt>
                <c:pt idx="793">
                  <c:v>77.989999999999995</c:v>
                </c:pt>
                <c:pt idx="794">
                  <c:v>79.72</c:v>
                </c:pt>
                <c:pt idx="795">
                  <c:v>78.709999999999994</c:v>
                </c:pt>
                <c:pt idx="796">
                  <c:v>79.62</c:v>
                </c:pt>
                <c:pt idx="797">
                  <c:v>80.91</c:v>
                </c:pt>
                <c:pt idx="798">
                  <c:v>80.209999999999994</c:v>
                </c:pt>
                <c:pt idx="799">
                  <c:v>81.5</c:v>
                </c:pt>
                <c:pt idx="800">
                  <c:v>81.849999999999994</c:v>
                </c:pt>
                <c:pt idx="801">
                  <c:v>81.5</c:v>
                </c:pt>
                <c:pt idx="802">
                  <c:v>82.07</c:v>
                </c:pt>
                <c:pt idx="803">
                  <c:v>82.1</c:v>
                </c:pt>
                <c:pt idx="804">
                  <c:v>81.260000000000005</c:v>
                </c:pt>
                <c:pt idx="805">
                  <c:v>79.790000000000006</c:v>
                </c:pt>
                <c:pt idx="806">
                  <c:v>81.75</c:v>
                </c:pt>
                <c:pt idx="807">
                  <c:v>82.93</c:v>
                </c:pt>
                <c:pt idx="808">
                  <c:v>82.16</c:v>
                </c:pt>
                <c:pt idx="809">
                  <c:v>80.58</c:v>
                </c:pt>
                <c:pt idx="810">
                  <c:v>81.260000000000005</c:v>
                </c:pt>
                <c:pt idx="811">
                  <c:v>81.680000000000007</c:v>
                </c:pt>
                <c:pt idx="812">
                  <c:v>80.290000000000006</c:v>
                </c:pt>
                <c:pt idx="813">
                  <c:v>80.25</c:v>
                </c:pt>
                <c:pt idx="814">
                  <c:v>79.75</c:v>
                </c:pt>
                <c:pt idx="815">
                  <c:v>81.92</c:v>
                </c:pt>
                <c:pt idx="816">
                  <c:v>82.14</c:v>
                </c:pt>
                <c:pt idx="817">
                  <c:v>83.45</c:v>
                </c:pt>
                <c:pt idx="818">
                  <c:v>84.53</c:v>
                </c:pt>
                <c:pt idx="819">
                  <c:v>86.36</c:v>
                </c:pt>
                <c:pt idx="820">
                  <c:v>86.54</c:v>
                </c:pt>
                <c:pt idx="821">
                  <c:v>85.64</c:v>
                </c:pt>
                <c:pt idx="822">
                  <c:v>85.17</c:v>
                </c:pt>
                <c:pt idx="823">
                  <c:v>84.6</c:v>
                </c:pt>
                <c:pt idx="824">
                  <c:v>84.07</c:v>
                </c:pt>
                <c:pt idx="825">
                  <c:v>83.8</c:v>
                </c:pt>
                <c:pt idx="826">
                  <c:v>85.62</c:v>
                </c:pt>
                <c:pt idx="827">
                  <c:v>85.25</c:v>
                </c:pt>
                <c:pt idx="828">
                  <c:v>82.97</c:v>
                </c:pt>
                <c:pt idx="829">
                  <c:v>81.52</c:v>
                </c:pt>
                <c:pt idx="830">
                  <c:v>82.98</c:v>
                </c:pt>
                <c:pt idx="831">
                  <c:v>82.78</c:v>
                </c:pt>
                <c:pt idx="832">
                  <c:v>82.89</c:v>
                </c:pt>
                <c:pt idx="833">
                  <c:v>84.34</c:v>
                </c:pt>
                <c:pt idx="834">
                  <c:v>84.2</c:v>
                </c:pt>
                <c:pt idx="835">
                  <c:v>82.43</c:v>
                </c:pt>
                <c:pt idx="836">
                  <c:v>83.22</c:v>
                </c:pt>
                <c:pt idx="837">
                  <c:v>85.17</c:v>
                </c:pt>
                <c:pt idx="838">
                  <c:v>86.07</c:v>
                </c:pt>
                <c:pt idx="839">
                  <c:v>86.19</c:v>
                </c:pt>
                <c:pt idx="840">
                  <c:v>82.73</c:v>
                </c:pt>
                <c:pt idx="841">
                  <c:v>80</c:v>
                </c:pt>
                <c:pt idx="842">
                  <c:v>77.180000000000007</c:v>
                </c:pt>
                <c:pt idx="843">
                  <c:v>75.099999999999994</c:v>
                </c:pt>
                <c:pt idx="844">
                  <c:v>76.89</c:v>
                </c:pt>
                <c:pt idx="845">
                  <c:v>76.37</c:v>
                </c:pt>
                <c:pt idx="846">
                  <c:v>75.650000000000006</c:v>
                </c:pt>
                <c:pt idx="847">
                  <c:v>74.38</c:v>
                </c:pt>
                <c:pt idx="848">
                  <c:v>71.61</c:v>
                </c:pt>
                <c:pt idx="849">
                  <c:v>70.08</c:v>
                </c:pt>
                <c:pt idx="850">
                  <c:v>69.38</c:v>
                </c:pt>
                <c:pt idx="851">
                  <c:v>69.91</c:v>
                </c:pt>
                <c:pt idx="852">
                  <c:v>68.28</c:v>
                </c:pt>
                <c:pt idx="853">
                  <c:v>68.03</c:v>
                </c:pt>
                <c:pt idx="854">
                  <c:v>68.23</c:v>
                </c:pt>
                <c:pt idx="855">
                  <c:v>64.78</c:v>
                </c:pt>
                <c:pt idx="856">
                  <c:v>71.52</c:v>
                </c:pt>
                <c:pt idx="857">
                  <c:v>74.56</c:v>
                </c:pt>
                <c:pt idx="858">
                  <c:v>74</c:v>
                </c:pt>
                <c:pt idx="859">
                  <c:v>72.7</c:v>
                </c:pt>
                <c:pt idx="860">
                  <c:v>72.88</c:v>
                </c:pt>
                <c:pt idx="861">
                  <c:v>74.62</c:v>
                </c:pt>
                <c:pt idx="862">
                  <c:v>71.430000000000007</c:v>
                </c:pt>
                <c:pt idx="863">
                  <c:v>71.55</c:v>
                </c:pt>
                <c:pt idx="864">
                  <c:v>71.88</c:v>
                </c:pt>
                <c:pt idx="865">
                  <c:v>74.38</c:v>
                </c:pt>
                <c:pt idx="866">
                  <c:v>75.48</c:v>
                </c:pt>
                <c:pt idx="867">
                  <c:v>73.89</c:v>
                </c:pt>
                <c:pt idx="868">
                  <c:v>74.989999999999995</c:v>
                </c:pt>
                <c:pt idx="869">
                  <c:v>76.84</c:v>
                </c:pt>
                <c:pt idx="870">
                  <c:v>77.67</c:v>
                </c:pt>
                <c:pt idx="871">
                  <c:v>76.819999999999993</c:v>
                </c:pt>
                <c:pt idx="872">
                  <c:v>77.180000000000007</c:v>
                </c:pt>
                <c:pt idx="873">
                  <c:v>77.84</c:v>
                </c:pt>
                <c:pt idx="874">
                  <c:v>77.150000000000006</c:v>
                </c:pt>
                <c:pt idx="875">
                  <c:v>75.900000000000006</c:v>
                </c:pt>
                <c:pt idx="876">
                  <c:v>75.959999999999994</c:v>
                </c:pt>
                <c:pt idx="877">
                  <c:v>78.45</c:v>
                </c:pt>
                <c:pt idx="878">
                  <c:v>78.260000000000005</c:v>
                </c:pt>
                <c:pt idx="879">
                  <c:v>75.930000000000007</c:v>
                </c:pt>
                <c:pt idx="880">
                  <c:v>75.59</c:v>
                </c:pt>
                <c:pt idx="881">
                  <c:v>72.95</c:v>
                </c:pt>
                <c:pt idx="882">
                  <c:v>72.06</c:v>
                </c:pt>
                <c:pt idx="883">
                  <c:v>71.959999999999994</c:v>
                </c:pt>
                <c:pt idx="884">
                  <c:v>74.05</c:v>
                </c:pt>
                <c:pt idx="885">
                  <c:v>75.459999999999994</c:v>
                </c:pt>
                <c:pt idx="886">
                  <c:v>76.08</c:v>
                </c:pt>
                <c:pt idx="887">
                  <c:v>74.930000000000007</c:v>
                </c:pt>
                <c:pt idx="888">
                  <c:v>77.16</c:v>
                </c:pt>
                <c:pt idx="889">
                  <c:v>77.02</c:v>
                </c:pt>
                <c:pt idx="890">
                  <c:v>76.67</c:v>
                </c:pt>
                <c:pt idx="891">
                  <c:v>75.959999999999994</c:v>
                </c:pt>
                <c:pt idx="892">
                  <c:v>76.53</c:v>
                </c:pt>
                <c:pt idx="893">
                  <c:v>77.319999999999993</c:v>
                </c:pt>
                <c:pt idx="894">
                  <c:v>76.27</c:v>
                </c:pt>
                <c:pt idx="895">
                  <c:v>79.010000000000005</c:v>
                </c:pt>
                <c:pt idx="896">
                  <c:v>78.680000000000007</c:v>
                </c:pt>
                <c:pt idx="897">
                  <c:v>78.930000000000007</c:v>
                </c:pt>
                <c:pt idx="898">
                  <c:v>77.459999999999994</c:v>
                </c:pt>
                <c:pt idx="899">
                  <c:v>77.06</c:v>
                </c:pt>
                <c:pt idx="900">
                  <c:v>78.3</c:v>
                </c:pt>
                <c:pt idx="901">
                  <c:v>78.849999999999994</c:v>
                </c:pt>
                <c:pt idx="902">
                  <c:v>81.25</c:v>
                </c:pt>
                <c:pt idx="903">
                  <c:v>82.52</c:v>
                </c:pt>
                <c:pt idx="904">
                  <c:v>82.49</c:v>
                </c:pt>
                <c:pt idx="905">
                  <c:v>82</c:v>
                </c:pt>
                <c:pt idx="906">
                  <c:v>80.67</c:v>
                </c:pt>
                <c:pt idx="907">
                  <c:v>81.459999999999994</c:v>
                </c:pt>
                <c:pt idx="908">
                  <c:v>80.239999999999995</c:v>
                </c:pt>
                <c:pt idx="909">
                  <c:v>78.09</c:v>
                </c:pt>
                <c:pt idx="910">
                  <c:v>75.680000000000007</c:v>
                </c:pt>
                <c:pt idx="911">
                  <c:v>75.39</c:v>
                </c:pt>
                <c:pt idx="912">
                  <c:v>75.17</c:v>
                </c:pt>
                <c:pt idx="913">
                  <c:v>75.760000000000005</c:v>
                </c:pt>
                <c:pt idx="914">
                  <c:v>75.39</c:v>
                </c:pt>
                <c:pt idx="915">
                  <c:v>74.45</c:v>
                </c:pt>
                <c:pt idx="916">
                  <c:v>73.45</c:v>
                </c:pt>
                <c:pt idx="917">
                  <c:v>72.709999999999994</c:v>
                </c:pt>
                <c:pt idx="918">
                  <c:v>71.239999999999995</c:v>
                </c:pt>
                <c:pt idx="919">
                  <c:v>72.069999999999993</c:v>
                </c:pt>
                <c:pt idx="920">
                  <c:v>73.36</c:v>
                </c:pt>
                <c:pt idx="921">
                  <c:v>75.17</c:v>
                </c:pt>
                <c:pt idx="922">
                  <c:v>74.69</c:v>
                </c:pt>
                <c:pt idx="923">
                  <c:v>71.930000000000007</c:v>
                </c:pt>
                <c:pt idx="924">
                  <c:v>73.97</c:v>
                </c:pt>
                <c:pt idx="925">
                  <c:v>74.989999999999995</c:v>
                </c:pt>
                <c:pt idx="926">
                  <c:v>74.52</c:v>
                </c:pt>
                <c:pt idx="927">
                  <c:v>73.98</c:v>
                </c:pt>
                <c:pt idx="928">
                  <c:v>74.650000000000006</c:v>
                </c:pt>
                <c:pt idx="929">
                  <c:v>74.25</c:v>
                </c:pt>
                <c:pt idx="930">
                  <c:v>76.400000000000006</c:v>
                </c:pt>
                <c:pt idx="931">
                  <c:v>77.17</c:v>
                </c:pt>
                <c:pt idx="932">
                  <c:v>76.78</c:v>
                </c:pt>
                <c:pt idx="933">
                  <c:v>75.92</c:v>
                </c:pt>
                <c:pt idx="934">
                  <c:v>74.58</c:v>
                </c:pt>
                <c:pt idx="935">
                  <c:v>73.63</c:v>
                </c:pt>
                <c:pt idx="936">
                  <c:v>74.81</c:v>
                </c:pt>
                <c:pt idx="937">
                  <c:v>72.959999999999994</c:v>
                </c:pt>
                <c:pt idx="938">
                  <c:v>72.98</c:v>
                </c:pt>
                <c:pt idx="939">
                  <c:v>73.400000000000006</c:v>
                </c:pt>
                <c:pt idx="940">
                  <c:v>74.63</c:v>
                </c:pt>
                <c:pt idx="941">
                  <c:v>76.510000000000005</c:v>
                </c:pt>
                <c:pt idx="942">
                  <c:v>76.150000000000006</c:v>
                </c:pt>
                <c:pt idx="943">
                  <c:v>77.849999999999994</c:v>
                </c:pt>
                <c:pt idx="944">
                  <c:v>79.95</c:v>
                </c:pt>
                <c:pt idx="945">
                  <c:v>81.569999999999993</c:v>
                </c:pt>
                <c:pt idx="946">
                  <c:v>81.430000000000007</c:v>
                </c:pt>
                <c:pt idx="947">
                  <c:v>82.83</c:v>
                </c:pt>
                <c:pt idx="948">
                  <c:v>83.21</c:v>
                </c:pt>
                <c:pt idx="949">
                  <c:v>81.34</c:v>
                </c:pt>
                <c:pt idx="950">
                  <c:v>82.66</c:v>
                </c:pt>
                <c:pt idx="951">
                  <c:v>82.18</c:v>
                </c:pt>
                <c:pt idx="952">
                  <c:v>81.67</c:v>
                </c:pt>
                <c:pt idx="953">
                  <c:v>83.03</c:v>
                </c:pt>
                <c:pt idx="954">
                  <c:v>82.71</c:v>
                </c:pt>
                <c:pt idx="955">
                  <c:v>81.23</c:v>
                </c:pt>
                <c:pt idx="956">
                  <c:v>83.06</c:v>
                </c:pt>
                <c:pt idx="957">
                  <c:v>79.569999999999993</c:v>
                </c:pt>
                <c:pt idx="958">
                  <c:v>81.93</c:v>
                </c:pt>
                <c:pt idx="959">
                  <c:v>80.03</c:v>
                </c:pt>
                <c:pt idx="960">
                  <c:v>81.150000000000006</c:v>
                </c:pt>
                <c:pt idx="961">
                  <c:v>82</c:v>
                </c:pt>
                <c:pt idx="962">
                  <c:v>82.6</c:v>
                </c:pt>
                <c:pt idx="963">
                  <c:v>81.900000000000006</c:v>
                </c:pt>
                <c:pt idx="964">
                  <c:v>82.2</c:v>
                </c:pt>
                <c:pt idx="965">
                  <c:v>81.45</c:v>
                </c:pt>
                <c:pt idx="966">
                  <c:v>82.94</c:v>
                </c:pt>
                <c:pt idx="967">
                  <c:v>83.91</c:v>
                </c:pt>
                <c:pt idx="968">
                  <c:v>84.45</c:v>
                </c:pt>
                <c:pt idx="969">
                  <c:v>86.49</c:v>
                </c:pt>
                <c:pt idx="970">
                  <c:v>86.85</c:v>
                </c:pt>
                <c:pt idx="971">
                  <c:v>87.07</c:v>
                </c:pt>
                <c:pt idx="972">
                  <c:v>87.04</c:v>
                </c:pt>
                <c:pt idx="973">
                  <c:v>87.77</c:v>
                </c:pt>
                <c:pt idx="974">
                  <c:v>87.77</c:v>
                </c:pt>
                <c:pt idx="975">
                  <c:v>84.89</c:v>
                </c:pt>
                <c:pt idx="976">
                  <c:v>84.88</c:v>
                </c:pt>
                <c:pt idx="977">
                  <c:v>82.33</c:v>
                </c:pt>
                <c:pt idx="978">
                  <c:v>80.430000000000007</c:v>
                </c:pt>
                <c:pt idx="979">
                  <c:v>81.88</c:v>
                </c:pt>
                <c:pt idx="980">
                  <c:v>81.650000000000006</c:v>
                </c:pt>
                <c:pt idx="981">
                  <c:v>81.239999999999995</c:v>
                </c:pt>
                <c:pt idx="982">
                  <c:v>80.790000000000006</c:v>
                </c:pt>
                <c:pt idx="983">
                  <c:v>83.21</c:v>
                </c:pt>
                <c:pt idx="984">
                  <c:v>83.87</c:v>
                </c:pt>
                <c:pt idx="985">
                  <c:v>85.73</c:v>
                </c:pt>
                <c:pt idx="986">
                  <c:v>84.12</c:v>
                </c:pt>
                <c:pt idx="987">
                  <c:v>86.75</c:v>
                </c:pt>
                <c:pt idx="988">
                  <c:v>87.98</c:v>
                </c:pt>
                <c:pt idx="989">
                  <c:v>89.18</c:v>
                </c:pt>
                <c:pt idx="990">
                  <c:v>89.33</c:v>
                </c:pt>
                <c:pt idx="991">
                  <c:v>88.69</c:v>
                </c:pt>
                <c:pt idx="992">
                  <c:v>88.3</c:v>
                </c:pt>
                <c:pt idx="993">
                  <c:v>88.35</c:v>
                </c:pt>
                <c:pt idx="994">
                  <c:v>87.81</c:v>
                </c:pt>
                <c:pt idx="995">
                  <c:v>88.62</c:v>
                </c:pt>
                <c:pt idx="996">
                  <c:v>88.33</c:v>
                </c:pt>
                <c:pt idx="997">
                  <c:v>88.66</c:v>
                </c:pt>
                <c:pt idx="998">
                  <c:v>87.71</c:v>
                </c:pt>
                <c:pt idx="999">
                  <c:v>88.02</c:v>
                </c:pt>
                <c:pt idx="1000">
                  <c:v>88.68</c:v>
                </c:pt>
                <c:pt idx="1001">
                  <c:v>89.3</c:v>
                </c:pt>
                <c:pt idx="1002">
                  <c:v>89.83</c:v>
                </c:pt>
                <c:pt idx="1003">
                  <c:v>90.84</c:v>
                </c:pt>
                <c:pt idx="1004">
                  <c:v>90.99</c:v>
                </c:pt>
                <c:pt idx="1005">
                  <c:v>91.48</c:v>
                </c:pt>
                <c:pt idx="1006">
                  <c:v>91.13</c:v>
                </c:pt>
                <c:pt idx="1007">
                  <c:v>89.85</c:v>
                </c:pt>
                <c:pt idx="1008">
                  <c:v>91.38</c:v>
                </c:pt>
                <c:pt idx="1009">
                  <c:v>91.59</c:v>
                </c:pt>
                <c:pt idx="1010">
                  <c:v>89.39</c:v>
                </c:pt>
                <c:pt idx="1011">
                  <c:v>90.3</c:v>
                </c:pt>
                <c:pt idx="1012">
                  <c:v>88.37</c:v>
                </c:pt>
                <c:pt idx="1013">
                  <c:v>88.07</c:v>
                </c:pt>
                <c:pt idx="1014">
                  <c:v>89.24</c:v>
                </c:pt>
                <c:pt idx="1015">
                  <c:v>91.11</c:v>
                </c:pt>
                <c:pt idx="1016">
                  <c:v>91.85</c:v>
                </c:pt>
                <c:pt idx="1017">
                  <c:v>91.39</c:v>
                </c:pt>
                <c:pt idx="1018">
                  <c:v>91.53</c:v>
                </c:pt>
                <c:pt idx="1019">
                  <c:v>91.38</c:v>
                </c:pt>
                <c:pt idx="1020">
                  <c:v>90.85</c:v>
                </c:pt>
                <c:pt idx="1021">
                  <c:v>88.56</c:v>
                </c:pt>
                <c:pt idx="1022">
                  <c:v>88.22</c:v>
                </c:pt>
                <c:pt idx="1023">
                  <c:v>86.74</c:v>
                </c:pt>
                <c:pt idx="1024">
                  <c:v>85.08</c:v>
                </c:pt>
                <c:pt idx="1025">
                  <c:v>86.15</c:v>
                </c:pt>
                <c:pt idx="1026">
                  <c:v>84.45</c:v>
                </c:pt>
                <c:pt idx="1027">
                  <c:v>88.15</c:v>
                </c:pt>
                <c:pt idx="1028">
                  <c:v>90.99</c:v>
                </c:pt>
                <c:pt idx="1029">
                  <c:v>89.54</c:v>
                </c:pt>
                <c:pt idx="1030">
                  <c:v>89.78</c:v>
                </c:pt>
                <c:pt idx="1031">
                  <c:v>89.42</c:v>
                </c:pt>
                <c:pt idx="1032">
                  <c:v>87.87</c:v>
                </c:pt>
                <c:pt idx="1033">
                  <c:v>86.3</c:v>
                </c:pt>
                <c:pt idx="1034">
                  <c:v>85.85</c:v>
                </c:pt>
                <c:pt idx="1035">
                  <c:v>85.59</c:v>
                </c:pt>
                <c:pt idx="1036">
                  <c:v>85.44</c:v>
                </c:pt>
                <c:pt idx="1037">
                  <c:v>84.39</c:v>
                </c:pt>
                <c:pt idx="1038">
                  <c:v>83.66</c:v>
                </c:pt>
                <c:pt idx="1039">
                  <c:v>83.13</c:v>
                </c:pt>
                <c:pt idx="1040">
                  <c:v>83.8</c:v>
                </c:pt>
                <c:pt idx="1041">
                  <c:v>85.05</c:v>
                </c:pt>
                <c:pt idx="1042">
                  <c:v>85.03</c:v>
                </c:pt>
                <c:pt idx="1043">
                  <c:v>92.65</c:v>
                </c:pt>
                <c:pt idx="1044">
                  <c:v>96.04</c:v>
                </c:pt>
                <c:pt idx="1045">
                  <c:v>95.83</c:v>
                </c:pt>
                <c:pt idx="1046">
                  <c:v>96.52</c:v>
                </c:pt>
                <c:pt idx="1047">
                  <c:v>97.1</c:v>
                </c:pt>
                <c:pt idx="1048">
                  <c:v>99.63</c:v>
                </c:pt>
                <c:pt idx="1049">
                  <c:v>102.27</c:v>
                </c:pt>
                <c:pt idx="1050">
                  <c:v>101.92</c:v>
                </c:pt>
                <c:pt idx="1051">
                  <c:v>104.34</c:v>
                </c:pt>
                <c:pt idx="1052">
                  <c:v>105.37</c:v>
                </c:pt>
                <c:pt idx="1053">
                  <c:v>105.06</c:v>
                </c:pt>
                <c:pt idx="1054">
                  <c:v>104.39</c:v>
                </c:pt>
                <c:pt idx="1055">
                  <c:v>102.73</c:v>
                </c:pt>
                <c:pt idx="1056">
                  <c:v>101.14</c:v>
                </c:pt>
                <c:pt idx="1057">
                  <c:v>101.2</c:v>
                </c:pt>
                <c:pt idx="1058">
                  <c:v>97.23</c:v>
                </c:pt>
                <c:pt idx="1059">
                  <c:v>97.99</c:v>
                </c:pt>
                <c:pt idx="1060">
                  <c:v>101.47</c:v>
                </c:pt>
                <c:pt idx="1061">
                  <c:v>101.06</c:v>
                </c:pt>
                <c:pt idx="1062">
                  <c:v>102.36</c:v>
                </c:pt>
                <c:pt idx="1063">
                  <c:v>104.53</c:v>
                </c:pt>
                <c:pt idx="1064">
                  <c:v>105.21</c:v>
                </c:pt>
                <c:pt idx="1065">
                  <c:v>105.04</c:v>
                </c:pt>
                <c:pt idx="1066">
                  <c:v>104.89</c:v>
                </c:pt>
                <c:pt idx="1067">
                  <c:v>103.54</c:v>
                </c:pt>
                <c:pt idx="1068">
                  <c:v>104.34</c:v>
                </c:pt>
                <c:pt idx="1069">
                  <c:v>103.8</c:v>
                </c:pt>
                <c:pt idx="1070">
                  <c:v>106.19</c:v>
                </c:pt>
                <c:pt idx="1071">
                  <c:v>107.55</c:v>
                </c:pt>
                <c:pt idx="1072">
                  <c:v>108.14</c:v>
                </c:pt>
                <c:pt idx="1073">
                  <c:v>107.82</c:v>
                </c:pt>
                <c:pt idx="1074">
                  <c:v>108.38</c:v>
                </c:pt>
                <c:pt idx="1075">
                  <c:v>109.82</c:v>
                </c:pt>
                <c:pt idx="1076">
                  <c:v>112.27</c:v>
                </c:pt>
                <c:pt idx="1077">
                  <c:v>109.5</c:v>
                </c:pt>
                <c:pt idx="1078">
                  <c:v>105.75</c:v>
                </c:pt>
                <c:pt idx="1079">
                  <c:v>106.6</c:v>
                </c:pt>
                <c:pt idx="1080">
                  <c:v>107.73</c:v>
                </c:pt>
                <c:pt idx="1081">
                  <c:v>109.17</c:v>
                </c:pt>
                <c:pt idx="1082">
                  <c:v>106.7</c:v>
                </c:pt>
                <c:pt idx="1083">
                  <c:v>107.18</c:v>
                </c:pt>
                <c:pt idx="1084">
                  <c:v>110.84</c:v>
                </c:pt>
                <c:pt idx="1085">
                  <c:v>111.72</c:v>
                </c:pt>
                <c:pt idx="1086">
                  <c:v>111.68</c:v>
                </c:pt>
                <c:pt idx="1087">
                  <c:v>111.72</c:v>
                </c:pt>
                <c:pt idx="1088">
                  <c:v>112.31</c:v>
                </c:pt>
                <c:pt idx="1089">
                  <c:v>112.38</c:v>
                </c:pt>
                <c:pt idx="1090">
                  <c:v>113.39</c:v>
                </c:pt>
                <c:pt idx="1091">
                  <c:v>113.03</c:v>
                </c:pt>
                <c:pt idx="1092">
                  <c:v>110.6</c:v>
                </c:pt>
                <c:pt idx="1093">
                  <c:v>108.79</c:v>
                </c:pt>
                <c:pt idx="1094">
                  <c:v>99.89</c:v>
                </c:pt>
                <c:pt idx="1095">
                  <c:v>96.87</c:v>
                </c:pt>
                <c:pt idx="1096">
                  <c:v>100.32</c:v>
                </c:pt>
                <c:pt idx="1097">
                  <c:v>103.39</c:v>
                </c:pt>
                <c:pt idx="1098">
                  <c:v>97.88</c:v>
                </c:pt>
                <c:pt idx="1099">
                  <c:v>98.53</c:v>
                </c:pt>
                <c:pt idx="1100">
                  <c:v>99.21</c:v>
                </c:pt>
                <c:pt idx="1101">
                  <c:v>96.91</c:v>
                </c:pt>
                <c:pt idx="1102">
                  <c:v>96.4</c:v>
                </c:pt>
                <c:pt idx="1103">
                  <c:v>99.52</c:v>
                </c:pt>
                <c:pt idx="1104">
                  <c:v>97.99</c:v>
                </c:pt>
                <c:pt idx="1105">
                  <c:v>99.15</c:v>
                </c:pt>
                <c:pt idx="1106">
                  <c:v>97.06</c:v>
                </c:pt>
                <c:pt idx="1107">
                  <c:v>99.13</c:v>
                </c:pt>
                <c:pt idx="1108">
                  <c:v>100.78</c:v>
                </c:pt>
                <c:pt idx="1109">
                  <c:v>100.18</c:v>
                </c:pt>
                <c:pt idx="1110">
                  <c:v>100.58</c:v>
                </c:pt>
                <c:pt idx="1111">
                  <c:v>102.7</c:v>
                </c:pt>
                <c:pt idx="1112">
                  <c:v>100.3</c:v>
                </c:pt>
                <c:pt idx="1113">
                  <c:v>100.41</c:v>
                </c:pt>
                <c:pt idx="1114">
                  <c:v>100.28</c:v>
                </c:pt>
                <c:pt idx="1115">
                  <c:v>99.07</c:v>
                </c:pt>
                <c:pt idx="1116">
                  <c:v>99.18</c:v>
                </c:pt>
                <c:pt idx="1117">
                  <c:v>100.77</c:v>
                </c:pt>
                <c:pt idx="1118">
                  <c:v>101.95</c:v>
                </c:pt>
                <c:pt idx="1119">
                  <c:v>99.3</c:v>
                </c:pt>
                <c:pt idx="1120">
                  <c:v>97.2</c:v>
                </c:pt>
                <c:pt idx="1121">
                  <c:v>99.37</c:v>
                </c:pt>
                <c:pt idx="1122">
                  <c:v>94.83</c:v>
                </c:pt>
                <c:pt idx="1123">
                  <c:v>94.95</c:v>
                </c:pt>
                <c:pt idx="1124">
                  <c:v>93.02</c:v>
                </c:pt>
                <c:pt idx="1125">
                  <c:v>93.23</c:v>
                </c:pt>
                <c:pt idx="1126">
                  <c:v>93.7</c:v>
                </c:pt>
                <c:pt idx="1127">
                  <c:v>94.96</c:v>
                </c:pt>
                <c:pt idx="1128">
                  <c:v>90.7</c:v>
                </c:pt>
                <c:pt idx="1129">
                  <c:v>90.89</c:v>
                </c:pt>
                <c:pt idx="1130">
                  <c:v>90.65</c:v>
                </c:pt>
                <c:pt idx="1131">
                  <c:v>92.9</c:v>
                </c:pt>
                <c:pt idx="1132">
                  <c:v>94.85</c:v>
                </c:pt>
                <c:pt idx="1133">
                  <c:v>95.3</c:v>
                </c:pt>
                <c:pt idx="1134">
                  <c:v>94.81</c:v>
                </c:pt>
                <c:pt idx="1135">
                  <c:v>96.92</c:v>
                </c:pt>
                <c:pt idx="1136">
                  <c:v>96.67</c:v>
                </c:pt>
                <c:pt idx="1137">
                  <c:v>98.7</c:v>
                </c:pt>
                <c:pt idx="1138">
                  <c:v>96.2</c:v>
                </c:pt>
                <c:pt idx="1139">
                  <c:v>95.16</c:v>
                </c:pt>
                <c:pt idx="1140">
                  <c:v>97.41</c:v>
                </c:pt>
                <c:pt idx="1141">
                  <c:v>98.04</c:v>
                </c:pt>
                <c:pt idx="1142">
                  <c:v>95.75</c:v>
                </c:pt>
                <c:pt idx="1143">
                  <c:v>97.24</c:v>
                </c:pt>
                <c:pt idx="1144">
                  <c:v>95.94</c:v>
                </c:pt>
                <c:pt idx="1145">
                  <c:v>97.49</c:v>
                </c:pt>
                <c:pt idx="1146">
                  <c:v>98.11</c:v>
                </c:pt>
                <c:pt idx="1147">
                  <c:v>98.96</c:v>
                </c:pt>
                <c:pt idx="1148">
                  <c:v>99.53</c:v>
                </c:pt>
                <c:pt idx="1149">
                  <c:v>98.97</c:v>
                </c:pt>
                <c:pt idx="1150">
                  <c:v>99.61</c:v>
                </c:pt>
                <c:pt idx="1151">
                  <c:v>97.4</c:v>
                </c:pt>
                <c:pt idx="1152">
                  <c:v>97.48</c:v>
                </c:pt>
                <c:pt idx="1153">
                  <c:v>95.68</c:v>
                </c:pt>
                <c:pt idx="1154">
                  <c:v>94.98</c:v>
                </c:pt>
                <c:pt idx="1155">
                  <c:v>93.78</c:v>
                </c:pt>
                <c:pt idx="1156">
                  <c:v>91.87</c:v>
                </c:pt>
                <c:pt idx="1157">
                  <c:v>86.75</c:v>
                </c:pt>
                <c:pt idx="1158">
                  <c:v>86.89</c:v>
                </c:pt>
                <c:pt idx="1159">
                  <c:v>81.27</c:v>
                </c:pt>
                <c:pt idx="1160">
                  <c:v>79.319999999999993</c:v>
                </c:pt>
                <c:pt idx="1161">
                  <c:v>83.05</c:v>
                </c:pt>
                <c:pt idx="1162">
                  <c:v>85.48</c:v>
                </c:pt>
                <c:pt idx="1163">
                  <c:v>85.19</c:v>
                </c:pt>
                <c:pt idx="1164">
                  <c:v>87.88</c:v>
                </c:pt>
                <c:pt idx="1165">
                  <c:v>86.65</c:v>
                </c:pt>
                <c:pt idx="1166">
                  <c:v>87.58</c:v>
                </c:pt>
                <c:pt idx="1167">
                  <c:v>82.38</c:v>
                </c:pt>
                <c:pt idx="1168">
                  <c:v>82.33</c:v>
                </c:pt>
                <c:pt idx="1169">
                  <c:v>84.42</c:v>
                </c:pt>
                <c:pt idx="1170">
                  <c:v>85.35</c:v>
                </c:pt>
                <c:pt idx="1171">
                  <c:v>84.99</c:v>
                </c:pt>
                <c:pt idx="1172">
                  <c:v>85.15</c:v>
                </c:pt>
                <c:pt idx="1173">
                  <c:v>85.37</c:v>
                </c:pt>
                <c:pt idx="1174">
                  <c:v>87.27</c:v>
                </c:pt>
                <c:pt idx="1175">
                  <c:v>88.9</c:v>
                </c:pt>
                <c:pt idx="1176">
                  <c:v>88.81</c:v>
                </c:pt>
                <c:pt idx="1177">
                  <c:v>88.93</c:v>
                </c:pt>
                <c:pt idx="1178">
                  <c:v>88.93</c:v>
                </c:pt>
                <c:pt idx="1179">
                  <c:v>85.99</c:v>
                </c:pt>
                <c:pt idx="1180">
                  <c:v>89.34</c:v>
                </c:pt>
                <c:pt idx="1181">
                  <c:v>89.05</c:v>
                </c:pt>
                <c:pt idx="1182">
                  <c:v>89.05</c:v>
                </c:pt>
                <c:pt idx="1183">
                  <c:v>88.19</c:v>
                </c:pt>
                <c:pt idx="1184">
                  <c:v>90.21</c:v>
                </c:pt>
                <c:pt idx="1185">
                  <c:v>88.91</c:v>
                </c:pt>
                <c:pt idx="1186">
                  <c:v>89.4</c:v>
                </c:pt>
                <c:pt idx="1187">
                  <c:v>89.4</c:v>
                </c:pt>
                <c:pt idx="1188">
                  <c:v>85.7</c:v>
                </c:pt>
                <c:pt idx="1189">
                  <c:v>86.92</c:v>
                </c:pt>
                <c:pt idx="1190">
                  <c:v>85.77</c:v>
                </c:pt>
                <c:pt idx="1191">
                  <c:v>80.290000000000006</c:v>
                </c:pt>
                <c:pt idx="1192">
                  <c:v>80.290000000000006</c:v>
                </c:pt>
                <c:pt idx="1193">
                  <c:v>79.97</c:v>
                </c:pt>
                <c:pt idx="1194">
                  <c:v>84.18</c:v>
                </c:pt>
                <c:pt idx="1195">
                  <c:v>80.94</c:v>
                </c:pt>
                <c:pt idx="1196">
                  <c:v>81.87</c:v>
                </c:pt>
                <c:pt idx="1197">
                  <c:v>78.930000000000007</c:v>
                </c:pt>
                <c:pt idx="1198">
                  <c:v>77.34</c:v>
                </c:pt>
                <c:pt idx="1199">
                  <c:v>75.400000000000006</c:v>
                </c:pt>
                <c:pt idx="1200">
                  <c:v>79.41</c:v>
                </c:pt>
                <c:pt idx="1201">
                  <c:v>82.32</c:v>
                </c:pt>
                <c:pt idx="1202">
                  <c:v>82.7</c:v>
                </c:pt>
                <c:pt idx="1203">
                  <c:v>85.14</c:v>
                </c:pt>
                <c:pt idx="1204">
                  <c:v>85.54</c:v>
                </c:pt>
                <c:pt idx="1205">
                  <c:v>85.3</c:v>
                </c:pt>
                <c:pt idx="1206">
                  <c:v>83.96</c:v>
                </c:pt>
                <c:pt idx="1207">
                  <c:v>86.8</c:v>
                </c:pt>
                <c:pt idx="1208">
                  <c:v>86.38</c:v>
                </c:pt>
                <c:pt idx="1209">
                  <c:v>88.34</c:v>
                </c:pt>
                <c:pt idx="1210">
                  <c:v>86.11</c:v>
                </c:pt>
                <c:pt idx="1211">
                  <c:v>86.07</c:v>
                </c:pt>
                <c:pt idx="1212">
                  <c:v>87.19</c:v>
                </c:pt>
                <c:pt idx="1213">
                  <c:v>91.12</c:v>
                </c:pt>
                <c:pt idx="1214">
                  <c:v>92.98</c:v>
                </c:pt>
                <c:pt idx="1215">
                  <c:v>90.2</c:v>
                </c:pt>
                <c:pt idx="1216">
                  <c:v>93.96</c:v>
                </c:pt>
                <c:pt idx="1217">
                  <c:v>93.32</c:v>
                </c:pt>
                <c:pt idx="1218">
                  <c:v>93.19</c:v>
                </c:pt>
                <c:pt idx="1219">
                  <c:v>92.19</c:v>
                </c:pt>
                <c:pt idx="1220">
                  <c:v>92.51</c:v>
                </c:pt>
                <c:pt idx="1221">
                  <c:v>94.07</c:v>
                </c:pt>
                <c:pt idx="1222">
                  <c:v>94.26</c:v>
                </c:pt>
                <c:pt idx="1223">
                  <c:v>95.52</c:v>
                </c:pt>
                <c:pt idx="1224">
                  <c:v>96.8</c:v>
                </c:pt>
                <c:pt idx="1225">
                  <c:v>95.74</c:v>
                </c:pt>
                <c:pt idx="1226">
                  <c:v>97.78</c:v>
                </c:pt>
                <c:pt idx="1227">
                  <c:v>98.99</c:v>
                </c:pt>
                <c:pt idx="1228">
                  <c:v>98.14</c:v>
                </c:pt>
                <c:pt idx="1229">
                  <c:v>99.37</c:v>
                </c:pt>
                <c:pt idx="1230">
                  <c:v>102.59</c:v>
                </c:pt>
                <c:pt idx="1231">
                  <c:v>98.82</c:v>
                </c:pt>
                <c:pt idx="1232">
                  <c:v>97.67</c:v>
                </c:pt>
                <c:pt idx="1233">
                  <c:v>96.73</c:v>
                </c:pt>
                <c:pt idx="1234">
                  <c:v>97.76</c:v>
                </c:pt>
                <c:pt idx="1235">
                  <c:v>96.16</c:v>
                </c:pt>
                <c:pt idx="1236">
                  <c:v>96.16</c:v>
                </c:pt>
                <c:pt idx="1237">
                  <c:v>98.21</c:v>
                </c:pt>
                <c:pt idx="1238">
                  <c:v>99.79</c:v>
                </c:pt>
                <c:pt idx="1239">
                  <c:v>100.36</c:v>
                </c:pt>
                <c:pt idx="1240">
                  <c:v>100.2</c:v>
                </c:pt>
                <c:pt idx="1241">
                  <c:v>100.2</c:v>
                </c:pt>
                <c:pt idx="1242">
                  <c:v>100.99</c:v>
                </c:pt>
                <c:pt idx="1243">
                  <c:v>101.28</c:v>
                </c:pt>
                <c:pt idx="1244">
                  <c:v>100.49</c:v>
                </c:pt>
                <c:pt idx="1245">
                  <c:v>98.34</c:v>
                </c:pt>
                <c:pt idx="1246">
                  <c:v>99.41</c:v>
                </c:pt>
                <c:pt idx="1247">
                  <c:v>97.77</c:v>
                </c:pt>
                <c:pt idx="1248">
                  <c:v>100.14</c:v>
                </c:pt>
                <c:pt idx="1249">
                  <c:v>94.95</c:v>
                </c:pt>
                <c:pt idx="1250">
                  <c:v>93.87</c:v>
                </c:pt>
                <c:pt idx="1251">
                  <c:v>93.53</c:v>
                </c:pt>
                <c:pt idx="1252">
                  <c:v>93.88</c:v>
                </c:pt>
                <c:pt idx="1253">
                  <c:v>97.24</c:v>
                </c:pt>
                <c:pt idx="1254">
                  <c:v>98.54</c:v>
                </c:pt>
                <c:pt idx="1255">
                  <c:v>99.46</c:v>
                </c:pt>
                <c:pt idx="1256">
                  <c:v>99.61</c:v>
                </c:pt>
                <c:pt idx="1257">
                  <c:v>101.34</c:v>
                </c:pt>
                <c:pt idx="1258">
                  <c:v>99.36</c:v>
                </c:pt>
                <c:pt idx="1259">
                  <c:v>99.65</c:v>
                </c:pt>
                <c:pt idx="1260">
                  <c:v>98.83</c:v>
                </c:pt>
                <c:pt idx="1261">
                  <c:v>102.96</c:v>
                </c:pt>
                <c:pt idx="1262">
                  <c:v>103.22</c:v>
                </c:pt>
                <c:pt idx="1263">
                  <c:v>101.81</c:v>
                </c:pt>
                <c:pt idx="1264">
                  <c:v>101.56</c:v>
                </c:pt>
                <c:pt idx="1265">
                  <c:v>101.31</c:v>
                </c:pt>
                <c:pt idx="1266">
                  <c:v>102.24</c:v>
                </c:pt>
                <c:pt idx="1267">
                  <c:v>100.89</c:v>
                </c:pt>
                <c:pt idx="1268">
                  <c:v>99.03</c:v>
                </c:pt>
                <c:pt idx="1269">
                  <c:v>98.69</c:v>
                </c:pt>
                <c:pt idx="1270">
                  <c:v>100.7</c:v>
                </c:pt>
                <c:pt idx="1271">
                  <c:v>100.61</c:v>
                </c:pt>
                <c:pt idx="1272">
                  <c:v>100.32</c:v>
                </c:pt>
                <c:pt idx="1273">
                  <c:v>98.15</c:v>
                </c:pt>
                <c:pt idx="1274">
                  <c:v>99.47</c:v>
                </c:pt>
                <c:pt idx="1275">
                  <c:v>98.84</c:v>
                </c:pt>
                <c:pt idx="1276">
                  <c:v>99.23</c:v>
                </c:pt>
                <c:pt idx="1277">
                  <c:v>99.76</c:v>
                </c:pt>
                <c:pt idx="1278">
                  <c:v>99.47</c:v>
                </c:pt>
                <c:pt idx="1279">
                  <c:v>98.75</c:v>
                </c:pt>
                <c:pt idx="1280">
                  <c:v>98.46</c:v>
                </c:pt>
                <c:pt idx="1281">
                  <c:v>97.63</c:v>
                </c:pt>
                <c:pt idx="1282">
                  <c:v>96.36</c:v>
                </c:pt>
                <c:pt idx="1283">
                  <c:v>97.8</c:v>
                </c:pt>
                <c:pt idx="1284">
                  <c:v>96.89</c:v>
                </c:pt>
                <c:pt idx="1285">
                  <c:v>98.55</c:v>
                </c:pt>
                <c:pt idx="1286">
                  <c:v>98.8</c:v>
                </c:pt>
                <c:pt idx="1287">
                  <c:v>99.88</c:v>
                </c:pt>
                <c:pt idx="1288">
                  <c:v>98.68</c:v>
                </c:pt>
                <c:pt idx="1289">
                  <c:v>100.39</c:v>
                </c:pt>
                <c:pt idx="1290">
                  <c:v>100.82</c:v>
                </c:pt>
                <c:pt idx="1291">
                  <c:v>101.82</c:v>
                </c:pt>
                <c:pt idx="1292">
                  <c:v>102.33</c:v>
                </c:pt>
                <c:pt idx="1293">
                  <c:v>103.27</c:v>
                </c:pt>
                <c:pt idx="1294">
                  <c:v>105.88</c:v>
                </c:pt>
                <c:pt idx="1295">
                  <c:v>105.99</c:v>
                </c:pt>
                <c:pt idx="1296">
                  <c:v>107.44</c:v>
                </c:pt>
                <c:pt idx="1297">
                  <c:v>109.39</c:v>
                </c:pt>
                <c:pt idx="1298">
                  <c:v>108.49</c:v>
                </c:pt>
                <c:pt idx="1299">
                  <c:v>106.59</c:v>
                </c:pt>
                <c:pt idx="1300">
                  <c:v>107.08</c:v>
                </c:pt>
                <c:pt idx="1301">
                  <c:v>108.76</c:v>
                </c:pt>
                <c:pt idx="1302">
                  <c:v>106.68</c:v>
                </c:pt>
                <c:pt idx="1303">
                  <c:v>106.7</c:v>
                </c:pt>
                <c:pt idx="1304">
                  <c:v>104.71</c:v>
                </c:pt>
                <c:pt idx="1305">
                  <c:v>106.16</c:v>
                </c:pt>
                <c:pt idx="1306">
                  <c:v>106.65</c:v>
                </c:pt>
                <c:pt idx="1307">
                  <c:v>107.4</c:v>
                </c:pt>
                <c:pt idx="1308">
                  <c:v>106.34</c:v>
                </c:pt>
                <c:pt idx="1309">
                  <c:v>106.7</c:v>
                </c:pt>
                <c:pt idx="1310">
                  <c:v>105.49</c:v>
                </c:pt>
                <c:pt idx="1311">
                  <c:v>105.19</c:v>
                </c:pt>
                <c:pt idx="1312">
                  <c:v>107.03</c:v>
                </c:pt>
                <c:pt idx="1313">
                  <c:v>108.09</c:v>
                </c:pt>
                <c:pt idx="1314">
                  <c:v>105.68</c:v>
                </c:pt>
                <c:pt idx="1315">
                  <c:v>106.87</c:v>
                </c:pt>
                <c:pt idx="1316">
                  <c:v>104.98</c:v>
                </c:pt>
                <c:pt idx="1317">
                  <c:v>106.43</c:v>
                </c:pt>
                <c:pt idx="1318">
                  <c:v>107.07</c:v>
                </c:pt>
                <c:pt idx="1319">
                  <c:v>107.32</c:v>
                </c:pt>
                <c:pt idx="1320">
                  <c:v>105.4</c:v>
                </c:pt>
                <c:pt idx="1321">
                  <c:v>102.79</c:v>
                </c:pt>
                <c:pt idx="1322">
                  <c:v>103.03</c:v>
                </c:pt>
                <c:pt idx="1323">
                  <c:v>105.25</c:v>
                </c:pt>
                <c:pt idx="1324">
                  <c:v>104.02</c:v>
                </c:pt>
                <c:pt idx="1325">
                  <c:v>101.53</c:v>
                </c:pt>
                <c:pt idx="1326">
                  <c:v>103.29</c:v>
                </c:pt>
                <c:pt idx="1327">
                  <c:v>102.45</c:v>
                </c:pt>
                <c:pt idx="1328">
                  <c:v>101.12</c:v>
                </c:pt>
                <c:pt idx="1329">
                  <c:v>102.66</c:v>
                </c:pt>
                <c:pt idx="1330">
                  <c:v>103.69</c:v>
                </c:pt>
                <c:pt idx="1331">
                  <c:v>102.84</c:v>
                </c:pt>
                <c:pt idx="1332">
                  <c:v>102.92</c:v>
                </c:pt>
                <c:pt idx="1333">
                  <c:v>104.23</c:v>
                </c:pt>
                <c:pt idx="1334">
                  <c:v>102.65</c:v>
                </c:pt>
                <c:pt idx="1335">
                  <c:v>102.38</c:v>
                </c:pt>
                <c:pt idx="1336">
                  <c:v>103.58</c:v>
                </c:pt>
                <c:pt idx="1337">
                  <c:v>102.68</c:v>
                </c:pt>
                <c:pt idx="1338">
                  <c:v>103.1</c:v>
                </c:pt>
                <c:pt idx="1339">
                  <c:v>103.72</c:v>
                </c:pt>
                <c:pt idx="1340">
                  <c:v>104.56</c:v>
                </c:pt>
                <c:pt idx="1341">
                  <c:v>104.86</c:v>
                </c:pt>
                <c:pt idx="1342">
                  <c:v>104.89</c:v>
                </c:pt>
                <c:pt idx="1343">
                  <c:v>106.17</c:v>
                </c:pt>
                <c:pt idx="1344">
                  <c:v>105.25</c:v>
                </c:pt>
                <c:pt idx="1345">
                  <c:v>102.56</c:v>
                </c:pt>
                <c:pt idx="1346">
                  <c:v>98.49</c:v>
                </c:pt>
                <c:pt idx="1347">
                  <c:v>97.86</c:v>
                </c:pt>
                <c:pt idx="1348">
                  <c:v>97.13</c:v>
                </c:pt>
                <c:pt idx="1349">
                  <c:v>96.8</c:v>
                </c:pt>
                <c:pt idx="1350">
                  <c:v>97.1</c:v>
                </c:pt>
                <c:pt idx="1351">
                  <c:v>96.03</c:v>
                </c:pt>
                <c:pt idx="1352">
                  <c:v>94.75</c:v>
                </c:pt>
                <c:pt idx="1353">
                  <c:v>93.97</c:v>
                </c:pt>
                <c:pt idx="1354">
                  <c:v>92.78</c:v>
                </c:pt>
                <c:pt idx="1355">
                  <c:v>92.53</c:v>
                </c:pt>
                <c:pt idx="1356">
                  <c:v>91.51</c:v>
                </c:pt>
                <c:pt idx="1357">
                  <c:v>92.57</c:v>
                </c:pt>
                <c:pt idx="1358">
                  <c:v>91.44</c:v>
                </c:pt>
                <c:pt idx="1359">
                  <c:v>89.4</c:v>
                </c:pt>
                <c:pt idx="1360">
                  <c:v>90.36</c:v>
                </c:pt>
                <c:pt idx="1361">
                  <c:v>90.64</c:v>
                </c:pt>
                <c:pt idx="1362">
                  <c:v>90.75</c:v>
                </c:pt>
                <c:pt idx="1363">
                  <c:v>87.79</c:v>
                </c:pt>
                <c:pt idx="1364">
                  <c:v>86.52</c:v>
                </c:pt>
                <c:pt idx="1365">
                  <c:v>83.17</c:v>
                </c:pt>
                <c:pt idx="1366">
                  <c:v>83.95</c:v>
                </c:pt>
                <c:pt idx="1367">
                  <c:v>84.31</c:v>
                </c:pt>
                <c:pt idx="1368">
                  <c:v>85.05</c:v>
                </c:pt>
                <c:pt idx="1369">
                  <c:v>84.78</c:v>
                </c:pt>
                <c:pt idx="1370">
                  <c:v>84.08</c:v>
                </c:pt>
                <c:pt idx="1371">
                  <c:v>82.58</c:v>
                </c:pt>
                <c:pt idx="1372">
                  <c:v>83.35</c:v>
                </c:pt>
                <c:pt idx="1373">
                  <c:v>82.56</c:v>
                </c:pt>
                <c:pt idx="1374">
                  <c:v>83.83</c:v>
                </c:pt>
                <c:pt idx="1375">
                  <c:v>84.03</c:v>
                </c:pt>
                <c:pt idx="1376">
                  <c:v>83.26</c:v>
                </c:pt>
                <c:pt idx="1377">
                  <c:v>83.99</c:v>
                </c:pt>
                <c:pt idx="1378">
                  <c:v>81.06</c:v>
                </c:pt>
                <c:pt idx="1379">
                  <c:v>77.91</c:v>
                </c:pt>
                <c:pt idx="1380">
                  <c:v>79.33</c:v>
                </c:pt>
                <c:pt idx="1381">
                  <c:v>78.760000000000005</c:v>
                </c:pt>
                <c:pt idx="1382">
                  <c:v>79.34</c:v>
                </c:pt>
                <c:pt idx="1383">
                  <c:v>80.27</c:v>
                </c:pt>
                <c:pt idx="1384">
                  <c:v>77.72</c:v>
                </c:pt>
                <c:pt idx="1385">
                  <c:v>85.04</c:v>
                </c:pt>
                <c:pt idx="1386">
                  <c:v>83.72</c:v>
                </c:pt>
                <c:pt idx="1387">
                  <c:v>87.74</c:v>
                </c:pt>
                <c:pt idx="1388">
                  <c:v>87.11</c:v>
                </c:pt>
                <c:pt idx="1389">
                  <c:v>84.37</c:v>
                </c:pt>
                <c:pt idx="1390">
                  <c:v>85.93</c:v>
                </c:pt>
                <c:pt idx="1391">
                  <c:v>83.92</c:v>
                </c:pt>
                <c:pt idx="1392">
                  <c:v>85.88</c:v>
                </c:pt>
                <c:pt idx="1393">
                  <c:v>86.02</c:v>
                </c:pt>
                <c:pt idx="1394">
                  <c:v>87.15</c:v>
                </c:pt>
                <c:pt idx="1395">
                  <c:v>88.41</c:v>
                </c:pt>
                <c:pt idx="1396">
                  <c:v>89.07</c:v>
                </c:pt>
                <c:pt idx="1397">
                  <c:v>89.88</c:v>
                </c:pt>
                <c:pt idx="1398">
                  <c:v>92.78</c:v>
                </c:pt>
                <c:pt idx="1399">
                  <c:v>91.56</c:v>
                </c:pt>
                <c:pt idx="1400">
                  <c:v>87.77</c:v>
                </c:pt>
                <c:pt idx="1401">
                  <c:v>88.28</c:v>
                </c:pt>
                <c:pt idx="1402">
                  <c:v>88.8</c:v>
                </c:pt>
                <c:pt idx="1403">
                  <c:v>89.4</c:v>
                </c:pt>
                <c:pt idx="1404">
                  <c:v>90.13</c:v>
                </c:pt>
                <c:pt idx="1405">
                  <c:v>89.8</c:v>
                </c:pt>
                <c:pt idx="1406">
                  <c:v>88.08</c:v>
                </c:pt>
                <c:pt idx="1407">
                  <c:v>88.99</c:v>
                </c:pt>
                <c:pt idx="1408">
                  <c:v>87.22</c:v>
                </c:pt>
                <c:pt idx="1409">
                  <c:v>91.4</c:v>
                </c:pt>
                <c:pt idx="1410">
                  <c:v>92.3</c:v>
                </c:pt>
                <c:pt idx="1411">
                  <c:v>93.68</c:v>
                </c:pt>
                <c:pt idx="1412">
                  <c:v>93.39</c:v>
                </c:pt>
                <c:pt idx="1413">
                  <c:v>93.39</c:v>
                </c:pt>
                <c:pt idx="1414">
                  <c:v>92.94</c:v>
                </c:pt>
                <c:pt idx="1415">
                  <c:v>92.76</c:v>
                </c:pt>
                <c:pt idx="1416">
                  <c:v>93.4</c:v>
                </c:pt>
                <c:pt idx="1417">
                  <c:v>94.35</c:v>
                </c:pt>
                <c:pt idx="1418">
                  <c:v>95.66</c:v>
                </c:pt>
                <c:pt idx="1419">
                  <c:v>96</c:v>
                </c:pt>
                <c:pt idx="1420">
                  <c:v>96.03</c:v>
                </c:pt>
                <c:pt idx="1421">
                  <c:v>96.55</c:v>
                </c:pt>
                <c:pt idx="1422">
                  <c:v>96.89</c:v>
                </c:pt>
                <c:pt idx="1423">
                  <c:v>95.87</c:v>
                </c:pt>
                <c:pt idx="1424">
                  <c:v>95.78</c:v>
                </c:pt>
                <c:pt idx="1425">
                  <c:v>95.54</c:v>
                </c:pt>
                <c:pt idx="1426">
                  <c:v>96.3</c:v>
                </c:pt>
                <c:pt idx="1427">
                  <c:v>95.5</c:v>
                </c:pt>
                <c:pt idx="1428">
                  <c:v>94.61</c:v>
                </c:pt>
                <c:pt idx="1429">
                  <c:v>96.47</c:v>
                </c:pt>
                <c:pt idx="1431">
                  <c:v>95.34</c:v>
                </c:pt>
                <c:pt idx="1432">
                  <c:v>95.37</c:v>
                </c:pt>
                <c:pt idx="1433">
                  <c:v>95.58</c:v>
                </c:pt>
                <c:pt idx="1434">
                  <c:v>96.41</c:v>
                </c:pt>
                <c:pt idx="1435">
                  <c:v>96.54</c:v>
                </c:pt>
                <c:pt idx="1436">
                  <c:v>97.03</c:v>
                </c:pt>
                <c:pt idx="1437">
                  <c:v>97.02</c:v>
                </c:pt>
                <c:pt idx="1438">
                  <c:v>98.3</c:v>
                </c:pt>
                <c:pt idx="1439">
                  <c:v>98.94</c:v>
                </c:pt>
                <c:pt idx="1440">
                  <c:v>96.51</c:v>
                </c:pt>
                <c:pt idx="1441">
                  <c:v>95.25</c:v>
                </c:pt>
                <c:pt idx="1442">
                  <c:v>91.97</c:v>
                </c:pt>
                <c:pt idx="1443">
                  <c:v>92.14</c:v>
                </c:pt>
                <c:pt idx="1444">
                  <c:v>92.64</c:v>
                </c:pt>
                <c:pt idx="1445">
                  <c:v>91.68</c:v>
                </c:pt>
                <c:pt idx="1446">
                  <c:v>91.07</c:v>
                </c:pt>
                <c:pt idx="1447">
                  <c:v>89.92</c:v>
                </c:pt>
                <c:pt idx="1448">
                  <c:v>91.89</c:v>
                </c:pt>
                <c:pt idx="1449">
                  <c:v>92.18</c:v>
                </c:pt>
                <c:pt idx="1450">
                  <c:v>92.44</c:v>
                </c:pt>
                <c:pt idx="1451">
                  <c:v>91.88</c:v>
                </c:pt>
                <c:pt idx="1452">
                  <c:v>88.19</c:v>
                </c:pt>
                <c:pt idx="1453">
                  <c:v>91.69</c:v>
                </c:pt>
                <c:pt idx="1454">
                  <c:v>89.87</c:v>
                </c:pt>
                <c:pt idx="1455">
                  <c:v>89.43</c:v>
                </c:pt>
                <c:pt idx="1456">
                  <c:v>92.42</c:v>
                </c:pt>
                <c:pt idx="1457">
                  <c:v>91.24</c:v>
                </c:pt>
                <c:pt idx="1458">
                  <c:v>92.19</c:v>
                </c:pt>
                <c:pt idx="1459">
                  <c:v>91.83</c:v>
                </c:pt>
                <c:pt idx="1460">
                  <c:v>91.84</c:v>
                </c:pt>
                <c:pt idx="1461">
                  <c:v>92.07</c:v>
                </c:pt>
                <c:pt idx="1462">
                  <c:v>92.04</c:v>
                </c:pt>
                <c:pt idx="1463">
                  <c:v>92</c:v>
                </c:pt>
                <c:pt idx="1464">
                  <c:v>90</c:v>
                </c:pt>
                <c:pt idx="1465">
                  <c:v>88.3</c:v>
                </c:pt>
                <c:pt idx="1466">
                  <c:v>86.65</c:v>
                </c:pt>
                <c:pt idx="1467">
                  <c:v>85.39</c:v>
                </c:pt>
                <c:pt idx="1468">
                  <c:v>85.59</c:v>
                </c:pt>
                <c:pt idx="1469">
                  <c:v>85.84</c:v>
                </c:pt>
                <c:pt idx="1470">
                  <c:v>85.52</c:v>
                </c:pt>
                <c:pt idx="1471">
                  <c:v>85.65</c:v>
                </c:pt>
                <c:pt idx="1472">
                  <c:v>86.23</c:v>
                </c:pt>
                <c:pt idx="1473">
                  <c:v>87.05</c:v>
                </c:pt>
                <c:pt idx="1474">
                  <c:v>84.9</c:v>
                </c:pt>
                <c:pt idx="1475">
                  <c:v>85.64</c:v>
                </c:pt>
                <c:pt idx="1476">
                  <c:v>88.62</c:v>
                </c:pt>
                <c:pt idx="1477">
                  <c:v>84.5</c:v>
                </c:pt>
                <c:pt idx="1478">
                  <c:v>85.07</c:v>
                </c:pt>
                <c:pt idx="1479">
                  <c:v>86.08</c:v>
                </c:pt>
                <c:pt idx="1480">
                  <c:v>85.56</c:v>
                </c:pt>
                <c:pt idx="1481">
                  <c:v>85.38</c:v>
                </c:pt>
                <c:pt idx="1482">
                  <c:v>86.32</c:v>
                </c:pt>
                <c:pt idx="1483">
                  <c:v>85.45</c:v>
                </c:pt>
                <c:pt idx="1484">
                  <c:v>86.62</c:v>
                </c:pt>
                <c:pt idx="1485">
                  <c:v>89.05</c:v>
                </c:pt>
                <c:pt idx="1486">
                  <c:v>86.46</c:v>
                </c:pt>
                <c:pt idx="1487">
                  <c:v>87.08</c:v>
                </c:pt>
                <c:pt idx="1489">
                  <c:v>87.01</c:v>
                </c:pt>
                <c:pt idx="1490">
                  <c:v>87.28</c:v>
                </c:pt>
                <c:pt idx="1491">
                  <c:v>86.81</c:v>
                </c:pt>
                <c:pt idx="1492">
                  <c:v>86.1</c:v>
                </c:pt>
                <c:pt idx="1493">
                  <c:v>87.64</c:v>
                </c:pt>
                <c:pt idx="1494">
                  <c:v>88.54</c:v>
                </c:pt>
                <c:pt idx="1495">
                  <c:v>88.69</c:v>
                </c:pt>
                <c:pt idx="1496">
                  <c:v>88.04</c:v>
                </c:pt>
                <c:pt idx="1497">
                  <c:v>87.36</c:v>
                </c:pt>
                <c:pt idx="1498">
                  <c:v>85.47</c:v>
                </c:pt>
                <c:pt idx="1499">
                  <c:v>85.45</c:v>
                </c:pt>
                <c:pt idx="1500">
                  <c:v>85.14</c:v>
                </c:pt>
                <c:pt idx="1501">
                  <c:v>85.36</c:v>
                </c:pt>
                <c:pt idx="1502">
                  <c:v>86.35</c:v>
                </c:pt>
                <c:pt idx="1503">
                  <c:v>85.39</c:v>
                </c:pt>
                <c:pt idx="1504">
                  <c:v>86.32</c:v>
                </c:pt>
                <c:pt idx="1505">
                  <c:v>86.71</c:v>
                </c:pt>
                <c:pt idx="1506">
                  <c:v>87.46</c:v>
                </c:pt>
                <c:pt idx="1507">
                  <c:v>89.09</c:v>
                </c:pt>
                <c:pt idx="1508">
                  <c:v>89.76</c:v>
                </c:pt>
                <c:pt idx="1509">
                  <c:v>88.2</c:v>
                </c:pt>
                <c:pt idx="1510">
                  <c:v>88.29</c:v>
                </c:pt>
                <c:pt idx="1512">
                  <c:v>90.71</c:v>
                </c:pt>
                <c:pt idx="1513">
                  <c:v>90.91</c:v>
                </c:pt>
                <c:pt idx="1514">
                  <c:v>90.66</c:v>
                </c:pt>
                <c:pt idx="1515">
                  <c:v>91.83</c:v>
                </c:pt>
                <c:pt idx="1517">
                  <c:v>93.14</c:v>
                </c:pt>
                <c:pt idx="1518">
                  <c:v>92.97</c:v>
                </c:pt>
                <c:pt idx="1519">
                  <c:v>93.12</c:v>
                </c:pt>
                <c:pt idx="1520">
                  <c:v>93.2</c:v>
                </c:pt>
                <c:pt idx="1521">
                  <c:v>93.21</c:v>
                </c:pt>
                <c:pt idx="1522">
                  <c:v>93.08</c:v>
                </c:pt>
                <c:pt idx="1523">
                  <c:v>93.81</c:v>
                </c:pt>
                <c:pt idx="1524">
                  <c:v>93.6</c:v>
                </c:pt>
                <c:pt idx="1525">
                  <c:v>94.27</c:v>
                </c:pt>
                <c:pt idx="1526">
                  <c:v>93.26</c:v>
                </c:pt>
                <c:pt idx="1527">
                  <c:v>94.28</c:v>
                </c:pt>
                <c:pt idx="1528">
                  <c:v>95.49</c:v>
                </c:pt>
                <c:pt idx="1529">
                  <c:v>95.61</c:v>
                </c:pt>
                <c:pt idx="1530">
                  <c:v>96.09</c:v>
                </c:pt>
                <c:pt idx="1531">
                  <c:v>95.06</c:v>
                </c:pt>
                <c:pt idx="1532">
                  <c:v>95.35</c:v>
                </c:pt>
                <c:pt idx="1533">
                  <c:v>95.15</c:v>
                </c:pt>
                <c:pt idx="1534">
                  <c:v>95.95</c:v>
                </c:pt>
                <c:pt idx="1535">
                  <c:v>97.62</c:v>
                </c:pt>
                <c:pt idx="1536">
                  <c:v>97.98</c:v>
                </c:pt>
                <c:pt idx="1537">
                  <c:v>97.65</c:v>
                </c:pt>
                <c:pt idx="1538">
                  <c:v>97.46</c:v>
                </c:pt>
                <c:pt idx="1539">
                  <c:v>96.21</c:v>
                </c:pt>
                <c:pt idx="1540">
                  <c:v>96.68</c:v>
                </c:pt>
                <c:pt idx="1541">
                  <c:v>96.44</c:v>
                </c:pt>
                <c:pt idx="1542">
                  <c:v>95.84</c:v>
                </c:pt>
                <c:pt idx="1543">
                  <c:v>95.71</c:v>
                </c:pt>
                <c:pt idx="1544">
                  <c:v>97.01</c:v>
                </c:pt>
                <c:pt idx="1545">
                  <c:v>97.48</c:v>
                </c:pt>
                <c:pt idx="1546">
                  <c:v>97.03</c:v>
                </c:pt>
                <c:pt idx="1547">
                  <c:v>97.3</c:v>
                </c:pt>
                <c:pt idx="1548">
                  <c:v>95.95</c:v>
                </c:pt>
                <c:pt idx="1549">
                  <c:v>96.69</c:v>
                </c:pt>
                <c:pt idx="1550">
                  <c:v>94.92</c:v>
                </c:pt>
                <c:pt idx="1551">
                  <c:v>92.79</c:v>
                </c:pt>
                <c:pt idx="1552">
                  <c:v>93.12</c:v>
                </c:pt>
                <c:pt idx="1553">
                  <c:v>92.74</c:v>
                </c:pt>
                <c:pt idx="1554">
                  <c:v>92.63</c:v>
                </c:pt>
                <c:pt idx="1555">
                  <c:v>92.84</c:v>
                </c:pt>
                <c:pt idx="1556">
                  <c:v>92.03</c:v>
                </c:pt>
                <c:pt idx="1557">
                  <c:v>90.71</c:v>
                </c:pt>
                <c:pt idx="1558">
                  <c:v>90.13</c:v>
                </c:pt>
                <c:pt idx="1559">
                  <c:v>90.88</c:v>
                </c:pt>
                <c:pt idx="1560">
                  <c:v>90.47</c:v>
                </c:pt>
                <c:pt idx="1561">
                  <c:v>91.53</c:v>
                </c:pt>
                <c:pt idx="1562">
                  <c:v>92.01</c:v>
                </c:pt>
                <c:pt idx="1563">
                  <c:v>92.07</c:v>
                </c:pt>
                <c:pt idx="1564">
                  <c:v>92.44</c:v>
                </c:pt>
                <c:pt idx="1565">
                  <c:v>92.47</c:v>
                </c:pt>
                <c:pt idx="1566">
                  <c:v>93.03</c:v>
                </c:pt>
                <c:pt idx="1567">
                  <c:v>93.49</c:v>
                </c:pt>
                <c:pt idx="1568">
                  <c:v>93.71</c:v>
                </c:pt>
                <c:pt idx="1569">
                  <c:v>92.44</c:v>
                </c:pt>
                <c:pt idx="1570">
                  <c:v>93.21</c:v>
                </c:pt>
                <c:pt idx="1571">
                  <c:v>92.46</c:v>
                </c:pt>
                <c:pt idx="1572">
                  <c:v>93.41</c:v>
                </c:pt>
                <c:pt idx="1573">
                  <c:v>94.55</c:v>
                </c:pt>
                <c:pt idx="1574">
                  <c:v>95.99</c:v>
                </c:pt>
                <c:pt idx="1575">
                  <c:v>96.53</c:v>
                </c:pt>
                <c:pt idx="1576">
                  <c:v>97.24</c:v>
                </c:pt>
                <c:pt idx="1577">
                  <c:v>97.1</c:v>
                </c:pt>
                <c:pt idx="1578">
                  <c:v>97.23</c:v>
                </c:pt>
                <c:pt idx="1579">
                  <c:v>95.02</c:v>
                </c:pt>
                <c:pt idx="1580">
                  <c:v>93.26</c:v>
                </c:pt>
                <c:pt idx="1581">
                  <c:v>92.76</c:v>
                </c:pt>
                <c:pt idx="1582">
                  <c:v>93.36</c:v>
                </c:pt>
                <c:pt idx="1583">
                  <c:v>94.18</c:v>
                </c:pt>
                <c:pt idx="1584">
                  <c:v>94.59</c:v>
                </c:pt>
                <c:pt idx="1585">
                  <c:v>93.44</c:v>
                </c:pt>
                <c:pt idx="1586">
                  <c:v>91.23</c:v>
                </c:pt>
                <c:pt idx="1587">
                  <c:v>88.75</c:v>
                </c:pt>
                <c:pt idx="1588">
                  <c:v>88.73</c:v>
                </c:pt>
                <c:pt idx="1589">
                  <c:v>86.65</c:v>
                </c:pt>
                <c:pt idx="1590">
                  <c:v>87.83</c:v>
                </c:pt>
                <c:pt idx="1591">
                  <c:v>88.04</c:v>
                </c:pt>
                <c:pt idx="1592">
                  <c:v>88.81</c:v>
                </c:pt>
                <c:pt idx="1593">
                  <c:v>89.21</c:v>
                </c:pt>
                <c:pt idx="1594">
                  <c:v>91.07</c:v>
                </c:pt>
                <c:pt idx="1595">
                  <c:v>93.27</c:v>
                </c:pt>
                <c:pt idx="1596">
                  <c:v>92.63</c:v>
                </c:pt>
                <c:pt idx="1597">
                  <c:v>94.09</c:v>
                </c:pt>
                <c:pt idx="1598">
                  <c:v>93.22</c:v>
                </c:pt>
                <c:pt idx="1599">
                  <c:v>90.74</c:v>
                </c:pt>
                <c:pt idx="1600">
                  <c:v>93.7</c:v>
                </c:pt>
                <c:pt idx="1601">
                  <c:v>95.25</c:v>
                </c:pt>
                <c:pt idx="1602">
                  <c:v>95.8</c:v>
                </c:pt>
                <c:pt idx="1603">
                  <c:v>95.28</c:v>
                </c:pt>
                <c:pt idx="1604">
                  <c:v>96.24</c:v>
                </c:pt>
                <c:pt idx="1605">
                  <c:v>96.09</c:v>
                </c:pt>
                <c:pt idx="1606">
                  <c:v>95.81</c:v>
                </c:pt>
                <c:pt idx="1607">
                  <c:v>94.76</c:v>
                </c:pt>
                <c:pt idx="1608">
                  <c:v>93.96</c:v>
                </c:pt>
                <c:pt idx="1609">
                  <c:v>93.95</c:v>
                </c:pt>
                <c:pt idx="1610">
                  <c:v>94.85</c:v>
                </c:pt>
                <c:pt idx="1611">
                  <c:v>95.72</c:v>
                </c:pt>
                <c:pt idx="1612">
                  <c:v>96.29</c:v>
                </c:pt>
                <c:pt idx="1613">
                  <c:v>95.55</c:v>
                </c:pt>
                <c:pt idx="1614">
                  <c:v>93.98</c:v>
                </c:pt>
                <c:pt idx="1615">
                  <c:v>94.12</c:v>
                </c:pt>
                <c:pt idx="1616">
                  <c:v>93.84</c:v>
                </c:pt>
                <c:pt idx="1617">
                  <c:v>94.65</c:v>
                </c:pt>
                <c:pt idx="1618">
                  <c:v>93.13</c:v>
                </c:pt>
                <c:pt idx="1619">
                  <c:v>93.57</c:v>
                </c:pt>
                <c:pt idx="1620">
                  <c:v>91.93</c:v>
                </c:pt>
                <c:pt idx="1621">
                  <c:v>93.41</c:v>
                </c:pt>
                <c:pt idx="1622">
                  <c:v>93.36</c:v>
                </c:pt>
                <c:pt idx="1623">
                  <c:v>93.66</c:v>
                </c:pt>
                <c:pt idx="1624">
                  <c:v>94.71</c:v>
                </c:pt>
                <c:pt idx="1625">
                  <c:v>96.11</c:v>
                </c:pt>
                <c:pt idx="1626">
                  <c:v>95.82</c:v>
                </c:pt>
                <c:pt idx="1627">
                  <c:v>95.5</c:v>
                </c:pt>
                <c:pt idx="1628">
                  <c:v>95.98</c:v>
                </c:pt>
                <c:pt idx="1629">
                  <c:v>96.66</c:v>
                </c:pt>
                <c:pt idx="1630">
                  <c:v>97.83</c:v>
                </c:pt>
                <c:pt idx="1631">
                  <c:v>97.86</c:v>
                </c:pt>
                <c:pt idx="1632">
                  <c:v>98.46</c:v>
                </c:pt>
                <c:pt idx="1633">
                  <c:v>98.24</c:v>
                </c:pt>
                <c:pt idx="1634">
                  <c:v>94.89</c:v>
                </c:pt>
                <c:pt idx="1635">
                  <c:v>93.81</c:v>
                </c:pt>
                <c:pt idx="1636">
                  <c:v>95.07</c:v>
                </c:pt>
                <c:pt idx="1637">
                  <c:v>95.25</c:v>
                </c:pt>
                <c:pt idx="1638">
                  <c:v>95.47</c:v>
                </c:pt>
                <c:pt idx="1639">
                  <c:v>97</c:v>
                </c:pt>
                <c:pt idx="1640">
                  <c:v>96.36</c:v>
                </c:pt>
                <c:pt idx="1641">
                  <c:v>97.94</c:v>
                </c:pt>
                <c:pt idx="1642">
                  <c:v>99.65</c:v>
                </c:pt>
                <c:pt idx="1643">
                  <c:v>101.92</c:v>
                </c:pt>
                <c:pt idx="1644">
                  <c:v>103.09</c:v>
                </c:pt>
                <c:pt idx="1645">
                  <c:v>103.03</c:v>
                </c:pt>
                <c:pt idx="1646">
                  <c:v>103.46</c:v>
                </c:pt>
                <c:pt idx="1647">
                  <c:v>106.41</c:v>
                </c:pt>
                <c:pt idx="1648">
                  <c:v>104.77</c:v>
                </c:pt>
                <c:pt idx="1649">
                  <c:v>105.85</c:v>
                </c:pt>
                <c:pt idx="1650">
                  <c:v>106.2</c:v>
                </c:pt>
                <c:pt idx="1651">
                  <c:v>105.88</c:v>
                </c:pt>
                <c:pt idx="1652">
                  <c:v>106.39</c:v>
                </c:pt>
                <c:pt idx="1653">
                  <c:v>107.94</c:v>
                </c:pt>
                <c:pt idx="1654">
                  <c:v>108</c:v>
                </c:pt>
                <c:pt idx="1655">
                  <c:v>106.61</c:v>
                </c:pt>
                <c:pt idx="1656">
                  <c:v>107.13</c:v>
                </c:pt>
                <c:pt idx="1657">
                  <c:v>105.41</c:v>
                </c:pt>
                <c:pt idx="1658">
                  <c:v>105.47</c:v>
                </c:pt>
                <c:pt idx="1659">
                  <c:v>104.76</c:v>
                </c:pt>
                <c:pt idx="1660">
                  <c:v>104.61</c:v>
                </c:pt>
                <c:pt idx="1661">
                  <c:v>103.14</c:v>
                </c:pt>
                <c:pt idx="1662">
                  <c:v>105.1</c:v>
                </c:pt>
                <c:pt idx="1663">
                  <c:v>107.93</c:v>
                </c:pt>
                <c:pt idx="1664">
                  <c:v>106.94</c:v>
                </c:pt>
                <c:pt idx="1665">
                  <c:v>106.61</c:v>
                </c:pt>
                <c:pt idx="1666">
                  <c:v>105.32</c:v>
                </c:pt>
                <c:pt idx="1667">
                  <c:v>104.41</c:v>
                </c:pt>
                <c:pt idx="1668">
                  <c:v>103.45</c:v>
                </c:pt>
                <c:pt idx="1669">
                  <c:v>106.04</c:v>
                </c:pt>
                <c:pt idx="1670">
                  <c:v>106.19</c:v>
                </c:pt>
                <c:pt idx="1671">
                  <c:v>106.78</c:v>
                </c:pt>
                <c:pt idx="1672">
                  <c:v>106.89</c:v>
                </c:pt>
                <c:pt idx="1673">
                  <c:v>107.43</c:v>
                </c:pt>
                <c:pt idx="1674">
                  <c:v>107.58</c:v>
                </c:pt>
                <c:pt idx="1675">
                  <c:v>107.14</c:v>
                </c:pt>
                <c:pt idx="1676">
                  <c:v>104.9</c:v>
                </c:pt>
                <c:pt idx="1677">
                  <c:v>103.93</c:v>
                </c:pt>
                <c:pt idx="1678">
                  <c:v>104.93</c:v>
                </c:pt>
                <c:pt idx="1679">
                  <c:v>106.48</c:v>
                </c:pt>
                <c:pt idx="1680">
                  <c:v>105.88</c:v>
                </c:pt>
                <c:pt idx="1681">
                  <c:v>109.11</c:v>
                </c:pt>
                <c:pt idx="1682">
                  <c:v>110.17</c:v>
                </c:pt>
                <c:pt idx="1683">
                  <c:v>108.51</c:v>
                </c:pt>
                <c:pt idx="1684">
                  <c:v>107.98</c:v>
                </c:pt>
                <c:pt idx="1685">
                  <c:v>108.67</c:v>
                </c:pt>
                <c:pt idx="1686">
                  <c:v>107.29</c:v>
                </c:pt>
                <c:pt idx="1687">
                  <c:v>108.5</c:v>
                </c:pt>
                <c:pt idx="1688">
                  <c:v>110.62</c:v>
                </c:pt>
                <c:pt idx="1689">
                  <c:v>109.62</c:v>
                </c:pt>
                <c:pt idx="1690">
                  <c:v>107.48</c:v>
                </c:pt>
                <c:pt idx="1691">
                  <c:v>107.65</c:v>
                </c:pt>
                <c:pt idx="1692">
                  <c:v>108.72</c:v>
                </c:pt>
                <c:pt idx="1693">
                  <c:v>108.31</c:v>
                </c:pt>
                <c:pt idx="1694">
                  <c:v>106.54</c:v>
                </c:pt>
                <c:pt idx="1695">
                  <c:v>105.36</c:v>
                </c:pt>
                <c:pt idx="1696">
                  <c:v>108.23</c:v>
                </c:pt>
                <c:pt idx="1697">
                  <c:v>106.26</c:v>
                </c:pt>
                <c:pt idx="1698">
                  <c:v>104.7</c:v>
                </c:pt>
                <c:pt idx="1699">
                  <c:v>103.62</c:v>
                </c:pt>
                <c:pt idx="1700">
                  <c:v>103.22</c:v>
                </c:pt>
                <c:pt idx="1701">
                  <c:v>102.68</c:v>
                </c:pt>
                <c:pt idx="1702">
                  <c:v>103.1</c:v>
                </c:pt>
                <c:pt idx="1703">
                  <c:v>102.86</c:v>
                </c:pt>
                <c:pt idx="1704">
                  <c:v>102.36</c:v>
                </c:pt>
                <c:pt idx="1705">
                  <c:v>102.09</c:v>
                </c:pt>
                <c:pt idx="1706">
                  <c:v>104.15</c:v>
                </c:pt>
                <c:pt idx="1707">
                  <c:v>103.29</c:v>
                </c:pt>
                <c:pt idx="1708">
                  <c:v>103.83</c:v>
                </c:pt>
                <c:pt idx="1709">
                  <c:v>103.07</c:v>
                </c:pt>
                <c:pt idx="1710">
                  <c:v>103.54</c:v>
                </c:pt>
                <c:pt idx="1711">
                  <c:v>101.63</c:v>
                </c:pt>
                <c:pt idx="1712">
                  <c:v>103.08</c:v>
                </c:pt>
                <c:pt idx="1713">
                  <c:v>102.17</c:v>
                </c:pt>
                <c:pt idx="1714">
                  <c:v>102.46</c:v>
                </c:pt>
                <c:pt idx="1715">
                  <c:v>101.15</c:v>
                </c:pt>
                <c:pt idx="1716">
                  <c:v>102.34</c:v>
                </c:pt>
                <c:pt idx="1717">
                  <c:v>100.72</c:v>
                </c:pt>
                <c:pt idx="1718">
                  <c:v>100.87</c:v>
                </c:pt>
                <c:pt idx="1719">
                  <c:v>99.28</c:v>
                </c:pt>
                <c:pt idx="1720">
                  <c:v>97.63</c:v>
                </c:pt>
                <c:pt idx="1721">
                  <c:v>96.9</c:v>
                </c:pt>
                <c:pt idx="1722">
                  <c:v>96.65</c:v>
                </c:pt>
                <c:pt idx="1723">
                  <c:v>97.4</c:v>
                </c:pt>
                <c:pt idx="1724">
                  <c:v>98.74</c:v>
                </c:pt>
                <c:pt idx="1725">
                  <c:v>98.29</c:v>
                </c:pt>
                <c:pt idx="1726">
                  <c:v>96.81</c:v>
                </c:pt>
                <c:pt idx="1727">
                  <c:v>96.29</c:v>
                </c:pt>
                <c:pt idx="1728">
                  <c:v>94.56</c:v>
                </c:pt>
                <c:pt idx="1729">
                  <c:v>94.58</c:v>
                </c:pt>
                <c:pt idx="1730">
                  <c:v>93.4</c:v>
                </c:pt>
                <c:pt idx="1731">
                  <c:v>94.74</c:v>
                </c:pt>
                <c:pt idx="1732">
                  <c:v>94.25</c:v>
                </c:pt>
                <c:pt idx="1733">
                  <c:v>94.56</c:v>
                </c:pt>
                <c:pt idx="1734">
                  <c:v>95.13</c:v>
                </c:pt>
                <c:pt idx="1735">
                  <c:v>93.12</c:v>
                </c:pt>
                <c:pt idx="1736">
                  <c:v>93.91</c:v>
                </c:pt>
                <c:pt idx="1737">
                  <c:v>93.76</c:v>
                </c:pt>
                <c:pt idx="1738">
                  <c:v>93.8</c:v>
                </c:pt>
                <c:pt idx="1739">
                  <c:v>93.03</c:v>
                </c:pt>
                <c:pt idx="1740">
                  <c:v>93.35</c:v>
                </c:pt>
                <c:pt idx="1741">
                  <c:v>93.34</c:v>
                </c:pt>
                <c:pt idx="1742">
                  <c:v>95.35</c:v>
                </c:pt>
                <c:pt idx="1743">
                  <c:v>94.53</c:v>
                </c:pt>
                <c:pt idx="1744">
                  <c:v>93.86</c:v>
                </c:pt>
                <c:pt idx="1745">
                  <c:v>93.41</c:v>
                </c:pt>
                <c:pt idx="1746">
                  <c:v>92.05</c:v>
                </c:pt>
                <c:pt idx="1747">
                  <c:v>92.55</c:v>
                </c:pt>
                <c:pt idx="1748">
                  <c:v>93.61</c:v>
                </c:pt>
                <c:pt idx="1749">
                  <c:v>95.83</c:v>
                </c:pt>
                <c:pt idx="1750">
                  <c:v>96.97</c:v>
                </c:pt>
                <c:pt idx="1751">
                  <c:v>97.14</c:v>
                </c:pt>
                <c:pt idx="1752">
                  <c:v>97.48</c:v>
                </c:pt>
                <c:pt idx="1753">
                  <c:v>97.1</c:v>
                </c:pt>
                <c:pt idx="1754">
                  <c:v>98.32</c:v>
                </c:pt>
                <c:pt idx="1755">
                  <c:v>97.25</c:v>
                </c:pt>
                <c:pt idx="1756">
                  <c:v>97.21</c:v>
                </c:pt>
                <c:pt idx="1757">
                  <c:v>96.27</c:v>
                </c:pt>
                <c:pt idx="1758">
                  <c:v>97.18</c:v>
                </c:pt>
                <c:pt idx="1759">
                  <c:v>96.99</c:v>
                </c:pt>
                <c:pt idx="1760">
                  <c:v>97.59</c:v>
                </c:pt>
                <c:pt idx="1761">
                  <c:v>98.4</c:v>
                </c:pt>
                <c:pt idx="1762">
                  <c:v>99.11</c:v>
                </c:pt>
                <c:pt idx="1763">
                  <c:v>98.62</c:v>
                </c:pt>
                <c:pt idx="1764">
                  <c:v>98.87</c:v>
                </c:pt>
                <c:pt idx="1765">
                  <c:v>99.18</c:v>
                </c:pt>
                <c:pt idx="1766">
                  <c:v>99.94</c:v>
                </c:pt>
                <c:pt idx="1767">
                  <c:v>98.9</c:v>
                </c:pt>
                <c:pt idx="1768">
                  <c:v>98.17</c:v>
                </c:pt>
                <c:pt idx="1769">
                  <c:v>95.14</c:v>
                </c:pt>
                <c:pt idx="1770">
                  <c:v>93.66</c:v>
                </c:pt>
                <c:pt idx="1771">
                  <c:v>93.12</c:v>
                </c:pt>
                <c:pt idx="1772">
                  <c:v>93.31</c:v>
                </c:pt>
                <c:pt idx="1773">
                  <c:v>91.9</c:v>
                </c:pt>
                <c:pt idx="1774">
                  <c:v>91.36</c:v>
                </c:pt>
                <c:pt idx="1775">
                  <c:v>92.39</c:v>
                </c:pt>
                <c:pt idx="1776">
                  <c:v>91.45</c:v>
                </c:pt>
                <c:pt idx="1777">
                  <c:v>92.15</c:v>
                </c:pt>
                <c:pt idx="1778">
                  <c:v>93.78</c:v>
                </c:pt>
                <c:pt idx="1779">
                  <c:v>93.54</c:v>
                </c:pt>
                <c:pt idx="1780">
                  <c:v>93.96</c:v>
                </c:pt>
                <c:pt idx="1782">
                  <c:v>94.51</c:v>
                </c:pt>
                <c:pt idx="1783">
                  <c:v>96.35</c:v>
                </c:pt>
                <c:pt idx="1784">
                  <c:v>97.23</c:v>
                </c:pt>
                <c:pt idx="1785">
                  <c:v>96.66</c:v>
                </c:pt>
                <c:pt idx="1786">
                  <c:v>95.82</c:v>
                </c:pt>
                <c:pt idx="1787">
                  <c:v>97.49</c:v>
                </c:pt>
                <c:pt idx="1788">
                  <c:v>97.34</c:v>
                </c:pt>
                <c:pt idx="1789">
                  <c:v>98.25</c:v>
                </c:pt>
                <c:pt idx="1790">
                  <c:v>97.55</c:v>
                </c:pt>
                <c:pt idx="1791">
                  <c:v>96.44</c:v>
                </c:pt>
                <c:pt idx="1792">
                  <c:v>97.24</c:v>
                </c:pt>
                <c:pt idx="1793">
                  <c:v>97.4</c:v>
                </c:pt>
                <c:pt idx="1794">
                  <c:v>97.84</c:v>
                </c:pt>
                <c:pt idx="1795">
                  <c:v>99.98</c:v>
                </c:pt>
                <c:pt idx="1796">
                  <c:v>100.12</c:v>
                </c:pt>
                <c:pt idx="1797">
                  <c:v>99.96</c:v>
                </c:pt>
                <c:pt idx="1798">
                  <c:v>100.38</c:v>
                </c:pt>
                <c:pt idx="1799">
                  <c:v>100.27</c:v>
                </c:pt>
                <c:pt idx="1800">
                  <c:v>100.31</c:v>
                </c:pt>
                <c:pt idx="1801">
                  <c:v>102.54</c:v>
                </c:pt>
                <c:pt idx="1802">
                  <c:v>103.46</c:v>
                </c:pt>
                <c:pt idx="1803">
                  <c:v>103.2</c:v>
                </c:pt>
                <c:pt idx="1804">
                  <c:v>102.53</c:v>
                </c:pt>
                <c:pt idx="1805">
                  <c:v>103.17</c:v>
                </c:pt>
                <c:pt idx="1806">
                  <c:v>102.2</c:v>
                </c:pt>
                <c:pt idx="1807">
                  <c:v>102.93</c:v>
                </c:pt>
                <c:pt idx="1808">
                  <c:v>102.68</c:v>
                </c:pt>
                <c:pt idx="1809">
                  <c:v>102.88</c:v>
                </c:pt>
                <c:pt idx="1810">
                  <c:v>105.34</c:v>
                </c:pt>
                <c:pt idx="1811">
                  <c:v>103.64</c:v>
                </c:pt>
                <c:pt idx="1812">
                  <c:v>101.75</c:v>
                </c:pt>
                <c:pt idx="1813">
                  <c:v>101.82</c:v>
                </c:pt>
                <c:pt idx="1814">
                  <c:v>102.82</c:v>
                </c:pt>
                <c:pt idx="1815">
                  <c:v>101.39</c:v>
                </c:pt>
                <c:pt idx="1816">
                  <c:v>100.29</c:v>
                </c:pt>
                <c:pt idx="1817">
                  <c:v>98.29</c:v>
                </c:pt>
                <c:pt idx="1818">
                  <c:v>98.57</c:v>
                </c:pt>
                <c:pt idx="1819">
                  <c:v>99.23</c:v>
                </c:pt>
                <c:pt idx="1820">
                  <c:v>98.43</c:v>
                </c:pt>
                <c:pt idx="1821">
                  <c:v>100.08</c:v>
                </c:pt>
                <c:pt idx="1822">
                  <c:v>100.71</c:v>
                </c:pt>
                <c:pt idx="1823">
                  <c:v>99.68</c:v>
                </c:pt>
                <c:pt idx="1824">
                  <c:v>99.97</c:v>
                </c:pt>
                <c:pt idx="1825">
                  <c:v>100.05</c:v>
                </c:pt>
                <c:pt idx="1826">
                  <c:v>99.66</c:v>
                </c:pt>
                <c:pt idx="1827">
                  <c:v>100.61</c:v>
                </c:pt>
                <c:pt idx="1828">
                  <c:v>101.25</c:v>
                </c:pt>
                <c:pt idx="1829">
                  <c:v>101.73</c:v>
                </c:pt>
                <c:pt idx="1830">
                  <c:v>101.57</c:v>
                </c:pt>
                <c:pt idx="1831">
                  <c:v>99.69</c:v>
                </c:pt>
                <c:pt idx="1832">
                  <c:v>99.6</c:v>
                </c:pt>
                <c:pt idx="1833">
                  <c:v>100.29</c:v>
                </c:pt>
                <c:pt idx="1834">
                  <c:v>101.16</c:v>
                </c:pt>
                <c:pt idx="1835">
                  <c:v>100.43</c:v>
                </c:pt>
                <c:pt idx="1836">
                  <c:v>102.57</c:v>
                </c:pt>
                <c:pt idx="1837">
                  <c:v>103.55</c:v>
                </c:pt>
                <c:pt idx="1838">
                  <c:v>103.37</c:v>
                </c:pt>
                <c:pt idx="1839">
                  <c:v>103.68</c:v>
                </c:pt>
                <c:pt idx="1840">
                  <c:v>104.05</c:v>
                </c:pt>
                <c:pt idx="1841">
                  <c:v>103.7</c:v>
                </c:pt>
                <c:pt idx="1842">
                  <c:v>103.71</c:v>
                </c:pt>
                <c:pt idx="1843">
                  <c:v>104.33</c:v>
                </c:pt>
                <c:pt idx="1844">
                  <c:v>104.35</c:v>
                </c:pt>
                <c:pt idx="1845">
                  <c:v>101.69</c:v>
                </c:pt>
                <c:pt idx="1846">
                  <c:v>101.47</c:v>
                </c:pt>
                <c:pt idx="1847">
                  <c:v>102.2</c:v>
                </c:pt>
                <c:pt idx="1848">
                  <c:v>100.85</c:v>
                </c:pt>
                <c:pt idx="1849">
                  <c:v>101.13</c:v>
                </c:pt>
                <c:pt idx="1850">
                  <c:v>101.56</c:v>
                </c:pt>
                <c:pt idx="1851">
                  <c:v>100.07</c:v>
                </c:pt>
                <c:pt idx="1852">
                  <c:v>99.69</c:v>
                </c:pt>
                <c:pt idx="1853">
                  <c:v>100.09</c:v>
                </c:pt>
                <c:pt idx="1854">
                  <c:v>99.74</c:v>
                </c:pt>
                <c:pt idx="1855">
                  <c:v>99.81</c:v>
                </c:pt>
                <c:pt idx="1856">
                  <c:v>101.06</c:v>
                </c:pt>
                <c:pt idx="1857">
                  <c:v>100.52</c:v>
                </c:pt>
                <c:pt idx="1858">
                  <c:v>100.32</c:v>
                </c:pt>
                <c:pt idx="1859">
                  <c:v>100.89</c:v>
                </c:pt>
                <c:pt idx="1860">
                  <c:v>102.01</c:v>
                </c:pt>
                <c:pt idx="1861">
                  <c:v>102.63</c:v>
                </c:pt>
                <c:pt idx="1862">
                  <c:v>101.74</c:v>
                </c:pt>
                <c:pt idx="1863">
                  <c:v>102.31</c:v>
                </c:pt>
                <c:pt idx="1864">
                  <c:v>102.95</c:v>
                </c:pt>
                <c:pt idx="1865">
                  <c:v>102.8</c:v>
                </c:pt>
                <c:pt idx="1866">
                  <c:v>104.31</c:v>
                </c:pt>
                <c:pt idx="1867">
                  <c:v>104.03</c:v>
                </c:pt>
                <c:pt idx="1868">
                  <c:v>105.01</c:v>
                </c:pt>
                <c:pt idx="1870">
                  <c:v>104.78</c:v>
                </c:pt>
                <c:pt idx="1871">
                  <c:v>103.37</c:v>
                </c:pt>
                <c:pt idx="1872">
                  <c:v>104.26</c:v>
                </c:pt>
                <c:pt idx="1873">
                  <c:v>103.4</c:v>
                </c:pt>
                <c:pt idx="1874">
                  <c:v>103.07</c:v>
                </c:pt>
                <c:pt idx="1875">
                  <c:v>103.34</c:v>
                </c:pt>
                <c:pt idx="1876">
                  <c:v>103.27</c:v>
                </c:pt>
                <c:pt idx="1877">
                  <c:v>103.17</c:v>
                </c:pt>
                <c:pt idx="1878">
                  <c:v>103.32</c:v>
                </c:pt>
                <c:pt idx="1879">
                  <c:v>105.09</c:v>
                </c:pt>
                <c:pt idx="1880">
                  <c:v>105.02</c:v>
                </c:pt>
                <c:pt idx="1881">
                  <c:v>105.04</c:v>
                </c:pt>
                <c:pt idx="1882">
                  <c:v>107.2</c:v>
                </c:pt>
                <c:pt idx="1883">
                  <c:v>107.49</c:v>
                </c:pt>
                <c:pt idx="1884">
                  <c:v>107.52</c:v>
                </c:pt>
                <c:pt idx="1885">
                  <c:v>106.95</c:v>
                </c:pt>
                <c:pt idx="1886">
                  <c:v>106.64</c:v>
                </c:pt>
                <c:pt idx="1887">
                  <c:v>107.08</c:v>
                </c:pt>
                <c:pt idx="1888">
                  <c:v>107.95</c:v>
                </c:pt>
                <c:pt idx="1889">
                  <c:v>106.83</c:v>
                </c:pt>
                <c:pt idx="1890">
                  <c:v>106.64</c:v>
                </c:pt>
                <c:pt idx="1891">
                  <c:v>107.04</c:v>
                </c:pt>
                <c:pt idx="1892">
                  <c:v>106.49</c:v>
                </c:pt>
                <c:pt idx="1893">
                  <c:v>106.46</c:v>
                </c:pt>
                <c:pt idx="1894">
                  <c:v>106.07</c:v>
                </c:pt>
                <c:pt idx="1895">
                  <c:v>106.06</c:v>
                </c:pt>
                <c:pt idx="1896">
                  <c:v>105.18</c:v>
                </c:pt>
                <c:pt idx="1897">
                  <c:v>104.76</c:v>
                </c:pt>
                <c:pt idx="1898">
                  <c:v>104.19</c:v>
                </c:pt>
                <c:pt idx="1899">
                  <c:v>104.06</c:v>
                </c:pt>
                <c:pt idx="1900">
                  <c:v>102.93</c:v>
                </c:pt>
                <c:pt idx="1901">
                  <c:v>103.61</c:v>
                </c:pt>
                <c:pt idx="1902">
                  <c:v>101.48</c:v>
                </c:pt>
                <c:pt idx="1903">
                  <c:v>101.73</c:v>
                </c:pt>
                <c:pt idx="1904">
                  <c:v>100.56</c:v>
                </c:pt>
                <c:pt idx="1905">
                  <c:v>101.88</c:v>
                </c:pt>
                <c:pt idx="1906">
                  <c:v>103.84</c:v>
                </c:pt>
                <c:pt idx="1907">
                  <c:v>103.83</c:v>
                </c:pt>
                <c:pt idx="1908">
                  <c:v>105.34</c:v>
                </c:pt>
                <c:pt idx="1909">
                  <c:v>104.59</c:v>
                </c:pt>
                <c:pt idx="1910">
                  <c:v>103.81</c:v>
                </c:pt>
                <c:pt idx="1911">
                  <c:v>102.76</c:v>
                </c:pt>
                <c:pt idx="1912">
                  <c:v>105.23</c:v>
                </c:pt>
                <c:pt idx="1913">
                  <c:v>105.68</c:v>
                </c:pt>
                <c:pt idx="1914">
                  <c:v>104.91</c:v>
                </c:pt>
                <c:pt idx="1915">
                  <c:v>104.29</c:v>
                </c:pt>
                <c:pt idx="1916">
                  <c:v>98.23</c:v>
                </c:pt>
                <c:pt idx="1917">
                  <c:v>97.86</c:v>
                </c:pt>
                <c:pt idx="1918">
                  <c:v>98.26</c:v>
                </c:pt>
                <c:pt idx="1919">
                  <c:v>97.34</c:v>
                </c:pt>
                <c:pt idx="1920">
                  <c:v>96.93</c:v>
                </c:pt>
                <c:pt idx="1921">
                  <c:v>97.34</c:v>
                </c:pt>
                <c:pt idx="1922">
                  <c:v>97.61</c:v>
                </c:pt>
                <c:pt idx="1923">
                  <c:v>98.09</c:v>
                </c:pt>
                <c:pt idx="1924">
                  <c:v>97.36</c:v>
                </c:pt>
                <c:pt idx="1925">
                  <c:v>97.57</c:v>
                </c:pt>
                <c:pt idx="1926">
                  <c:v>95.54</c:v>
                </c:pt>
                <c:pt idx="1927">
                  <c:v>97.3</c:v>
                </c:pt>
                <c:pt idx="1928">
                  <c:v>96.44</c:v>
                </c:pt>
                <c:pt idx="1929">
                  <c:v>94.35</c:v>
                </c:pt>
                <c:pt idx="1930">
                  <c:v>96.4</c:v>
                </c:pt>
                <c:pt idx="1931">
                  <c:v>93.97</c:v>
                </c:pt>
                <c:pt idx="1932">
                  <c:v>93.61</c:v>
                </c:pt>
                <c:pt idx="1933">
                  <c:v>95.39</c:v>
                </c:pt>
                <c:pt idx="1934">
                  <c:v>95.78</c:v>
                </c:pt>
                <c:pt idx="1935">
                  <c:v>95.82</c:v>
                </c:pt>
                <c:pt idx="1936">
                  <c:v>96.44</c:v>
                </c:pt>
                <c:pt idx="1937">
                  <c:v>97.86</c:v>
                </c:pt>
                <c:pt idx="1938">
                  <c:v>92.92</c:v>
                </c:pt>
                <c:pt idx="1939">
                  <c:v>95.5</c:v>
                </c:pt>
                <c:pt idx="1940">
                  <c:v>94.51</c:v>
                </c:pt>
                <c:pt idx="1941">
                  <c:v>93.32</c:v>
                </c:pt>
                <c:pt idx="1942">
                  <c:v>92.64</c:v>
                </c:pt>
                <c:pt idx="1943">
                  <c:v>92.73</c:v>
                </c:pt>
                <c:pt idx="1944">
                  <c:v>91.71</c:v>
                </c:pt>
                <c:pt idx="1945">
                  <c:v>92.89</c:v>
                </c:pt>
                <c:pt idx="1946">
                  <c:v>92.18</c:v>
                </c:pt>
                <c:pt idx="1947">
                  <c:v>92.86</c:v>
                </c:pt>
                <c:pt idx="1948">
                  <c:v>94.91</c:v>
                </c:pt>
                <c:pt idx="1949">
                  <c:v>94.33</c:v>
                </c:pt>
                <c:pt idx="1950">
                  <c:v>93.07</c:v>
                </c:pt>
                <c:pt idx="1951">
                  <c:v>92.43</c:v>
                </c:pt>
                <c:pt idx="1952">
                  <c:v>91.46</c:v>
                </c:pt>
                <c:pt idx="1953">
                  <c:v>91.55</c:v>
                </c:pt>
                <c:pt idx="1954">
                  <c:v>93.6</c:v>
                </c:pt>
                <c:pt idx="1955">
                  <c:v>93.59</c:v>
                </c:pt>
                <c:pt idx="1956">
                  <c:v>95.55</c:v>
                </c:pt>
                <c:pt idx="1957">
                  <c:v>94.53</c:v>
                </c:pt>
                <c:pt idx="1958">
                  <c:v>91.17</c:v>
                </c:pt>
                <c:pt idx="1959">
                  <c:v>90.74</c:v>
                </c:pt>
                <c:pt idx="1960">
                  <c:v>91.02</c:v>
                </c:pt>
                <c:pt idx="1961">
                  <c:v>89.76</c:v>
                </c:pt>
                <c:pt idx="1962">
                  <c:v>90.33</c:v>
                </c:pt>
                <c:pt idx="1963">
                  <c:v>88.89</c:v>
                </c:pt>
                <c:pt idx="1964">
                  <c:v>87.29</c:v>
                </c:pt>
                <c:pt idx="1965">
                  <c:v>85.76</c:v>
                </c:pt>
                <c:pt idx="1966">
                  <c:v>85.87</c:v>
                </c:pt>
                <c:pt idx="1967">
                  <c:v>85.73</c:v>
                </c:pt>
                <c:pt idx="1968">
                  <c:v>81.72</c:v>
                </c:pt>
                <c:pt idx="1969">
                  <c:v>81.819999999999993</c:v>
                </c:pt>
                <c:pt idx="1970">
                  <c:v>82.33</c:v>
                </c:pt>
                <c:pt idx="1971">
                  <c:v>82.8</c:v>
                </c:pt>
                <c:pt idx="1972">
                  <c:v>82.76</c:v>
                </c:pt>
                <c:pt idx="1973">
                  <c:v>83.25</c:v>
                </c:pt>
                <c:pt idx="1974">
                  <c:v>80.52</c:v>
                </c:pt>
                <c:pt idx="1975">
                  <c:v>82.81</c:v>
                </c:pt>
                <c:pt idx="1976">
                  <c:v>81.27</c:v>
                </c:pt>
                <c:pt idx="1977">
                  <c:v>81.260000000000005</c:v>
                </c:pt>
                <c:pt idx="1978">
                  <c:v>81.36</c:v>
                </c:pt>
                <c:pt idx="1979">
                  <c:v>82.25</c:v>
                </c:pt>
                <c:pt idx="1980">
                  <c:v>81.06</c:v>
                </c:pt>
                <c:pt idx="1981">
                  <c:v>80.53</c:v>
                </c:pt>
                <c:pt idx="1982">
                  <c:v>78.77</c:v>
                </c:pt>
                <c:pt idx="1983">
                  <c:v>77.150000000000006</c:v>
                </c:pt>
                <c:pt idx="1984">
                  <c:v>78.709999999999994</c:v>
                </c:pt>
                <c:pt idx="1985">
                  <c:v>77.87</c:v>
                </c:pt>
                <c:pt idx="1986">
                  <c:v>78.709999999999994</c:v>
                </c:pt>
                <c:pt idx="1987">
                  <c:v>77.430000000000007</c:v>
                </c:pt>
                <c:pt idx="1988">
                  <c:v>77.849999999999994</c:v>
                </c:pt>
                <c:pt idx="1989">
                  <c:v>77.16</c:v>
                </c:pt>
                <c:pt idx="1990">
                  <c:v>74.13</c:v>
                </c:pt>
                <c:pt idx="1991">
                  <c:v>75.91</c:v>
                </c:pt>
                <c:pt idx="1992">
                  <c:v>75.64</c:v>
                </c:pt>
                <c:pt idx="1993">
                  <c:v>74.55</c:v>
                </c:pt>
                <c:pt idx="1994">
                  <c:v>74.55</c:v>
                </c:pt>
                <c:pt idx="1995">
                  <c:v>75.63</c:v>
                </c:pt>
                <c:pt idx="1996">
                  <c:v>76.52</c:v>
                </c:pt>
                <c:pt idx="1997">
                  <c:v>75.739999999999995</c:v>
                </c:pt>
                <c:pt idx="1998">
                  <c:v>74.040000000000006</c:v>
                </c:pt>
                <c:pt idx="1999">
                  <c:v>73.7</c:v>
                </c:pt>
                <c:pt idx="2000">
                  <c:v>65.94</c:v>
                </c:pt>
                <c:pt idx="2001">
                  <c:v>68.98</c:v>
                </c:pt>
                <c:pt idx="2002">
                  <c:v>66.989999999999995</c:v>
                </c:pt>
                <c:pt idx="2003">
                  <c:v>67.3</c:v>
                </c:pt>
                <c:pt idx="2004">
                  <c:v>66.73</c:v>
                </c:pt>
                <c:pt idx="2005">
                  <c:v>65.89</c:v>
                </c:pt>
                <c:pt idx="2006">
                  <c:v>63.13</c:v>
                </c:pt>
                <c:pt idx="2007">
                  <c:v>63.74</c:v>
                </c:pt>
                <c:pt idx="2008">
                  <c:v>60.99</c:v>
                </c:pt>
                <c:pt idx="2009">
                  <c:v>60.01</c:v>
                </c:pt>
                <c:pt idx="2010">
                  <c:v>57.81</c:v>
                </c:pt>
                <c:pt idx="2011">
                  <c:v>55.96</c:v>
                </c:pt>
                <c:pt idx="2012">
                  <c:v>55.97</c:v>
                </c:pt>
                <c:pt idx="2013">
                  <c:v>56.43</c:v>
                </c:pt>
                <c:pt idx="2014">
                  <c:v>54.18</c:v>
                </c:pt>
                <c:pt idx="2015">
                  <c:v>56.91</c:v>
                </c:pt>
                <c:pt idx="2016">
                  <c:v>55.25</c:v>
                </c:pt>
                <c:pt idx="2017">
                  <c:v>56.78</c:v>
                </c:pt>
                <c:pt idx="2018">
                  <c:v>55.7</c:v>
                </c:pt>
                <c:pt idx="2019">
                  <c:v>54.59</c:v>
                </c:pt>
                <c:pt idx="2020">
                  <c:v>53.46</c:v>
                </c:pt>
                <c:pt idx="2021">
                  <c:v>54.14</c:v>
                </c:pt>
                <c:pt idx="2022">
                  <c:v>53.45</c:v>
                </c:pt>
                <c:pt idx="2023">
                  <c:v>52.72</c:v>
                </c:pt>
                <c:pt idx="2024">
                  <c:v>50.05</c:v>
                </c:pt>
                <c:pt idx="2025">
                  <c:v>47.98</c:v>
                </c:pt>
                <c:pt idx="2026">
                  <c:v>48.69</c:v>
                </c:pt>
                <c:pt idx="2027">
                  <c:v>48.8</c:v>
                </c:pt>
                <c:pt idx="2028">
                  <c:v>48.35</c:v>
                </c:pt>
                <c:pt idx="2029">
                  <c:v>46.06</c:v>
                </c:pt>
                <c:pt idx="2030">
                  <c:v>45.92</c:v>
                </c:pt>
                <c:pt idx="2031">
                  <c:v>48.49</c:v>
                </c:pt>
                <c:pt idx="2032">
                  <c:v>46.37</c:v>
                </c:pt>
                <c:pt idx="2033">
                  <c:v>48.49</c:v>
                </c:pt>
                <c:pt idx="2034">
                  <c:v>46.79</c:v>
                </c:pt>
                <c:pt idx="2035">
                  <c:v>47.85</c:v>
                </c:pt>
                <c:pt idx="2036">
                  <c:v>45.93</c:v>
                </c:pt>
                <c:pt idx="2037">
                  <c:v>45.26</c:v>
                </c:pt>
                <c:pt idx="2038">
                  <c:v>44.8</c:v>
                </c:pt>
                <c:pt idx="2039">
                  <c:v>45.84</c:v>
                </c:pt>
                <c:pt idx="2040">
                  <c:v>44.08</c:v>
                </c:pt>
                <c:pt idx="2041">
                  <c:v>44.12</c:v>
                </c:pt>
                <c:pt idx="2042">
                  <c:v>47.79</c:v>
                </c:pt>
                <c:pt idx="2043">
                  <c:v>49.25</c:v>
                </c:pt>
                <c:pt idx="2044">
                  <c:v>53.04</c:v>
                </c:pt>
                <c:pt idx="2045">
                  <c:v>48.45</c:v>
                </c:pt>
                <c:pt idx="2046">
                  <c:v>50.48</c:v>
                </c:pt>
                <c:pt idx="2047">
                  <c:v>51.66</c:v>
                </c:pt>
                <c:pt idx="2048">
                  <c:v>52.99</c:v>
                </c:pt>
                <c:pt idx="2049">
                  <c:v>50.06</c:v>
                </c:pt>
                <c:pt idx="2050">
                  <c:v>48.8</c:v>
                </c:pt>
                <c:pt idx="2051">
                  <c:v>51.17</c:v>
                </c:pt>
                <c:pt idx="2052">
                  <c:v>52.66</c:v>
                </c:pt>
                <c:pt idx="2054">
                  <c:v>53.56</c:v>
                </c:pt>
                <c:pt idx="2055">
                  <c:v>52.13</c:v>
                </c:pt>
                <c:pt idx="2056">
                  <c:v>51.12</c:v>
                </c:pt>
                <c:pt idx="2057">
                  <c:v>49.95</c:v>
                </c:pt>
                <c:pt idx="2058">
                  <c:v>49.56</c:v>
                </c:pt>
                <c:pt idx="2059">
                  <c:v>48.48</c:v>
                </c:pt>
                <c:pt idx="2060">
                  <c:v>50.25</c:v>
                </c:pt>
                <c:pt idx="2061">
                  <c:v>47.65</c:v>
                </c:pt>
                <c:pt idx="2062">
                  <c:v>49.84</c:v>
                </c:pt>
                <c:pt idx="2063">
                  <c:v>49.59</c:v>
                </c:pt>
                <c:pt idx="2064">
                  <c:v>50.43</c:v>
                </c:pt>
                <c:pt idx="2065">
                  <c:v>51.53</c:v>
                </c:pt>
                <c:pt idx="2066">
                  <c:v>50.76</c:v>
                </c:pt>
                <c:pt idx="2067">
                  <c:v>49.61</c:v>
                </c:pt>
                <c:pt idx="2068">
                  <c:v>49.95</c:v>
                </c:pt>
                <c:pt idx="2069">
                  <c:v>48.42</c:v>
                </c:pt>
                <c:pt idx="2070">
                  <c:v>48.06</c:v>
                </c:pt>
                <c:pt idx="2071">
                  <c:v>47.12</c:v>
                </c:pt>
                <c:pt idx="2072">
                  <c:v>44.88</c:v>
                </c:pt>
                <c:pt idx="2073">
                  <c:v>43.93</c:v>
                </c:pt>
                <c:pt idx="2074">
                  <c:v>43.39</c:v>
                </c:pt>
                <c:pt idx="2075">
                  <c:v>44.63</c:v>
                </c:pt>
                <c:pt idx="2076">
                  <c:v>44.02</c:v>
                </c:pt>
                <c:pt idx="2077">
                  <c:v>46</c:v>
                </c:pt>
                <c:pt idx="2078">
                  <c:v>47.4</c:v>
                </c:pt>
                <c:pt idx="2079">
                  <c:v>47.03</c:v>
                </c:pt>
                <c:pt idx="2080">
                  <c:v>48.75</c:v>
                </c:pt>
                <c:pt idx="2081">
                  <c:v>51.41</c:v>
                </c:pt>
                <c:pt idx="2082">
                  <c:v>48.83</c:v>
                </c:pt>
                <c:pt idx="2083">
                  <c:v>48.66</c:v>
                </c:pt>
                <c:pt idx="2084">
                  <c:v>47.72</c:v>
                </c:pt>
                <c:pt idx="2085">
                  <c:v>50.12</c:v>
                </c:pt>
                <c:pt idx="2086">
                  <c:v>49.13</c:v>
                </c:pt>
                <c:pt idx="2087">
                  <c:v>49.13</c:v>
                </c:pt>
                <c:pt idx="2088">
                  <c:v>52.08</c:v>
                </c:pt>
                <c:pt idx="2089">
                  <c:v>53.95</c:v>
                </c:pt>
                <c:pt idx="2090">
                  <c:v>50.44</c:v>
                </c:pt>
                <c:pt idx="2091">
                  <c:v>50.79</c:v>
                </c:pt>
                <c:pt idx="2092">
                  <c:v>51.63</c:v>
                </c:pt>
                <c:pt idx="2093">
                  <c:v>51.95</c:v>
                </c:pt>
                <c:pt idx="2094">
                  <c:v>53.3</c:v>
                </c:pt>
                <c:pt idx="2095">
                  <c:v>56.25</c:v>
                </c:pt>
                <c:pt idx="2096">
                  <c:v>56.69</c:v>
                </c:pt>
                <c:pt idx="2097">
                  <c:v>55.71</c:v>
                </c:pt>
                <c:pt idx="2098">
                  <c:v>56.37</c:v>
                </c:pt>
                <c:pt idx="2099">
                  <c:v>55.58</c:v>
                </c:pt>
                <c:pt idx="2100">
                  <c:v>56.17</c:v>
                </c:pt>
                <c:pt idx="2101">
                  <c:v>56.59</c:v>
                </c:pt>
                <c:pt idx="2102">
                  <c:v>55.98</c:v>
                </c:pt>
                <c:pt idx="2103">
                  <c:v>55.56</c:v>
                </c:pt>
                <c:pt idx="2104">
                  <c:v>57.05</c:v>
                </c:pt>
                <c:pt idx="2105">
                  <c:v>58.55</c:v>
                </c:pt>
                <c:pt idx="2106">
                  <c:v>59.62</c:v>
                </c:pt>
                <c:pt idx="2107">
                  <c:v>59.1</c:v>
                </c:pt>
                <c:pt idx="2108">
                  <c:v>58.92</c:v>
                </c:pt>
                <c:pt idx="2109">
                  <c:v>60.38</c:v>
                </c:pt>
                <c:pt idx="2110">
                  <c:v>60.93</c:v>
                </c:pt>
                <c:pt idx="2111">
                  <c:v>58.99</c:v>
                </c:pt>
                <c:pt idx="2112">
                  <c:v>59.41</c:v>
                </c:pt>
                <c:pt idx="2113">
                  <c:v>59.23</c:v>
                </c:pt>
                <c:pt idx="2114">
                  <c:v>60.72</c:v>
                </c:pt>
                <c:pt idx="2115">
                  <c:v>60.5</c:v>
                </c:pt>
                <c:pt idx="2116">
                  <c:v>59.89</c:v>
                </c:pt>
                <c:pt idx="2117">
                  <c:v>59.73</c:v>
                </c:pt>
                <c:pt idx="2118">
                  <c:v>59.44</c:v>
                </c:pt>
                <c:pt idx="2119">
                  <c:v>57.3</c:v>
                </c:pt>
                <c:pt idx="2120">
                  <c:v>58.96</c:v>
                </c:pt>
                <c:pt idx="2121">
                  <c:v>60.18</c:v>
                </c:pt>
                <c:pt idx="2122">
                  <c:v>58.88</c:v>
                </c:pt>
                <c:pt idx="2123">
                  <c:v>57.29</c:v>
                </c:pt>
                <c:pt idx="2124">
                  <c:v>57.51</c:v>
                </c:pt>
                <c:pt idx="2125">
                  <c:v>57.69</c:v>
                </c:pt>
                <c:pt idx="2126">
                  <c:v>60.25</c:v>
                </c:pt>
                <c:pt idx="2127">
                  <c:v>60.24</c:v>
                </c:pt>
                <c:pt idx="2128">
                  <c:v>61.3</c:v>
                </c:pt>
                <c:pt idx="2129">
                  <c:v>59.67</c:v>
                </c:pt>
                <c:pt idx="2130">
                  <c:v>58</c:v>
                </c:pt>
                <c:pt idx="2131">
                  <c:v>59.11</c:v>
                </c:pt>
                <c:pt idx="2132">
                  <c:v>58.15</c:v>
                </c:pt>
                <c:pt idx="2133">
                  <c:v>60.15</c:v>
                </c:pt>
                <c:pt idx="2134">
                  <c:v>61.36</c:v>
                </c:pt>
                <c:pt idx="2135">
                  <c:v>60.74</c:v>
                </c:pt>
                <c:pt idx="2136">
                  <c:v>59.96</c:v>
                </c:pt>
                <c:pt idx="2137">
                  <c:v>59.53</c:v>
                </c:pt>
                <c:pt idx="2138">
                  <c:v>60.01</c:v>
                </c:pt>
                <c:pt idx="2139">
                  <c:v>59.89</c:v>
                </c:pt>
                <c:pt idx="2140">
                  <c:v>60.41</c:v>
                </c:pt>
                <c:pt idx="2141">
                  <c:v>59.62</c:v>
                </c:pt>
                <c:pt idx="2142">
                  <c:v>60.01</c:v>
                </c:pt>
                <c:pt idx="2143">
                  <c:v>61.05</c:v>
                </c:pt>
                <c:pt idx="2144">
                  <c:v>60.01</c:v>
                </c:pt>
                <c:pt idx="2145">
                  <c:v>59.59</c:v>
                </c:pt>
                <c:pt idx="2146">
                  <c:v>59.41</c:v>
                </c:pt>
                <c:pt idx="2147">
                  <c:v>58.34</c:v>
                </c:pt>
                <c:pt idx="2148">
                  <c:v>59.48</c:v>
                </c:pt>
                <c:pt idx="2149">
                  <c:v>56.94</c:v>
                </c:pt>
                <c:pt idx="2150">
                  <c:v>56.93</c:v>
                </c:pt>
                <c:pt idx="2152">
                  <c:v>52.48</c:v>
                </c:pt>
                <c:pt idx="2153">
                  <c:v>52.33</c:v>
                </c:pt>
                <c:pt idx="2154">
                  <c:v>51.61</c:v>
                </c:pt>
                <c:pt idx="2155">
                  <c:v>52.76</c:v>
                </c:pt>
                <c:pt idx="2156">
                  <c:v>52.74</c:v>
                </c:pt>
                <c:pt idx="2157">
                  <c:v>52.19</c:v>
                </c:pt>
                <c:pt idx="2158">
                  <c:v>53.05</c:v>
                </c:pt>
                <c:pt idx="2159">
                  <c:v>51.4</c:v>
                </c:pt>
                <c:pt idx="2160">
                  <c:v>50.9</c:v>
                </c:pt>
                <c:pt idx="2161">
                  <c:v>50.88</c:v>
                </c:pt>
                <c:pt idx="2162">
                  <c:v>50.11</c:v>
                </c:pt>
                <c:pt idx="2163">
                  <c:v>50.59</c:v>
                </c:pt>
                <c:pt idx="2164">
                  <c:v>49.27</c:v>
                </c:pt>
                <c:pt idx="2165">
                  <c:v>48.11</c:v>
                </c:pt>
                <c:pt idx="2166">
                  <c:v>47.98</c:v>
                </c:pt>
                <c:pt idx="2167">
                  <c:v>47.17</c:v>
                </c:pt>
                <c:pt idx="2168">
                  <c:v>47.97</c:v>
                </c:pt>
                <c:pt idx="2169">
                  <c:v>48.77</c:v>
                </c:pt>
                <c:pt idx="2170">
                  <c:v>48.53</c:v>
                </c:pt>
                <c:pt idx="2171">
                  <c:v>47.11</c:v>
                </c:pt>
                <c:pt idx="2172">
                  <c:v>45.25</c:v>
                </c:pt>
                <c:pt idx="2173">
                  <c:v>45.75</c:v>
                </c:pt>
                <c:pt idx="2174">
                  <c:v>45.13</c:v>
                </c:pt>
                <c:pt idx="2175">
                  <c:v>44.69</c:v>
                </c:pt>
                <c:pt idx="2176">
                  <c:v>43.87</c:v>
                </c:pt>
                <c:pt idx="2177">
                  <c:v>44.94</c:v>
                </c:pt>
                <c:pt idx="2178">
                  <c:v>43.11</c:v>
                </c:pt>
                <c:pt idx="2179">
                  <c:v>43.22</c:v>
                </c:pt>
                <c:pt idx="2180">
                  <c:v>42.27</c:v>
                </c:pt>
                <c:pt idx="2181">
                  <c:v>42.45</c:v>
                </c:pt>
                <c:pt idx="2182">
                  <c:v>41.93</c:v>
                </c:pt>
                <c:pt idx="2183">
                  <c:v>42.58</c:v>
                </c:pt>
                <c:pt idx="2184">
                  <c:v>40.75</c:v>
                </c:pt>
                <c:pt idx="2185">
                  <c:v>41</c:v>
                </c:pt>
                <c:pt idx="2186">
                  <c:v>40.450000000000003</c:v>
                </c:pt>
                <c:pt idx="2187">
                  <c:v>38.22</c:v>
                </c:pt>
                <c:pt idx="2188">
                  <c:v>39.15</c:v>
                </c:pt>
                <c:pt idx="2189">
                  <c:v>38.5</c:v>
                </c:pt>
                <c:pt idx="2190">
                  <c:v>42.47</c:v>
                </c:pt>
                <c:pt idx="2191">
                  <c:v>45.29</c:v>
                </c:pt>
                <c:pt idx="2192">
                  <c:v>49.2</c:v>
                </c:pt>
                <c:pt idx="2193">
                  <c:v>45.38</c:v>
                </c:pt>
                <c:pt idx="2194">
                  <c:v>46.3</c:v>
                </c:pt>
                <c:pt idx="2195">
                  <c:v>46.75</c:v>
                </c:pt>
                <c:pt idx="2196">
                  <c:v>46.02</c:v>
                </c:pt>
                <c:pt idx="2198">
                  <c:v>45.92</c:v>
                </c:pt>
                <c:pt idx="2199">
                  <c:v>44.13</c:v>
                </c:pt>
                <c:pt idx="2200">
                  <c:v>45.85</c:v>
                </c:pt>
                <c:pt idx="2201">
                  <c:v>44.75</c:v>
                </c:pt>
                <c:pt idx="2202">
                  <c:v>44.07</c:v>
                </c:pt>
                <c:pt idx="2203">
                  <c:v>44.58</c:v>
                </c:pt>
                <c:pt idx="2204">
                  <c:v>47.12</c:v>
                </c:pt>
                <c:pt idx="2205">
                  <c:v>46.93</c:v>
                </c:pt>
                <c:pt idx="2206">
                  <c:v>44.71</c:v>
                </c:pt>
                <c:pt idx="2207">
                  <c:v>46.67</c:v>
                </c:pt>
                <c:pt idx="2208">
                  <c:v>46.17</c:v>
                </c:pt>
                <c:pt idx="2209">
                  <c:v>44.53</c:v>
                </c:pt>
                <c:pt idx="2210">
                  <c:v>44.94</c:v>
                </c:pt>
                <c:pt idx="2211">
                  <c:v>45.55</c:v>
                </c:pt>
                <c:pt idx="2212">
                  <c:v>44.4</c:v>
                </c:pt>
                <c:pt idx="2213">
                  <c:v>45.24</c:v>
                </c:pt>
                <c:pt idx="2214">
                  <c:v>45.06</c:v>
                </c:pt>
                <c:pt idx="2215">
                  <c:v>44.75</c:v>
                </c:pt>
                <c:pt idx="2216">
                  <c:v>45.54</c:v>
                </c:pt>
                <c:pt idx="2217">
                  <c:v>46.28</c:v>
                </c:pt>
                <c:pt idx="2218">
                  <c:v>48.53</c:v>
                </c:pt>
                <c:pt idx="2219">
                  <c:v>47.86</c:v>
                </c:pt>
                <c:pt idx="2220">
                  <c:v>49.46</c:v>
                </c:pt>
                <c:pt idx="2221">
                  <c:v>49.67</c:v>
                </c:pt>
                <c:pt idx="2222">
                  <c:v>47.09</c:v>
                </c:pt>
                <c:pt idx="2223">
                  <c:v>46.7</c:v>
                </c:pt>
                <c:pt idx="2224">
                  <c:v>46.63</c:v>
                </c:pt>
                <c:pt idx="2225">
                  <c:v>46.38</c:v>
                </c:pt>
                <c:pt idx="2226">
                  <c:v>47.3</c:v>
                </c:pt>
                <c:pt idx="2227">
                  <c:v>45.91</c:v>
                </c:pt>
                <c:pt idx="2228">
                  <c:v>45.84</c:v>
                </c:pt>
                <c:pt idx="2229">
                  <c:v>45.22</c:v>
                </c:pt>
                <c:pt idx="2230">
                  <c:v>44.9</c:v>
                </c:pt>
                <c:pt idx="2231">
                  <c:v>43.91</c:v>
                </c:pt>
                <c:pt idx="2232">
                  <c:v>43.19</c:v>
                </c:pt>
                <c:pt idx="2233">
                  <c:v>43.21</c:v>
                </c:pt>
                <c:pt idx="2234">
                  <c:v>45.93</c:v>
                </c:pt>
                <c:pt idx="2235">
                  <c:v>46.02</c:v>
                </c:pt>
                <c:pt idx="2236">
                  <c:v>46.6</c:v>
                </c:pt>
                <c:pt idx="2237">
                  <c:v>46.12</c:v>
                </c:pt>
                <c:pt idx="2238">
                  <c:v>47.88</c:v>
                </c:pt>
                <c:pt idx="2239">
                  <c:v>46.32</c:v>
                </c:pt>
                <c:pt idx="2240">
                  <c:v>45.27</c:v>
                </c:pt>
                <c:pt idx="2241">
                  <c:v>44.32</c:v>
                </c:pt>
                <c:pt idx="2242">
                  <c:v>43.87</c:v>
                </c:pt>
                <c:pt idx="2243">
                  <c:v>44.23</c:v>
                </c:pt>
                <c:pt idx="2244">
                  <c:v>42.95</c:v>
                </c:pt>
                <c:pt idx="2245">
                  <c:v>41.74</c:v>
                </c:pt>
                <c:pt idx="2246">
                  <c:v>40.69</c:v>
                </c:pt>
                <c:pt idx="2247">
                  <c:v>41.68</c:v>
                </c:pt>
                <c:pt idx="2248">
                  <c:v>40.729999999999997</c:v>
                </c:pt>
                <c:pt idx="2249">
                  <c:v>40.75</c:v>
                </c:pt>
                <c:pt idx="2250">
                  <c:v>40.549999999999997</c:v>
                </c:pt>
                <c:pt idx="2251">
                  <c:v>39.39</c:v>
                </c:pt>
                <c:pt idx="2252">
                  <c:v>39.270000000000003</c:v>
                </c:pt>
                <c:pt idx="2253">
                  <c:v>40.89</c:v>
                </c:pt>
                <c:pt idx="2254">
                  <c:v>41.22</c:v>
                </c:pt>
                <c:pt idx="2256">
                  <c:v>40.57</c:v>
                </c:pt>
                <c:pt idx="2257">
                  <c:v>40.43</c:v>
                </c:pt>
                <c:pt idx="2258">
                  <c:v>40.58</c:v>
                </c:pt>
                <c:pt idx="2259">
                  <c:v>39.93</c:v>
                </c:pt>
                <c:pt idx="2260">
                  <c:v>41.08</c:v>
                </c:pt>
                <c:pt idx="2261">
                  <c:v>40</c:v>
                </c:pt>
                <c:pt idx="2262">
                  <c:v>37.64</c:v>
                </c:pt>
                <c:pt idx="2263">
                  <c:v>37.46</c:v>
                </c:pt>
                <c:pt idx="2264">
                  <c:v>37.159999999999997</c:v>
                </c:pt>
                <c:pt idx="2265">
                  <c:v>36.76</c:v>
                </c:pt>
                <c:pt idx="2266">
                  <c:v>35.65</c:v>
                </c:pt>
                <c:pt idx="2267">
                  <c:v>36.31</c:v>
                </c:pt>
                <c:pt idx="2268">
                  <c:v>37.32</c:v>
                </c:pt>
                <c:pt idx="2269">
                  <c:v>35.549999999999997</c:v>
                </c:pt>
                <c:pt idx="2270">
                  <c:v>34.979999999999997</c:v>
                </c:pt>
                <c:pt idx="2271">
                  <c:v>34.72</c:v>
                </c:pt>
                <c:pt idx="2272">
                  <c:v>34.549999999999997</c:v>
                </c:pt>
                <c:pt idx="2273">
                  <c:v>36.119999999999997</c:v>
                </c:pt>
                <c:pt idx="2274">
                  <c:v>36.76</c:v>
                </c:pt>
                <c:pt idx="2275">
                  <c:v>37.619999999999997</c:v>
                </c:pt>
                <c:pt idx="2276">
                  <c:v>36.36</c:v>
                </c:pt>
                <c:pt idx="2277">
                  <c:v>37.880000000000003</c:v>
                </c:pt>
                <c:pt idx="2278">
                  <c:v>36.590000000000003</c:v>
                </c:pt>
                <c:pt idx="2279">
                  <c:v>37.130000000000003</c:v>
                </c:pt>
                <c:pt idx="2280">
                  <c:v>36.81</c:v>
                </c:pt>
                <c:pt idx="2281">
                  <c:v>35.97</c:v>
                </c:pt>
                <c:pt idx="2282">
                  <c:v>33.97</c:v>
                </c:pt>
                <c:pt idx="2283">
                  <c:v>33.29</c:v>
                </c:pt>
                <c:pt idx="2284">
                  <c:v>33.200000000000003</c:v>
                </c:pt>
                <c:pt idx="2285">
                  <c:v>31.42</c:v>
                </c:pt>
                <c:pt idx="2286">
                  <c:v>30.42</c:v>
                </c:pt>
                <c:pt idx="2287">
                  <c:v>30.42</c:v>
                </c:pt>
                <c:pt idx="2288">
                  <c:v>31.22</c:v>
                </c:pt>
                <c:pt idx="2289">
                  <c:v>29.45</c:v>
                </c:pt>
                <c:pt idx="2291">
                  <c:v>28.47</c:v>
                </c:pt>
                <c:pt idx="2292">
                  <c:v>26.68</c:v>
                </c:pt>
                <c:pt idx="2293">
                  <c:v>29.55</c:v>
                </c:pt>
                <c:pt idx="2294">
                  <c:v>32.07</c:v>
                </c:pt>
                <c:pt idx="2295">
                  <c:v>30.31</c:v>
                </c:pt>
                <c:pt idx="2296">
                  <c:v>29.54</c:v>
                </c:pt>
                <c:pt idx="2297">
                  <c:v>32.32</c:v>
                </c:pt>
                <c:pt idx="2298">
                  <c:v>33.21</c:v>
                </c:pt>
                <c:pt idx="2299">
                  <c:v>33.659999999999997</c:v>
                </c:pt>
                <c:pt idx="2300">
                  <c:v>31.62</c:v>
                </c:pt>
                <c:pt idx="2301">
                  <c:v>29.9</c:v>
                </c:pt>
                <c:pt idx="2302">
                  <c:v>32.29</c:v>
                </c:pt>
                <c:pt idx="2303">
                  <c:v>31.63</c:v>
                </c:pt>
                <c:pt idx="2304">
                  <c:v>30.86</c:v>
                </c:pt>
                <c:pt idx="2305">
                  <c:v>29.71</c:v>
                </c:pt>
                <c:pt idx="2306">
                  <c:v>27.96</c:v>
                </c:pt>
                <c:pt idx="2307">
                  <c:v>27.54</c:v>
                </c:pt>
                <c:pt idx="2308">
                  <c:v>26.19</c:v>
                </c:pt>
                <c:pt idx="2309">
                  <c:v>29.32</c:v>
                </c:pt>
                <c:pt idx="2310">
                  <c:v>29.05</c:v>
                </c:pt>
                <c:pt idx="2311">
                  <c:v>30.68</c:v>
                </c:pt>
                <c:pt idx="2312">
                  <c:v>30.77</c:v>
                </c:pt>
                <c:pt idx="2313">
                  <c:v>29.59</c:v>
                </c:pt>
                <c:pt idx="2314">
                  <c:v>31.37</c:v>
                </c:pt>
                <c:pt idx="2315">
                  <c:v>31.84</c:v>
                </c:pt>
                <c:pt idx="2316">
                  <c:v>30.35</c:v>
                </c:pt>
                <c:pt idx="2317">
                  <c:v>31.4</c:v>
                </c:pt>
                <c:pt idx="2318">
                  <c:v>31.65</c:v>
                </c:pt>
                <c:pt idx="2319">
                  <c:v>32.74</c:v>
                </c:pt>
                <c:pt idx="2320">
                  <c:v>34.39</c:v>
                </c:pt>
                <c:pt idx="2321">
                  <c:v>34.57</c:v>
                </c:pt>
                <c:pt idx="2322">
                  <c:v>34.56</c:v>
                </c:pt>
                <c:pt idx="2323">
                  <c:v>35.909999999999997</c:v>
                </c:pt>
                <c:pt idx="2324">
                  <c:v>37.9</c:v>
                </c:pt>
                <c:pt idx="2325">
                  <c:v>36.67</c:v>
                </c:pt>
                <c:pt idx="2326">
                  <c:v>37.619999999999997</c:v>
                </c:pt>
                <c:pt idx="2327">
                  <c:v>37.770000000000003</c:v>
                </c:pt>
                <c:pt idx="2328">
                  <c:v>38.51</c:v>
                </c:pt>
                <c:pt idx="2329">
                  <c:v>37.200000000000003</c:v>
                </c:pt>
                <c:pt idx="2330">
                  <c:v>36.32</c:v>
                </c:pt>
                <c:pt idx="2331">
                  <c:v>38.43</c:v>
                </c:pt>
                <c:pt idx="2332">
                  <c:v>40.17</c:v>
                </c:pt>
                <c:pt idx="2333">
                  <c:v>39.47</c:v>
                </c:pt>
                <c:pt idx="2334">
                  <c:v>39.909999999999997</c:v>
                </c:pt>
                <c:pt idx="2335">
                  <c:v>41.45</c:v>
                </c:pt>
                <c:pt idx="2336">
                  <c:v>38.28</c:v>
                </c:pt>
                <c:pt idx="2337">
                  <c:v>38.14</c:v>
                </c:pt>
                <c:pt idx="2338">
                  <c:v>37.99</c:v>
                </c:pt>
                <c:pt idx="2339">
                  <c:v>36.909999999999997</c:v>
                </c:pt>
                <c:pt idx="2340">
                  <c:v>36.909999999999997</c:v>
                </c:pt>
                <c:pt idx="2341">
                  <c:v>36.94</c:v>
                </c:pt>
                <c:pt idx="2342">
                  <c:v>35.36</c:v>
                </c:pt>
                <c:pt idx="2343">
                  <c:v>34.299999999999997</c:v>
                </c:pt>
                <c:pt idx="2344">
                  <c:v>34.520000000000003</c:v>
                </c:pt>
                <c:pt idx="2345">
                  <c:v>37.74</c:v>
                </c:pt>
                <c:pt idx="2346">
                  <c:v>37.299999999999997</c:v>
                </c:pt>
                <c:pt idx="2347">
                  <c:v>39.74</c:v>
                </c:pt>
                <c:pt idx="2348">
                  <c:v>40.46</c:v>
                </c:pt>
                <c:pt idx="2349">
                  <c:v>42.12</c:v>
                </c:pt>
                <c:pt idx="2350">
                  <c:v>41.7</c:v>
                </c:pt>
                <c:pt idx="2351">
                  <c:v>41.45</c:v>
                </c:pt>
                <c:pt idx="2352">
                  <c:v>40.4</c:v>
                </c:pt>
                <c:pt idx="2353">
                  <c:v>39.74</c:v>
                </c:pt>
                <c:pt idx="2354">
                  <c:v>40.880000000000003</c:v>
                </c:pt>
                <c:pt idx="2355">
                  <c:v>42.72</c:v>
                </c:pt>
                <c:pt idx="2356">
                  <c:v>43.18</c:v>
                </c:pt>
                <c:pt idx="2357">
                  <c:v>42.76</c:v>
                </c:pt>
                <c:pt idx="2358">
                  <c:v>41.67</c:v>
                </c:pt>
                <c:pt idx="2359">
                  <c:v>42.52</c:v>
                </c:pt>
                <c:pt idx="2360">
                  <c:v>45.29</c:v>
                </c:pt>
                <c:pt idx="2361">
                  <c:v>46.03</c:v>
                </c:pt>
                <c:pt idx="2362">
                  <c:v>45.98</c:v>
                </c:pt>
                <c:pt idx="2363">
                  <c:v>44.75</c:v>
                </c:pt>
                <c:pt idx="2364">
                  <c:v>43.65</c:v>
                </c:pt>
                <c:pt idx="2365">
                  <c:v>43.77</c:v>
                </c:pt>
                <c:pt idx="2366">
                  <c:v>44.33</c:v>
                </c:pt>
                <c:pt idx="2367">
                  <c:v>44.58</c:v>
                </c:pt>
                <c:pt idx="2368">
                  <c:v>43.45</c:v>
                </c:pt>
                <c:pt idx="2369">
                  <c:v>44.68</c:v>
                </c:pt>
                <c:pt idx="2370">
                  <c:v>46.21</c:v>
                </c:pt>
                <c:pt idx="2371">
                  <c:v>46.64</c:v>
                </c:pt>
                <c:pt idx="2372">
                  <c:v>46.22</c:v>
                </c:pt>
                <c:pt idx="2373">
                  <c:v>47.72</c:v>
                </c:pt>
                <c:pt idx="2374">
                  <c:v>48.29</c:v>
                </c:pt>
                <c:pt idx="2375">
                  <c:v>48.12</c:v>
                </c:pt>
                <c:pt idx="2376">
                  <c:v>48.16</c:v>
                </c:pt>
                <c:pt idx="2377">
                  <c:v>47.67</c:v>
                </c:pt>
                <c:pt idx="2378">
                  <c:v>48.12</c:v>
                </c:pt>
                <c:pt idx="2379">
                  <c:v>48.04</c:v>
                </c:pt>
                <c:pt idx="2380">
                  <c:v>49.1</c:v>
                </c:pt>
                <c:pt idx="2381">
                  <c:v>49</c:v>
                </c:pt>
                <c:pt idx="2382">
                  <c:v>49.36</c:v>
                </c:pt>
                <c:pt idx="2383">
                  <c:v>49.1</c:v>
                </c:pt>
                <c:pt idx="2384">
                  <c:v>49.07</c:v>
                </c:pt>
                <c:pt idx="2385">
                  <c:v>49.14</c:v>
                </c:pt>
                <c:pt idx="2386">
                  <c:v>48.69</c:v>
                </c:pt>
                <c:pt idx="2387">
                  <c:v>49.71</c:v>
                </c:pt>
                <c:pt idx="2388">
                  <c:v>50.37</c:v>
                </c:pt>
                <c:pt idx="2389">
                  <c:v>51.23</c:v>
                </c:pt>
                <c:pt idx="2390">
                  <c:v>50.52</c:v>
                </c:pt>
                <c:pt idx="2391">
                  <c:v>49.09</c:v>
                </c:pt>
                <c:pt idx="2392">
                  <c:v>48.89</c:v>
                </c:pt>
                <c:pt idx="2393">
                  <c:v>48.49</c:v>
                </c:pt>
                <c:pt idx="2394">
                  <c:v>47.92</c:v>
                </c:pt>
                <c:pt idx="2395">
                  <c:v>46.14</c:v>
                </c:pt>
                <c:pt idx="2396">
                  <c:v>48</c:v>
                </c:pt>
                <c:pt idx="2397">
                  <c:v>49.4</c:v>
                </c:pt>
                <c:pt idx="2398">
                  <c:v>48.95</c:v>
                </c:pt>
                <c:pt idx="2399">
                  <c:v>49.16</c:v>
                </c:pt>
                <c:pt idx="2400">
                  <c:v>49.34</c:v>
                </c:pt>
                <c:pt idx="2401">
                  <c:v>46.7</c:v>
                </c:pt>
                <c:pt idx="2402">
                  <c:v>45.8</c:v>
                </c:pt>
                <c:pt idx="2403">
                  <c:v>47.93</c:v>
                </c:pt>
                <c:pt idx="2404">
                  <c:v>49.85</c:v>
                </c:pt>
                <c:pt idx="2405">
                  <c:v>48.27</c:v>
                </c:pt>
                <c:pt idx="2406">
                  <c:v>49.02</c:v>
                </c:pt>
                <c:pt idx="2408">
                  <c:v>46.73</c:v>
                </c:pt>
                <c:pt idx="2409">
                  <c:v>47.37</c:v>
                </c:pt>
                <c:pt idx="2410">
                  <c:v>45.22</c:v>
                </c:pt>
                <c:pt idx="2411">
                  <c:v>45.37</c:v>
                </c:pt>
                <c:pt idx="2412">
                  <c:v>44.73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47062352"/>
        <c:axId val="347060392"/>
      </c:lineChart>
      <c:dateAx>
        <c:axId val="347062352"/>
        <c:scaling>
          <c:orientation val="minMax"/>
        </c:scaling>
        <c:delete val="0"/>
        <c:axPos val="b"/>
        <c:numFmt formatCode="[$-409]mmm\-yy;@" sourceLinked="0"/>
        <c:majorTickMark val="out"/>
        <c:minorTickMark val="none"/>
        <c:tickLblPos val="low"/>
        <c:spPr>
          <a:ln>
            <a:solidFill>
              <a:srgbClr val="000000"/>
            </a:solidFill>
          </a:ln>
        </c:spPr>
        <c:txPr>
          <a:bodyPr rot="-2400000"/>
          <a:lstStyle/>
          <a:p>
            <a:pPr>
              <a:defRPr sz="1500" baseline="0"/>
            </a:pPr>
            <a:endParaRPr lang="en-US"/>
          </a:p>
        </c:txPr>
        <c:crossAx val="347060392"/>
        <c:crosses val="autoZero"/>
        <c:auto val="1"/>
        <c:lblOffset val="100"/>
        <c:baseTimeUnit val="days"/>
        <c:majorUnit val="5"/>
        <c:majorTimeUnit val="months"/>
        <c:minorUnit val="6"/>
      </c:dateAx>
      <c:valAx>
        <c:axId val="347060392"/>
        <c:scaling>
          <c:orientation val="minMax"/>
          <c:max val="160"/>
          <c:min val="20"/>
        </c:scaling>
        <c:delete val="0"/>
        <c:axPos val="l"/>
        <c:majorGridlines>
          <c:spPr>
            <a:ln>
              <a:solidFill>
                <a:srgbClr val="000000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crossAx val="347062352"/>
        <c:crosses val="autoZero"/>
        <c:crossBetween val="between"/>
        <c:majorUnit val="10"/>
        <c:minorUnit val="5"/>
      </c:val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Fiber Equivalents</a:t>
            </a:r>
            <a:endParaRPr lang="en-US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9.5449913341451739E-2"/>
          <c:y val="9.748341712210655E-2"/>
          <c:w val="0.80062667534289411"/>
          <c:h val="0.804115473398965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Retail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Sheet1!$A$15:$A$27</c:f>
              <c:strCache>
                <c:ptCount val="13"/>
                <c:pt idx="0">
                  <c:v>04</c:v>
                </c:pt>
                <c:pt idx="1">
                  <c:v>05</c:v>
                </c:pt>
                <c:pt idx="2">
                  <c:v>06</c:v>
                </c:pt>
                <c:pt idx="3">
                  <c:v>07</c:v>
                </c:pt>
                <c:pt idx="4">
                  <c:v>08</c:v>
                </c:pt>
                <c:pt idx="5">
                  <c:v>09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15</c:v>
                </c:pt>
                <c:pt idx="12">
                  <c:v>16f</c:v>
                </c:pt>
              </c:strCache>
            </c:strRef>
          </c:cat>
          <c:val>
            <c:numRef>
              <c:f>Sheet1!$B$15:$B$27</c:f>
              <c:numCache>
                <c:formatCode>0.00</c:formatCode>
                <c:ptCount val="13"/>
                <c:pt idx="0">
                  <c:v>20.623335416666666</c:v>
                </c:pt>
                <c:pt idx="1">
                  <c:v>22.44053541666667</c:v>
                </c:pt>
                <c:pt idx="2">
                  <c:v>22.617718750000002</c:v>
                </c:pt>
                <c:pt idx="3">
                  <c:v>22.501064583333335</c:v>
                </c:pt>
                <c:pt idx="4">
                  <c:v>20.977535912499999</c:v>
                </c:pt>
                <c:pt idx="5">
                  <c:v>18.465711502083334</c:v>
                </c:pt>
                <c:pt idx="6">
                  <c:v>20.385225000000002</c:v>
                </c:pt>
                <c:pt idx="7">
                  <c:v>17.477496455321287</c:v>
                </c:pt>
                <c:pt idx="8">
                  <c:v>17.03654998224286</c:v>
                </c:pt>
                <c:pt idx="9">
                  <c:v>17.584904613665529</c:v>
                </c:pt>
                <c:pt idx="10">
                  <c:v>17.350258115719484</c:v>
                </c:pt>
                <c:pt idx="11">
                  <c:v>18.076430405967258</c:v>
                </c:pt>
                <c:pt idx="12">
                  <c:v>18.520225784003884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Imported</c:v>
                </c:pt>
              </c:strCache>
            </c:strRef>
          </c:tx>
          <c:spPr>
            <a:pattFill prst="lgGrid">
              <a:fgClr>
                <a:schemeClr val="accent6">
                  <a:lumMod val="50000"/>
                </a:schemeClr>
              </a:fgClr>
              <a:bgClr>
                <a:schemeClr val="accent6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Sheet1!$A$15:$A$27</c:f>
              <c:strCache>
                <c:ptCount val="13"/>
                <c:pt idx="0">
                  <c:v>04</c:v>
                </c:pt>
                <c:pt idx="1">
                  <c:v>05</c:v>
                </c:pt>
                <c:pt idx="2">
                  <c:v>06</c:v>
                </c:pt>
                <c:pt idx="3">
                  <c:v>07</c:v>
                </c:pt>
                <c:pt idx="4">
                  <c:v>08</c:v>
                </c:pt>
                <c:pt idx="5">
                  <c:v>09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15</c:v>
                </c:pt>
                <c:pt idx="12">
                  <c:v>16f</c:v>
                </c:pt>
              </c:strCache>
            </c:strRef>
          </c:cat>
          <c:val>
            <c:numRef>
              <c:f>Sheet1!$C$15:$C$27</c:f>
              <c:numCache>
                <c:formatCode>0.00</c:formatCode>
                <c:ptCount val="13"/>
                <c:pt idx="0">
                  <c:v>18.775422916666667</c:v>
                </c:pt>
                <c:pt idx="1">
                  <c:v>20.724283333333336</c:v>
                </c:pt>
                <c:pt idx="2">
                  <c:v>21.612443750000001</c:v>
                </c:pt>
                <c:pt idx="3">
                  <c:v>21.637174999999999</c:v>
                </c:pt>
                <c:pt idx="4">
                  <c:v>20.477319224999999</c:v>
                </c:pt>
                <c:pt idx="5">
                  <c:v>18.376688952083335</c:v>
                </c:pt>
                <c:pt idx="6">
                  <c:v>20.545041666666666</c:v>
                </c:pt>
                <c:pt idx="7">
                  <c:v>17.84231875</c:v>
                </c:pt>
                <c:pt idx="8">
                  <c:v>17.064352772916667</c:v>
                </c:pt>
                <c:pt idx="9">
                  <c:v>17.633906637500001</c:v>
                </c:pt>
                <c:pt idx="10">
                  <c:v>17.491113541666664</c:v>
                </c:pt>
                <c:pt idx="11">
                  <c:v>18.293107708333334</c:v>
                </c:pt>
                <c:pt idx="12">
                  <c:v>18.800748536339796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78599160"/>
        <c:axId val="478595632"/>
      </c:barChart>
      <c:barChart>
        <c:barDir val="col"/>
        <c:grouping val="clustered"/>
        <c:varyColors val="0"/>
        <c:ser>
          <c:idx val="2"/>
          <c:order val="2"/>
          <c:spPr>
            <a:noFill/>
            <a:ln>
              <a:noFill/>
            </a:ln>
          </c:spPr>
          <c:invertIfNegative val="0"/>
          <c:cat>
            <c:strRef>
              <c:f>Sheet1!$A$15:$A$27</c:f>
              <c:strCache>
                <c:ptCount val="13"/>
                <c:pt idx="0">
                  <c:v>04</c:v>
                </c:pt>
                <c:pt idx="1">
                  <c:v>05</c:v>
                </c:pt>
                <c:pt idx="2">
                  <c:v>06</c:v>
                </c:pt>
                <c:pt idx="3">
                  <c:v>07</c:v>
                </c:pt>
                <c:pt idx="4">
                  <c:v>08</c:v>
                </c:pt>
                <c:pt idx="5">
                  <c:v>09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15</c:v>
                </c:pt>
                <c:pt idx="12">
                  <c:v>16f</c:v>
                </c:pt>
              </c:strCache>
            </c:strRef>
          </c:cat>
          <c:val>
            <c:numRef>
              <c:f>Sheet1!$D$15:$D$27</c:f>
              <c:numCache>
                <c:formatCode>General</c:formatCode>
                <c:ptCount val="13"/>
                <c:pt idx="0">
                  <c:v>4.4931013979665941</c:v>
                </c:pt>
                <c:pt idx="1">
                  <c:v>4.8890055374001458</c:v>
                </c:pt>
                <c:pt idx="2">
                  <c:v>4.9276075708061011</c:v>
                </c:pt>
                <c:pt idx="3">
                  <c:v>4.9021927196804649</c:v>
                </c:pt>
                <c:pt idx="4">
                  <c:v>4.5702692619825704</c:v>
                </c:pt>
                <c:pt idx="5">
                  <c:v>4.0230308283405956</c:v>
                </c:pt>
                <c:pt idx="6">
                  <c:v>4.4412254901960786</c:v>
                </c:pt>
                <c:pt idx="7">
                  <c:v>3.807733432531871</c:v>
                </c:pt>
                <c:pt idx="8">
                  <c:v>3.7116666627980091</c:v>
                </c:pt>
                <c:pt idx="9">
                  <c:v>3.8311339027593747</c:v>
                </c:pt>
                <c:pt idx="10">
                  <c:v>3.7800126613767939</c:v>
                </c:pt>
                <c:pt idx="11">
                  <c:v>3.9382201320190107</c:v>
                </c:pt>
                <c:pt idx="12">
                  <c:v>4.0349075782143542</c:v>
                </c:pt>
              </c:numCache>
            </c:numRef>
          </c:val>
        </c:ser>
        <c:ser>
          <c:idx val="3"/>
          <c:order val="3"/>
          <c:spPr>
            <a:noFill/>
            <a:ln>
              <a:noFill/>
            </a:ln>
          </c:spPr>
          <c:invertIfNegative val="0"/>
          <c:cat>
            <c:strRef>
              <c:f>Sheet1!$A$15:$A$27</c:f>
              <c:strCache>
                <c:ptCount val="13"/>
                <c:pt idx="0">
                  <c:v>04</c:v>
                </c:pt>
                <c:pt idx="1">
                  <c:v>05</c:v>
                </c:pt>
                <c:pt idx="2">
                  <c:v>06</c:v>
                </c:pt>
                <c:pt idx="3">
                  <c:v>07</c:v>
                </c:pt>
                <c:pt idx="4">
                  <c:v>08</c:v>
                </c:pt>
                <c:pt idx="5">
                  <c:v>09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15</c:v>
                </c:pt>
                <c:pt idx="12">
                  <c:v>16f</c:v>
                </c:pt>
              </c:strCache>
            </c:strRef>
          </c:cat>
          <c:val>
            <c:numRef>
              <c:f>Sheet1!$E$15:$E$27</c:f>
              <c:numCache>
                <c:formatCode>General</c:formatCode>
                <c:ptCount val="13"/>
                <c:pt idx="0">
                  <c:v>4.090506082062455</c:v>
                </c:pt>
                <c:pt idx="1">
                  <c:v>4.5150944081336242</c:v>
                </c:pt>
                <c:pt idx="2">
                  <c:v>4.7085934095860571</c:v>
                </c:pt>
                <c:pt idx="3">
                  <c:v>4.7139814814814818</c:v>
                </c:pt>
                <c:pt idx="4">
                  <c:v>4.4612895915032675</c:v>
                </c:pt>
                <c:pt idx="5">
                  <c:v>4.0036359372730574</c:v>
                </c:pt>
                <c:pt idx="6">
                  <c:v>4.4760439360929558</c:v>
                </c:pt>
                <c:pt idx="7">
                  <c:v>3.8872154139433555</c:v>
                </c:pt>
                <c:pt idx="8">
                  <c:v>3.7177239156681194</c:v>
                </c:pt>
                <c:pt idx="9">
                  <c:v>3.8418097249455343</c:v>
                </c:pt>
                <c:pt idx="10">
                  <c:v>3.8107001180101667</c:v>
                </c:pt>
                <c:pt idx="11">
                  <c:v>3.9854265159767612</c:v>
                </c:pt>
                <c:pt idx="12">
                  <c:v>4.0960236462613935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78602688"/>
        <c:axId val="478600728"/>
      </c:barChart>
      <c:catAx>
        <c:axId val="4785991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4785956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78595632"/>
        <c:scaling>
          <c:orientation val="minMax"/>
          <c:max val="28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crossAx val="478599160"/>
        <c:crosses val="autoZero"/>
        <c:crossBetween val="between"/>
        <c:majorUnit val="4"/>
        <c:minorUnit val="1"/>
      </c:valAx>
      <c:valAx>
        <c:axId val="478600728"/>
        <c:scaling>
          <c:orientation val="minMax"/>
          <c:max val="6.1002178649999994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</a:t>
                </a:r>
                <a:r>
                  <a:rPr lang="en-US" sz="2000" baseline="0" dirty="0" smtClean="0"/>
                  <a:t> Metric Tons</a:t>
                </a:r>
                <a:endParaRPr lang="en-US" sz="2000" dirty="0"/>
              </a:p>
            </c:rich>
          </c:tx>
          <c:overlay val="0"/>
        </c:title>
        <c:numFmt formatCode="#,##0.0" sourceLinked="0"/>
        <c:majorTickMark val="out"/>
        <c:minorTickMark val="none"/>
        <c:tickLblPos val="nextTo"/>
        <c:crossAx val="478602688"/>
        <c:crosses val="max"/>
        <c:crossBetween val="between"/>
        <c:majorUnit val="0.87145969500000009"/>
      </c:valAx>
      <c:catAx>
        <c:axId val="4786026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78600728"/>
        <c:crosses val="autoZero"/>
        <c:auto val="1"/>
        <c:lblAlgn val="ctr"/>
        <c:lblOffset val="100"/>
        <c:noMultiLvlLbl val="0"/>
      </c:catAx>
    </c:plotArea>
    <c:legend>
      <c:legendPos val="t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38587476036070423"/>
          <c:y val="0.12365033165755787"/>
          <c:w val="0.26848268131390912"/>
          <c:h val="6.432258829755202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Fiber Equivalents</a:t>
            </a:r>
            <a:endParaRPr lang="en-US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9.5449913341451739E-2"/>
          <c:y val="9.748341712210655E-2"/>
          <c:w val="0.79184441523171212"/>
          <c:h val="0.80411547339896539"/>
        </c:manualLayout>
      </c:layout>
      <c:barChart>
        <c:barDir val="col"/>
        <c:grouping val="clustered"/>
        <c:varyColors val="0"/>
        <c:ser>
          <c:idx val="1"/>
          <c:order val="0"/>
          <c:spPr>
            <a:pattFill prst="lgGrid">
              <a:fgClr>
                <a:schemeClr val="accent6">
                  <a:lumMod val="50000"/>
                </a:schemeClr>
              </a:fgClr>
              <a:bgClr>
                <a:schemeClr val="accent6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Sheet1!$A$20:$A$32</c:f>
              <c:strCache>
                <c:ptCount val="13"/>
                <c:pt idx="0">
                  <c:v>04</c:v>
                </c:pt>
                <c:pt idx="1">
                  <c:v>05</c:v>
                </c:pt>
                <c:pt idx="2">
                  <c:v>06</c:v>
                </c:pt>
                <c:pt idx="3">
                  <c:v>07</c:v>
                </c:pt>
                <c:pt idx="4">
                  <c:v>08</c:v>
                </c:pt>
                <c:pt idx="5">
                  <c:v>09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15</c:v>
                </c:pt>
                <c:pt idx="12">
                  <c:v>16f</c:v>
                </c:pt>
              </c:strCache>
            </c:strRef>
          </c:cat>
          <c:val>
            <c:numRef>
              <c:f>Sheet1!$B$20:$B$32</c:f>
              <c:numCache>
                <c:formatCode>0.00</c:formatCode>
                <c:ptCount val="13"/>
                <c:pt idx="0">
                  <c:v>18.775422916666667</c:v>
                </c:pt>
                <c:pt idx="1">
                  <c:v>20.724283333333336</c:v>
                </c:pt>
                <c:pt idx="2">
                  <c:v>21.612443750000001</c:v>
                </c:pt>
                <c:pt idx="3">
                  <c:v>21.637174999999999</c:v>
                </c:pt>
                <c:pt idx="4">
                  <c:v>20.477319224999999</c:v>
                </c:pt>
                <c:pt idx="5">
                  <c:v>18.376688952083335</c:v>
                </c:pt>
                <c:pt idx="6">
                  <c:v>20.545041666666666</c:v>
                </c:pt>
                <c:pt idx="7">
                  <c:v>17.84231875</c:v>
                </c:pt>
                <c:pt idx="8">
                  <c:v>17.064352772916667</c:v>
                </c:pt>
                <c:pt idx="9">
                  <c:v>17.633906637500001</c:v>
                </c:pt>
                <c:pt idx="10">
                  <c:v>17.491113541666664</c:v>
                </c:pt>
                <c:pt idx="11">
                  <c:v>18.293107708333334</c:v>
                </c:pt>
                <c:pt idx="12">
                  <c:v>18.800748536339796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78597200"/>
        <c:axId val="478599552"/>
      </c:barChart>
      <c:barChart>
        <c:barDir val="col"/>
        <c:grouping val="clustered"/>
        <c:varyColors val="0"/>
        <c:ser>
          <c:idx val="0"/>
          <c:order val="1"/>
          <c:spPr>
            <a:noFill/>
            <a:ln>
              <a:noFill/>
            </a:ln>
          </c:spPr>
          <c:invertIfNegative val="0"/>
          <c:cat>
            <c:strRef>
              <c:f>Sheet1!$A$20:$A$32</c:f>
              <c:strCache>
                <c:ptCount val="13"/>
                <c:pt idx="0">
                  <c:v>04</c:v>
                </c:pt>
                <c:pt idx="1">
                  <c:v>05</c:v>
                </c:pt>
                <c:pt idx="2">
                  <c:v>06</c:v>
                </c:pt>
                <c:pt idx="3">
                  <c:v>07</c:v>
                </c:pt>
                <c:pt idx="4">
                  <c:v>08</c:v>
                </c:pt>
                <c:pt idx="5">
                  <c:v>09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15</c:v>
                </c:pt>
                <c:pt idx="12">
                  <c:v>16f</c:v>
                </c:pt>
              </c:strCache>
            </c:strRef>
          </c:cat>
          <c:val>
            <c:numRef>
              <c:f>Sheet1!$C$20:$C$32</c:f>
              <c:numCache>
                <c:formatCode>General</c:formatCode>
                <c:ptCount val="13"/>
                <c:pt idx="0">
                  <c:v>4.090506082062455</c:v>
                </c:pt>
                <c:pt idx="1">
                  <c:v>4.5150944081336242</c:v>
                </c:pt>
                <c:pt idx="2">
                  <c:v>4.7085934095860571</c:v>
                </c:pt>
                <c:pt idx="3">
                  <c:v>4.7139814814814818</c:v>
                </c:pt>
                <c:pt idx="4">
                  <c:v>4.4612895915032675</c:v>
                </c:pt>
                <c:pt idx="5">
                  <c:v>4.0036359372730574</c:v>
                </c:pt>
                <c:pt idx="6">
                  <c:v>4.4760439360929558</c:v>
                </c:pt>
                <c:pt idx="7">
                  <c:v>3.8872154139433555</c:v>
                </c:pt>
                <c:pt idx="8">
                  <c:v>3.7177239156681194</c:v>
                </c:pt>
                <c:pt idx="9">
                  <c:v>3.8418097249455343</c:v>
                </c:pt>
                <c:pt idx="10">
                  <c:v>3.8107001180101667</c:v>
                </c:pt>
                <c:pt idx="11" formatCode="0.00">
                  <c:v>3.9854265159767612</c:v>
                </c:pt>
                <c:pt idx="12" formatCode="0.00">
                  <c:v>4.0960236462613935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78601120"/>
        <c:axId val="478603080"/>
      </c:barChart>
      <c:catAx>
        <c:axId val="478597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4785995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78599552"/>
        <c:scaling>
          <c:orientation val="minMax"/>
          <c:max val="25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crossAx val="478597200"/>
        <c:crosses val="autoZero"/>
        <c:crossBetween val="between"/>
        <c:majorUnit val="5"/>
        <c:minorUnit val="1"/>
      </c:valAx>
      <c:valAx>
        <c:axId val="478603080"/>
        <c:scaling>
          <c:orientation val="minMax"/>
          <c:max val="5.4466231000000018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Metric</a:t>
                </a:r>
                <a:r>
                  <a:rPr lang="en-US" sz="2000" baseline="0" dirty="0" smtClean="0"/>
                  <a:t> Tons</a:t>
                </a:r>
                <a:endParaRPr lang="en-US" sz="2000" dirty="0"/>
              </a:p>
            </c:rich>
          </c:tx>
          <c:overlay val="0"/>
        </c:title>
        <c:numFmt formatCode="#,##0.0" sourceLinked="0"/>
        <c:majorTickMark val="out"/>
        <c:minorTickMark val="none"/>
        <c:tickLblPos val="nextTo"/>
        <c:crossAx val="478601120"/>
        <c:crosses val="max"/>
        <c:crossBetween val="between"/>
        <c:majorUnit val="1.0893246189999997"/>
        <c:minorUnit val="0.5"/>
      </c:valAx>
      <c:catAx>
        <c:axId val="4786011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78603080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Fiber Equivalents</a:t>
            </a:r>
            <a:endParaRPr lang="en-US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9.5449913341451739E-2"/>
          <c:y val="9.748341712210655E-2"/>
          <c:w val="0.79184441523171212"/>
          <c:h val="0.8041154733989653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Non-U.S. Cotton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Sheet1!$A$13:$A$24</c:f>
              <c:strCache>
                <c:ptCount val="12"/>
                <c:pt idx="0">
                  <c:v>04</c:v>
                </c:pt>
                <c:pt idx="1">
                  <c:v>05</c:v>
                </c:pt>
                <c:pt idx="2">
                  <c:v>06</c:v>
                </c:pt>
                <c:pt idx="3">
                  <c:v>07</c:v>
                </c:pt>
                <c:pt idx="4">
                  <c:v>08</c:v>
                </c:pt>
                <c:pt idx="5">
                  <c:v>09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15</c:v>
                </c:pt>
              </c:strCache>
            </c:strRef>
          </c:cat>
          <c:val>
            <c:numRef>
              <c:f>Sheet1!$B$13:$B$24</c:f>
              <c:numCache>
                <c:formatCode>0.00</c:formatCode>
                <c:ptCount val="12"/>
                <c:pt idx="0">
                  <c:v>11.721995476218007</c:v>
                </c:pt>
                <c:pt idx="1">
                  <c:v>13.78200977818774</c:v>
                </c:pt>
                <c:pt idx="2">
                  <c:v>14.998664177178377</c:v>
                </c:pt>
                <c:pt idx="3">
                  <c:v>15.492586747263369</c:v>
                </c:pt>
                <c:pt idx="4">
                  <c:v>14.73749135714796</c:v>
                </c:pt>
                <c:pt idx="5">
                  <c:v>13.424229285199276</c:v>
                </c:pt>
                <c:pt idx="6">
                  <c:v>15.044392741666666</c:v>
                </c:pt>
                <c:pt idx="7">
                  <c:v>12.8044235</c:v>
                </c:pt>
                <c:pt idx="8">
                  <c:v>12.21738748309496</c:v>
                </c:pt>
                <c:pt idx="9">
                  <c:v>12.742437564151558</c:v>
                </c:pt>
                <c:pt idx="10">
                  <c:v>12.652756249378658</c:v>
                </c:pt>
                <c:pt idx="11">
                  <c:v>13.347722944826355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ROW</c:v>
                </c:pt>
              </c:strCache>
            </c:strRef>
          </c:tx>
          <c:spPr>
            <a:pattFill prst="lgGrid">
              <a:fgClr>
                <a:schemeClr val="accent6">
                  <a:lumMod val="50000"/>
                </a:schemeClr>
              </a:fgClr>
              <a:bgClr>
                <a:schemeClr val="accent6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Sheet1!$A$13:$A$24</c:f>
              <c:strCache>
                <c:ptCount val="12"/>
                <c:pt idx="0">
                  <c:v>04</c:v>
                </c:pt>
                <c:pt idx="1">
                  <c:v>05</c:v>
                </c:pt>
                <c:pt idx="2">
                  <c:v>06</c:v>
                </c:pt>
                <c:pt idx="3">
                  <c:v>07</c:v>
                </c:pt>
                <c:pt idx="4">
                  <c:v>08</c:v>
                </c:pt>
                <c:pt idx="5">
                  <c:v>09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15</c:v>
                </c:pt>
              </c:strCache>
            </c:strRef>
          </c:cat>
          <c:val>
            <c:numRef>
              <c:f>Sheet1!$C$13:$C$24</c:f>
              <c:numCache>
                <c:formatCode>0.00</c:formatCode>
                <c:ptCount val="12"/>
                <c:pt idx="0">
                  <c:v>1.764613911830357</c:v>
                </c:pt>
                <c:pt idx="1">
                  <c:v>2.0213522311092613</c:v>
                </c:pt>
                <c:pt idx="2">
                  <c:v>2.2070226445597632</c:v>
                </c:pt>
                <c:pt idx="3">
                  <c:v>2.2527833459624729</c:v>
                </c:pt>
                <c:pt idx="4">
                  <c:v>2.1252092705314709</c:v>
                </c:pt>
                <c:pt idx="5">
                  <c:v>1.9209548396422105</c:v>
                </c:pt>
                <c:pt idx="6">
                  <c:v>2.1437877083333334</c:v>
                </c:pt>
                <c:pt idx="7">
                  <c:v>1.8156413541666667</c:v>
                </c:pt>
                <c:pt idx="8">
                  <c:v>1.7625787492708329</c:v>
                </c:pt>
                <c:pt idx="9">
                  <c:v>1.8425091206249999</c:v>
                </c:pt>
                <c:pt idx="10">
                  <c:v>1.8218777916666671</c:v>
                </c:pt>
                <c:pt idx="11">
                  <c:v>1.9177735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NAFTA</c:v>
                </c:pt>
              </c:strCache>
            </c:strRef>
          </c:tx>
          <c:spPr>
            <a:solidFill>
              <a:srgbClr val="FFCC66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Sheet1!$A$13:$A$24</c:f>
              <c:strCache>
                <c:ptCount val="12"/>
                <c:pt idx="0">
                  <c:v>04</c:v>
                </c:pt>
                <c:pt idx="1">
                  <c:v>05</c:v>
                </c:pt>
                <c:pt idx="2">
                  <c:v>06</c:v>
                </c:pt>
                <c:pt idx="3">
                  <c:v>07</c:v>
                </c:pt>
                <c:pt idx="4">
                  <c:v>08</c:v>
                </c:pt>
                <c:pt idx="5">
                  <c:v>09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15</c:v>
                </c:pt>
              </c:strCache>
            </c:strRef>
          </c:cat>
          <c:val>
            <c:numRef>
              <c:f>Sheet1!$D$13:$D$24</c:f>
              <c:numCache>
                <c:formatCode>0.00</c:formatCode>
                <c:ptCount val="12"/>
                <c:pt idx="0">
                  <c:v>2.8526873203124992</c:v>
                </c:pt>
                <c:pt idx="1">
                  <c:v>2.4729503734538532</c:v>
                </c:pt>
                <c:pt idx="2">
                  <c:v>2.1021385006272806</c:v>
                </c:pt>
                <c:pt idx="3">
                  <c:v>1.7473985110528714</c:v>
                </c:pt>
                <c:pt idx="4">
                  <c:v>1.551291476156069</c:v>
                </c:pt>
                <c:pt idx="5">
                  <c:v>1.3293310862771741</c:v>
                </c:pt>
                <c:pt idx="6">
                  <c:v>1.3791834374999998</c:v>
                </c:pt>
                <c:pt idx="7">
                  <c:v>1.2810311249999999</c:v>
                </c:pt>
                <c:pt idx="8">
                  <c:v>1.1560395000000001</c:v>
                </c:pt>
                <c:pt idx="9">
                  <c:v>1.1702810625</c:v>
                </c:pt>
                <c:pt idx="10">
                  <c:v>1.1619314437499999</c:v>
                </c:pt>
                <c:pt idx="11">
                  <c:v>1.117950075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CBI</c:v>
                </c:pt>
              </c:strCache>
            </c:strRef>
          </c:tx>
          <c:spPr>
            <a:pattFill prst="wdUpDiag">
              <a:fgClr>
                <a:srgbClr val="006600"/>
              </a:fgClr>
              <a:bgClr>
                <a:srgbClr val="FFFFFF"/>
              </a:bgClr>
            </a:pattFill>
            <a:ln>
              <a:solidFill>
                <a:srgbClr val="000000"/>
              </a:solidFill>
            </a:ln>
          </c:spPr>
          <c:invertIfNegative val="0"/>
          <c:cat>
            <c:strRef>
              <c:f>Sheet1!$A$13:$A$24</c:f>
              <c:strCache>
                <c:ptCount val="12"/>
                <c:pt idx="0">
                  <c:v>04</c:v>
                </c:pt>
                <c:pt idx="1">
                  <c:v>05</c:v>
                </c:pt>
                <c:pt idx="2">
                  <c:v>06</c:v>
                </c:pt>
                <c:pt idx="3">
                  <c:v>07</c:v>
                </c:pt>
                <c:pt idx="4">
                  <c:v>08</c:v>
                </c:pt>
                <c:pt idx="5">
                  <c:v>09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15</c:v>
                </c:pt>
              </c:strCache>
            </c:strRef>
          </c:cat>
          <c:val>
            <c:numRef>
              <c:f>Sheet1!$E$13:$E$24</c:f>
              <c:numCache>
                <c:formatCode>0.00</c:formatCode>
                <c:ptCount val="12"/>
                <c:pt idx="0">
                  <c:v>2.4361262083058035</c:v>
                </c:pt>
                <c:pt idx="1">
                  <c:v>2.4479709505824809</c:v>
                </c:pt>
                <c:pt idx="2">
                  <c:v>2.3046184276345802</c:v>
                </c:pt>
                <c:pt idx="3">
                  <c:v>2.1444063957212856</c:v>
                </c:pt>
                <c:pt idx="4">
                  <c:v>2.0633271211644995</c:v>
                </c:pt>
                <c:pt idx="5">
                  <c:v>1.7021737409646738</c:v>
                </c:pt>
                <c:pt idx="6">
                  <c:v>1.9776777791666669</c:v>
                </c:pt>
                <c:pt idx="7">
                  <c:v>1.9412227708333334</c:v>
                </c:pt>
                <c:pt idx="8">
                  <c:v>1.9283470405508745</c:v>
                </c:pt>
                <c:pt idx="9">
                  <c:v>1.8786788902234419</c:v>
                </c:pt>
                <c:pt idx="10">
                  <c:v>1.8545480568713393</c:v>
                </c:pt>
                <c:pt idx="11">
                  <c:v>1.9096611885069796</c:v>
                </c:pt>
              </c:numCache>
            </c:numRef>
          </c:val>
        </c:ser>
        <c:ser>
          <c:idx val="7"/>
          <c:order val="7"/>
          <c:spPr>
            <a:noFill/>
            <a:ln>
              <a:noFill/>
            </a:ln>
          </c:spPr>
          <c:invertIfNegative val="0"/>
          <c:cat>
            <c:strRef>
              <c:f>Sheet1!$A$13:$A$24</c:f>
              <c:strCache>
                <c:ptCount val="12"/>
                <c:pt idx="0">
                  <c:v>04</c:v>
                </c:pt>
                <c:pt idx="1">
                  <c:v>05</c:v>
                </c:pt>
                <c:pt idx="2">
                  <c:v>06</c:v>
                </c:pt>
                <c:pt idx="3">
                  <c:v>07</c:v>
                </c:pt>
                <c:pt idx="4">
                  <c:v>08</c:v>
                </c:pt>
                <c:pt idx="5">
                  <c:v>09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15</c:v>
                </c:pt>
              </c:strCache>
            </c:strRef>
          </c:cat>
          <c:val>
            <c:numRef>
              <c:f>Sheet1!$I$13:$I$24</c:f>
              <c:numCache>
                <c:formatCode>General</c:formatCode>
                <c:ptCount val="12"/>
                <c:pt idx="0">
                  <c:v>0.55638598052116739</c:v>
                </c:pt>
                <c:pt idx="1">
                  <c:v>0.65416481686472627</c:v>
                </c:pt>
                <c:pt idx="2">
                  <c:v>0.71191346999389493</c:v>
                </c:pt>
                <c:pt idx="3">
                  <c:v>0.73535756652300732</c:v>
                </c:pt>
                <c:pt idx="4">
                  <c:v>0.69951686944470359</c:v>
                </c:pt>
                <c:pt idx="5">
                  <c:v>0.63718272104267959</c:v>
                </c:pt>
                <c:pt idx="6">
                  <c:v>0.71408398202337497</c:v>
                </c:pt>
                <c:pt idx="7">
                  <c:v>0.60776356197284054</c:v>
                </c:pt>
                <c:pt idx="8">
                  <c:v>0.57989982405128893</c:v>
                </c:pt>
                <c:pt idx="9">
                  <c:v>0.60482139177958905</c:v>
                </c:pt>
                <c:pt idx="10">
                  <c:v>0.60056465696378214</c:v>
                </c:pt>
                <c:pt idx="11">
                  <c:v>0.63355133803363173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478596416"/>
        <c:axId val="478596808"/>
      </c:barChart>
      <c:barChart>
        <c:barDir val="col"/>
        <c:grouping val="stacked"/>
        <c:varyColors val="0"/>
        <c:ser>
          <c:idx val="4"/>
          <c:order val="4"/>
          <c:spPr>
            <a:noFill/>
            <a:ln>
              <a:noFill/>
            </a:ln>
          </c:spPr>
          <c:invertIfNegative val="0"/>
          <c:cat>
            <c:strRef>
              <c:f>Sheet1!$A$13:$A$24</c:f>
              <c:strCache>
                <c:ptCount val="12"/>
                <c:pt idx="0">
                  <c:v>04</c:v>
                </c:pt>
                <c:pt idx="1">
                  <c:v>05</c:v>
                </c:pt>
                <c:pt idx="2">
                  <c:v>06</c:v>
                </c:pt>
                <c:pt idx="3">
                  <c:v>07</c:v>
                </c:pt>
                <c:pt idx="4">
                  <c:v>08</c:v>
                </c:pt>
                <c:pt idx="5">
                  <c:v>09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15</c:v>
                </c:pt>
              </c:strCache>
            </c:strRef>
          </c:cat>
          <c:val>
            <c:numRef>
              <c:f>Sheet1!$F$13:$F$24</c:f>
              <c:numCache>
                <c:formatCode>@</c:formatCode>
                <c:ptCount val="12"/>
                <c:pt idx="0">
                  <c:v>2.5538116505921584</c:v>
                </c:pt>
                <c:pt idx="1">
                  <c:v>3.0026165094090937</c:v>
                </c:pt>
                <c:pt idx="2">
                  <c:v>3.2676828272719778</c:v>
                </c:pt>
                <c:pt idx="3">
                  <c:v>3.3752912303406033</c:v>
                </c:pt>
                <c:pt idx="4">
                  <c:v>3.2107824307511894</c:v>
                </c:pt>
                <c:pt idx="5">
                  <c:v>2.9246686895858991</c:v>
                </c:pt>
                <c:pt idx="6">
                  <c:v>3.2776454774872912</c:v>
                </c:pt>
                <c:pt idx="7" formatCode="0.0000000">
                  <c:v>2.7896347494553377</c:v>
                </c:pt>
                <c:pt idx="8" formatCode="0.0000000">
                  <c:v>2.661740192395416</c:v>
                </c:pt>
                <c:pt idx="9" formatCode="0.00">
                  <c:v>2.7761301882683136</c:v>
                </c:pt>
                <c:pt idx="10" formatCode="0.00">
                  <c:v>2.7565917754637601</c:v>
                </c:pt>
                <c:pt idx="11" formatCode="0.00">
                  <c:v>2.9080006415743695</c:v>
                </c:pt>
              </c:numCache>
            </c:numRef>
          </c:val>
        </c:ser>
        <c:ser>
          <c:idx val="5"/>
          <c:order val="5"/>
          <c:spPr>
            <a:noFill/>
            <a:ln>
              <a:noFill/>
            </a:ln>
          </c:spPr>
          <c:invertIfNegative val="0"/>
          <c:cat>
            <c:strRef>
              <c:f>Sheet1!$A$13:$A$24</c:f>
              <c:strCache>
                <c:ptCount val="12"/>
                <c:pt idx="0">
                  <c:v>04</c:v>
                </c:pt>
                <c:pt idx="1">
                  <c:v>05</c:v>
                </c:pt>
                <c:pt idx="2">
                  <c:v>06</c:v>
                </c:pt>
                <c:pt idx="3">
                  <c:v>07</c:v>
                </c:pt>
                <c:pt idx="4">
                  <c:v>08</c:v>
                </c:pt>
                <c:pt idx="5">
                  <c:v>09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15</c:v>
                </c:pt>
              </c:strCache>
            </c:strRef>
          </c:cat>
          <c:val>
            <c:numRef>
              <c:f>Sheet1!$G$13:$G$24</c:f>
              <c:numCache>
                <c:formatCode>General</c:formatCode>
                <c:ptCount val="12"/>
                <c:pt idx="0">
                  <c:v>0.38444747534430435</c:v>
                </c:pt>
                <c:pt idx="1">
                  <c:v>0.44038174969700683</c:v>
                </c:pt>
                <c:pt idx="2">
                  <c:v>0.48083282016552575</c:v>
                </c:pt>
                <c:pt idx="3">
                  <c:v>0.49080247188724901</c:v>
                </c:pt>
                <c:pt idx="4">
                  <c:v>0.46300855567134441</c:v>
                </c:pt>
                <c:pt idx="5">
                  <c:v>0.41850867966061234</c:v>
                </c:pt>
                <c:pt idx="6">
                  <c:v>0.46705614560639075</c:v>
                </c:pt>
                <c:pt idx="7">
                  <c:v>0.39556456517792304</c:v>
                </c:pt>
                <c:pt idx="8">
                  <c:v>0.38400408480846032</c:v>
                </c:pt>
                <c:pt idx="9">
                  <c:v>0.40141810906862746</c:v>
                </c:pt>
                <c:pt idx="10">
                  <c:v>0.3969232661583153</c:v>
                </c:pt>
                <c:pt idx="11">
                  <c:v>0.41781557734204794</c:v>
                </c:pt>
              </c:numCache>
            </c:numRef>
          </c:val>
        </c:ser>
        <c:ser>
          <c:idx val="6"/>
          <c:order val="6"/>
          <c:spPr>
            <a:noFill/>
            <a:ln>
              <a:noFill/>
            </a:ln>
          </c:spPr>
          <c:invertIfNegative val="0"/>
          <c:cat>
            <c:strRef>
              <c:f>Sheet1!$A$13:$A$24</c:f>
              <c:strCache>
                <c:ptCount val="12"/>
                <c:pt idx="0">
                  <c:v>04</c:v>
                </c:pt>
                <c:pt idx="1">
                  <c:v>05</c:v>
                </c:pt>
                <c:pt idx="2">
                  <c:v>06</c:v>
                </c:pt>
                <c:pt idx="3">
                  <c:v>07</c:v>
                </c:pt>
                <c:pt idx="4">
                  <c:v>08</c:v>
                </c:pt>
                <c:pt idx="5">
                  <c:v>09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15</c:v>
                </c:pt>
              </c:strCache>
            </c:strRef>
          </c:cat>
          <c:val>
            <c:numRef>
              <c:f>Sheet1!$H$13:$H$24</c:f>
              <c:numCache>
                <c:formatCode>General</c:formatCode>
                <c:ptCount val="12"/>
                <c:pt idx="0">
                  <c:v>0.6215005055147057</c:v>
                </c:pt>
                <c:pt idx="1">
                  <c:v>0.53876914454332314</c:v>
                </c:pt>
                <c:pt idx="2">
                  <c:v>0.45798224414537703</c:v>
                </c:pt>
                <c:pt idx="3">
                  <c:v>0.38069684336663867</c:v>
                </c:pt>
                <c:pt idx="4">
                  <c:v>0.33797199916254228</c:v>
                </c:pt>
                <c:pt idx="5">
                  <c:v>0.28961461574666103</c:v>
                </c:pt>
                <c:pt idx="6">
                  <c:v>0.30047569444444444</c:v>
                </c:pt>
                <c:pt idx="7">
                  <c:v>0.27909174836601308</c:v>
                </c:pt>
                <c:pt idx="8">
                  <c:v>0.2518604575163399</c:v>
                </c:pt>
                <c:pt idx="9">
                  <c:v>0.25496319444444443</c:v>
                </c:pt>
                <c:pt idx="10">
                  <c:v>0.25314410539215687</c:v>
                </c:pt>
                <c:pt idx="11">
                  <c:v>0.24356210784313725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478598376"/>
        <c:axId val="478597984"/>
      </c:barChart>
      <c:catAx>
        <c:axId val="4785964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4785968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78596808"/>
        <c:scaling>
          <c:orientation val="minMax"/>
          <c:max val="24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crossAx val="478596416"/>
        <c:crosses val="autoZero"/>
        <c:crossBetween val="between"/>
        <c:majorUnit val="3"/>
        <c:minorUnit val="1"/>
      </c:valAx>
      <c:valAx>
        <c:axId val="478597984"/>
        <c:scaling>
          <c:orientation val="minMax"/>
          <c:max val="5.2287581699999999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Metric Tons</a:t>
                </a:r>
                <a:endParaRPr lang="en-US" sz="2000" dirty="0"/>
              </a:p>
            </c:rich>
          </c:tx>
          <c:overlay val="0"/>
        </c:title>
        <c:numFmt formatCode="#,##0.0" sourceLinked="0"/>
        <c:majorTickMark val="out"/>
        <c:minorTickMark val="none"/>
        <c:tickLblPos val="nextTo"/>
        <c:crossAx val="478598376"/>
        <c:crosses val="max"/>
        <c:crossBetween val="between"/>
        <c:majorUnit val="0.65359477100000007"/>
        <c:minorUnit val="0.5"/>
      </c:valAx>
      <c:catAx>
        <c:axId val="4785983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78597984"/>
        <c:crosses val="autoZero"/>
        <c:auto val="1"/>
        <c:lblAlgn val="ctr"/>
        <c:lblOffset val="100"/>
        <c:noMultiLvlLbl val="0"/>
      </c:catAx>
    </c:plotArea>
    <c:legend>
      <c:legendPos val="t"/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ayout>
        <c:manualLayout>
          <c:xMode val="edge"/>
          <c:yMode val="edge"/>
          <c:x val="0.23657633847060974"/>
          <c:y val="0.11206284614191477"/>
          <c:w val="0.55266832031322932"/>
          <c:h val="6.432258829755202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5449913341451739E-2"/>
          <c:y val="9.748341712210655E-2"/>
          <c:w val="0.77427989500934802"/>
          <c:h val="0.804115473398965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Imports</c:v>
                </c:pt>
              </c:strCache>
            </c:strRef>
          </c:tx>
          <c:spPr>
            <a:pattFill prst="lgGrid">
              <a:fgClr>
                <a:srgbClr val="AE4E22">
                  <a:lumMod val="50000"/>
                </a:srgbClr>
              </a:fgClr>
              <a:bgClr>
                <a:srgbClr val="AE4E22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Sheet1!$A$14:$A$22</c:f>
              <c:strCache>
                <c:ptCount val="9"/>
                <c:pt idx="0">
                  <c:v>07</c:v>
                </c:pt>
                <c:pt idx="1">
                  <c:v>08</c:v>
                </c:pt>
                <c:pt idx="2">
                  <c:v>09</c:v>
                </c:pt>
                <c:pt idx="3">
                  <c:v>10</c:v>
                </c:pt>
                <c:pt idx="4">
                  <c:v>11</c:v>
                </c:pt>
                <c:pt idx="5">
                  <c:v>12</c:v>
                </c:pt>
                <c:pt idx="6">
                  <c:v>13</c:v>
                </c:pt>
                <c:pt idx="7">
                  <c:v>14</c:v>
                </c:pt>
                <c:pt idx="8">
                  <c:v>15</c:v>
                </c:pt>
              </c:strCache>
            </c:strRef>
          </c:cat>
          <c:val>
            <c:numRef>
              <c:f>Sheet1!$B$14:$B$22</c:f>
              <c:numCache>
                <c:formatCode>0.00</c:formatCode>
                <c:ptCount val="9"/>
                <c:pt idx="0">
                  <c:v>1.5860729166666667</c:v>
                </c:pt>
                <c:pt idx="1">
                  <c:v>1.4634354166666668</c:v>
                </c:pt>
                <c:pt idx="2">
                  <c:v>1.2625520833333332</c:v>
                </c:pt>
                <c:pt idx="3">
                  <c:v>1.3095708333333334</c:v>
                </c:pt>
                <c:pt idx="4">
                  <c:v>1.2115374999999999</c:v>
                </c:pt>
                <c:pt idx="5">
                  <c:v>1.0945041666666666</c:v>
                </c:pt>
                <c:pt idx="6">
                  <c:v>1.1120875000000001</c:v>
                </c:pt>
                <c:pt idx="7">
                  <c:v>1.10176875</c:v>
                </c:pt>
                <c:pt idx="8">
                  <c:v>1.0517354166666666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Exports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Sheet1!$A$14:$A$22</c:f>
              <c:strCache>
                <c:ptCount val="9"/>
                <c:pt idx="0">
                  <c:v>07</c:v>
                </c:pt>
                <c:pt idx="1">
                  <c:v>08</c:v>
                </c:pt>
                <c:pt idx="2">
                  <c:v>09</c:v>
                </c:pt>
                <c:pt idx="3">
                  <c:v>10</c:v>
                </c:pt>
                <c:pt idx="4">
                  <c:v>11</c:v>
                </c:pt>
                <c:pt idx="5">
                  <c:v>12</c:v>
                </c:pt>
                <c:pt idx="6">
                  <c:v>13</c:v>
                </c:pt>
                <c:pt idx="7">
                  <c:v>14</c:v>
                </c:pt>
                <c:pt idx="8">
                  <c:v>15</c:v>
                </c:pt>
              </c:strCache>
            </c:strRef>
          </c:cat>
          <c:val>
            <c:numRef>
              <c:f>Sheet1!$C$14:$C$22</c:f>
              <c:numCache>
                <c:formatCode>0.00</c:formatCode>
                <c:ptCount val="9"/>
                <c:pt idx="0">
                  <c:v>0.87</c:v>
                </c:pt>
                <c:pt idx="1">
                  <c:v>0.77952291666666662</c:v>
                </c:pt>
                <c:pt idx="2">
                  <c:v>0.68756875000000006</c:v>
                </c:pt>
                <c:pt idx="3">
                  <c:v>0.69114583333333335</c:v>
                </c:pt>
                <c:pt idx="4">
                  <c:v>0.65817708333333336</c:v>
                </c:pt>
                <c:pt idx="5">
                  <c:v>0.62631041666666665</c:v>
                </c:pt>
                <c:pt idx="6">
                  <c:v>0.70322499999999999</c:v>
                </c:pt>
                <c:pt idx="7">
                  <c:v>0.68693958333333327</c:v>
                </c:pt>
                <c:pt idx="8">
                  <c:v>0.64939041666666675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78600336"/>
        <c:axId val="298703944"/>
      </c:barChart>
      <c:barChart>
        <c:barDir val="col"/>
        <c:grouping val="clustere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Imp 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Sheet1!$A$14:$A$22</c:f>
              <c:strCache>
                <c:ptCount val="9"/>
                <c:pt idx="0">
                  <c:v>07</c:v>
                </c:pt>
                <c:pt idx="1">
                  <c:v>08</c:v>
                </c:pt>
                <c:pt idx="2">
                  <c:v>09</c:v>
                </c:pt>
                <c:pt idx="3">
                  <c:v>10</c:v>
                </c:pt>
                <c:pt idx="4">
                  <c:v>11</c:v>
                </c:pt>
                <c:pt idx="5">
                  <c:v>12</c:v>
                </c:pt>
                <c:pt idx="6">
                  <c:v>13</c:v>
                </c:pt>
                <c:pt idx="7">
                  <c:v>14</c:v>
                </c:pt>
                <c:pt idx="8">
                  <c:v>15</c:v>
                </c:pt>
              </c:strCache>
            </c:strRef>
          </c:cat>
          <c:val>
            <c:numRef>
              <c:f>Sheet1!$D$14:$D$22</c:f>
              <c:numCache>
                <c:formatCode>General</c:formatCode>
                <c:ptCount val="9"/>
                <c:pt idx="0">
                  <c:v>0.34554965504720409</c:v>
                </c:pt>
                <c:pt idx="1">
                  <c:v>0.31883124546114744</c:v>
                </c:pt>
                <c:pt idx="2">
                  <c:v>0.27506581336238201</c:v>
                </c:pt>
                <c:pt idx="3">
                  <c:v>0.28530954974582429</c:v>
                </c:pt>
                <c:pt idx="4">
                  <c:v>0.26395152505446623</c:v>
                </c:pt>
                <c:pt idx="5">
                  <c:v>0.23845406681190995</c:v>
                </c:pt>
                <c:pt idx="6">
                  <c:v>0.24228485838779959</c:v>
                </c:pt>
                <c:pt idx="7">
                  <c:v>0.24003676470588237</c:v>
                </c:pt>
                <c:pt idx="8">
                  <c:v>0.22913625635439361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Exp 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Sheet1!$A$14:$A$22</c:f>
              <c:strCache>
                <c:ptCount val="9"/>
                <c:pt idx="0">
                  <c:v>07</c:v>
                </c:pt>
                <c:pt idx="1">
                  <c:v>08</c:v>
                </c:pt>
                <c:pt idx="2">
                  <c:v>09</c:v>
                </c:pt>
                <c:pt idx="3">
                  <c:v>10</c:v>
                </c:pt>
                <c:pt idx="4">
                  <c:v>11</c:v>
                </c:pt>
                <c:pt idx="5">
                  <c:v>12</c:v>
                </c:pt>
                <c:pt idx="6">
                  <c:v>13</c:v>
                </c:pt>
                <c:pt idx="7">
                  <c:v>14</c:v>
                </c:pt>
                <c:pt idx="8">
                  <c:v>15</c:v>
                </c:pt>
              </c:strCache>
            </c:strRef>
          </c:cat>
          <c:val>
            <c:numRef>
              <c:f>Sheet1!$E$14:$E$22</c:f>
              <c:numCache>
                <c:formatCode>General</c:formatCode>
                <c:ptCount val="9"/>
                <c:pt idx="0">
                  <c:v>0.18954248366013071</c:v>
                </c:pt>
                <c:pt idx="1">
                  <c:v>0.16983070079883805</c:v>
                </c:pt>
                <c:pt idx="2">
                  <c:v>0.14979711328976036</c:v>
                </c:pt>
                <c:pt idx="3">
                  <c:v>0.15057643427741468</c:v>
                </c:pt>
                <c:pt idx="4">
                  <c:v>0.14339370007262164</c:v>
                </c:pt>
                <c:pt idx="5">
                  <c:v>0.13645107116920843</c:v>
                </c:pt>
                <c:pt idx="6">
                  <c:v>0.15320806100217865</c:v>
                </c:pt>
                <c:pt idx="7">
                  <c:v>0.14966003994190269</c:v>
                </c:pt>
                <c:pt idx="8">
                  <c:v>0.1414793936092956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77734696"/>
        <c:axId val="477728032"/>
      </c:barChart>
      <c:catAx>
        <c:axId val="4786003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298703944"/>
        <c:crosses val="autoZero"/>
        <c:auto val="1"/>
        <c:lblAlgn val="ctr"/>
        <c:lblOffset val="100"/>
        <c:noMultiLvlLbl val="0"/>
      </c:catAx>
      <c:valAx>
        <c:axId val="298703944"/>
        <c:scaling>
          <c:orientation val="minMax"/>
          <c:max val="3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crossAx val="478600336"/>
        <c:crosses val="autoZero"/>
        <c:crossBetween val="between"/>
        <c:majorUnit val="1"/>
        <c:minorUnit val="0.5"/>
      </c:valAx>
      <c:valAx>
        <c:axId val="477728032"/>
        <c:scaling>
          <c:orientation val="minMax"/>
          <c:max val="0.65359477100000007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Metric</a:t>
                </a:r>
                <a:r>
                  <a:rPr lang="en-US" sz="2000" baseline="0" dirty="0" smtClean="0"/>
                  <a:t> Tons</a:t>
                </a:r>
                <a:endParaRPr lang="en-US" sz="2000" dirty="0"/>
              </a:p>
            </c:rich>
          </c:tx>
          <c:layout>
            <c:manualLayout>
              <c:xMode val="edge"/>
              <c:yMode val="edge"/>
              <c:x val="0.9432971416624657"/>
              <c:y val="0.31181230098265528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crossAx val="477734696"/>
        <c:crosses val="max"/>
        <c:crossBetween val="between"/>
        <c:majorUnit val="0.21786492400000002"/>
      </c:valAx>
      <c:catAx>
        <c:axId val="4777346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77728032"/>
        <c:crosses val="autoZero"/>
        <c:auto val="1"/>
        <c:lblAlgn val="ctr"/>
        <c:lblOffset val="100"/>
        <c:noMultiLvlLbl val="0"/>
      </c:catAx>
    </c:plotArea>
    <c:legend>
      <c:legendPos val="t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36429529508278718"/>
          <c:y val="0.12367332414850229"/>
          <c:w val="0.27112600330406605"/>
          <c:h val="6.432258829755202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5449913341451739E-2"/>
          <c:y val="9.748341712210655E-2"/>
          <c:w val="0.78306215512053023"/>
          <c:h val="0.804115473398965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Imports</c:v>
                </c:pt>
              </c:strCache>
            </c:strRef>
          </c:tx>
          <c:spPr>
            <a:pattFill prst="lgGrid">
              <a:fgClr>
                <a:srgbClr val="AE4E22">
                  <a:lumMod val="50000"/>
                </a:srgbClr>
              </a:fgClr>
              <a:bgClr>
                <a:srgbClr val="AE4E22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Sheet1!$A$14:$A$22</c:f>
              <c:strCache>
                <c:ptCount val="9"/>
                <c:pt idx="0">
                  <c:v>07</c:v>
                </c:pt>
                <c:pt idx="1">
                  <c:v>08</c:v>
                </c:pt>
                <c:pt idx="2">
                  <c:v>09</c:v>
                </c:pt>
                <c:pt idx="3">
                  <c:v>10</c:v>
                </c:pt>
                <c:pt idx="4">
                  <c:v>11</c:v>
                </c:pt>
                <c:pt idx="5">
                  <c:v>12</c:v>
                </c:pt>
                <c:pt idx="6">
                  <c:v>13</c:v>
                </c:pt>
                <c:pt idx="7">
                  <c:v>14</c:v>
                </c:pt>
                <c:pt idx="8">
                  <c:v>15</c:v>
                </c:pt>
              </c:strCache>
            </c:strRef>
          </c:cat>
          <c:val>
            <c:numRef>
              <c:f>Sheet1!$B$14:$B$22</c:f>
              <c:numCache>
                <c:formatCode>0.000</c:formatCode>
                <c:ptCount val="9"/>
                <c:pt idx="0">
                  <c:v>3.0153514034488005</c:v>
                </c:pt>
                <c:pt idx="1">
                  <c:v>2.9545004937379571</c:v>
                </c:pt>
                <c:pt idx="2">
                  <c:v>2.3080416666666665</c:v>
                </c:pt>
                <c:pt idx="3">
                  <c:v>2.5610124999999999</c:v>
                </c:pt>
                <c:pt idx="4">
                  <c:v>2.5378229166666664</c:v>
                </c:pt>
                <c:pt idx="5">
                  <c:v>2.2983437499999999</c:v>
                </c:pt>
                <c:pt idx="6">
                  <c:v>2.2373249999999998</c:v>
                </c:pt>
                <c:pt idx="7">
                  <c:v>2.3103668749999997</c:v>
                </c:pt>
                <c:pt idx="8">
                  <c:v>2.4458249999999997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Exports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Sheet1!$A$14:$A$22</c:f>
              <c:strCache>
                <c:ptCount val="9"/>
                <c:pt idx="0">
                  <c:v>07</c:v>
                </c:pt>
                <c:pt idx="1">
                  <c:v>08</c:v>
                </c:pt>
                <c:pt idx="2">
                  <c:v>09</c:v>
                </c:pt>
                <c:pt idx="3">
                  <c:v>10</c:v>
                </c:pt>
                <c:pt idx="4">
                  <c:v>11</c:v>
                </c:pt>
                <c:pt idx="5">
                  <c:v>12</c:v>
                </c:pt>
                <c:pt idx="6">
                  <c:v>13</c:v>
                </c:pt>
                <c:pt idx="7">
                  <c:v>14</c:v>
                </c:pt>
                <c:pt idx="8">
                  <c:v>15</c:v>
                </c:pt>
              </c:strCache>
            </c:strRef>
          </c:cat>
          <c:val>
            <c:numRef>
              <c:f>Sheet1!$C$14:$C$22</c:f>
              <c:numCache>
                <c:formatCode>0.000</c:formatCode>
                <c:ptCount val="9"/>
                <c:pt idx="0" formatCode="General">
                  <c:v>2.395</c:v>
                </c:pt>
                <c:pt idx="1">
                  <c:v>2.4322272542735051</c:v>
                </c:pt>
                <c:pt idx="2">
                  <c:v>1.9037500000000001</c:v>
                </c:pt>
                <c:pt idx="3">
                  <c:v>2.4227916666666665</c:v>
                </c:pt>
                <c:pt idx="4">
                  <c:v>2.5318125</c:v>
                </c:pt>
                <c:pt idx="5">
                  <c:v>2.1379770833333334</c:v>
                </c:pt>
                <c:pt idx="6">
                  <c:v>2.0959062500000001</c:v>
                </c:pt>
                <c:pt idx="7">
                  <c:v>2.2677689583333334</c:v>
                </c:pt>
                <c:pt idx="8">
                  <c:v>2.3266610416666667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77727640"/>
        <c:axId val="477729992"/>
      </c:barChart>
      <c:barChart>
        <c:barDir val="col"/>
        <c:grouping val="clustere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Imp Metic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Sheet1!$A$14:$A$22</c:f>
              <c:strCache>
                <c:ptCount val="9"/>
                <c:pt idx="0">
                  <c:v>07</c:v>
                </c:pt>
                <c:pt idx="1">
                  <c:v>08</c:v>
                </c:pt>
                <c:pt idx="2">
                  <c:v>09</c:v>
                </c:pt>
                <c:pt idx="3">
                  <c:v>10</c:v>
                </c:pt>
                <c:pt idx="4">
                  <c:v>11</c:v>
                </c:pt>
                <c:pt idx="5">
                  <c:v>12</c:v>
                </c:pt>
                <c:pt idx="6">
                  <c:v>13</c:v>
                </c:pt>
                <c:pt idx="7">
                  <c:v>14</c:v>
                </c:pt>
                <c:pt idx="8">
                  <c:v>15</c:v>
                </c:pt>
              </c:strCache>
            </c:strRef>
          </c:cat>
          <c:val>
            <c:numRef>
              <c:f>Sheet1!$D$14:$D$22</c:f>
              <c:numCache>
                <c:formatCode>General</c:formatCode>
                <c:ptCount val="9"/>
                <c:pt idx="0">
                  <c:v>0.65693930358361663</c:v>
                </c:pt>
                <c:pt idx="1">
                  <c:v>0.64368202477951142</c:v>
                </c:pt>
                <c:pt idx="2">
                  <c:v>0.50284132171387075</c:v>
                </c:pt>
                <c:pt idx="3">
                  <c:v>0.5579547930283224</c:v>
                </c:pt>
                <c:pt idx="4">
                  <c:v>0.55290259622367466</c:v>
                </c:pt>
                <c:pt idx="5">
                  <c:v>0.50072848583877994</c:v>
                </c:pt>
                <c:pt idx="6">
                  <c:v>0.48743464052287577</c:v>
                </c:pt>
                <c:pt idx="7">
                  <c:v>0.5033479030501089</c:v>
                </c:pt>
                <c:pt idx="8">
                  <c:v>0.53285947712418291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Exp 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Sheet1!$A$14:$A$22</c:f>
              <c:strCache>
                <c:ptCount val="9"/>
                <c:pt idx="0">
                  <c:v>07</c:v>
                </c:pt>
                <c:pt idx="1">
                  <c:v>08</c:v>
                </c:pt>
                <c:pt idx="2">
                  <c:v>09</c:v>
                </c:pt>
                <c:pt idx="3">
                  <c:v>10</c:v>
                </c:pt>
                <c:pt idx="4">
                  <c:v>11</c:v>
                </c:pt>
                <c:pt idx="5">
                  <c:v>12</c:v>
                </c:pt>
                <c:pt idx="6">
                  <c:v>13</c:v>
                </c:pt>
                <c:pt idx="7">
                  <c:v>14</c:v>
                </c:pt>
                <c:pt idx="8">
                  <c:v>15</c:v>
                </c:pt>
              </c:strCache>
            </c:strRef>
          </c:cat>
          <c:val>
            <c:numRef>
              <c:f>Sheet1!$E$14:$E$22</c:f>
              <c:numCache>
                <c:formatCode>General</c:formatCode>
                <c:ptCount val="9"/>
                <c:pt idx="0">
                  <c:v>0.52178649237472774</c:v>
                </c:pt>
                <c:pt idx="1">
                  <c:v>0.52989700528834538</c:v>
                </c:pt>
                <c:pt idx="2">
                  <c:v>0.414760348583878</c:v>
                </c:pt>
                <c:pt idx="3">
                  <c:v>0.52784132171387066</c:v>
                </c:pt>
                <c:pt idx="4">
                  <c:v>0.551593137254902</c:v>
                </c:pt>
                <c:pt idx="5">
                  <c:v>0.4657902142338417</c:v>
                </c:pt>
                <c:pt idx="6">
                  <c:v>0.45662445533769064</c:v>
                </c:pt>
                <c:pt idx="7">
                  <c:v>0.49406731118373276</c:v>
                </c:pt>
                <c:pt idx="8">
                  <c:v>0.5068978304284677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77728816"/>
        <c:axId val="477733912"/>
      </c:barChart>
      <c:catAx>
        <c:axId val="477727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477729992"/>
        <c:crosses val="autoZero"/>
        <c:auto val="1"/>
        <c:lblAlgn val="ctr"/>
        <c:lblOffset val="100"/>
        <c:noMultiLvlLbl val="0"/>
      </c:catAx>
      <c:valAx>
        <c:axId val="477729992"/>
        <c:scaling>
          <c:orientation val="minMax"/>
          <c:max val="4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overlay val="0"/>
        </c:title>
        <c:numFmt formatCode="#,##0" sourceLinked="0"/>
        <c:majorTickMark val="out"/>
        <c:minorTickMark val="none"/>
        <c:tickLblPos val="nextTo"/>
        <c:crossAx val="477727640"/>
        <c:crosses val="autoZero"/>
        <c:crossBetween val="between"/>
        <c:majorUnit val="1"/>
        <c:minorUnit val="0.5"/>
      </c:valAx>
      <c:valAx>
        <c:axId val="477733912"/>
        <c:scaling>
          <c:orientation val="minMax"/>
          <c:max val="0.87145970000000006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Metric Tons</a:t>
                </a:r>
                <a:endParaRPr lang="en-US" sz="2000" dirty="0"/>
              </a:p>
            </c:rich>
          </c:tx>
          <c:layout>
            <c:manualLayout>
              <c:xMode val="edge"/>
              <c:yMode val="edge"/>
              <c:x val="0.9520794017736478"/>
              <c:y val="0.31181230098265528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crossAx val="477728816"/>
        <c:crosses val="max"/>
        <c:crossBetween val="between"/>
        <c:majorUnit val="0.21786492400000002"/>
      </c:valAx>
      <c:catAx>
        <c:axId val="4777288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77733912"/>
        <c:crosses val="autoZero"/>
        <c:auto val="1"/>
        <c:lblAlgn val="ctr"/>
        <c:lblOffset val="100"/>
        <c:noMultiLvlLbl val="0"/>
      </c:catAx>
    </c:plotArea>
    <c:legend>
      <c:legendPos val="t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36429529508278718"/>
          <c:y val="0.12367332414850229"/>
          <c:w val="0.27112600330406605"/>
          <c:h val="6.432258829755202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5449913341451739E-2"/>
          <c:y val="9.748341712210655E-2"/>
          <c:w val="0.78306215512053023"/>
          <c:h val="0.804115473398965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Imports</c:v>
                </c:pt>
              </c:strCache>
            </c:strRef>
          </c:tx>
          <c:spPr>
            <a:pattFill prst="lgGrid">
              <a:fgClr>
                <a:srgbClr val="AE4E22">
                  <a:lumMod val="50000"/>
                </a:srgbClr>
              </a:fgClr>
              <a:bgClr>
                <a:srgbClr val="AE4E22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Sheet1!$A$14:$A$22</c:f>
              <c:strCache>
                <c:ptCount val="9"/>
                <c:pt idx="0">
                  <c:v>07</c:v>
                </c:pt>
                <c:pt idx="1">
                  <c:v>08</c:v>
                </c:pt>
                <c:pt idx="2">
                  <c:v>09</c:v>
                </c:pt>
                <c:pt idx="3">
                  <c:v>10</c:v>
                </c:pt>
                <c:pt idx="4">
                  <c:v>11</c:v>
                </c:pt>
                <c:pt idx="5">
                  <c:v>12</c:v>
                </c:pt>
                <c:pt idx="6">
                  <c:v>13</c:v>
                </c:pt>
                <c:pt idx="7">
                  <c:v>14</c:v>
                </c:pt>
                <c:pt idx="8">
                  <c:v>15</c:v>
                </c:pt>
              </c:strCache>
            </c:strRef>
          </c:cat>
          <c:val>
            <c:numRef>
              <c:f>Sheet1!$B$14:$B$22</c:f>
              <c:numCache>
                <c:formatCode>0.00</c:formatCode>
                <c:ptCount val="9"/>
                <c:pt idx="0">
                  <c:v>5.5036708333333335</c:v>
                </c:pt>
                <c:pt idx="1">
                  <c:v>5.3719666666666663</c:v>
                </c:pt>
                <c:pt idx="2">
                  <c:v>5.7617041666666662</c:v>
                </c:pt>
                <c:pt idx="3">
                  <c:v>6.8969895833333332</c:v>
                </c:pt>
                <c:pt idx="4">
                  <c:v>5.7253645833333326</c:v>
                </c:pt>
                <c:pt idx="5">
                  <c:v>5.5433020833333329</c:v>
                </c:pt>
                <c:pt idx="6">
                  <c:v>5.7932562500000007</c:v>
                </c:pt>
                <c:pt idx="7">
                  <c:v>5.5837416666666666</c:v>
                </c:pt>
                <c:pt idx="8">
                  <c:v>5.7986506249999996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77733520"/>
        <c:axId val="477729600"/>
      </c:barChart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Imp 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Sheet1!$A$14:$A$22</c:f>
              <c:strCache>
                <c:ptCount val="9"/>
                <c:pt idx="0">
                  <c:v>07</c:v>
                </c:pt>
                <c:pt idx="1">
                  <c:v>08</c:v>
                </c:pt>
                <c:pt idx="2">
                  <c:v>09</c:v>
                </c:pt>
                <c:pt idx="3">
                  <c:v>10</c:v>
                </c:pt>
                <c:pt idx="4">
                  <c:v>11</c:v>
                </c:pt>
                <c:pt idx="5">
                  <c:v>12</c:v>
                </c:pt>
                <c:pt idx="6">
                  <c:v>13</c:v>
                </c:pt>
                <c:pt idx="7">
                  <c:v>14</c:v>
                </c:pt>
                <c:pt idx="8">
                  <c:v>15</c:v>
                </c:pt>
              </c:strCache>
            </c:strRef>
          </c:cat>
          <c:val>
            <c:numRef>
              <c:f>Sheet1!$C$14:$C$22</c:f>
              <c:numCache>
                <c:formatCode>General</c:formatCode>
                <c:ptCount val="9"/>
                <c:pt idx="0">
                  <c:v>1.1990568264342776</c:v>
                </c:pt>
                <c:pt idx="1">
                  <c:v>1.1703631082062453</c:v>
                </c:pt>
                <c:pt idx="2">
                  <c:v>1.2552732389251997</c:v>
                </c:pt>
                <c:pt idx="3">
                  <c:v>1.5026121096586784</c:v>
                </c:pt>
                <c:pt idx="4">
                  <c:v>1.2473561183732751</c:v>
                </c:pt>
                <c:pt idx="5">
                  <c:v>1.2076910856935366</c:v>
                </c:pt>
                <c:pt idx="6">
                  <c:v>1.2621473311546842</c:v>
                </c:pt>
                <c:pt idx="7">
                  <c:v>1.216501452432825</c:v>
                </c:pt>
                <c:pt idx="8" formatCode="0.00">
                  <c:v>1.2633225762527234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77730776"/>
        <c:axId val="477730384"/>
      </c:barChart>
      <c:catAx>
        <c:axId val="4777335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477729600"/>
        <c:crosses val="autoZero"/>
        <c:auto val="1"/>
        <c:lblAlgn val="ctr"/>
        <c:lblOffset val="100"/>
        <c:noMultiLvlLbl val="0"/>
      </c:catAx>
      <c:valAx>
        <c:axId val="477729600"/>
        <c:scaling>
          <c:orientation val="minMax"/>
          <c:max val="8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overlay val="0"/>
        </c:title>
        <c:numFmt formatCode="#,##0" sourceLinked="0"/>
        <c:majorTickMark val="out"/>
        <c:minorTickMark val="none"/>
        <c:tickLblPos val="nextTo"/>
        <c:crossAx val="477733520"/>
        <c:crosses val="autoZero"/>
        <c:crossBetween val="between"/>
        <c:majorUnit val="1"/>
        <c:minorUnit val="0.5"/>
      </c:valAx>
      <c:valAx>
        <c:axId val="477730384"/>
        <c:scaling>
          <c:orientation val="minMax"/>
          <c:max val="1.7429194000000001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Metric Tons</a:t>
                </a:r>
                <a:endParaRPr lang="en-US" sz="2000" dirty="0"/>
              </a:p>
            </c:rich>
          </c:tx>
          <c:overlay val="0"/>
        </c:title>
        <c:numFmt formatCode="#,##0.0" sourceLinked="0"/>
        <c:majorTickMark val="out"/>
        <c:minorTickMark val="none"/>
        <c:tickLblPos val="nextTo"/>
        <c:crossAx val="477730776"/>
        <c:crosses val="max"/>
        <c:crossBetween val="between"/>
        <c:majorUnit val="0.21786492400000002"/>
      </c:valAx>
      <c:catAx>
        <c:axId val="4777307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77730384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5449913341451739E-2"/>
          <c:y val="3.9783119215361248E-2"/>
          <c:w val="0.79111140769487354"/>
          <c:h val="0.8581652622369572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Mill Use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Sheet1!$A$21:$A$33</c:f>
              <c:strCache>
                <c:ptCount val="13"/>
                <c:pt idx="0">
                  <c:v>04</c:v>
                </c:pt>
                <c:pt idx="1">
                  <c:v>05</c:v>
                </c:pt>
                <c:pt idx="2">
                  <c:v>06</c:v>
                </c:pt>
                <c:pt idx="3">
                  <c:v>07</c:v>
                </c:pt>
                <c:pt idx="4">
                  <c:v>08</c:v>
                </c:pt>
                <c:pt idx="5">
                  <c:v>09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15</c:v>
                </c:pt>
                <c:pt idx="12">
                  <c:v>16f</c:v>
                </c:pt>
              </c:strCache>
            </c:strRef>
          </c:cat>
          <c:val>
            <c:numRef>
              <c:f>Sheet1!$B$21:$B$33</c:f>
              <c:numCache>
                <c:formatCode>0.00</c:formatCode>
                <c:ptCount val="13"/>
                <c:pt idx="0">
                  <c:v>6.4859499999999999</c:v>
                </c:pt>
                <c:pt idx="1">
                  <c:v>6.3236375000000002</c:v>
                </c:pt>
                <c:pt idx="2">
                  <c:v>5.4571020833333339</c:v>
                </c:pt>
                <c:pt idx="3">
                  <c:v>4.8086354166666663</c:v>
                </c:pt>
                <c:pt idx="4">
                  <c:v>4.341297916666667</c:v>
                </c:pt>
                <c:pt idx="5">
                  <c:v>3.2103729166666675</c:v>
                </c:pt>
                <c:pt idx="6">
                  <c:v>3.5466604166666666</c:v>
                </c:pt>
                <c:pt idx="7">
                  <c:v>3.4632547886546186</c:v>
                </c:pt>
                <c:pt idx="8">
                  <c:v>3.3887957968261926</c:v>
                </c:pt>
                <c:pt idx="9">
                  <c:v>3.5803317386655307</c:v>
                </c:pt>
                <c:pt idx="10">
                  <c:v>3.5242076990528202</c:v>
                </c:pt>
                <c:pt idx="11">
                  <c:v>3.5571306143005894</c:v>
                </c:pt>
                <c:pt idx="12">
                  <c:v>3.6296642934963081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477732736"/>
        <c:axId val="477734304"/>
      </c:barChart>
      <c:barChart>
        <c:barDir val="col"/>
        <c:grouping val="stack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Sheet1!$A$21:$A$33</c:f>
              <c:strCache>
                <c:ptCount val="13"/>
                <c:pt idx="0">
                  <c:v>04</c:v>
                </c:pt>
                <c:pt idx="1">
                  <c:v>05</c:v>
                </c:pt>
                <c:pt idx="2">
                  <c:v>06</c:v>
                </c:pt>
                <c:pt idx="3">
                  <c:v>07</c:v>
                </c:pt>
                <c:pt idx="4">
                  <c:v>08</c:v>
                </c:pt>
                <c:pt idx="5">
                  <c:v>09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15</c:v>
                </c:pt>
                <c:pt idx="12">
                  <c:v>16f</c:v>
                </c:pt>
              </c:strCache>
            </c:strRef>
          </c:cat>
          <c:val>
            <c:numRef>
              <c:f>Sheet1!$C$21:$C$33</c:f>
              <c:numCache>
                <c:formatCode>General</c:formatCode>
                <c:ptCount val="13"/>
                <c:pt idx="0">
                  <c:v>1.4130610021786492</c:v>
                </c:pt>
                <c:pt idx="1">
                  <c:v>1.3776988017429195</c:v>
                </c:pt>
                <c:pt idx="2">
                  <c:v>1.1889111292665215</c:v>
                </c:pt>
                <c:pt idx="3">
                  <c:v>1.0476329883805373</c:v>
                </c:pt>
                <c:pt idx="4">
                  <c:v>0.94581653957879452</c:v>
                </c:pt>
                <c:pt idx="5">
                  <c:v>0.69942765068990576</c:v>
                </c:pt>
                <c:pt idx="6">
                  <c:v>0.77269290123456791</c:v>
                </c:pt>
                <c:pt idx="7">
                  <c:v>0.75452174044762932</c:v>
                </c:pt>
                <c:pt idx="8">
                  <c:v>0.73829973787063019</c:v>
                </c:pt>
                <c:pt idx="9">
                  <c:v>0.78002870123432044</c:v>
                </c:pt>
                <c:pt idx="10">
                  <c:v>0.76780124162370811</c:v>
                </c:pt>
                <c:pt idx="11">
                  <c:v>0.77497399004370138</c:v>
                </c:pt>
                <c:pt idx="12">
                  <c:v>0.79077653453078611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295908720"/>
        <c:axId val="295913816"/>
      </c:barChart>
      <c:catAx>
        <c:axId val="477732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4777343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77734304"/>
        <c:scaling>
          <c:orientation val="minMax"/>
          <c:max val="12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Metric</a:t>
                </a:r>
                <a:r>
                  <a:rPr lang="en-US" sz="2000" baseline="0" dirty="0" smtClean="0"/>
                  <a:t> Bales</a:t>
                </a:r>
                <a:endParaRPr lang="en-US" sz="2000" dirty="0"/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crossAx val="477732736"/>
        <c:crosses val="autoZero"/>
        <c:crossBetween val="between"/>
        <c:majorUnit val="2"/>
        <c:minorUnit val="1"/>
      </c:valAx>
      <c:valAx>
        <c:axId val="295913816"/>
        <c:scaling>
          <c:orientation val="minMax"/>
          <c:max val="2.6143790849999999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Metric Tons</a:t>
                </a:r>
                <a:endParaRPr lang="en-US" sz="2000" dirty="0"/>
              </a:p>
            </c:rich>
          </c:tx>
          <c:overlay val="0"/>
        </c:title>
        <c:numFmt formatCode="#,##0.0" sourceLinked="0"/>
        <c:majorTickMark val="out"/>
        <c:minorTickMark val="none"/>
        <c:tickLblPos val="nextTo"/>
        <c:crossAx val="295908720"/>
        <c:crosses val="max"/>
        <c:crossBetween val="between"/>
        <c:majorUnit val="0.43572984700000006"/>
        <c:minorUnit val="0.1"/>
      </c:valAx>
      <c:catAx>
        <c:axId val="2959087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95913816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5449913341451739E-2"/>
          <c:y val="0.13919836497842172"/>
          <c:w val="0.79111140769487354"/>
          <c:h val="0.762400525542650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Mill Use</c:v>
                </c:pt>
              </c:strCache>
            </c:strRef>
          </c:tx>
          <c:spPr>
            <a:pattFill prst="lgGrid">
              <a:fgClr>
                <a:srgbClr val="AE4E22">
                  <a:lumMod val="50000"/>
                </a:srgbClr>
              </a:fgClr>
              <a:bgClr>
                <a:srgbClr val="AE4E22"/>
              </a:bgClr>
            </a:pattFill>
            <a:ln>
              <a:solidFill>
                <a:srgbClr val="000000"/>
              </a:solidFill>
            </a:ln>
          </c:spPr>
          <c:invertIfNegative val="0"/>
          <c:cat>
            <c:strRef>
              <c:f>Sheet1!$A$13:$A$27</c:f>
              <c:strCache>
                <c:ptCount val="15"/>
                <c:pt idx="0">
                  <c:v>02</c:v>
                </c:pt>
                <c:pt idx="1">
                  <c:v>03</c:v>
                </c:pt>
                <c:pt idx="2">
                  <c:v>04</c:v>
                </c:pt>
                <c:pt idx="3">
                  <c:v>05</c:v>
                </c:pt>
                <c:pt idx="4">
                  <c:v>06</c:v>
                </c:pt>
                <c:pt idx="5">
                  <c:v>07</c:v>
                </c:pt>
                <c:pt idx="6">
                  <c:v>08</c:v>
                </c:pt>
                <c:pt idx="7">
                  <c:v>09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15e</c:v>
                </c:pt>
                <c:pt idx="14">
                  <c:v>16f</c:v>
                </c:pt>
              </c:strCache>
            </c:strRef>
          </c:cat>
          <c:val>
            <c:numRef>
              <c:f>Sheet1!$B$13:$B$27</c:f>
              <c:numCache>
                <c:formatCode>0.00</c:formatCode>
                <c:ptCount val="15"/>
                <c:pt idx="0">
                  <c:v>7.2729999999999997</c:v>
                </c:pt>
                <c:pt idx="1">
                  <c:v>6.266</c:v>
                </c:pt>
                <c:pt idx="2">
                  <c:v>6.6909999999999998</c:v>
                </c:pt>
                <c:pt idx="3">
                  <c:v>5.8710000000000004</c:v>
                </c:pt>
                <c:pt idx="4">
                  <c:v>4.9349999999999996</c:v>
                </c:pt>
                <c:pt idx="5">
                  <c:v>4.5839999999999996</c:v>
                </c:pt>
                <c:pt idx="6">
                  <c:v>3.5409999999999999</c:v>
                </c:pt>
                <c:pt idx="7">
                  <c:v>3.55</c:v>
                </c:pt>
                <c:pt idx="8">
                  <c:v>3.9</c:v>
                </c:pt>
                <c:pt idx="9">
                  <c:v>3.3</c:v>
                </c:pt>
                <c:pt idx="10">
                  <c:v>3.5</c:v>
                </c:pt>
                <c:pt idx="11" formatCode="General">
                  <c:v>3.55</c:v>
                </c:pt>
                <c:pt idx="12" formatCode="General">
                  <c:v>3.5750000000000002</c:v>
                </c:pt>
                <c:pt idx="13" formatCode="General">
                  <c:v>3.55</c:v>
                </c:pt>
                <c:pt idx="14" formatCode="General">
                  <c:v>3.6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344500048"/>
        <c:axId val="344500440"/>
      </c:barChart>
      <c:barChart>
        <c:barDir val="col"/>
        <c:grouping val="stack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Sheet1!$A$13:$A$27</c:f>
              <c:strCache>
                <c:ptCount val="15"/>
                <c:pt idx="0">
                  <c:v>02</c:v>
                </c:pt>
                <c:pt idx="1">
                  <c:v>03</c:v>
                </c:pt>
                <c:pt idx="2">
                  <c:v>04</c:v>
                </c:pt>
                <c:pt idx="3">
                  <c:v>05</c:v>
                </c:pt>
                <c:pt idx="4">
                  <c:v>06</c:v>
                </c:pt>
                <c:pt idx="5">
                  <c:v>07</c:v>
                </c:pt>
                <c:pt idx="6">
                  <c:v>08</c:v>
                </c:pt>
                <c:pt idx="7">
                  <c:v>09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15e</c:v>
                </c:pt>
                <c:pt idx="14">
                  <c:v>16f</c:v>
                </c:pt>
              </c:strCache>
            </c:strRef>
          </c:cat>
          <c:val>
            <c:numRef>
              <c:f>Sheet1!$C$13:$C$27</c:f>
              <c:numCache>
                <c:formatCode>General</c:formatCode>
                <c:ptCount val="15"/>
                <c:pt idx="0">
                  <c:v>1.5845315904139434</c:v>
                </c:pt>
                <c:pt idx="1">
                  <c:v>1.3651416122004358</c:v>
                </c:pt>
                <c:pt idx="2">
                  <c:v>1.4577342047930284</c:v>
                </c:pt>
                <c:pt idx="3">
                  <c:v>1.2790849673202616</c:v>
                </c:pt>
                <c:pt idx="4">
                  <c:v>1.0751633986928104</c:v>
                </c:pt>
                <c:pt idx="5">
                  <c:v>0.99869281045751634</c:v>
                </c:pt>
                <c:pt idx="6">
                  <c:v>0.77145969498910671</c:v>
                </c:pt>
                <c:pt idx="7">
                  <c:v>0.7734204793028322</c:v>
                </c:pt>
                <c:pt idx="8">
                  <c:v>0.84967320261437906</c:v>
                </c:pt>
                <c:pt idx="9">
                  <c:v>0.71895424836601307</c:v>
                </c:pt>
                <c:pt idx="10">
                  <c:v>0.76252723311546844</c:v>
                </c:pt>
                <c:pt idx="11">
                  <c:v>0.7734204793028322</c:v>
                </c:pt>
                <c:pt idx="12">
                  <c:v>0.77886710239651424</c:v>
                </c:pt>
                <c:pt idx="13">
                  <c:v>0.7734204793028322</c:v>
                </c:pt>
                <c:pt idx="14">
                  <c:v>0.78431372549019607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344499656"/>
        <c:axId val="344501224"/>
      </c:barChart>
      <c:catAx>
        <c:axId val="344500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3445004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44500440"/>
        <c:scaling>
          <c:orientation val="minMax"/>
          <c:max val="12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344500048"/>
        <c:crosses val="autoZero"/>
        <c:crossBetween val="between"/>
        <c:majorUnit val="2"/>
        <c:minorUnit val="1"/>
      </c:valAx>
      <c:valAx>
        <c:axId val="344501224"/>
        <c:scaling>
          <c:orientation val="minMax"/>
          <c:max val="2.6143790849999999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Metric Tons</a:t>
                </a:r>
                <a:endParaRPr lang="en-US" sz="2000" dirty="0"/>
              </a:p>
            </c:rich>
          </c:tx>
          <c:layout/>
          <c:overlay val="0"/>
        </c:title>
        <c:numFmt formatCode="#,##0.0" sourceLinked="0"/>
        <c:majorTickMark val="out"/>
        <c:minorTickMark val="none"/>
        <c:tickLblPos val="nextTo"/>
        <c:crossAx val="344499656"/>
        <c:crosses val="max"/>
        <c:crossBetween val="between"/>
        <c:majorUnit val="0.43572984700000006"/>
        <c:minorUnit val="0.1"/>
      </c:valAx>
      <c:catAx>
        <c:axId val="3444996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44501224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5449913341451739E-2"/>
          <c:y val="8.3578434503334825E-2"/>
          <c:w val="0.79111140769487354"/>
          <c:h val="0.818020456017737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Exports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Sheet1!$A$13:$A$27</c:f>
              <c:strCache>
                <c:ptCount val="15"/>
                <c:pt idx="0">
                  <c:v>02</c:v>
                </c:pt>
                <c:pt idx="1">
                  <c:v>03</c:v>
                </c:pt>
                <c:pt idx="2">
                  <c:v>04</c:v>
                </c:pt>
                <c:pt idx="3">
                  <c:v>05</c:v>
                </c:pt>
                <c:pt idx="4">
                  <c:v>06</c:v>
                </c:pt>
                <c:pt idx="5">
                  <c:v>07</c:v>
                </c:pt>
                <c:pt idx="6">
                  <c:v>08</c:v>
                </c:pt>
                <c:pt idx="7">
                  <c:v>09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15e</c:v>
                </c:pt>
                <c:pt idx="14">
                  <c:v>16f</c:v>
                </c:pt>
              </c:strCache>
            </c:strRef>
          </c:cat>
          <c:val>
            <c:numRef>
              <c:f>Sheet1!$B$13:$B$27</c:f>
              <c:numCache>
                <c:formatCode>0.00</c:formatCode>
                <c:ptCount val="15"/>
                <c:pt idx="0">
                  <c:v>11.9</c:v>
                </c:pt>
                <c:pt idx="1">
                  <c:v>13.757999999999999</c:v>
                </c:pt>
                <c:pt idx="2">
                  <c:v>14.436</c:v>
                </c:pt>
                <c:pt idx="3">
                  <c:v>17.672999999999998</c:v>
                </c:pt>
                <c:pt idx="4">
                  <c:v>12.959</c:v>
                </c:pt>
                <c:pt idx="5">
                  <c:v>13.634</c:v>
                </c:pt>
                <c:pt idx="6">
                  <c:v>13.260999999999999</c:v>
                </c:pt>
                <c:pt idx="7">
                  <c:v>12.037000000000001</c:v>
                </c:pt>
                <c:pt idx="8">
                  <c:v>14.375999999999999</c:v>
                </c:pt>
                <c:pt idx="9">
                  <c:v>11.714</c:v>
                </c:pt>
                <c:pt idx="10">
                  <c:v>13.026</c:v>
                </c:pt>
                <c:pt idx="11" formatCode="General">
                  <c:v>10.53</c:v>
                </c:pt>
                <c:pt idx="12" formatCode="General">
                  <c:v>11.246</c:v>
                </c:pt>
                <c:pt idx="13" formatCode="General">
                  <c:v>9.1999999999999993</c:v>
                </c:pt>
                <c:pt idx="14" formatCode="General">
                  <c:v>11.5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Mill Use</c:v>
                </c:pt>
              </c:strCache>
            </c:strRef>
          </c:tx>
          <c:spPr>
            <a:pattFill prst="lgGrid">
              <a:fgClr>
                <a:srgbClr val="AE4E22">
                  <a:lumMod val="50000"/>
                </a:srgbClr>
              </a:fgClr>
              <a:bgClr>
                <a:srgbClr val="AE4E22"/>
              </a:bgClr>
            </a:pattFill>
            <a:ln>
              <a:solidFill>
                <a:srgbClr val="000000"/>
              </a:solidFill>
            </a:ln>
          </c:spPr>
          <c:invertIfNegative val="0"/>
          <c:cat>
            <c:strRef>
              <c:f>Sheet1!$A$13:$A$27</c:f>
              <c:strCache>
                <c:ptCount val="15"/>
                <c:pt idx="0">
                  <c:v>02</c:v>
                </c:pt>
                <c:pt idx="1">
                  <c:v>03</c:v>
                </c:pt>
                <c:pt idx="2">
                  <c:v>04</c:v>
                </c:pt>
                <c:pt idx="3">
                  <c:v>05</c:v>
                </c:pt>
                <c:pt idx="4">
                  <c:v>06</c:v>
                </c:pt>
                <c:pt idx="5">
                  <c:v>07</c:v>
                </c:pt>
                <c:pt idx="6">
                  <c:v>08</c:v>
                </c:pt>
                <c:pt idx="7">
                  <c:v>09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15e</c:v>
                </c:pt>
                <c:pt idx="14">
                  <c:v>16f</c:v>
                </c:pt>
              </c:strCache>
            </c:strRef>
          </c:cat>
          <c:val>
            <c:numRef>
              <c:f>Sheet1!$C$13:$C$27</c:f>
              <c:numCache>
                <c:formatCode>0.00</c:formatCode>
                <c:ptCount val="15"/>
                <c:pt idx="0">
                  <c:v>7.2729999999999997</c:v>
                </c:pt>
                <c:pt idx="1">
                  <c:v>6.266</c:v>
                </c:pt>
                <c:pt idx="2">
                  <c:v>6.6909999999999998</c:v>
                </c:pt>
                <c:pt idx="3">
                  <c:v>5.8710000000000004</c:v>
                </c:pt>
                <c:pt idx="4">
                  <c:v>4.9349999999999996</c:v>
                </c:pt>
                <c:pt idx="5">
                  <c:v>4.5839999999999996</c:v>
                </c:pt>
                <c:pt idx="6">
                  <c:v>3.5409999999999999</c:v>
                </c:pt>
                <c:pt idx="7">
                  <c:v>3.55</c:v>
                </c:pt>
                <c:pt idx="8">
                  <c:v>3.9</c:v>
                </c:pt>
                <c:pt idx="9">
                  <c:v>3.3</c:v>
                </c:pt>
                <c:pt idx="10">
                  <c:v>3.5</c:v>
                </c:pt>
                <c:pt idx="11" formatCode="General">
                  <c:v>3.55</c:v>
                </c:pt>
                <c:pt idx="12" formatCode="General">
                  <c:v>3.5750000000000002</c:v>
                </c:pt>
                <c:pt idx="13" formatCode="General">
                  <c:v>3.55</c:v>
                </c:pt>
                <c:pt idx="14" formatCode="General">
                  <c:v>3.6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Mill Use 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Sheet1!$A$13:$A$27</c:f>
              <c:strCache>
                <c:ptCount val="15"/>
                <c:pt idx="0">
                  <c:v>02</c:v>
                </c:pt>
                <c:pt idx="1">
                  <c:v>03</c:v>
                </c:pt>
                <c:pt idx="2">
                  <c:v>04</c:v>
                </c:pt>
                <c:pt idx="3">
                  <c:v>05</c:v>
                </c:pt>
                <c:pt idx="4">
                  <c:v>06</c:v>
                </c:pt>
                <c:pt idx="5">
                  <c:v>07</c:v>
                </c:pt>
                <c:pt idx="6">
                  <c:v>08</c:v>
                </c:pt>
                <c:pt idx="7">
                  <c:v>09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15e</c:v>
                </c:pt>
                <c:pt idx="14">
                  <c:v>16f</c:v>
                </c:pt>
              </c:strCache>
            </c:strRef>
          </c:cat>
          <c:val>
            <c:numRef>
              <c:f>Sheet1!$F$13:$F$27</c:f>
              <c:numCache>
                <c:formatCode>General</c:formatCode>
                <c:ptCount val="15"/>
                <c:pt idx="0">
                  <c:v>1.5845315904139434</c:v>
                </c:pt>
                <c:pt idx="1">
                  <c:v>1.3651416122004358</c:v>
                </c:pt>
                <c:pt idx="2">
                  <c:v>1.4577342047930284</c:v>
                </c:pt>
                <c:pt idx="3">
                  <c:v>1.2790849673202616</c:v>
                </c:pt>
                <c:pt idx="4">
                  <c:v>1.0751633986928104</c:v>
                </c:pt>
                <c:pt idx="5">
                  <c:v>0.99869281045751634</c:v>
                </c:pt>
                <c:pt idx="6">
                  <c:v>0.77145969498910671</c:v>
                </c:pt>
                <c:pt idx="7">
                  <c:v>0.7734204793028322</c:v>
                </c:pt>
                <c:pt idx="8">
                  <c:v>0.84967320261437906</c:v>
                </c:pt>
                <c:pt idx="9">
                  <c:v>0.71895424836601307</c:v>
                </c:pt>
                <c:pt idx="10">
                  <c:v>0.76252723311546844</c:v>
                </c:pt>
                <c:pt idx="11">
                  <c:v>0.7734204793028322</c:v>
                </c:pt>
                <c:pt idx="12">
                  <c:v>0.77886710239651424</c:v>
                </c:pt>
                <c:pt idx="13">
                  <c:v>0.7734204793028322</c:v>
                </c:pt>
                <c:pt idx="14">
                  <c:v>0.78431372549019607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349899608"/>
        <c:axId val="349905096"/>
      </c:barChart>
      <c:barChart>
        <c:barDir val="col"/>
        <c:grouping val="stacked"/>
        <c:varyColors val="0"/>
        <c:ser>
          <c:idx val="3"/>
          <c:order val="3"/>
          <c:tx>
            <c:strRef>
              <c:f>Sheet1!$E$1</c:f>
              <c:strCache>
                <c:ptCount val="1"/>
                <c:pt idx="0">
                  <c:v>Exp 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Sheet1!$A$13:$A$27</c:f>
              <c:strCache>
                <c:ptCount val="15"/>
                <c:pt idx="0">
                  <c:v>02</c:v>
                </c:pt>
                <c:pt idx="1">
                  <c:v>03</c:v>
                </c:pt>
                <c:pt idx="2">
                  <c:v>04</c:v>
                </c:pt>
                <c:pt idx="3">
                  <c:v>05</c:v>
                </c:pt>
                <c:pt idx="4">
                  <c:v>06</c:v>
                </c:pt>
                <c:pt idx="5">
                  <c:v>07</c:v>
                </c:pt>
                <c:pt idx="6">
                  <c:v>08</c:v>
                </c:pt>
                <c:pt idx="7">
                  <c:v>09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15e</c:v>
                </c:pt>
                <c:pt idx="14">
                  <c:v>16f</c:v>
                </c:pt>
              </c:strCache>
            </c:strRef>
          </c:cat>
          <c:val>
            <c:numRef>
              <c:f>Sheet1!$E$13:$E$27</c:f>
              <c:numCache>
                <c:formatCode>General</c:formatCode>
                <c:ptCount val="15"/>
                <c:pt idx="0">
                  <c:v>2.5925925925925926</c:v>
                </c:pt>
                <c:pt idx="1">
                  <c:v>2.9973856209150327</c:v>
                </c:pt>
                <c:pt idx="2">
                  <c:v>3.1450980392156862</c:v>
                </c:pt>
                <c:pt idx="3">
                  <c:v>3.8503267973856206</c:v>
                </c:pt>
                <c:pt idx="4">
                  <c:v>2.8233115468409586</c:v>
                </c:pt>
                <c:pt idx="5">
                  <c:v>2.9703703703703703</c:v>
                </c:pt>
                <c:pt idx="6">
                  <c:v>2.8891067538126363</c:v>
                </c:pt>
                <c:pt idx="7">
                  <c:v>2.6224400871459697</c:v>
                </c:pt>
                <c:pt idx="8">
                  <c:v>3.1320261437908496</c:v>
                </c:pt>
                <c:pt idx="9">
                  <c:v>2.5520697167755992</c:v>
                </c:pt>
                <c:pt idx="10">
                  <c:v>2.8379084967320263</c:v>
                </c:pt>
                <c:pt idx="11">
                  <c:v>2.2941176470588234</c:v>
                </c:pt>
                <c:pt idx="12">
                  <c:v>2.4501089324618737</c:v>
                </c:pt>
                <c:pt idx="13">
                  <c:v>2.0043572984749454</c:v>
                </c:pt>
                <c:pt idx="14">
                  <c:v>2.505446623093682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Prod 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Sheet1!$A$13:$A$27</c:f>
              <c:strCache>
                <c:ptCount val="15"/>
                <c:pt idx="0">
                  <c:v>02</c:v>
                </c:pt>
                <c:pt idx="1">
                  <c:v>03</c:v>
                </c:pt>
                <c:pt idx="2">
                  <c:v>04</c:v>
                </c:pt>
                <c:pt idx="3">
                  <c:v>05</c:v>
                </c:pt>
                <c:pt idx="4">
                  <c:v>06</c:v>
                </c:pt>
                <c:pt idx="5">
                  <c:v>07</c:v>
                </c:pt>
                <c:pt idx="6">
                  <c:v>08</c:v>
                </c:pt>
                <c:pt idx="7">
                  <c:v>09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15e</c:v>
                </c:pt>
                <c:pt idx="14">
                  <c:v>16f</c:v>
                </c:pt>
              </c:strCache>
            </c:strRef>
          </c:cat>
          <c:val>
            <c:numRef>
              <c:f>Sheet1!$G$13:$G$27</c:f>
              <c:numCache>
                <c:formatCode>General</c:formatCode>
                <c:ptCount val="15"/>
                <c:pt idx="0">
                  <c:v>3.7492374727668847</c:v>
                </c:pt>
                <c:pt idx="1">
                  <c:v>3.977124183006536</c:v>
                </c:pt>
                <c:pt idx="2">
                  <c:v>5.0655773420479306</c:v>
                </c:pt>
                <c:pt idx="3">
                  <c:v>5.20479302832244</c:v>
                </c:pt>
                <c:pt idx="4">
                  <c:v>4.7032679738562093</c:v>
                </c:pt>
                <c:pt idx="5">
                  <c:v>4.1845315904139433</c:v>
                </c:pt>
                <c:pt idx="6">
                  <c:v>2.7941176470588234</c:v>
                </c:pt>
                <c:pt idx="7">
                  <c:v>2.6542483660130718</c:v>
                </c:pt>
                <c:pt idx="8">
                  <c:v>3.9437908496732028</c:v>
                </c:pt>
                <c:pt idx="9">
                  <c:v>3.3928104575163403</c:v>
                </c:pt>
                <c:pt idx="10">
                  <c:v>3.7721132897603487</c:v>
                </c:pt>
                <c:pt idx="11">
                  <c:v>2.812418300653595</c:v>
                </c:pt>
                <c:pt idx="12">
                  <c:v>3.5553376906318084</c:v>
                </c:pt>
                <c:pt idx="13">
                  <c:v>2.8078431372549022</c:v>
                </c:pt>
                <c:pt idx="14">
                  <c:v>3.4422657952069717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349894904"/>
        <c:axId val="349895688"/>
      </c:bar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Production</c:v>
                </c:pt>
              </c:strCache>
            </c:strRef>
          </c:tx>
          <c:spPr>
            <a:ln>
              <a:solidFill>
                <a:srgbClr val="000000"/>
              </a:solidFill>
            </a:ln>
          </c:spPr>
          <c:marker>
            <c:symbol val="square"/>
            <c:size val="7"/>
            <c:spPr>
              <a:solidFill>
                <a:srgbClr val="000000"/>
              </a:solidFill>
              <a:ln>
                <a:solidFill>
                  <a:srgbClr val="000000"/>
                </a:solidFill>
              </a:ln>
            </c:spPr>
          </c:marker>
          <c:cat>
            <c:strRef>
              <c:f>Sheet1!$A$13:$A$27</c:f>
              <c:strCache>
                <c:ptCount val="15"/>
                <c:pt idx="0">
                  <c:v>02</c:v>
                </c:pt>
                <c:pt idx="1">
                  <c:v>03</c:v>
                </c:pt>
                <c:pt idx="2">
                  <c:v>04</c:v>
                </c:pt>
                <c:pt idx="3">
                  <c:v>05</c:v>
                </c:pt>
                <c:pt idx="4">
                  <c:v>06</c:v>
                </c:pt>
                <c:pt idx="5">
                  <c:v>07</c:v>
                </c:pt>
                <c:pt idx="6">
                  <c:v>08</c:v>
                </c:pt>
                <c:pt idx="7">
                  <c:v>09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15e</c:v>
                </c:pt>
                <c:pt idx="14">
                  <c:v>16f</c:v>
                </c:pt>
              </c:strCache>
            </c:strRef>
          </c:cat>
          <c:val>
            <c:numRef>
              <c:f>Sheet1!$D$13:$D$27</c:f>
              <c:numCache>
                <c:formatCode>0.00</c:formatCode>
                <c:ptCount val="15"/>
                <c:pt idx="0">
                  <c:v>17.209</c:v>
                </c:pt>
                <c:pt idx="1">
                  <c:v>18.254999999999999</c:v>
                </c:pt>
                <c:pt idx="2">
                  <c:v>23.251000000000001</c:v>
                </c:pt>
                <c:pt idx="3">
                  <c:v>23.89</c:v>
                </c:pt>
                <c:pt idx="4">
                  <c:v>21.588000000000001</c:v>
                </c:pt>
                <c:pt idx="5">
                  <c:v>19.207000000000001</c:v>
                </c:pt>
                <c:pt idx="6">
                  <c:v>12.824999999999999</c:v>
                </c:pt>
                <c:pt idx="7">
                  <c:v>12.183</c:v>
                </c:pt>
                <c:pt idx="8">
                  <c:v>18.102</c:v>
                </c:pt>
                <c:pt idx="9">
                  <c:v>15.573</c:v>
                </c:pt>
                <c:pt idx="10">
                  <c:v>17.314</c:v>
                </c:pt>
                <c:pt idx="11" formatCode="General">
                  <c:v>12.909000000000001</c:v>
                </c:pt>
                <c:pt idx="12" formatCode="General">
                  <c:v>16.318999999999999</c:v>
                </c:pt>
                <c:pt idx="13" formatCode="General">
                  <c:v>12.888</c:v>
                </c:pt>
                <c:pt idx="14" formatCode="General">
                  <c:v>15.8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9899608"/>
        <c:axId val="349905096"/>
      </c:lineChart>
      <c:catAx>
        <c:axId val="3498996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3499050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49905096"/>
        <c:scaling>
          <c:orientation val="minMax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</a:t>
                </a:r>
                <a:r>
                  <a:rPr lang="en-US" sz="2000" baseline="0" dirty="0" smtClean="0"/>
                  <a:t> Bales</a:t>
                </a:r>
                <a:endParaRPr lang="en-US" sz="2000" dirty="0"/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349899608"/>
        <c:crosses val="autoZero"/>
        <c:crossBetween val="between"/>
        <c:majorUnit val="5"/>
        <c:minorUnit val="0.5"/>
      </c:valAx>
      <c:valAx>
        <c:axId val="349895688"/>
        <c:scaling>
          <c:orientation val="minMax"/>
          <c:max val="6.5359477999999998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Metric Tons</a:t>
                </a:r>
                <a:endParaRPr lang="en-US" sz="2000" dirty="0"/>
              </a:p>
            </c:rich>
          </c:tx>
          <c:layout>
            <c:manualLayout>
              <c:xMode val="edge"/>
              <c:yMode val="edge"/>
              <c:x val="0.9528101042553393"/>
              <c:y val="0.30022481546701218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crossAx val="349894904"/>
        <c:crosses val="max"/>
        <c:crossBetween val="between"/>
        <c:majorUnit val="1.0893246189999997"/>
        <c:minorUnit val="0.2"/>
      </c:valAx>
      <c:catAx>
        <c:axId val="3498949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49895688"/>
        <c:crosses val="autoZero"/>
        <c:auto val="1"/>
        <c:lblAlgn val="ctr"/>
        <c:lblOffset val="100"/>
        <c:noMultiLvlLbl val="0"/>
      </c:catAx>
    </c:plotArea>
    <c:legend>
      <c:legendPos val="t"/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layout>
        <c:manualLayout>
          <c:xMode val="edge"/>
          <c:yMode val="edge"/>
          <c:x val="0.26133758662109113"/>
          <c:y val="0.11123986095017381"/>
          <c:w val="0.47732482675781779"/>
          <c:h val="6.432258829755202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5449913341451739E-2"/>
          <c:y val="9.748341712210655E-2"/>
          <c:w val="0.79155052070043252"/>
          <c:h val="0.80411547339896539"/>
        </c:manualLayout>
      </c:layout>
      <c:barChart>
        <c:barDir val="col"/>
        <c:grouping val="stacke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Net Imports</c:v>
                </c:pt>
              </c:strCache>
            </c:strRef>
          </c:tx>
          <c:spPr>
            <a:solidFill>
              <a:srgbClr val="FFCC66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Sheet1!$A$2:$A$27</c:f>
              <c:strCache>
                <c:ptCount val="18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</c:v>
                </c:pt>
                <c:pt idx="15">
                  <c:v>14</c:v>
                </c:pt>
                <c:pt idx="16">
                  <c:v>15e</c:v>
                </c:pt>
                <c:pt idx="17">
                  <c:v>16f</c:v>
                </c:pt>
              </c:strCache>
            </c:strRef>
          </c:cat>
          <c:val>
            <c:numRef>
              <c:f>Sheet1!$D$2:$D$27</c:f>
              <c:numCache>
                <c:formatCode>General</c:formatCode>
                <c:ptCount val="18"/>
                <c:pt idx="0">
                  <c:v>-1.575</c:v>
                </c:pt>
                <c:pt idx="1">
                  <c:v>-0.21199999999999999</c:v>
                </c:pt>
                <c:pt idx="2">
                  <c:v>0.10699999999999998</c:v>
                </c:pt>
                <c:pt idx="3">
                  <c:v>2.3759999999999999</c:v>
                </c:pt>
                <c:pt idx="4">
                  <c:v>8.6590000000000007</c:v>
                </c:pt>
                <c:pt idx="5">
                  <c:v>6.3549999999999995</c:v>
                </c:pt>
                <c:pt idx="6">
                  <c:v>19.247999999999998</c:v>
                </c:pt>
                <c:pt idx="7">
                  <c:v>10.5</c:v>
                </c:pt>
                <c:pt idx="8">
                  <c:v>11.468</c:v>
                </c:pt>
                <c:pt idx="9">
                  <c:v>6.9120000000000008</c:v>
                </c:pt>
                <c:pt idx="10">
                  <c:v>10.88</c:v>
                </c:pt>
                <c:pt idx="11">
                  <c:v>11.856999999999999</c:v>
                </c:pt>
                <c:pt idx="12">
                  <c:v>24.478000000000002</c:v>
                </c:pt>
                <c:pt idx="13">
                  <c:v>20.28</c:v>
                </c:pt>
                <c:pt idx="14">
                  <c:v>14.096</c:v>
                </c:pt>
                <c:pt idx="15">
                  <c:v>8.213000000000001</c:v>
                </c:pt>
                <c:pt idx="16">
                  <c:v>4.375</c:v>
                </c:pt>
                <c:pt idx="17">
                  <c:v>4.4000000000000004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349904312"/>
        <c:axId val="349897256"/>
      </c:bar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Production</c:v>
                </c:pt>
              </c:strCache>
            </c:strRef>
          </c:tx>
          <c:spPr>
            <a:ln w="41275">
              <a:solidFill>
                <a:srgbClr val="AE4E22"/>
              </a:solidFill>
              <a:prstDash val="dash"/>
            </a:ln>
          </c:spPr>
          <c:marker>
            <c:symbol val="square"/>
            <c:size val="7"/>
            <c:spPr>
              <a:solidFill>
                <a:srgbClr val="AE4E22"/>
              </a:solidFill>
              <a:ln>
                <a:solidFill>
                  <a:srgbClr val="AE4E22"/>
                </a:solidFill>
              </a:ln>
            </c:spPr>
          </c:marker>
          <c:cat>
            <c:strRef>
              <c:f>Sheet1!$A$2:$A$27</c:f>
              <c:strCache>
                <c:ptCount val="18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</c:v>
                </c:pt>
                <c:pt idx="15">
                  <c:v>14</c:v>
                </c:pt>
                <c:pt idx="16">
                  <c:v>15e</c:v>
                </c:pt>
                <c:pt idx="17">
                  <c:v>16f</c:v>
                </c:pt>
              </c:strCache>
            </c:strRef>
          </c:cat>
          <c:val>
            <c:numRef>
              <c:f>Sheet1!$B$2:$B$27</c:f>
              <c:numCache>
                <c:formatCode>General</c:formatCode>
                <c:ptCount val="18"/>
                <c:pt idx="0">
                  <c:v>17.600000000000001</c:v>
                </c:pt>
                <c:pt idx="1">
                  <c:v>20.3</c:v>
                </c:pt>
                <c:pt idx="2">
                  <c:v>24.4</c:v>
                </c:pt>
                <c:pt idx="3">
                  <c:v>25.2</c:v>
                </c:pt>
                <c:pt idx="4">
                  <c:v>23.8</c:v>
                </c:pt>
                <c:pt idx="5">
                  <c:v>30.3</c:v>
                </c:pt>
                <c:pt idx="6">
                  <c:v>28.4</c:v>
                </c:pt>
                <c:pt idx="7">
                  <c:v>35.5</c:v>
                </c:pt>
                <c:pt idx="8">
                  <c:v>37</c:v>
                </c:pt>
                <c:pt idx="9">
                  <c:v>36.700000000000003</c:v>
                </c:pt>
                <c:pt idx="10">
                  <c:v>32</c:v>
                </c:pt>
                <c:pt idx="11">
                  <c:v>30.5</c:v>
                </c:pt>
                <c:pt idx="12">
                  <c:v>34</c:v>
                </c:pt>
                <c:pt idx="13">
                  <c:v>35</c:v>
                </c:pt>
                <c:pt idx="14">
                  <c:v>32.75</c:v>
                </c:pt>
                <c:pt idx="15">
                  <c:v>30</c:v>
                </c:pt>
                <c:pt idx="16">
                  <c:v>22.5</c:v>
                </c:pt>
                <c:pt idx="17">
                  <c:v>21.5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Use</c:v>
                </c:pt>
              </c:strCache>
            </c:strRef>
          </c:tx>
          <c:spPr>
            <a:ln w="41275">
              <a:solidFill>
                <a:srgbClr val="006600"/>
              </a:solidFill>
            </a:ln>
          </c:spPr>
          <c:marker>
            <c:symbol val="none"/>
          </c:marker>
          <c:cat>
            <c:strRef>
              <c:f>Sheet1!$A$2:$A$27</c:f>
              <c:strCache>
                <c:ptCount val="18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</c:v>
                </c:pt>
                <c:pt idx="15">
                  <c:v>14</c:v>
                </c:pt>
                <c:pt idx="16">
                  <c:v>15e</c:v>
                </c:pt>
                <c:pt idx="17">
                  <c:v>16f</c:v>
                </c:pt>
              </c:strCache>
            </c:strRef>
          </c:cat>
          <c:val>
            <c:numRef>
              <c:f>Sheet1!$C$2:$C$27</c:f>
              <c:numCache>
                <c:formatCode>General</c:formatCode>
                <c:ptCount val="18"/>
                <c:pt idx="0">
                  <c:v>21.3</c:v>
                </c:pt>
                <c:pt idx="1">
                  <c:v>23.5</c:v>
                </c:pt>
                <c:pt idx="2">
                  <c:v>26.25</c:v>
                </c:pt>
                <c:pt idx="3">
                  <c:v>29.9</c:v>
                </c:pt>
                <c:pt idx="4">
                  <c:v>32</c:v>
                </c:pt>
                <c:pt idx="5">
                  <c:v>38.5</c:v>
                </c:pt>
                <c:pt idx="6">
                  <c:v>45</c:v>
                </c:pt>
                <c:pt idx="7">
                  <c:v>50</c:v>
                </c:pt>
                <c:pt idx="8">
                  <c:v>51</c:v>
                </c:pt>
                <c:pt idx="9">
                  <c:v>44</c:v>
                </c:pt>
                <c:pt idx="10">
                  <c:v>50</c:v>
                </c:pt>
                <c:pt idx="11">
                  <c:v>46</c:v>
                </c:pt>
                <c:pt idx="12">
                  <c:v>38</c:v>
                </c:pt>
                <c:pt idx="13">
                  <c:v>36</c:v>
                </c:pt>
                <c:pt idx="14">
                  <c:v>34.5</c:v>
                </c:pt>
                <c:pt idx="15">
                  <c:v>33</c:v>
                </c:pt>
                <c:pt idx="16">
                  <c:v>34</c:v>
                </c:pt>
                <c:pt idx="17">
                  <c:v>35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Stocks</c:v>
                </c:pt>
              </c:strCache>
            </c:strRef>
          </c:tx>
          <c:spPr>
            <a:ln w="41275">
              <a:solidFill>
                <a:srgbClr val="1E3E92"/>
              </a:solidFill>
              <a:prstDash val="sysDash"/>
            </a:ln>
          </c:spPr>
          <c:marker>
            <c:symbol val="triangle"/>
            <c:size val="7"/>
            <c:spPr>
              <a:solidFill>
                <a:srgbClr val="174882"/>
              </a:solidFill>
              <a:ln>
                <a:solidFill>
                  <a:srgbClr val="174882"/>
                </a:solidFill>
              </a:ln>
            </c:spPr>
          </c:marker>
          <c:cat>
            <c:strRef>
              <c:f>Sheet1!$A$2:$A$27</c:f>
              <c:strCache>
                <c:ptCount val="18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</c:v>
                </c:pt>
                <c:pt idx="15">
                  <c:v>14</c:v>
                </c:pt>
                <c:pt idx="16">
                  <c:v>15e</c:v>
                </c:pt>
                <c:pt idx="17">
                  <c:v>16f</c:v>
                </c:pt>
              </c:strCache>
            </c:strRef>
          </c:cat>
          <c:val>
            <c:numRef>
              <c:f>Sheet1!$E$2:$E$27</c:f>
              <c:numCache>
                <c:formatCode>General</c:formatCode>
                <c:ptCount val="18"/>
                <c:pt idx="0">
                  <c:v>22.378</c:v>
                </c:pt>
                <c:pt idx="1">
                  <c:v>19.741</c:v>
                </c:pt>
                <c:pt idx="2">
                  <c:v>18.847999999999999</c:v>
                </c:pt>
                <c:pt idx="3">
                  <c:v>17.474</c:v>
                </c:pt>
                <c:pt idx="4">
                  <c:v>18.983000000000001</c:v>
                </c:pt>
                <c:pt idx="5">
                  <c:v>18.388000000000002</c:v>
                </c:pt>
                <c:pt idx="6">
                  <c:v>22.536000000000001</c:v>
                </c:pt>
                <c:pt idx="7">
                  <c:v>20.536000000000001</c:v>
                </c:pt>
                <c:pt idx="8">
                  <c:v>20.504000000000001</c:v>
                </c:pt>
                <c:pt idx="9">
                  <c:v>21.366</c:v>
                </c:pt>
                <c:pt idx="10">
                  <c:v>14.246</c:v>
                </c:pt>
                <c:pt idx="11">
                  <c:v>10.603</c:v>
                </c:pt>
                <c:pt idx="12">
                  <c:v>31.081</c:v>
                </c:pt>
                <c:pt idx="13">
                  <c:v>50.360999999999997</c:v>
                </c:pt>
                <c:pt idx="14">
                  <c:v>62.707000000000001</c:v>
                </c:pt>
                <c:pt idx="15">
                  <c:v>67.92</c:v>
                </c:pt>
                <c:pt idx="16">
                  <c:v>60.795000000000002</c:v>
                </c:pt>
                <c:pt idx="17">
                  <c:v>51.695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9904312"/>
        <c:axId val="349897256"/>
      </c:lineChart>
      <c:lineChart>
        <c:grouping val="standard"/>
        <c:varyColors val="0"/>
        <c:ser>
          <c:idx val="4"/>
          <c:order val="4"/>
          <c:tx>
            <c:strRef>
              <c:f>Sheet1!$F$1</c:f>
              <c:strCache>
                <c:ptCount val="1"/>
                <c:pt idx="0">
                  <c:v>Prod Metric Tons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Sheet1!$A$2:$A$27</c:f>
              <c:strCache>
                <c:ptCount val="18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</c:v>
                </c:pt>
                <c:pt idx="15">
                  <c:v>14</c:v>
                </c:pt>
                <c:pt idx="16">
                  <c:v>15e</c:v>
                </c:pt>
                <c:pt idx="17">
                  <c:v>16f</c:v>
                </c:pt>
              </c:strCache>
            </c:strRef>
          </c:cat>
          <c:val>
            <c:numRef>
              <c:f>Sheet1!$F$2:$F$27</c:f>
              <c:numCache>
                <c:formatCode>General</c:formatCode>
                <c:ptCount val="18"/>
                <c:pt idx="0">
                  <c:v>3.8344226579520702</c:v>
                </c:pt>
                <c:pt idx="1">
                  <c:v>4.4226579520697173</c:v>
                </c:pt>
                <c:pt idx="2">
                  <c:v>5.3159041394335507</c:v>
                </c:pt>
                <c:pt idx="3">
                  <c:v>5.4901960784313726</c:v>
                </c:pt>
                <c:pt idx="4">
                  <c:v>5.1851851851851851</c:v>
                </c:pt>
                <c:pt idx="5">
                  <c:v>6.6013071895424842</c:v>
                </c:pt>
                <c:pt idx="6">
                  <c:v>6.1873638344226576</c:v>
                </c:pt>
                <c:pt idx="7">
                  <c:v>7.7342047930283231</c:v>
                </c:pt>
                <c:pt idx="8">
                  <c:v>8.0610021786492378</c:v>
                </c:pt>
                <c:pt idx="9">
                  <c:v>7.9956427015250551</c:v>
                </c:pt>
                <c:pt idx="10">
                  <c:v>6.9716775599128544</c:v>
                </c:pt>
                <c:pt idx="11">
                  <c:v>6.6448801742919388</c:v>
                </c:pt>
                <c:pt idx="12">
                  <c:v>7.4074074074074074</c:v>
                </c:pt>
                <c:pt idx="13">
                  <c:v>7.6252723311546839</c:v>
                </c:pt>
                <c:pt idx="14">
                  <c:v>7.1350762527233114</c:v>
                </c:pt>
                <c:pt idx="15">
                  <c:v>6.5359477124183005</c:v>
                </c:pt>
                <c:pt idx="16">
                  <c:v>4.9019607843137258</c:v>
                </c:pt>
                <c:pt idx="17">
                  <c:v>4.6840958605664493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Use Metric Tons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Sheet1!$A$2:$A$27</c:f>
              <c:strCache>
                <c:ptCount val="18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</c:v>
                </c:pt>
                <c:pt idx="15">
                  <c:v>14</c:v>
                </c:pt>
                <c:pt idx="16">
                  <c:v>15e</c:v>
                </c:pt>
                <c:pt idx="17">
                  <c:v>16f</c:v>
                </c:pt>
              </c:strCache>
            </c:strRef>
          </c:cat>
          <c:val>
            <c:numRef>
              <c:f>Sheet1!$G$2:$G$27</c:f>
              <c:numCache>
                <c:formatCode>General</c:formatCode>
                <c:ptCount val="18"/>
                <c:pt idx="0">
                  <c:v>4.6405228758169939</c:v>
                </c:pt>
                <c:pt idx="1">
                  <c:v>5.1198257080610023</c:v>
                </c:pt>
                <c:pt idx="2">
                  <c:v>5.7189542483660132</c:v>
                </c:pt>
                <c:pt idx="3">
                  <c:v>6.5141612200435732</c:v>
                </c:pt>
                <c:pt idx="4">
                  <c:v>6.9716775599128544</c:v>
                </c:pt>
                <c:pt idx="5">
                  <c:v>8.3877995642701535</c:v>
                </c:pt>
                <c:pt idx="6">
                  <c:v>9.8039215686274517</c:v>
                </c:pt>
                <c:pt idx="7">
                  <c:v>10.893246187363834</c:v>
                </c:pt>
                <c:pt idx="8">
                  <c:v>11.111111111111111</c:v>
                </c:pt>
                <c:pt idx="9">
                  <c:v>9.5860566448801752</c:v>
                </c:pt>
                <c:pt idx="10">
                  <c:v>10.893246187363834</c:v>
                </c:pt>
                <c:pt idx="11">
                  <c:v>10.021786492374728</c:v>
                </c:pt>
                <c:pt idx="12">
                  <c:v>8.2788671023965144</c:v>
                </c:pt>
                <c:pt idx="13">
                  <c:v>7.8431372549019613</c:v>
                </c:pt>
                <c:pt idx="14">
                  <c:v>7.5163398692810457</c:v>
                </c:pt>
                <c:pt idx="15">
                  <c:v>7.1895424836601309</c:v>
                </c:pt>
                <c:pt idx="16">
                  <c:v>7.4074074074074074</c:v>
                </c:pt>
                <c:pt idx="17">
                  <c:v>7.6252723311546839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Net Imp Metric Tons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Sheet1!$A$2:$A$27</c:f>
              <c:strCache>
                <c:ptCount val="18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</c:v>
                </c:pt>
                <c:pt idx="15">
                  <c:v>14</c:v>
                </c:pt>
                <c:pt idx="16">
                  <c:v>15e</c:v>
                </c:pt>
                <c:pt idx="17">
                  <c:v>16f</c:v>
                </c:pt>
              </c:strCache>
            </c:strRef>
          </c:cat>
          <c:val>
            <c:numRef>
              <c:f>Sheet1!$H$2:$H$27</c:f>
              <c:numCache>
                <c:formatCode>General</c:formatCode>
                <c:ptCount val="18"/>
                <c:pt idx="0">
                  <c:v>-0.34313725490196079</c:v>
                </c:pt>
                <c:pt idx="1">
                  <c:v>-4.6187363834422658E-2</c:v>
                </c:pt>
                <c:pt idx="2">
                  <c:v>2.3311546840958604E-2</c:v>
                </c:pt>
                <c:pt idx="3">
                  <c:v>0.51764705882352935</c:v>
                </c:pt>
                <c:pt idx="4">
                  <c:v>1.886492374727669</c:v>
                </c:pt>
                <c:pt idx="5">
                  <c:v>1.3845315904139432</c:v>
                </c:pt>
                <c:pt idx="6">
                  <c:v>4.193464052287581</c:v>
                </c:pt>
                <c:pt idx="7">
                  <c:v>2.2875816993464051</c:v>
                </c:pt>
                <c:pt idx="8">
                  <c:v>2.4984749455337689</c:v>
                </c:pt>
                <c:pt idx="9">
                  <c:v>1.5058823529411767</c:v>
                </c:pt>
                <c:pt idx="10">
                  <c:v>2.3703703703703707</c:v>
                </c:pt>
                <c:pt idx="11">
                  <c:v>2.5832244008714595</c:v>
                </c:pt>
                <c:pt idx="12">
                  <c:v>5.3328976034858391</c:v>
                </c:pt>
                <c:pt idx="13">
                  <c:v>4.4183006535947715</c:v>
                </c:pt>
                <c:pt idx="14">
                  <c:v>3.0710239651416122</c:v>
                </c:pt>
                <c:pt idx="15">
                  <c:v>1.7893246187363836</c:v>
                </c:pt>
                <c:pt idx="16">
                  <c:v>0.95315904139433549</c:v>
                </c:pt>
                <c:pt idx="17">
                  <c:v>0.95860566448801754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Stocks Metric Tons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Sheet1!$A$2:$A$27</c:f>
              <c:strCache>
                <c:ptCount val="18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</c:v>
                </c:pt>
                <c:pt idx="15">
                  <c:v>14</c:v>
                </c:pt>
                <c:pt idx="16">
                  <c:v>15e</c:v>
                </c:pt>
                <c:pt idx="17">
                  <c:v>16f</c:v>
                </c:pt>
              </c:strCache>
            </c:strRef>
          </c:cat>
          <c:val>
            <c:numRef>
              <c:f>Sheet1!$I$2:$I$27</c:f>
              <c:numCache>
                <c:formatCode>General</c:formatCode>
                <c:ptCount val="18"/>
                <c:pt idx="0">
                  <c:v>4.8753812636165579</c:v>
                </c:pt>
                <c:pt idx="1">
                  <c:v>4.3008714596949895</c:v>
                </c:pt>
                <c:pt idx="2">
                  <c:v>4.1063180827886709</c:v>
                </c:pt>
                <c:pt idx="3">
                  <c:v>3.8069716775599129</c:v>
                </c:pt>
                <c:pt idx="4">
                  <c:v>4.1357298474945532</c:v>
                </c:pt>
                <c:pt idx="5">
                  <c:v>4.0061002178649243</c:v>
                </c:pt>
                <c:pt idx="6">
                  <c:v>4.9098039215686278</c:v>
                </c:pt>
                <c:pt idx="7">
                  <c:v>4.4740740740740748</c:v>
                </c:pt>
                <c:pt idx="8">
                  <c:v>4.4671023965141616</c:v>
                </c:pt>
                <c:pt idx="9">
                  <c:v>4.6549019607843141</c:v>
                </c:pt>
                <c:pt idx="10">
                  <c:v>3.1037037037037041</c:v>
                </c:pt>
                <c:pt idx="11">
                  <c:v>2.3100217864923747</c:v>
                </c:pt>
                <c:pt idx="12">
                  <c:v>6.7714596949891073</c:v>
                </c:pt>
                <c:pt idx="13">
                  <c:v>10.971895424836601</c:v>
                </c:pt>
                <c:pt idx="14">
                  <c:v>13.661655773420479</c:v>
                </c:pt>
                <c:pt idx="15">
                  <c:v>14.797385620915033</c:v>
                </c:pt>
                <c:pt idx="16">
                  <c:v>13.245098039215687</c:v>
                </c:pt>
                <c:pt idx="17">
                  <c:v>11.262527233115469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9905488"/>
        <c:axId val="349896472"/>
      </c:lineChart>
      <c:catAx>
        <c:axId val="349904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3498972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49897256"/>
        <c:scaling>
          <c:orientation val="minMax"/>
          <c:max val="80"/>
          <c:min val="-1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49904312"/>
        <c:crosses val="autoZero"/>
        <c:crossBetween val="between"/>
        <c:majorUnit val="10"/>
        <c:minorUnit val="5"/>
      </c:valAx>
      <c:valAx>
        <c:axId val="349896472"/>
        <c:scaling>
          <c:orientation val="minMax"/>
          <c:max val="17.429193899999998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</a:t>
                </a:r>
                <a:r>
                  <a:rPr lang="en-US" sz="2000" baseline="0" dirty="0" smtClean="0"/>
                  <a:t> Metric Tons</a:t>
                </a:r>
                <a:endParaRPr lang="en-US" sz="2000" dirty="0"/>
              </a:p>
            </c:rich>
          </c:tx>
          <c:layout/>
          <c:overlay val="0"/>
        </c:title>
        <c:numFmt formatCode="#,##0.0" sourceLinked="0"/>
        <c:majorTickMark val="out"/>
        <c:minorTickMark val="none"/>
        <c:tickLblPos val="nextTo"/>
        <c:crossAx val="349905488"/>
        <c:crosses val="max"/>
        <c:crossBetween val="between"/>
        <c:majorUnit val="2.1786492369999997"/>
      </c:valAx>
      <c:catAx>
        <c:axId val="3499054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49896472"/>
        <c:crosses val="autoZero"/>
        <c:auto val="1"/>
        <c:lblAlgn val="ctr"/>
        <c:lblOffset val="100"/>
        <c:noMultiLvlLbl val="0"/>
      </c:catAx>
    </c:plotArea>
    <c:legend>
      <c:legendPos val="t"/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ayout>
        <c:manualLayout>
          <c:xMode val="edge"/>
          <c:yMode val="edge"/>
          <c:x val="0.17656422771086586"/>
          <c:y val="0.11206284614191477"/>
          <c:w val="0.70549704941415869"/>
          <c:h val="6.9920712402259097E-2"/>
        </c:manualLayout>
      </c:layout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Cents per Gallon</a:t>
            </a:r>
            <a:endParaRPr lang="en-US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5.8388621561193739E-2"/>
          <c:y val="9.2647380790072495E-2"/>
          <c:w val="0.92463606979683099"/>
          <c:h val="0.8056599794146810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#2 Diesel, Gulf Coast</c:v>
                </c:pt>
              </c:strCache>
            </c:strRef>
          </c:tx>
          <c:spPr>
            <a:ln>
              <a:solidFill>
                <a:srgbClr val="000000"/>
              </a:solidFill>
            </a:ln>
          </c:spPr>
          <c:cat>
            <c:numRef>
              <c:f>Sheet1!$A$1243:$A$3650</c:f>
              <c:numCache>
                <c:formatCode>m/d/yyyy</c:formatCode>
                <c:ptCount val="2408"/>
                <c:pt idx="0">
                  <c:v>39084</c:v>
                </c:pt>
                <c:pt idx="1">
                  <c:v>39085</c:v>
                </c:pt>
                <c:pt idx="2">
                  <c:v>39086</c:v>
                </c:pt>
                <c:pt idx="3">
                  <c:v>39087</c:v>
                </c:pt>
                <c:pt idx="4">
                  <c:v>39090</c:v>
                </c:pt>
                <c:pt idx="5">
                  <c:v>39091</c:v>
                </c:pt>
                <c:pt idx="6">
                  <c:v>39092</c:v>
                </c:pt>
                <c:pt idx="7">
                  <c:v>39093</c:v>
                </c:pt>
                <c:pt idx="8">
                  <c:v>39094</c:v>
                </c:pt>
                <c:pt idx="9">
                  <c:v>39098</c:v>
                </c:pt>
                <c:pt idx="10">
                  <c:v>39099</c:v>
                </c:pt>
                <c:pt idx="11">
                  <c:v>39100</c:v>
                </c:pt>
                <c:pt idx="12">
                  <c:v>39101</c:v>
                </c:pt>
                <c:pt idx="13">
                  <c:v>39104</c:v>
                </c:pt>
                <c:pt idx="14">
                  <c:v>39105</c:v>
                </c:pt>
                <c:pt idx="15">
                  <c:v>39106</c:v>
                </c:pt>
                <c:pt idx="16">
                  <c:v>39107</c:v>
                </c:pt>
                <c:pt idx="17">
                  <c:v>39108</c:v>
                </c:pt>
                <c:pt idx="18">
                  <c:v>39111</c:v>
                </c:pt>
                <c:pt idx="19">
                  <c:v>39112</c:v>
                </c:pt>
                <c:pt idx="20">
                  <c:v>39113</c:v>
                </c:pt>
                <c:pt idx="21">
                  <c:v>39114</c:v>
                </c:pt>
                <c:pt idx="22">
                  <c:v>39115</c:v>
                </c:pt>
                <c:pt idx="23">
                  <c:v>39118</c:v>
                </c:pt>
                <c:pt idx="24">
                  <c:v>39119</c:v>
                </c:pt>
                <c:pt idx="25">
                  <c:v>39120</c:v>
                </c:pt>
                <c:pt idx="26">
                  <c:v>39121</c:v>
                </c:pt>
                <c:pt idx="27">
                  <c:v>39122</c:v>
                </c:pt>
                <c:pt idx="28">
                  <c:v>39125</c:v>
                </c:pt>
                <c:pt idx="29">
                  <c:v>39126</c:v>
                </c:pt>
                <c:pt idx="30">
                  <c:v>39127</c:v>
                </c:pt>
                <c:pt idx="31">
                  <c:v>39128</c:v>
                </c:pt>
                <c:pt idx="32">
                  <c:v>39129</c:v>
                </c:pt>
                <c:pt idx="33">
                  <c:v>39133</c:v>
                </c:pt>
                <c:pt idx="34">
                  <c:v>39134</c:v>
                </c:pt>
                <c:pt idx="35">
                  <c:v>39135</c:v>
                </c:pt>
                <c:pt idx="36">
                  <c:v>39136</c:v>
                </c:pt>
                <c:pt idx="37">
                  <c:v>39139</c:v>
                </c:pt>
                <c:pt idx="38">
                  <c:v>39140</c:v>
                </c:pt>
                <c:pt idx="39">
                  <c:v>39141</c:v>
                </c:pt>
                <c:pt idx="40">
                  <c:v>39142</c:v>
                </c:pt>
                <c:pt idx="41">
                  <c:v>39143</c:v>
                </c:pt>
                <c:pt idx="42">
                  <c:v>39146</c:v>
                </c:pt>
                <c:pt idx="43">
                  <c:v>39147</c:v>
                </c:pt>
                <c:pt idx="44">
                  <c:v>39148</c:v>
                </c:pt>
                <c:pt idx="45">
                  <c:v>39149</c:v>
                </c:pt>
                <c:pt idx="46">
                  <c:v>39150</c:v>
                </c:pt>
                <c:pt idx="47">
                  <c:v>39153</c:v>
                </c:pt>
                <c:pt idx="48">
                  <c:v>39154</c:v>
                </c:pt>
                <c:pt idx="49">
                  <c:v>39155</c:v>
                </c:pt>
                <c:pt idx="50">
                  <c:v>39156</c:v>
                </c:pt>
                <c:pt idx="51">
                  <c:v>39157</c:v>
                </c:pt>
                <c:pt idx="52">
                  <c:v>39160</c:v>
                </c:pt>
                <c:pt idx="53">
                  <c:v>39161</c:v>
                </c:pt>
                <c:pt idx="54">
                  <c:v>39162</c:v>
                </c:pt>
                <c:pt idx="55">
                  <c:v>39163</c:v>
                </c:pt>
                <c:pt idx="56">
                  <c:v>39164</c:v>
                </c:pt>
                <c:pt idx="57">
                  <c:v>39167</c:v>
                </c:pt>
                <c:pt idx="58">
                  <c:v>39168</c:v>
                </c:pt>
                <c:pt idx="59">
                  <c:v>39169</c:v>
                </c:pt>
                <c:pt idx="60">
                  <c:v>39170</c:v>
                </c:pt>
                <c:pt idx="61">
                  <c:v>39171</c:v>
                </c:pt>
                <c:pt idx="62">
                  <c:v>39174</c:v>
                </c:pt>
                <c:pt idx="63">
                  <c:v>39175</c:v>
                </c:pt>
                <c:pt idx="64">
                  <c:v>39176</c:v>
                </c:pt>
                <c:pt idx="65">
                  <c:v>39177</c:v>
                </c:pt>
                <c:pt idx="66">
                  <c:v>39181</c:v>
                </c:pt>
                <c:pt idx="67">
                  <c:v>39182</c:v>
                </c:pt>
                <c:pt idx="68">
                  <c:v>39183</c:v>
                </c:pt>
                <c:pt idx="69">
                  <c:v>39184</c:v>
                </c:pt>
                <c:pt idx="70">
                  <c:v>39185</c:v>
                </c:pt>
                <c:pt idx="71">
                  <c:v>39188</c:v>
                </c:pt>
                <c:pt idx="72">
                  <c:v>39189</c:v>
                </c:pt>
                <c:pt idx="73">
                  <c:v>39190</c:v>
                </c:pt>
                <c:pt idx="74">
                  <c:v>39191</c:v>
                </c:pt>
                <c:pt idx="75">
                  <c:v>39192</c:v>
                </c:pt>
                <c:pt idx="76">
                  <c:v>39195</c:v>
                </c:pt>
                <c:pt idx="77">
                  <c:v>39196</c:v>
                </c:pt>
                <c:pt idx="78">
                  <c:v>39197</c:v>
                </c:pt>
                <c:pt idx="79">
                  <c:v>39198</c:v>
                </c:pt>
                <c:pt idx="80">
                  <c:v>39199</c:v>
                </c:pt>
                <c:pt idx="81">
                  <c:v>39202</c:v>
                </c:pt>
                <c:pt idx="82">
                  <c:v>39203</c:v>
                </c:pt>
                <c:pt idx="83">
                  <c:v>39204</c:v>
                </c:pt>
                <c:pt idx="84">
                  <c:v>39205</c:v>
                </c:pt>
                <c:pt idx="85">
                  <c:v>39206</c:v>
                </c:pt>
                <c:pt idx="86">
                  <c:v>39209</c:v>
                </c:pt>
                <c:pt idx="87">
                  <c:v>39210</c:v>
                </c:pt>
                <c:pt idx="88">
                  <c:v>39211</c:v>
                </c:pt>
                <c:pt idx="89">
                  <c:v>39212</c:v>
                </c:pt>
                <c:pt idx="90">
                  <c:v>39213</c:v>
                </c:pt>
                <c:pt idx="91">
                  <c:v>39216</c:v>
                </c:pt>
                <c:pt idx="92">
                  <c:v>39217</c:v>
                </c:pt>
                <c:pt idx="93">
                  <c:v>39218</c:v>
                </c:pt>
                <c:pt idx="94">
                  <c:v>39219</c:v>
                </c:pt>
                <c:pt idx="95">
                  <c:v>39220</c:v>
                </c:pt>
                <c:pt idx="96">
                  <c:v>39223</c:v>
                </c:pt>
                <c:pt idx="97">
                  <c:v>39224</c:v>
                </c:pt>
                <c:pt idx="98">
                  <c:v>39225</c:v>
                </c:pt>
                <c:pt idx="99">
                  <c:v>39226</c:v>
                </c:pt>
                <c:pt idx="100">
                  <c:v>39227</c:v>
                </c:pt>
                <c:pt idx="101">
                  <c:v>39231</c:v>
                </c:pt>
                <c:pt idx="102">
                  <c:v>39232</c:v>
                </c:pt>
                <c:pt idx="103">
                  <c:v>39233</c:v>
                </c:pt>
                <c:pt idx="104">
                  <c:v>39234</c:v>
                </c:pt>
                <c:pt idx="105">
                  <c:v>39237</c:v>
                </c:pt>
                <c:pt idx="106">
                  <c:v>39238</c:v>
                </c:pt>
                <c:pt idx="107">
                  <c:v>39239</c:v>
                </c:pt>
                <c:pt idx="108">
                  <c:v>39240</c:v>
                </c:pt>
                <c:pt idx="109">
                  <c:v>39241</c:v>
                </c:pt>
                <c:pt idx="110">
                  <c:v>39244</c:v>
                </c:pt>
                <c:pt idx="111">
                  <c:v>39245</c:v>
                </c:pt>
                <c:pt idx="112">
                  <c:v>39246</c:v>
                </c:pt>
                <c:pt idx="113">
                  <c:v>39247</c:v>
                </c:pt>
                <c:pt idx="114">
                  <c:v>39248</c:v>
                </c:pt>
                <c:pt idx="115">
                  <c:v>39251</c:v>
                </c:pt>
                <c:pt idx="116">
                  <c:v>39252</c:v>
                </c:pt>
                <c:pt idx="117">
                  <c:v>39253</c:v>
                </c:pt>
                <c:pt idx="118">
                  <c:v>39254</c:v>
                </c:pt>
                <c:pt idx="119">
                  <c:v>39255</c:v>
                </c:pt>
                <c:pt idx="120">
                  <c:v>39258</c:v>
                </c:pt>
                <c:pt idx="121">
                  <c:v>39259</c:v>
                </c:pt>
                <c:pt idx="122">
                  <c:v>39260</c:v>
                </c:pt>
                <c:pt idx="123">
                  <c:v>39261</c:v>
                </c:pt>
                <c:pt idx="124">
                  <c:v>39262</c:v>
                </c:pt>
                <c:pt idx="125">
                  <c:v>39265</c:v>
                </c:pt>
                <c:pt idx="126">
                  <c:v>39266</c:v>
                </c:pt>
                <c:pt idx="127">
                  <c:v>39268</c:v>
                </c:pt>
                <c:pt idx="128">
                  <c:v>39269</c:v>
                </c:pt>
                <c:pt idx="129">
                  <c:v>39272</c:v>
                </c:pt>
                <c:pt idx="130">
                  <c:v>39273</c:v>
                </c:pt>
                <c:pt idx="131">
                  <c:v>39274</c:v>
                </c:pt>
                <c:pt idx="132">
                  <c:v>39275</c:v>
                </c:pt>
                <c:pt idx="133">
                  <c:v>39276</c:v>
                </c:pt>
                <c:pt idx="134">
                  <c:v>39279</c:v>
                </c:pt>
                <c:pt idx="135">
                  <c:v>39280</c:v>
                </c:pt>
                <c:pt idx="136">
                  <c:v>39281</c:v>
                </c:pt>
                <c:pt idx="137">
                  <c:v>39282</c:v>
                </c:pt>
                <c:pt idx="138">
                  <c:v>39283</c:v>
                </c:pt>
                <c:pt idx="139">
                  <c:v>39286</c:v>
                </c:pt>
                <c:pt idx="140">
                  <c:v>39287</c:v>
                </c:pt>
                <c:pt idx="141">
                  <c:v>39288</c:v>
                </c:pt>
                <c:pt idx="142">
                  <c:v>39289</c:v>
                </c:pt>
                <c:pt idx="143">
                  <c:v>39290</c:v>
                </c:pt>
                <c:pt idx="144">
                  <c:v>39293</c:v>
                </c:pt>
                <c:pt idx="145">
                  <c:v>39294</c:v>
                </c:pt>
                <c:pt idx="146">
                  <c:v>39295</c:v>
                </c:pt>
                <c:pt idx="147">
                  <c:v>39296</c:v>
                </c:pt>
                <c:pt idx="148">
                  <c:v>39297</c:v>
                </c:pt>
                <c:pt idx="149">
                  <c:v>39300</c:v>
                </c:pt>
                <c:pt idx="150">
                  <c:v>39301</c:v>
                </c:pt>
                <c:pt idx="151">
                  <c:v>39302</c:v>
                </c:pt>
                <c:pt idx="152">
                  <c:v>39303</c:v>
                </c:pt>
                <c:pt idx="153">
                  <c:v>39304</c:v>
                </c:pt>
                <c:pt idx="154">
                  <c:v>39307</c:v>
                </c:pt>
                <c:pt idx="155">
                  <c:v>39308</c:v>
                </c:pt>
                <c:pt idx="156">
                  <c:v>39309</c:v>
                </c:pt>
                <c:pt idx="157">
                  <c:v>39310</c:v>
                </c:pt>
                <c:pt idx="158">
                  <c:v>39311</c:v>
                </c:pt>
                <c:pt idx="159">
                  <c:v>39314</c:v>
                </c:pt>
                <c:pt idx="160">
                  <c:v>39315</c:v>
                </c:pt>
                <c:pt idx="161">
                  <c:v>39316</c:v>
                </c:pt>
                <c:pt idx="162">
                  <c:v>39317</c:v>
                </c:pt>
                <c:pt idx="163">
                  <c:v>39318</c:v>
                </c:pt>
                <c:pt idx="164">
                  <c:v>39321</c:v>
                </c:pt>
                <c:pt idx="165">
                  <c:v>39322</c:v>
                </c:pt>
                <c:pt idx="166">
                  <c:v>39323</c:v>
                </c:pt>
                <c:pt idx="167">
                  <c:v>39324</c:v>
                </c:pt>
                <c:pt idx="168">
                  <c:v>39325</c:v>
                </c:pt>
                <c:pt idx="169">
                  <c:v>39329</c:v>
                </c:pt>
                <c:pt idx="170">
                  <c:v>39330</c:v>
                </c:pt>
                <c:pt idx="171">
                  <c:v>39331</c:v>
                </c:pt>
                <c:pt idx="172">
                  <c:v>39332</c:v>
                </c:pt>
                <c:pt idx="173">
                  <c:v>39335</c:v>
                </c:pt>
                <c:pt idx="174">
                  <c:v>39336</c:v>
                </c:pt>
                <c:pt idx="175">
                  <c:v>39337</c:v>
                </c:pt>
                <c:pt idx="176">
                  <c:v>39338</c:v>
                </c:pt>
                <c:pt idx="177">
                  <c:v>39339</c:v>
                </c:pt>
                <c:pt idx="178">
                  <c:v>39342</c:v>
                </c:pt>
                <c:pt idx="179">
                  <c:v>39343</c:v>
                </c:pt>
                <c:pt idx="180">
                  <c:v>39344</c:v>
                </c:pt>
                <c:pt idx="181">
                  <c:v>39345</c:v>
                </c:pt>
                <c:pt idx="182">
                  <c:v>39346</c:v>
                </c:pt>
                <c:pt idx="183">
                  <c:v>39349</c:v>
                </c:pt>
                <c:pt idx="184">
                  <c:v>39350</c:v>
                </c:pt>
                <c:pt idx="185">
                  <c:v>39351</c:v>
                </c:pt>
                <c:pt idx="186">
                  <c:v>39352</c:v>
                </c:pt>
                <c:pt idx="187">
                  <c:v>39353</c:v>
                </c:pt>
                <c:pt idx="188">
                  <c:v>39356</c:v>
                </c:pt>
                <c:pt idx="189">
                  <c:v>39357</c:v>
                </c:pt>
                <c:pt idx="190">
                  <c:v>39358</c:v>
                </c:pt>
                <c:pt idx="191">
                  <c:v>39359</c:v>
                </c:pt>
                <c:pt idx="192">
                  <c:v>39360</c:v>
                </c:pt>
                <c:pt idx="193">
                  <c:v>39363</c:v>
                </c:pt>
                <c:pt idx="194">
                  <c:v>39364</c:v>
                </c:pt>
                <c:pt idx="195">
                  <c:v>39365</c:v>
                </c:pt>
                <c:pt idx="196">
                  <c:v>39366</c:v>
                </c:pt>
                <c:pt idx="197">
                  <c:v>39367</c:v>
                </c:pt>
                <c:pt idx="198">
                  <c:v>39370</c:v>
                </c:pt>
                <c:pt idx="199">
                  <c:v>39371</c:v>
                </c:pt>
                <c:pt idx="200">
                  <c:v>39372</c:v>
                </c:pt>
                <c:pt idx="201">
                  <c:v>39373</c:v>
                </c:pt>
                <c:pt idx="202">
                  <c:v>39374</c:v>
                </c:pt>
                <c:pt idx="203">
                  <c:v>39377</c:v>
                </c:pt>
                <c:pt idx="204">
                  <c:v>39378</c:v>
                </c:pt>
                <c:pt idx="205">
                  <c:v>39379</c:v>
                </c:pt>
                <c:pt idx="206">
                  <c:v>39380</c:v>
                </c:pt>
                <c:pt idx="207">
                  <c:v>39381</c:v>
                </c:pt>
                <c:pt idx="208">
                  <c:v>39384</c:v>
                </c:pt>
                <c:pt idx="209">
                  <c:v>39385</c:v>
                </c:pt>
                <c:pt idx="210">
                  <c:v>39386</c:v>
                </c:pt>
                <c:pt idx="211">
                  <c:v>39387</c:v>
                </c:pt>
                <c:pt idx="212">
                  <c:v>39388</c:v>
                </c:pt>
                <c:pt idx="213">
                  <c:v>39391</c:v>
                </c:pt>
                <c:pt idx="214">
                  <c:v>39392</c:v>
                </c:pt>
                <c:pt idx="215">
                  <c:v>39393</c:v>
                </c:pt>
                <c:pt idx="216">
                  <c:v>39394</c:v>
                </c:pt>
                <c:pt idx="217">
                  <c:v>39395</c:v>
                </c:pt>
                <c:pt idx="218">
                  <c:v>39398</c:v>
                </c:pt>
                <c:pt idx="219">
                  <c:v>39399</c:v>
                </c:pt>
                <c:pt idx="220">
                  <c:v>39400</c:v>
                </c:pt>
                <c:pt idx="221">
                  <c:v>39401</c:v>
                </c:pt>
                <c:pt idx="222">
                  <c:v>39402</c:v>
                </c:pt>
                <c:pt idx="223">
                  <c:v>39405</c:v>
                </c:pt>
                <c:pt idx="224">
                  <c:v>39406</c:v>
                </c:pt>
                <c:pt idx="225">
                  <c:v>39407</c:v>
                </c:pt>
                <c:pt idx="226">
                  <c:v>39409</c:v>
                </c:pt>
                <c:pt idx="227">
                  <c:v>39412</c:v>
                </c:pt>
                <c:pt idx="228">
                  <c:v>39413</c:v>
                </c:pt>
                <c:pt idx="229">
                  <c:v>39414</c:v>
                </c:pt>
                <c:pt idx="230">
                  <c:v>39415</c:v>
                </c:pt>
                <c:pt idx="231">
                  <c:v>39416</c:v>
                </c:pt>
                <c:pt idx="232">
                  <c:v>39419</c:v>
                </c:pt>
                <c:pt idx="233">
                  <c:v>39420</c:v>
                </c:pt>
                <c:pt idx="234">
                  <c:v>39421</c:v>
                </c:pt>
                <c:pt idx="235">
                  <c:v>39422</c:v>
                </c:pt>
                <c:pt idx="236">
                  <c:v>39423</c:v>
                </c:pt>
                <c:pt idx="237">
                  <c:v>39426</c:v>
                </c:pt>
                <c:pt idx="238">
                  <c:v>39427</c:v>
                </c:pt>
                <c:pt idx="239">
                  <c:v>39428</c:v>
                </c:pt>
                <c:pt idx="240">
                  <c:v>39429</c:v>
                </c:pt>
                <c:pt idx="241">
                  <c:v>39430</c:v>
                </c:pt>
                <c:pt idx="242">
                  <c:v>39433</c:v>
                </c:pt>
                <c:pt idx="243">
                  <c:v>39434</c:v>
                </c:pt>
                <c:pt idx="244">
                  <c:v>39435</c:v>
                </c:pt>
                <c:pt idx="245">
                  <c:v>39436</c:v>
                </c:pt>
                <c:pt idx="246">
                  <c:v>39437</c:v>
                </c:pt>
                <c:pt idx="247">
                  <c:v>39440</c:v>
                </c:pt>
                <c:pt idx="248">
                  <c:v>39442</c:v>
                </c:pt>
                <c:pt idx="249">
                  <c:v>39443</c:v>
                </c:pt>
                <c:pt idx="250">
                  <c:v>39444</c:v>
                </c:pt>
                <c:pt idx="251">
                  <c:v>39447</c:v>
                </c:pt>
                <c:pt idx="252">
                  <c:v>39449</c:v>
                </c:pt>
                <c:pt idx="253">
                  <c:v>39450</c:v>
                </c:pt>
                <c:pt idx="254">
                  <c:v>39451</c:v>
                </c:pt>
                <c:pt idx="255">
                  <c:v>39454</c:v>
                </c:pt>
                <c:pt idx="256">
                  <c:v>39455</c:v>
                </c:pt>
                <c:pt idx="257">
                  <c:v>39456</c:v>
                </c:pt>
                <c:pt idx="258">
                  <c:v>39457</c:v>
                </c:pt>
                <c:pt idx="259">
                  <c:v>39458</c:v>
                </c:pt>
                <c:pt idx="260">
                  <c:v>39461</c:v>
                </c:pt>
                <c:pt idx="261">
                  <c:v>39462</c:v>
                </c:pt>
                <c:pt idx="262">
                  <c:v>39463</c:v>
                </c:pt>
                <c:pt idx="263">
                  <c:v>39464</c:v>
                </c:pt>
                <c:pt idx="264">
                  <c:v>39465</c:v>
                </c:pt>
                <c:pt idx="265">
                  <c:v>39469</c:v>
                </c:pt>
                <c:pt idx="266">
                  <c:v>39470</c:v>
                </c:pt>
                <c:pt idx="267">
                  <c:v>39471</c:v>
                </c:pt>
                <c:pt idx="268">
                  <c:v>39472</c:v>
                </c:pt>
                <c:pt idx="269">
                  <c:v>39475</c:v>
                </c:pt>
                <c:pt idx="270">
                  <c:v>39476</c:v>
                </c:pt>
                <c:pt idx="271">
                  <c:v>39477</c:v>
                </c:pt>
                <c:pt idx="272">
                  <c:v>39478</c:v>
                </c:pt>
                <c:pt idx="273">
                  <c:v>39479</c:v>
                </c:pt>
                <c:pt idx="274">
                  <c:v>39482</c:v>
                </c:pt>
                <c:pt idx="275">
                  <c:v>39483</c:v>
                </c:pt>
                <c:pt idx="276">
                  <c:v>39484</c:v>
                </c:pt>
                <c:pt idx="277">
                  <c:v>39485</c:v>
                </c:pt>
                <c:pt idx="278">
                  <c:v>39486</c:v>
                </c:pt>
                <c:pt idx="279">
                  <c:v>39489</c:v>
                </c:pt>
                <c:pt idx="280">
                  <c:v>39490</c:v>
                </c:pt>
                <c:pt idx="281">
                  <c:v>39491</c:v>
                </c:pt>
                <c:pt idx="282">
                  <c:v>39492</c:v>
                </c:pt>
                <c:pt idx="283">
                  <c:v>39493</c:v>
                </c:pt>
                <c:pt idx="284">
                  <c:v>39497</c:v>
                </c:pt>
                <c:pt idx="285">
                  <c:v>39498</c:v>
                </c:pt>
                <c:pt idx="286">
                  <c:v>39499</c:v>
                </c:pt>
                <c:pt idx="287">
                  <c:v>39500</c:v>
                </c:pt>
                <c:pt idx="288">
                  <c:v>39503</c:v>
                </c:pt>
                <c:pt idx="289">
                  <c:v>39504</c:v>
                </c:pt>
                <c:pt idx="290">
                  <c:v>39505</c:v>
                </c:pt>
                <c:pt idx="291">
                  <c:v>39506</c:v>
                </c:pt>
                <c:pt idx="292">
                  <c:v>39507</c:v>
                </c:pt>
                <c:pt idx="293">
                  <c:v>39510</c:v>
                </c:pt>
                <c:pt idx="294">
                  <c:v>39511</c:v>
                </c:pt>
                <c:pt idx="295">
                  <c:v>39512</c:v>
                </c:pt>
                <c:pt idx="296">
                  <c:v>39513</c:v>
                </c:pt>
                <c:pt idx="297">
                  <c:v>39514</c:v>
                </c:pt>
                <c:pt idx="298">
                  <c:v>39517</c:v>
                </c:pt>
                <c:pt idx="299">
                  <c:v>39518</c:v>
                </c:pt>
                <c:pt idx="300">
                  <c:v>39519</c:v>
                </c:pt>
                <c:pt idx="301">
                  <c:v>39520</c:v>
                </c:pt>
                <c:pt idx="302">
                  <c:v>39521</c:v>
                </c:pt>
                <c:pt idx="303">
                  <c:v>39524</c:v>
                </c:pt>
                <c:pt idx="304">
                  <c:v>39525</c:v>
                </c:pt>
                <c:pt idx="305">
                  <c:v>39526</c:v>
                </c:pt>
                <c:pt idx="306">
                  <c:v>39527</c:v>
                </c:pt>
                <c:pt idx="307">
                  <c:v>39531</c:v>
                </c:pt>
                <c:pt idx="308">
                  <c:v>39532</c:v>
                </c:pt>
                <c:pt idx="309">
                  <c:v>39533</c:v>
                </c:pt>
                <c:pt idx="310">
                  <c:v>39534</c:v>
                </c:pt>
                <c:pt idx="311">
                  <c:v>39535</c:v>
                </c:pt>
                <c:pt idx="312">
                  <c:v>39538</c:v>
                </c:pt>
                <c:pt idx="313">
                  <c:v>39539</c:v>
                </c:pt>
                <c:pt idx="314">
                  <c:v>39540</c:v>
                </c:pt>
                <c:pt idx="315">
                  <c:v>39541</c:v>
                </c:pt>
                <c:pt idx="316">
                  <c:v>39542</c:v>
                </c:pt>
                <c:pt idx="317">
                  <c:v>39545</c:v>
                </c:pt>
                <c:pt idx="318">
                  <c:v>39546</c:v>
                </c:pt>
                <c:pt idx="319">
                  <c:v>39547</c:v>
                </c:pt>
                <c:pt idx="320">
                  <c:v>39548</c:v>
                </c:pt>
                <c:pt idx="321">
                  <c:v>39549</c:v>
                </c:pt>
                <c:pt idx="322">
                  <c:v>39552</c:v>
                </c:pt>
                <c:pt idx="323">
                  <c:v>39553</c:v>
                </c:pt>
                <c:pt idx="324">
                  <c:v>39554</c:v>
                </c:pt>
                <c:pt idx="325">
                  <c:v>39555</c:v>
                </c:pt>
                <c:pt idx="326">
                  <c:v>39556</c:v>
                </c:pt>
                <c:pt idx="327">
                  <c:v>39559</c:v>
                </c:pt>
                <c:pt idx="328">
                  <c:v>39560</c:v>
                </c:pt>
                <c:pt idx="329">
                  <c:v>39561</c:v>
                </c:pt>
                <c:pt idx="330">
                  <c:v>39562</c:v>
                </c:pt>
                <c:pt idx="331">
                  <c:v>39563</c:v>
                </c:pt>
                <c:pt idx="332">
                  <c:v>39566</c:v>
                </c:pt>
                <c:pt idx="333">
                  <c:v>39567</c:v>
                </c:pt>
                <c:pt idx="334">
                  <c:v>39568</c:v>
                </c:pt>
                <c:pt idx="335">
                  <c:v>39569</c:v>
                </c:pt>
                <c:pt idx="336">
                  <c:v>39570</c:v>
                </c:pt>
                <c:pt idx="337">
                  <c:v>39573</c:v>
                </c:pt>
                <c:pt idx="338">
                  <c:v>39574</c:v>
                </c:pt>
                <c:pt idx="339">
                  <c:v>39575</c:v>
                </c:pt>
                <c:pt idx="340">
                  <c:v>39576</c:v>
                </c:pt>
                <c:pt idx="341">
                  <c:v>39577</c:v>
                </c:pt>
                <c:pt idx="342">
                  <c:v>39580</c:v>
                </c:pt>
                <c:pt idx="343">
                  <c:v>39581</c:v>
                </c:pt>
                <c:pt idx="344">
                  <c:v>39582</c:v>
                </c:pt>
                <c:pt idx="345">
                  <c:v>39583</c:v>
                </c:pt>
                <c:pt idx="346">
                  <c:v>39584</c:v>
                </c:pt>
                <c:pt idx="347">
                  <c:v>39587</c:v>
                </c:pt>
                <c:pt idx="348">
                  <c:v>39588</c:v>
                </c:pt>
                <c:pt idx="349">
                  <c:v>39589</c:v>
                </c:pt>
                <c:pt idx="350">
                  <c:v>39590</c:v>
                </c:pt>
                <c:pt idx="351">
                  <c:v>39591</c:v>
                </c:pt>
                <c:pt idx="352">
                  <c:v>39595</c:v>
                </c:pt>
                <c:pt idx="353">
                  <c:v>39596</c:v>
                </c:pt>
                <c:pt idx="354">
                  <c:v>39597</c:v>
                </c:pt>
                <c:pt idx="355">
                  <c:v>39598</c:v>
                </c:pt>
                <c:pt idx="356">
                  <c:v>39601</c:v>
                </c:pt>
                <c:pt idx="357">
                  <c:v>39602</c:v>
                </c:pt>
                <c:pt idx="358">
                  <c:v>39603</c:v>
                </c:pt>
                <c:pt idx="359">
                  <c:v>39604</c:v>
                </c:pt>
                <c:pt idx="360">
                  <c:v>39605</c:v>
                </c:pt>
                <c:pt idx="361">
                  <c:v>39608</c:v>
                </c:pt>
                <c:pt idx="362">
                  <c:v>39609</c:v>
                </c:pt>
                <c:pt idx="363">
                  <c:v>39610</c:v>
                </c:pt>
                <c:pt idx="364">
                  <c:v>39611</c:v>
                </c:pt>
                <c:pt idx="365">
                  <c:v>39612</c:v>
                </c:pt>
                <c:pt idx="366">
                  <c:v>39615</c:v>
                </c:pt>
                <c:pt idx="367">
                  <c:v>39616</c:v>
                </c:pt>
                <c:pt idx="368">
                  <c:v>39617</c:v>
                </c:pt>
                <c:pt idx="369">
                  <c:v>39618</c:v>
                </c:pt>
                <c:pt idx="370">
                  <c:v>39619</c:v>
                </c:pt>
                <c:pt idx="371">
                  <c:v>39622</c:v>
                </c:pt>
                <c:pt idx="372">
                  <c:v>39623</c:v>
                </c:pt>
                <c:pt idx="373">
                  <c:v>39624</c:v>
                </c:pt>
                <c:pt idx="374">
                  <c:v>39625</c:v>
                </c:pt>
                <c:pt idx="375">
                  <c:v>39626</c:v>
                </c:pt>
                <c:pt idx="376">
                  <c:v>39629</c:v>
                </c:pt>
                <c:pt idx="377">
                  <c:v>39630</c:v>
                </c:pt>
                <c:pt idx="378">
                  <c:v>39631</c:v>
                </c:pt>
                <c:pt idx="379">
                  <c:v>39632</c:v>
                </c:pt>
                <c:pt idx="380">
                  <c:v>39636</c:v>
                </c:pt>
                <c:pt idx="381">
                  <c:v>39637</c:v>
                </c:pt>
                <c:pt idx="382">
                  <c:v>39638</c:v>
                </c:pt>
                <c:pt idx="383">
                  <c:v>39639</c:v>
                </c:pt>
                <c:pt idx="384">
                  <c:v>39640</c:v>
                </c:pt>
                <c:pt idx="385">
                  <c:v>39643</c:v>
                </c:pt>
                <c:pt idx="386">
                  <c:v>39644</c:v>
                </c:pt>
                <c:pt idx="387">
                  <c:v>39645</c:v>
                </c:pt>
                <c:pt idx="388">
                  <c:v>39646</c:v>
                </c:pt>
                <c:pt idx="389">
                  <c:v>39647</c:v>
                </c:pt>
                <c:pt idx="390">
                  <c:v>39650</c:v>
                </c:pt>
                <c:pt idx="391">
                  <c:v>39651</c:v>
                </c:pt>
                <c:pt idx="392">
                  <c:v>39652</c:v>
                </c:pt>
                <c:pt idx="393">
                  <c:v>39653</c:v>
                </c:pt>
                <c:pt idx="394">
                  <c:v>39654</c:v>
                </c:pt>
                <c:pt idx="395">
                  <c:v>39657</c:v>
                </c:pt>
                <c:pt idx="396">
                  <c:v>39658</c:v>
                </c:pt>
                <c:pt idx="397">
                  <c:v>39659</c:v>
                </c:pt>
                <c:pt idx="398">
                  <c:v>39660</c:v>
                </c:pt>
                <c:pt idx="399">
                  <c:v>39661</c:v>
                </c:pt>
                <c:pt idx="400">
                  <c:v>39664</c:v>
                </c:pt>
                <c:pt idx="401">
                  <c:v>39665</c:v>
                </c:pt>
                <c:pt idx="402">
                  <c:v>39666</c:v>
                </c:pt>
                <c:pt idx="403">
                  <c:v>39667</c:v>
                </c:pt>
                <c:pt idx="404">
                  <c:v>39668</c:v>
                </c:pt>
                <c:pt idx="405">
                  <c:v>39671</c:v>
                </c:pt>
                <c:pt idx="406">
                  <c:v>39672</c:v>
                </c:pt>
                <c:pt idx="407">
                  <c:v>39673</c:v>
                </c:pt>
                <c:pt idx="408">
                  <c:v>39674</c:v>
                </c:pt>
                <c:pt idx="409">
                  <c:v>39675</c:v>
                </c:pt>
                <c:pt idx="410">
                  <c:v>39678</c:v>
                </c:pt>
                <c:pt idx="411">
                  <c:v>39679</c:v>
                </c:pt>
                <c:pt idx="412">
                  <c:v>39680</c:v>
                </c:pt>
                <c:pt idx="413">
                  <c:v>39681</c:v>
                </c:pt>
                <c:pt idx="414">
                  <c:v>39682</c:v>
                </c:pt>
                <c:pt idx="415">
                  <c:v>39685</c:v>
                </c:pt>
                <c:pt idx="416">
                  <c:v>39686</c:v>
                </c:pt>
                <c:pt idx="417">
                  <c:v>39687</c:v>
                </c:pt>
                <c:pt idx="418">
                  <c:v>39688</c:v>
                </c:pt>
                <c:pt idx="419">
                  <c:v>39689</c:v>
                </c:pt>
                <c:pt idx="420">
                  <c:v>39693</c:v>
                </c:pt>
                <c:pt idx="421">
                  <c:v>39694</c:v>
                </c:pt>
                <c:pt idx="422">
                  <c:v>39695</c:v>
                </c:pt>
                <c:pt idx="423">
                  <c:v>39696</c:v>
                </c:pt>
                <c:pt idx="424">
                  <c:v>39699</c:v>
                </c:pt>
                <c:pt idx="425">
                  <c:v>39700</c:v>
                </c:pt>
                <c:pt idx="426">
                  <c:v>39701</c:v>
                </c:pt>
                <c:pt idx="427">
                  <c:v>39702</c:v>
                </c:pt>
                <c:pt idx="428">
                  <c:v>39703</c:v>
                </c:pt>
                <c:pt idx="429">
                  <c:v>39706</c:v>
                </c:pt>
                <c:pt idx="430">
                  <c:v>39707</c:v>
                </c:pt>
                <c:pt idx="431">
                  <c:v>39708</c:v>
                </c:pt>
                <c:pt idx="432">
                  <c:v>39709</c:v>
                </c:pt>
                <c:pt idx="433">
                  <c:v>39710</c:v>
                </c:pt>
                <c:pt idx="434">
                  <c:v>39713</c:v>
                </c:pt>
                <c:pt idx="435">
                  <c:v>39714</c:v>
                </c:pt>
                <c:pt idx="436">
                  <c:v>39715</c:v>
                </c:pt>
                <c:pt idx="437">
                  <c:v>39716</c:v>
                </c:pt>
                <c:pt idx="438">
                  <c:v>39717</c:v>
                </c:pt>
                <c:pt idx="439">
                  <c:v>39720</c:v>
                </c:pt>
                <c:pt idx="440">
                  <c:v>39721</c:v>
                </c:pt>
                <c:pt idx="441">
                  <c:v>39722</c:v>
                </c:pt>
                <c:pt idx="442">
                  <c:v>39723</c:v>
                </c:pt>
                <c:pt idx="443">
                  <c:v>39724</c:v>
                </c:pt>
                <c:pt idx="444">
                  <c:v>39727</c:v>
                </c:pt>
                <c:pt idx="445">
                  <c:v>39728</c:v>
                </c:pt>
                <c:pt idx="446">
                  <c:v>39729</c:v>
                </c:pt>
                <c:pt idx="447">
                  <c:v>39730</c:v>
                </c:pt>
                <c:pt idx="448">
                  <c:v>39731</c:v>
                </c:pt>
                <c:pt idx="449">
                  <c:v>39734</c:v>
                </c:pt>
                <c:pt idx="450">
                  <c:v>39735</c:v>
                </c:pt>
                <c:pt idx="451">
                  <c:v>39736</c:v>
                </c:pt>
                <c:pt idx="452">
                  <c:v>39737</c:v>
                </c:pt>
                <c:pt idx="453">
                  <c:v>39738</c:v>
                </c:pt>
                <c:pt idx="454">
                  <c:v>39741</c:v>
                </c:pt>
                <c:pt idx="455">
                  <c:v>39742</c:v>
                </c:pt>
                <c:pt idx="456">
                  <c:v>39743</c:v>
                </c:pt>
                <c:pt idx="457">
                  <c:v>39744</c:v>
                </c:pt>
                <c:pt idx="458">
                  <c:v>39745</c:v>
                </c:pt>
                <c:pt idx="459">
                  <c:v>39748</c:v>
                </c:pt>
                <c:pt idx="460">
                  <c:v>39749</c:v>
                </c:pt>
                <c:pt idx="461">
                  <c:v>39750</c:v>
                </c:pt>
                <c:pt idx="462">
                  <c:v>39751</c:v>
                </c:pt>
                <c:pt idx="463">
                  <c:v>39752</c:v>
                </c:pt>
                <c:pt idx="464">
                  <c:v>39755</c:v>
                </c:pt>
                <c:pt idx="465">
                  <c:v>39756</c:v>
                </c:pt>
                <c:pt idx="466">
                  <c:v>39757</c:v>
                </c:pt>
                <c:pt idx="467">
                  <c:v>39758</c:v>
                </c:pt>
                <c:pt idx="468">
                  <c:v>39759</c:v>
                </c:pt>
                <c:pt idx="469">
                  <c:v>39762</c:v>
                </c:pt>
                <c:pt idx="470">
                  <c:v>39763</c:v>
                </c:pt>
                <c:pt idx="471">
                  <c:v>39764</c:v>
                </c:pt>
                <c:pt idx="472">
                  <c:v>39765</c:v>
                </c:pt>
                <c:pt idx="473">
                  <c:v>39766</c:v>
                </c:pt>
                <c:pt idx="474">
                  <c:v>39769</c:v>
                </c:pt>
                <c:pt idx="475">
                  <c:v>39770</c:v>
                </c:pt>
                <c:pt idx="476">
                  <c:v>39771</c:v>
                </c:pt>
                <c:pt idx="477">
                  <c:v>39772</c:v>
                </c:pt>
                <c:pt idx="478">
                  <c:v>39773</c:v>
                </c:pt>
                <c:pt idx="479">
                  <c:v>39776</c:v>
                </c:pt>
                <c:pt idx="480">
                  <c:v>39777</c:v>
                </c:pt>
                <c:pt idx="481">
                  <c:v>39778</c:v>
                </c:pt>
                <c:pt idx="482">
                  <c:v>39780</c:v>
                </c:pt>
                <c:pt idx="483">
                  <c:v>39783</c:v>
                </c:pt>
                <c:pt idx="484">
                  <c:v>39784</c:v>
                </c:pt>
                <c:pt idx="485">
                  <c:v>39785</c:v>
                </c:pt>
                <c:pt idx="486">
                  <c:v>39786</c:v>
                </c:pt>
                <c:pt idx="487">
                  <c:v>39787</c:v>
                </c:pt>
                <c:pt idx="488">
                  <c:v>39790</c:v>
                </c:pt>
                <c:pt idx="489">
                  <c:v>39791</c:v>
                </c:pt>
                <c:pt idx="490">
                  <c:v>39792</c:v>
                </c:pt>
                <c:pt idx="491">
                  <c:v>39793</c:v>
                </c:pt>
                <c:pt idx="492">
                  <c:v>39794</c:v>
                </c:pt>
                <c:pt idx="493">
                  <c:v>39797</c:v>
                </c:pt>
                <c:pt idx="494">
                  <c:v>39798</c:v>
                </c:pt>
                <c:pt idx="495">
                  <c:v>39799</c:v>
                </c:pt>
                <c:pt idx="496">
                  <c:v>39800</c:v>
                </c:pt>
                <c:pt idx="497">
                  <c:v>39801</c:v>
                </c:pt>
                <c:pt idx="498">
                  <c:v>39804</c:v>
                </c:pt>
                <c:pt idx="499">
                  <c:v>39805</c:v>
                </c:pt>
                <c:pt idx="500">
                  <c:v>39806</c:v>
                </c:pt>
                <c:pt idx="501">
                  <c:v>39808</c:v>
                </c:pt>
                <c:pt idx="502">
                  <c:v>39811</c:v>
                </c:pt>
                <c:pt idx="503">
                  <c:v>39812</c:v>
                </c:pt>
                <c:pt idx="504">
                  <c:v>39813</c:v>
                </c:pt>
                <c:pt idx="505">
                  <c:v>39815</c:v>
                </c:pt>
                <c:pt idx="506">
                  <c:v>39818</c:v>
                </c:pt>
                <c:pt idx="507">
                  <c:v>39819</c:v>
                </c:pt>
                <c:pt idx="508">
                  <c:v>39820</c:v>
                </c:pt>
                <c:pt idx="509">
                  <c:v>39821</c:v>
                </c:pt>
                <c:pt idx="510">
                  <c:v>39822</c:v>
                </c:pt>
                <c:pt idx="511">
                  <c:v>39825</c:v>
                </c:pt>
                <c:pt idx="512">
                  <c:v>39826</c:v>
                </c:pt>
                <c:pt idx="513">
                  <c:v>39827</c:v>
                </c:pt>
                <c:pt idx="514">
                  <c:v>39828</c:v>
                </c:pt>
                <c:pt idx="515">
                  <c:v>39829</c:v>
                </c:pt>
                <c:pt idx="516">
                  <c:v>39833</c:v>
                </c:pt>
                <c:pt idx="517">
                  <c:v>39834</c:v>
                </c:pt>
                <c:pt idx="518">
                  <c:v>39835</c:v>
                </c:pt>
                <c:pt idx="519">
                  <c:v>39836</c:v>
                </c:pt>
                <c:pt idx="520">
                  <c:v>39839</c:v>
                </c:pt>
                <c:pt idx="521">
                  <c:v>39840</c:v>
                </c:pt>
                <c:pt idx="522">
                  <c:v>39841</c:v>
                </c:pt>
                <c:pt idx="523">
                  <c:v>39842</c:v>
                </c:pt>
                <c:pt idx="524">
                  <c:v>39843</c:v>
                </c:pt>
                <c:pt idx="525">
                  <c:v>39846</c:v>
                </c:pt>
                <c:pt idx="526">
                  <c:v>39847</c:v>
                </c:pt>
                <c:pt idx="527">
                  <c:v>39848</c:v>
                </c:pt>
                <c:pt idx="528">
                  <c:v>39849</c:v>
                </c:pt>
                <c:pt idx="529">
                  <c:v>39850</c:v>
                </c:pt>
                <c:pt idx="530">
                  <c:v>39853</c:v>
                </c:pt>
                <c:pt idx="531">
                  <c:v>39854</c:v>
                </c:pt>
                <c:pt idx="532">
                  <c:v>39855</c:v>
                </c:pt>
                <c:pt idx="533">
                  <c:v>39856</c:v>
                </c:pt>
                <c:pt idx="534">
                  <c:v>39857</c:v>
                </c:pt>
                <c:pt idx="535">
                  <c:v>39861</c:v>
                </c:pt>
                <c:pt idx="536">
                  <c:v>39862</c:v>
                </c:pt>
                <c:pt idx="537">
                  <c:v>39863</c:v>
                </c:pt>
                <c:pt idx="538">
                  <c:v>39864</c:v>
                </c:pt>
                <c:pt idx="539">
                  <c:v>39867</c:v>
                </c:pt>
                <c:pt idx="540">
                  <c:v>39868</c:v>
                </c:pt>
                <c:pt idx="541">
                  <c:v>39869</c:v>
                </c:pt>
                <c:pt idx="542">
                  <c:v>39870</c:v>
                </c:pt>
                <c:pt idx="543">
                  <c:v>39871</c:v>
                </c:pt>
                <c:pt idx="544">
                  <c:v>39874</c:v>
                </c:pt>
                <c:pt idx="545">
                  <c:v>39875</c:v>
                </c:pt>
                <c:pt idx="546">
                  <c:v>39876</c:v>
                </c:pt>
                <c:pt idx="547">
                  <c:v>39877</c:v>
                </c:pt>
                <c:pt idx="548">
                  <c:v>39878</c:v>
                </c:pt>
                <c:pt idx="549">
                  <c:v>39881</c:v>
                </c:pt>
                <c:pt idx="550">
                  <c:v>39882</c:v>
                </c:pt>
                <c:pt idx="551">
                  <c:v>39883</c:v>
                </c:pt>
                <c:pt idx="552">
                  <c:v>39884</c:v>
                </c:pt>
                <c:pt idx="553">
                  <c:v>39885</c:v>
                </c:pt>
                <c:pt idx="554">
                  <c:v>39888</c:v>
                </c:pt>
                <c:pt idx="555">
                  <c:v>39889</c:v>
                </c:pt>
                <c:pt idx="556">
                  <c:v>39890</c:v>
                </c:pt>
                <c:pt idx="557">
                  <c:v>39891</c:v>
                </c:pt>
                <c:pt idx="558">
                  <c:v>39892</c:v>
                </c:pt>
                <c:pt idx="559">
                  <c:v>39895</c:v>
                </c:pt>
                <c:pt idx="560">
                  <c:v>39896</c:v>
                </c:pt>
                <c:pt idx="561">
                  <c:v>39897</c:v>
                </c:pt>
                <c:pt idx="562">
                  <c:v>39898</c:v>
                </c:pt>
                <c:pt idx="563">
                  <c:v>39899</c:v>
                </c:pt>
                <c:pt idx="564">
                  <c:v>39902</c:v>
                </c:pt>
                <c:pt idx="565">
                  <c:v>39903</c:v>
                </c:pt>
                <c:pt idx="566">
                  <c:v>39904</c:v>
                </c:pt>
                <c:pt idx="567">
                  <c:v>39905</c:v>
                </c:pt>
                <c:pt idx="568">
                  <c:v>39906</c:v>
                </c:pt>
                <c:pt idx="569">
                  <c:v>39909</c:v>
                </c:pt>
                <c:pt idx="570">
                  <c:v>39910</c:v>
                </c:pt>
                <c:pt idx="571">
                  <c:v>39911</c:v>
                </c:pt>
                <c:pt idx="572">
                  <c:v>39912</c:v>
                </c:pt>
                <c:pt idx="573">
                  <c:v>39916</c:v>
                </c:pt>
                <c:pt idx="574">
                  <c:v>39917</c:v>
                </c:pt>
                <c:pt idx="575">
                  <c:v>39918</c:v>
                </c:pt>
                <c:pt idx="576">
                  <c:v>39919</c:v>
                </c:pt>
                <c:pt idx="577">
                  <c:v>39920</c:v>
                </c:pt>
                <c:pt idx="578">
                  <c:v>39923</c:v>
                </c:pt>
                <c:pt idx="579">
                  <c:v>39924</c:v>
                </c:pt>
                <c:pt idx="580">
                  <c:v>39925</c:v>
                </c:pt>
                <c:pt idx="581">
                  <c:v>39926</c:v>
                </c:pt>
                <c:pt idx="582">
                  <c:v>39927</c:v>
                </c:pt>
                <c:pt idx="583">
                  <c:v>39930</c:v>
                </c:pt>
                <c:pt idx="584">
                  <c:v>39931</c:v>
                </c:pt>
                <c:pt idx="585">
                  <c:v>39932</c:v>
                </c:pt>
                <c:pt idx="586">
                  <c:v>39933</c:v>
                </c:pt>
                <c:pt idx="587">
                  <c:v>39934</c:v>
                </c:pt>
                <c:pt idx="588">
                  <c:v>39937</c:v>
                </c:pt>
                <c:pt idx="589">
                  <c:v>39938</c:v>
                </c:pt>
                <c:pt idx="590">
                  <c:v>39939</c:v>
                </c:pt>
                <c:pt idx="591">
                  <c:v>39940</c:v>
                </c:pt>
                <c:pt idx="592">
                  <c:v>39941</c:v>
                </c:pt>
                <c:pt idx="593">
                  <c:v>39944</c:v>
                </c:pt>
                <c:pt idx="594">
                  <c:v>39945</c:v>
                </c:pt>
                <c:pt idx="595">
                  <c:v>39946</c:v>
                </c:pt>
                <c:pt idx="596">
                  <c:v>39947</c:v>
                </c:pt>
                <c:pt idx="597">
                  <c:v>39948</c:v>
                </c:pt>
                <c:pt idx="598">
                  <c:v>39951</c:v>
                </c:pt>
                <c:pt idx="599">
                  <c:v>39952</c:v>
                </c:pt>
                <c:pt idx="600">
                  <c:v>39953</c:v>
                </c:pt>
                <c:pt idx="601">
                  <c:v>39954</c:v>
                </c:pt>
                <c:pt idx="602">
                  <c:v>39955</c:v>
                </c:pt>
                <c:pt idx="603">
                  <c:v>39959</c:v>
                </c:pt>
                <c:pt idx="604">
                  <c:v>39960</c:v>
                </c:pt>
                <c:pt idx="605">
                  <c:v>39961</c:v>
                </c:pt>
                <c:pt idx="606">
                  <c:v>39962</c:v>
                </c:pt>
                <c:pt idx="607">
                  <c:v>39965</c:v>
                </c:pt>
                <c:pt idx="608">
                  <c:v>39966</c:v>
                </c:pt>
                <c:pt idx="609">
                  <c:v>39967</c:v>
                </c:pt>
                <c:pt idx="610">
                  <c:v>39968</c:v>
                </c:pt>
                <c:pt idx="611">
                  <c:v>39969</c:v>
                </c:pt>
                <c:pt idx="612">
                  <c:v>39972</c:v>
                </c:pt>
                <c:pt idx="613">
                  <c:v>39973</c:v>
                </c:pt>
                <c:pt idx="614">
                  <c:v>39974</c:v>
                </c:pt>
                <c:pt idx="615">
                  <c:v>39975</c:v>
                </c:pt>
                <c:pt idx="616">
                  <c:v>39976</c:v>
                </c:pt>
                <c:pt idx="617">
                  <c:v>39979</c:v>
                </c:pt>
                <c:pt idx="618">
                  <c:v>39980</c:v>
                </c:pt>
                <c:pt idx="619">
                  <c:v>39981</c:v>
                </c:pt>
                <c:pt idx="620">
                  <c:v>39982</c:v>
                </c:pt>
                <c:pt idx="621">
                  <c:v>39983</c:v>
                </c:pt>
                <c:pt idx="622">
                  <c:v>39986</c:v>
                </c:pt>
                <c:pt idx="623">
                  <c:v>39987</c:v>
                </c:pt>
                <c:pt idx="624">
                  <c:v>39988</c:v>
                </c:pt>
                <c:pt idx="625">
                  <c:v>39989</c:v>
                </c:pt>
                <c:pt idx="626">
                  <c:v>39990</c:v>
                </c:pt>
                <c:pt idx="627">
                  <c:v>39993</c:v>
                </c:pt>
                <c:pt idx="628">
                  <c:v>39994</c:v>
                </c:pt>
                <c:pt idx="629">
                  <c:v>39995</c:v>
                </c:pt>
                <c:pt idx="630">
                  <c:v>39996</c:v>
                </c:pt>
                <c:pt idx="631">
                  <c:v>40000</c:v>
                </c:pt>
                <c:pt idx="632">
                  <c:v>40001</c:v>
                </c:pt>
                <c:pt idx="633">
                  <c:v>40002</c:v>
                </c:pt>
                <c:pt idx="634">
                  <c:v>40003</c:v>
                </c:pt>
                <c:pt idx="635">
                  <c:v>40004</c:v>
                </c:pt>
                <c:pt idx="636">
                  <c:v>40007</c:v>
                </c:pt>
                <c:pt idx="637">
                  <c:v>40008</c:v>
                </c:pt>
                <c:pt idx="638">
                  <c:v>40009</c:v>
                </c:pt>
                <c:pt idx="639">
                  <c:v>40010</c:v>
                </c:pt>
                <c:pt idx="640">
                  <c:v>40011</c:v>
                </c:pt>
                <c:pt idx="641">
                  <c:v>40014</c:v>
                </c:pt>
                <c:pt idx="642">
                  <c:v>40015</c:v>
                </c:pt>
                <c:pt idx="643">
                  <c:v>40016</c:v>
                </c:pt>
                <c:pt idx="644">
                  <c:v>40017</c:v>
                </c:pt>
                <c:pt idx="645">
                  <c:v>40018</c:v>
                </c:pt>
                <c:pt idx="646">
                  <c:v>40021</c:v>
                </c:pt>
                <c:pt idx="647">
                  <c:v>40022</c:v>
                </c:pt>
                <c:pt idx="648">
                  <c:v>40023</c:v>
                </c:pt>
                <c:pt idx="649">
                  <c:v>40024</c:v>
                </c:pt>
                <c:pt idx="650">
                  <c:v>40025</c:v>
                </c:pt>
                <c:pt idx="651">
                  <c:v>40028</c:v>
                </c:pt>
                <c:pt idx="652">
                  <c:v>40029</c:v>
                </c:pt>
                <c:pt idx="653">
                  <c:v>40030</c:v>
                </c:pt>
                <c:pt idx="654">
                  <c:v>40031</c:v>
                </c:pt>
                <c:pt idx="655">
                  <c:v>40032</c:v>
                </c:pt>
                <c:pt idx="656">
                  <c:v>40035</c:v>
                </c:pt>
                <c:pt idx="657">
                  <c:v>40036</c:v>
                </c:pt>
                <c:pt idx="658">
                  <c:v>40037</c:v>
                </c:pt>
                <c:pt idx="659">
                  <c:v>40038</c:v>
                </c:pt>
                <c:pt idx="660">
                  <c:v>40039</c:v>
                </c:pt>
                <c:pt idx="661">
                  <c:v>40042</c:v>
                </c:pt>
                <c:pt idx="662">
                  <c:v>40043</c:v>
                </c:pt>
                <c:pt idx="663">
                  <c:v>40044</c:v>
                </c:pt>
                <c:pt idx="664">
                  <c:v>40045</c:v>
                </c:pt>
                <c:pt idx="665">
                  <c:v>40046</c:v>
                </c:pt>
                <c:pt idx="666">
                  <c:v>40049</c:v>
                </c:pt>
                <c:pt idx="667">
                  <c:v>40050</c:v>
                </c:pt>
                <c:pt idx="668">
                  <c:v>40051</c:v>
                </c:pt>
                <c:pt idx="669">
                  <c:v>40052</c:v>
                </c:pt>
                <c:pt idx="670">
                  <c:v>40053</c:v>
                </c:pt>
                <c:pt idx="671">
                  <c:v>40056</c:v>
                </c:pt>
                <c:pt idx="672">
                  <c:v>40057</c:v>
                </c:pt>
                <c:pt idx="673">
                  <c:v>40058</c:v>
                </c:pt>
                <c:pt idx="674">
                  <c:v>40059</c:v>
                </c:pt>
                <c:pt idx="675">
                  <c:v>40060</c:v>
                </c:pt>
                <c:pt idx="676">
                  <c:v>40064</c:v>
                </c:pt>
                <c:pt idx="677">
                  <c:v>40065</c:v>
                </c:pt>
                <c:pt idx="678">
                  <c:v>40066</c:v>
                </c:pt>
                <c:pt idx="679">
                  <c:v>40067</c:v>
                </c:pt>
                <c:pt idx="680">
                  <c:v>40070</c:v>
                </c:pt>
                <c:pt idx="681">
                  <c:v>40071</c:v>
                </c:pt>
                <c:pt idx="682">
                  <c:v>40072</c:v>
                </c:pt>
                <c:pt idx="683">
                  <c:v>40073</c:v>
                </c:pt>
                <c:pt idx="684">
                  <c:v>40074</c:v>
                </c:pt>
                <c:pt idx="685">
                  <c:v>40077</c:v>
                </c:pt>
                <c:pt idx="686">
                  <c:v>40078</c:v>
                </c:pt>
                <c:pt idx="687">
                  <c:v>40079</c:v>
                </c:pt>
                <c:pt idx="688">
                  <c:v>40080</c:v>
                </c:pt>
                <c:pt idx="689">
                  <c:v>40081</c:v>
                </c:pt>
                <c:pt idx="690">
                  <c:v>40084</c:v>
                </c:pt>
                <c:pt idx="691">
                  <c:v>40085</c:v>
                </c:pt>
                <c:pt idx="692">
                  <c:v>40086</c:v>
                </c:pt>
                <c:pt idx="693">
                  <c:v>40087</c:v>
                </c:pt>
                <c:pt idx="694">
                  <c:v>40088</c:v>
                </c:pt>
                <c:pt idx="695">
                  <c:v>40091</c:v>
                </c:pt>
                <c:pt idx="696">
                  <c:v>40092</c:v>
                </c:pt>
                <c:pt idx="697">
                  <c:v>40093</c:v>
                </c:pt>
                <c:pt idx="698">
                  <c:v>40094</c:v>
                </c:pt>
                <c:pt idx="699">
                  <c:v>40095</c:v>
                </c:pt>
                <c:pt idx="700">
                  <c:v>40098</c:v>
                </c:pt>
                <c:pt idx="701">
                  <c:v>40099</c:v>
                </c:pt>
                <c:pt idx="702">
                  <c:v>40100</c:v>
                </c:pt>
                <c:pt idx="703">
                  <c:v>40101</c:v>
                </c:pt>
                <c:pt idx="704">
                  <c:v>40102</c:v>
                </c:pt>
                <c:pt idx="705">
                  <c:v>40105</c:v>
                </c:pt>
                <c:pt idx="706">
                  <c:v>40106</c:v>
                </c:pt>
                <c:pt idx="707">
                  <c:v>40107</c:v>
                </c:pt>
                <c:pt idx="708">
                  <c:v>40108</c:v>
                </c:pt>
                <c:pt idx="709">
                  <c:v>40109</c:v>
                </c:pt>
                <c:pt idx="710">
                  <c:v>40112</c:v>
                </c:pt>
                <c:pt idx="711">
                  <c:v>40113</c:v>
                </c:pt>
                <c:pt idx="712">
                  <c:v>40114</c:v>
                </c:pt>
                <c:pt idx="713">
                  <c:v>40115</c:v>
                </c:pt>
                <c:pt idx="714">
                  <c:v>40116</c:v>
                </c:pt>
                <c:pt idx="715">
                  <c:v>40119</c:v>
                </c:pt>
                <c:pt idx="716">
                  <c:v>40120</c:v>
                </c:pt>
                <c:pt idx="717">
                  <c:v>40121</c:v>
                </c:pt>
                <c:pt idx="718">
                  <c:v>40122</c:v>
                </c:pt>
                <c:pt idx="719">
                  <c:v>40123</c:v>
                </c:pt>
                <c:pt idx="720">
                  <c:v>40126</c:v>
                </c:pt>
                <c:pt idx="721">
                  <c:v>40127</c:v>
                </c:pt>
                <c:pt idx="722">
                  <c:v>40128</c:v>
                </c:pt>
                <c:pt idx="723">
                  <c:v>40129</c:v>
                </c:pt>
                <c:pt idx="724">
                  <c:v>40130</c:v>
                </c:pt>
                <c:pt idx="725">
                  <c:v>40133</c:v>
                </c:pt>
                <c:pt idx="726">
                  <c:v>40134</c:v>
                </c:pt>
                <c:pt idx="727">
                  <c:v>40135</c:v>
                </c:pt>
                <c:pt idx="728">
                  <c:v>40136</c:v>
                </c:pt>
                <c:pt idx="729">
                  <c:v>40137</c:v>
                </c:pt>
                <c:pt idx="730">
                  <c:v>40140</c:v>
                </c:pt>
                <c:pt idx="731">
                  <c:v>40141</c:v>
                </c:pt>
                <c:pt idx="732">
                  <c:v>40142</c:v>
                </c:pt>
                <c:pt idx="733">
                  <c:v>40144</c:v>
                </c:pt>
                <c:pt idx="734">
                  <c:v>40147</c:v>
                </c:pt>
                <c:pt idx="735">
                  <c:v>40148</c:v>
                </c:pt>
                <c:pt idx="736">
                  <c:v>40149</c:v>
                </c:pt>
                <c:pt idx="737">
                  <c:v>40150</c:v>
                </c:pt>
                <c:pt idx="738">
                  <c:v>40151</c:v>
                </c:pt>
                <c:pt idx="739">
                  <c:v>40154</c:v>
                </c:pt>
                <c:pt idx="740">
                  <c:v>40155</c:v>
                </c:pt>
                <c:pt idx="741">
                  <c:v>40156</c:v>
                </c:pt>
                <c:pt idx="742">
                  <c:v>40157</c:v>
                </c:pt>
                <c:pt idx="743">
                  <c:v>40158</c:v>
                </c:pt>
                <c:pt idx="744">
                  <c:v>40161</c:v>
                </c:pt>
                <c:pt idx="745">
                  <c:v>40162</c:v>
                </c:pt>
                <c:pt idx="746">
                  <c:v>40163</c:v>
                </c:pt>
                <c:pt idx="747">
                  <c:v>40164</c:v>
                </c:pt>
                <c:pt idx="748">
                  <c:v>40165</c:v>
                </c:pt>
                <c:pt idx="749">
                  <c:v>40168</c:v>
                </c:pt>
                <c:pt idx="750">
                  <c:v>40169</c:v>
                </c:pt>
                <c:pt idx="751">
                  <c:v>40170</c:v>
                </c:pt>
                <c:pt idx="752">
                  <c:v>40171</c:v>
                </c:pt>
                <c:pt idx="753">
                  <c:v>40175</c:v>
                </c:pt>
                <c:pt idx="754">
                  <c:v>40176</c:v>
                </c:pt>
                <c:pt idx="755">
                  <c:v>40177</c:v>
                </c:pt>
                <c:pt idx="756">
                  <c:v>40178</c:v>
                </c:pt>
                <c:pt idx="757">
                  <c:v>40182</c:v>
                </c:pt>
                <c:pt idx="758">
                  <c:v>40183</c:v>
                </c:pt>
                <c:pt idx="759">
                  <c:v>40184</c:v>
                </c:pt>
                <c:pt idx="760">
                  <c:v>40185</c:v>
                </c:pt>
                <c:pt idx="761">
                  <c:v>40186</c:v>
                </c:pt>
                <c:pt idx="762">
                  <c:v>40189</c:v>
                </c:pt>
                <c:pt idx="763">
                  <c:v>40190</c:v>
                </c:pt>
                <c:pt idx="764">
                  <c:v>40191</c:v>
                </c:pt>
                <c:pt idx="765">
                  <c:v>40192</c:v>
                </c:pt>
                <c:pt idx="766">
                  <c:v>40193</c:v>
                </c:pt>
                <c:pt idx="767">
                  <c:v>40197</c:v>
                </c:pt>
                <c:pt idx="768">
                  <c:v>40198</c:v>
                </c:pt>
                <c:pt idx="769">
                  <c:v>40199</c:v>
                </c:pt>
                <c:pt idx="770">
                  <c:v>40200</c:v>
                </c:pt>
                <c:pt idx="771">
                  <c:v>40203</c:v>
                </c:pt>
                <c:pt idx="772">
                  <c:v>40204</c:v>
                </c:pt>
                <c:pt idx="773">
                  <c:v>40205</c:v>
                </c:pt>
                <c:pt idx="774">
                  <c:v>40206</c:v>
                </c:pt>
                <c:pt idx="775">
                  <c:v>40207</c:v>
                </c:pt>
                <c:pt idx="776">
                  <c:v>40210</c:v>
                </c:pt>
                <c:pt idx="777">
                  <c:v>40211</c:v>
                </c:pt>
                <c:pt idx="778">
                  <c:v>40212</c:v>
                </c:pt>
                <c:pt idx="779">
                  <c:v>40213</c:v>
                </c:pt>
                <c:pt idx="780">
                  <c:v>40214</c:v>
                </c:pt>
                <c:pt idx="781">
                  <c:v>40217</c:v>
                </c:pt>
                <c:pt idx="782">
                  <c:v>40218</c:v>
                </c:pt>
                <c:pt idx="783">
                  <c:v>40219</c:v>
                </c:pt>
                <c:pt idx="784">
                  <c:v>40220</c:v>
                </c:pt>
                <c:pt idx="785">
                  <c:v>40221</c:v>
                </c:pt>
                <c:pt idx="786">
                  <c:v>40225</c:v>
                </c:pt>
                <c:pt idx="787">
                  <c:v>40226</c:v>
                </c:pt>
                <c:pt idx="788">
                  <c:v>40227</c:v>
                </c:pt>
                <c:pt idx="789">
                  <c:v>40228</c:v>
                </c:pt>
                <c:pt idx="790">
                  <c:v>40231</c:v>
                </c:pt>
                <c:pt idx="791">
                  <c:v>40232</c:v>
                </c:pt>
                <c:pt idx="792">
                  <c:v>40233</c:v>
                </c:pt>
                <c:pt idx="793">
                  <c:v>40234</c:v>
                </c:pt>
                <c:pt idx="794">
                  <c:v>40235</c:v>
                </c:pt>
                <c:pt idx="795">
                  <c:v>40238</c:v>
                </c:pt>
                <c:pt idx="796">
                  <c:v>40239</c:v>
                </c:pt>
                <c:pt idx="797">
                  <c:v>40240</c:v>
                </c:pt>
                <c:pt idx="798">
                  <c:v>40241</c:v>
                </c:pt>
                <c:pt idx="799">
                  <c:v>40242</c:v>
                </c:pt>
                <c:pt idx="800">
                  <c:v>40245</c:v>
                </c:pt>
                <c:pt idx="801">
                  <c:v>40246</c:v>
                </c:pt>
                <c:pt idx="802">
                  <c:v>40247</c:v>
                </c:pt>
                <c:pt idx="803">
                  <c:v>40248</c:v>
                </c:pt>
                <c:pt idx="804">
                  <c:v>40249</c:v>
                </c:pt>
                <c:pt idx="805">
                  <c:v>40252</c:v>
                </c:pt>
                <c:pt idx="806">
                  <c:v>40253</c:v>
                </c:pt>
                <c:pt idx="807">
                  <c:v>40254</c:v>
                </c:pt>
                <c:pt idx="808">
                  <c:v>40255</c:v>
                </c:pt>
                <c:pt idx="809">
                  <c:v>40256</c:v>
                </c:pt>
                <c:pt idx="810">
                  <c:v>40259</c:v>
                </c:pt>
                <c:pt idx="811">
                  <c:v>40260</c:v>
                </c:pt>
                <c:pt idx="812">
                  <c:v>40261</c:v>
                </c:pt>
                <c:pt idx="813">
                  <c:v>40262</c:v>
                </c:pt>
                <c:pt idx="814">
                  <c:v>40263</c:v>
                </c:pt>
                <c:pt idx="815">
                  <c:v>40266</c:v>
                </c:pt>
                <c:pt idx="816">
                  <c:v>40267</c:v>
                </c:pt>
                <c:pt idx="817">
                  <c:v>40268</c:v>
                </c:pt>
                <c:pt idx="818">
                  <c:v>40269</c:v>
                </c:pt>
                <c:pt idx="819">
                  <c:v>40273</c:v>
                </c:pt>
                <c:pt idx="820">
                  <c:v>40274</c:v>
                </c:pt>
                <c:pt idx="821">
                  <c:v>40275</c:v>
                </c:pt>
                <c:pt idx="822">
                  <c:v>40276</c:v>
                </c:pt>
                <c:pt idx="823">
                  <c:v>40277</c:v>
                </c:pt>
                <c:pt idx="824">
                  <c:v>40280</c:v>
                </c:pt>
                <c:pt idx="825">
                  <c:v>40281</c:v>
                </c:pt>
                <c:pt idx="826">
                  <c:v>40282</c:v>
                </c:pt>
                <c:pt idx="827">
                  <c:v>40283</c:v>
                </c:pt>
                <c:pt idx="828">
                  <c:v>40284</c:v>
                </c:pt>
                <c:pt idx="829">
                  <c:v>40287</c:v>
                </c:pt>
                <c:pt idx="830">
                  <c:v>40288</c:v>
                </c:pt>
                <c:pt idx="831">
                  <c:v>40289</c:v>
                </c:pt>
                <c:pt idx="832">
                  <c:v>40290</c:v>
                </c:pt>
                <c:pt idx="833">
                  <c:v>40291</c:v>
                </c:pt>
                <c:pt idx="834">
                  <c:v>40294</c:v>
                </c:pt>
                <c:pt idx="835">
                  <c:v>40295</c:v>
                </c:pt>
                <c:pt idx="836">
                  <c:v>40296</c:v>
                </c:pt>
                <c:pt idx="837">
                  <c:v>40297</c:v>
                </c:pt>
                <c:pt idx="838">
                  <c:v>40298</c:v>
                </c:pt>
                <c:pt idx="839">
                  <c:v>40301</c:v>
                </c:pt>
                <c:pt idx="840">
                  <c:v>40302</c:v>
                </c:pt>
                <c:pt idx="841">
                  <c:v>40303</c:v>
                </c:pt>
                <c:pt idx="842">
                  <c:v>40304</c:v>
                </c:pt>
                <c:pt idx="843">
                  <c:v>40305</c:v>
                </c:pt>
                <c:pt idx="844">
                  <c:v>40308</c:v>
                </c:pt>
                <c:pt idx="845">
                  <c:v>40309</c:v>
                </c:pt>
                <c:pt idx="846">
                  <c:v>40310</c:v>
                </c:pt>
                <c:pt idx="847">
                  <c:v>40311</c:v>
                </c:pt>
                <c:pt idx="848">
                  <c:v>40312</c:v>
                </c:pt>
                <c:pt idx="849">
                  <c:v>40315</c:v>
                </c:pt>
                <c:pt idx="850">
                  <c:v>40316</c:v>
                </c:pt>
                <c:pt idx="851">
                  <c:v>40317</c:v>
                </c:pt>
                <c:pt idx="852">
                  <c:v>40318</c:v>
                </c:pt>
                <c:pt idx="853">
                  <c:v>40319</c:v>
                </c:pt>
                <c:pt idx="854">
                  <c:v>40322</c:v>
                </c:pt>
                <c:pt idx="855">
                  <c:v>40323</c:v>
                </c:pt>
                <c:pt idx="856">
                  <c:v>40324</c:v>
                </c:pt>
                <c:pt idx="857">
                  <c:v>40325</c:v>
                </c:pt>
                <c:pt idx="858">
                  <c:v>40326</c:v>
                </c:pt>
                <c:pt idx="859">
                  <c:v>40330</c:v>
                </c:pt>
                <c:pt idx="860">
                  <c:v>40331</c:v>
                </c:pt>
                <c:pt idx="861">
                  <c:v>40332</c:v>
                </c:pt>
                <c:pt idx="862">
                  <c:v>40333</c:v>
                </c:pt>
                <c:pt idx="863">
                  <c:v>40336</c:v>
                </c:pt>
                <c:pt idx="864">
                  <c:v>40337</c:v>
                </c:pt>
                <c:pt idx="865">
                  <c:v>40338</c:v>
                </c:pt>
                <c:pt idx="866">
                  <c:v>40339</c:v>
                </c:pt>
                <c:pt idx="867">
                  <c:v>40340</c:v>
                </c:pt>
                <c:pt idx="868">
                  <c:v>40343</c:v>
                </c:pt>
                <c:pt idx="869">
                  <c:v>40344</c:v>
                </c:pt>
                <c:pt idx="870">
                  <c:v>40345</c:v>
                </c:pt>
                <c:pt idx="871">
                  <c:v>40346</c:v>
                </c:pt>
                <c:pt idx="872">
                  <c:v>40347</c:v>
                </c:pt>
                <c:pt idx="873">
                  <c:v>40350</c:v>
                </c:pt>
                <c:pt idx="874">
                  <c:v>40351</c:v>
                </c:pt>
                <c:pt idx="875">
                  <c:v>40352</c:v>
                </c:pt>
                <c:pt idx="876">
                  <c:v>40353</c:v>
                </c:pt>
                <c:pt idx="877">
                  <c:v>40354</c:v>
                </c:pt>
                <c:pt idx="878">
                  <c:v>40357</c:v>
                </c:pt>
                <c:pt idx="879">
                  <c:v>40358</c:v>
                </c:pt>
                <c:pt idx="880">
                  <c:v>40359</c:v>
                </c:pt>
                <c:pt idx="881">
                  <c:v>40360</c:v>
                </c:pt>
                <c:pt idx="882">
                  <c:v>40361</c:v>
                </c:pt>
                <c:pt idx="883">
                  <c:v>40365</c:v>
                </c:pt>
                <c:pt idx="884">
                  <c:v>40366</c:v>
                </c:pt>
                <c:pt idx="885">
                  <c:v>40367</c:v>
                </c:pt>
                <c:pt idx="886">
                  <c:v>40368</c:v>
                </c:pt>
                <c:pt idx="887">
                  <c:v>40371</c:v>
                </c:pt>
                <c:pt idx="888">
                  <c:v>40372</c:v>
                </c:pt>
                <c:pt idx="889">
                  <c:v>40373</c:v>
                </c:pt>
                <c:pt idx="890">
                  <c:v>40374</c:v>
                </c:pt>
                <c:pt idx="891">
                  <c:v>40375</c:v>
                </c:pt>
                <c:pt idx="892">
                  <c:v>40378</c:v>
                </c:pt>
                <c:pt idx="893">
                  <c:v>40379</c:v>
                </c:pt>
                <c:pt idx="894">
                  <c:v>40380</c:v>
                </c:pt>
                <c:pt idx="895">
                  <c:v>40381</c:v>
                </c:pt>
                <c:pt idx="896">
                  <c:v>40382</c:v>
                </c:pt>
                <c:pt idx="897">
                  <c:v>40385</c:v>
                </c:pt>
                <c:pt idx="898">
                  <c:v>40386</c:v>
                </c:pt>
                <c:pt idx="899">
                  <c:v>40387</c:v>
                </c:pt>
                <c:pt idx="900">
                  <c:v>40388</c:v>
                </c:pt>
                <c:pt idx="901">
                  <c:v>40389</c:v>
                </c:pt>
                <c:pt idx="902">
                  <c:v>40392</c:v>
                </c:pt>
                <c:pt idx="903">
                  <c:v>40393</c:v>
                </c:pt>
                <c:pt idx="904">
                  <c:v>40394</c:v>
                </c:pt>
                <c:pt idx="905">
                  <c:v>40395</c:v>
                </c:pt>
                <c:pt idx="906">
                  <c:v>40396</c:v>
                </c:pt>
                <c:pt idx="907">
                  <c:v>40399</c:v>
                </c:pt>
                <c:pt idx="908">
                  <c:v>40400</c:v>
                </c:pt>
                <c:pt idx="909">
                  <c:v>40401</c:v>
                </c:pt>
                <c:pt idx="910">
                  <c:v>40402</c:v>
                </c:pt>
                <c:pt idx="911">
                  <c:v>40403</c:v>
                </c:pt>
                <c:pt idx="912">
                  <c:v>40406</c:v>
                </c:pt>
                <c:pt idx="913">
                  <c:v>40407</c:v>
                </c:pt>
                <c:pt idx="914">
                  <c:v>40408</c:v>
                </c:pt>
                <c:pt idx="915">
                  <c:v>40409</c:v>
                </c:pt>
                <c:pt idx="916">
                  <c:v>40410</c:v>
                </c:pt>
                <c:pt idx="917">
                  <c:v>40413</c:v>
                </c:pt>
                <c:pt idx="918">
                  <c:v>40414</c:v>
                </c:pt>
                <c:pt idx="919">
                  <c:v>40415</c:v>
                </c:pt>
                <c:pt idx="920">
                  <c:v>40416</c:v>
                </c:pt>
                <c:pt idx="921">
                  <c:v>40417</c:v>
                </c:pt>
                <c:pt idx="922">
                  <c:v>40420</c:v>
                </c:pt>
                <c:pt idx="923">
                  <c:v>40421</c:v>
                </c:pt>
                <c:pt idx="924">
                  <c:v>40422</c:v>
                </c:pt>
                <c:pt idx="925">
                  <c:v>40423</c:v>
                </c:pt>
                <c:pt idx="926">
                  <c:v>40424</c:v>
                </c:pt>
                <c:pt idx="927">
                  <c:v>40428</c:v>
                </c:pt>
                <c:pt idx="928">
                  <c:v>40429</c:v>
                </c:pt>
                <c:pt idx="929">
                  <c:v>40430</c:v>
                </c:pt>
                <c:pt idx="930">
                  <c:v>40431</c:v>
                </c:pt>
                <c:pt idx="931">
                  <c:v>40434</c:v>
                </c:pt>
                <c:pt idx="932">
                  <c:v>40435</c:v>
                </c:pt>
                <c:pt idx="933">
                  <c:v>40436</c:v>
                </c:pt>
                <c:pt idx="934">
                  <c:v>40437</c:v>
                </c:pt>
                <c:pt idx="935">
                  <c:v>40438</c:v>
                </c:pt>
                <c:pt idx="936">
                  <c:v>40441</c:v>
                </c:pt>
                <c:pt idx="937">
                  <c:v>40442</c:v>
                </c:pt>
                <c:pt idx="938">
                  <c:v>40443</c:v>
                </c:pt>
                <c:pt idx="939">
                  <c:v>40444</c:v>
                </c:pt>
                <c:pt idx="940">
                  <c:v>40445</c:v>
                </c:pt>
                <c:pt idx="941">
                  <c:v>40448</c:v>
                </c:pt>
                <c:pt idx="942">
                  <c:v>40449</c:v>
                </c:pt>
                <c:pt idx="943">
                  <c:v>40450</c:v>
                </c:pt>
                <c:pt idx="944">
                  <c:v>40451</c:v>
                </c:pt>
                <c:pt idx="945">
                  <c:v>40452</c:v>
                </c:pt>
                <c:pt idx="946">
                  <c:v>40455</c:v>
                </c:pt>
                <c:pt idx="947">
                  <c:v>40456</c:v>
                </c:pt>
                <c:pt idx="948">
                  <c:v>40457</c:v>
                </c:pt>
                <c:pt idx="949">
                  <c:v>40458</c:v>
                </c:pt>
                <c:pt idx="950">
                  <c:v>40459</c:v>
                </c:pt>
                <c:pt idx="951">
                  <c:v>40462</c:v>
                </c:pt>
                <c:pt idx="952">
                  <c:v>40463</c:v>
                </c:pt>
                <c:pt idx="953">
                  <c:v>40464</c:v>
                </c:pt>
                <c:pt idx="954">
                  <c:v>40465</c:v>
                </c:pt>
                <c:pt idx="955">
                  <c:v>40466</c:v>
                </c:pt>
                <c:pt idx="956">
                  <c:v>40469</c:v>
                </c:pt>
                <c:pt idx="957">
                  <c:v>40470</c:v>
                </c:pt>
                <c:pt idx="958">
                  <c:v>40471</c:v>
                </c:pt>
                <c:pt idx="959">
                  <c:v>40472</c:v>
                </c:pt>
                <c:pt idx="960">
                  <c:v>40473</c:v>
                </c:pt>
                <c:pt idx="961">
                  <c:v>40476</c:v>
                </c:pt>
                <c:pt idx="962">
                  <c:v>40477</c:v>
                </c:pt>
                <c:pt idx="963">
                  <c:v>40478</c:v>
                </c:pt>
                <c:pt idx="964">
                  <c:v>40479</c:v>
                </c:pt>
                <c:pt idx="965">
                  <c:v>40480</c:v>
                </c:pt>
                <c:pt idx="966">
                  <c:v>40483</c:v>
                </c:pt>
                <c:pt idx="967">
                  <c:v>40484</c:v>
                </c:pt>
                <c:pt idx="968">
                  <c:v>40485</c:v>
                </c:pt>
                <c:pt idx="969">
                  <c:v>40486</c:v>
                </c:pt>
                <c:pt idx="970">
                  <c:v>40487</c:v>
                </c:pt>
                <c:pt idx="971">
                  <c:v>40490</c:v>
                </c:pt>
                <c:pt idx="972">
                  <c:v>40491</c:v>
                </c:pt>
                <c:pt idx="973">
                  <c:v>40492</c:v>
                </c:pt>
                <c:pt idx="974">
                  <c:v>40493</c:v>
                </c:pt>
                <c:pt idx="975">
                  <c:v>40494</c:v>
                </c:pt>
                <c:pt idx="976">
                  <c:v>40495</c:v>
                </c:pt>
                <c:pt idx="977">
                  <c:v>40497</c:v>
                </c:pt>
                <c:pt idx="978">
                  <c:v>40498</c:v>
                </c:pt>
                <c:pt idx="979">
                  <c:v>40499</c:v>
                </c:pt>
                <c:pt idx="980">
                  <c:v>40500</c:v>
                </c:pt>
                <c:pt idx="981">
                  <c:v>40501</c:v>
                </c:pt>
                <c:pt idx="982">
                  <c:v>40502</c:v>
                </c:pt>
                <c:pt idx="983">
                  <c:v>40504</c:v>
                </c:pt>
                <c:pt idx="984">
                  <c:v>40505</c:v>
                </c:pt>
                <c:pt idx="985">
                  <c:v>40506</c:v>
                </c:pt>
                <c:pt idx="986">
                  <c:v>40508</c:v>
                </c:pt>
                <c:pt idx="987">
                  <c:v>40511</c:v>
                </c:pt>
                <c:pt idx="988">
                  <c:v>40512</c:v>
                </c:pt>
                <c:pt idx="989">
                  <c:v>40513</c:v>
                </c:pt>
                <c:pt idx="990">
                  <c:v>40514</c:v>
                </c:pt>
                <c:pt idx="991">
                  <c:v>40515</c:v>
                </c:pt>
                <c:pt idx="992">
                  <c:v>40518</c:v>
                </c:pt>
                <c:pt idx="993">
                  <c:v>40519</c:v>
                </c:pt>
                <c:pt idx="994">
                  <c:v>40520</c:v>
                </c:pt>
                <c:pt idx="995">
                  <c:v>40521</c:v>
                </c:pt>
                <c:pt idx="996">
                  <c:v>40522</c:v>
                </c:pt>
                <c:pt idx="997">
                  <c:v>40525</c:v>
                </c:pt>
                <c:pt idx="998">
                  <c:v>40526</c:v>
                </c:pt>
                <c:pt idx="999">
                  <c:v>40527</c:v>
                </c:pt>
                <c:pt idx="1000">
                  <c:v>40528</c:v>
                </c:pt>
                <c:pt idx="1001">
                  <c:v>40529</c:v>
                </c:pt>
                <c:pt idx="1002">
                  <c:v>40532</c:v>
                </c:pt>
                <c:pt idx="1003">
                  <c:v>40533</c:v>
                </c:pt>
                <c:pt idx="1004">
                  <c:v>40534</c:v>
                </c:pt>
                <c:pt idx="1005">
                  <c:v>40535</c:v>
                </c:pt>
                <c:pt idx="1006">
                  <c:v>40539</c:v>
                </c:pt>
                <c:pt idx="1007">
                  <c:v>40540</c:v>
                </c:pt>
                <c:pt idx="1008">
                  <c:v>40541</c:v>
                </c:pt>
                <c:pt idx="1009">
                  <c:v>40542</c:v>
                </c:pt>
                <c:pt idx="1010">
                  <c:v>40543</c:v>
                </c:pt>
                <c:pt idx="1011">
                  <c:v>40546</c:v>
                </c:pt>
                <c:pt idx="1012">
                  <c:v>40547</c:v>
                </c:pt>
                <c:pt idx="1013">
                  <c:v>40548</c:v>
                </c:pt>
                <c:pt idx="1014">
                  <c:v>40549</c:v>
                </c:pt>
                <c:pt idx="1015">
                  <c:v>40550</c:v>
                </c:pt>
                <c:pt idx="1016">
                  <c:v>40553</c:v>
                </c:pt>
                <c:pt idx="1017">
                  <c:v>40554</c:v>
                </c:pt>
                <c:pt idx="1018">
                  <c:v>40555</c:v>
                </c:pt>
                <c:pt idx="1019">
                  <c:v>40556</c:v>
                </c:pt>
                <c:pt idx="1020">
                  <c:v>40557</c:v>
                </c:pt>
                <c:pt idx="1021">
                  <c:v>40561</c:v>
                </c:pt>
                <c:pt idx="1022">
                  <c:v>40562</c:v>
                </c:pt>
                <c:pt idx="1023">
                  <c:v>40563</c:v>
                </c:pt>
                <c:pt idx="1024">
                  <c:v>40564</c:v>
                </c:pt>
                <c:pt idx="1025">
                  <c:v>40567</c:v>
                </c:pt>
                <c:pt idx="1026">
                  <c:v>40568</c:v>
                </c:pt>
                <c:pt idx="1027">
                  <c:v>40569</c:v>
                </c:pt>
                <c:pt idx="1028">
                  <c:v>40570</c:v>
                </c:pt>
                <c:pt idx="1029">
                  <c:v>40571</c:v>
                </c:pt>
                <c:pt idx="1030">
                  <c:v>40574</c:v>
                </c:pt>
                <c:pt idx="1031">
                  <c:v>40575</c:v>
                </c:pt>
                <c:pt idx="1032">
                  <c:v>40576</c:v>
                </c:pt>
                <c:pt idx="1033">
                  <c:v>40577</c:v>
                </c:pt>
                <c:pt idx="1034">
                  <c:v>40578</c:v>
                </c:pt>
                <c:pt idx="1035">
                  <c:v>40581</c:v>
                </c:pt>
                <c:pt idx="1036">
                  <c:v>40582</c:v>
                </c:pt>
                <c:pt idx="1037">
                  <c:v>40583</c:v>
                </c:pt>
                <c:pt idx="1038">
                  <c:v>40584</c:v>
                </c:pt>
                <c:pt idx="1039">
                  <c:v>40585</c:v>
                </c:pt>
                <c:pt idx="1040">
                  <c:v>40588</c:v>
                </c:pt>
                <c:pt idx="1041">
                  <c:v>40589</c:v>
                </c:pt>
                <c:pt idx="1042">
                  <c:v>40590</c:v>
                </c:pt>
                <c:pt idx="1043">
                  <c:v>40591</c:v>
                </c:pt>
                <c:pt idx="1044">
                  <c:v>40592</c:v>
                </c:pt>
                <c:pt idx="1045">
                  <c:v>40596</c:v>
                </c:pt>
                <c:pt idx="1046">
                  <c:v>40597</c:v>
                </c:pt>
                <c:pt idx="1047">
                  <c:v>40598</c:v>
                </c:pt>
                <c:pt idx="1048">
                  <c:v>40599</c:v>
                </c:pt>
                <c:pt idx="1049">
                  <c:v>40602</c:v>
                </c:pt>
                <c:pt idx="1050">
                  <c:v>40603</c:v>
                </c:pt>
                <c:pt idx="1051">
                  <c:v>40604</c:v>
                </c:pt>
                <c:pt idx="1052">
                  <c:v>40605</c:v>
                </c:pt>
                <c:pt idx="1053">
                  <c:v>40606</c:v>
                </c:pt>
                <c:pt idx="1054">
                  <c:v>40609</c:v>
                </c:pt>
                <c:pt idx="1055">
                  <c:v>40610</c:v>
                </c:pt>
                <c:pt idx="1056">
                  <c:v>40611</c:v>
                </c:pt>
                <c:pt idx="1057">
                  <c:v>40612</c:v>
                </c:pt>
                <c:pt idx="1058">
                  <c:v>40613</c:v>
                </c:pt>
                <c:pt idx="1059">
                  <c:v>40616</c:v>
                </c:pt>
                <c:pt idx="1060">
                  <c:v>40617</c:v>
                </c:pt>
                <c:pt idx="1061">
                  <c:v>40618</c:v>
                </c:pt>
                <c:pt idx="1062">
                  <c:v>40619</c:v>
                </c:pt>
                <c:pt idx="1063">
                  <c:v>40620</c:v>
                </c:pt>
                <c:pt idx="1064">
                  <c:v>40623</c:v>
                </c:pt>
                <c:pt idx="1065">
                  <c:v>40624</c:v>
                </c:pt>
                <c:pt idx="1066">
                  <c:v>40625</c:v>
                </c:pt>
                <c:pt idx="1067">
                  <c:v>40626</c:v>
                </c:pt>
                <c:pt idx="1068">
                  <c:v>40627</c:v>
                </c:pt>
                <c:pt idx="1069">
                  <c:v>40630</c:v>
                </c:pt>
                <c:pt idx="1070">
                  <c:v>40631</c:v>
                </c:pt>
                <c:pt idx="1071">
                  <c:v>40632</c:v>
                </c:pt>
                <c:pt idx="1072">
                  <c:v>40633</c:v>
                </c:pt>
                <c:pt idx="1073">
                  <c:v>40634</c:v>
                </c:pt>
                <c:pt idx="1074">
                  <c:v>40637</c:v>
                </c:pt>
                <c:pt idx="1075">
                  <c:v>40638</c:v>
                </c:pt>
                <c:pt idx="1076">
                  <c:v>40639</c:v>
                </c:pt>
                <c:pt idx="1077">
                  <c:v>40640</c:v>
                </c:pt>
                <c:pt idx="1078">
                  <c:v>40641</c:v>
                </c:pt>
                <c:pt idx="1079">
                  <c:v>40644</c:v>
                </c:pt>
                <c:pt idx="1080">
                  <c:v>40645</c:v>
                </c:pt>
                <c:pt idx="1081">
                  <c:v>40646</c:v>
                </c:pt>
                <c:pt idx="1082">
                  <c:v>40647</c:v>
                </c:pt>
                <c:pt idx="1083">
                  <c:v>40648</c:v>
                </c:pt>
                <c:pt idx="1084">
                  <c:v>40651</c:v>
                </c:pt>
                <c:pt idx="1085">
                  <c:v>40652</c:v>
                </c:pt>
                <c:pt idx="1086">
                  <c:v>40653</c:v>
                </c:pt>
                <c:pt idx="1087">
                  <c:v>40654</c:v>
                </c:pt>
                <c:pt idx="1088">
                  <c:v>40658</c:v>
                </c:pt>
                <c:pt idx="1089">
                  <c:v>40659</c:v>
                </c:pt>
                <c:pt idx="1090">
                  <c:v>40660</c:v>
                </c:pt>
                <c:pt idx="1091">
                  <c:v>40661</c:v>
                </c:pt>
                <c:pt idx="1092">
                  <c:v>40662</c:v>
                </c:pt>
                <c:pt idx="1093">
                  <c:v>40665</c:v>
                </c:pt>
                <c:pt idx="1094">
                  <c:v>40666</c:v>
                </c:pt>
                <c:pt idx="1095">
                  <c:v>40667</c:v>
                </c:pt>
                <c:pt idx="1096">
                  <c:v>40668</c:v>
                </c:pt>
                <c:pt idx="1097">
                  <c:v>40669</c:v>
                </c:pt>
                <c:pt idx="1098">
                  <c:v>40672</c:v>
                </c:pt>
                <c:pt idx="1099">
                  <c:v>40673</c:v>
                </c:pt>
                <c:pt idx="1100">
                  <c:v>40674</c:v>
                </c:pt>
                <c:pt idx="1101">
                  <c:v>40675</c:v>
                </c:pt>
                <c:pt idx="1102">
                  <c:v>40676</c:v>
                </c:pt>
                <c:pt idx="1103">
                  <c:v>40679</c:v>
                </c:pt>
                <c:pt idx="1104">
                  <c:v>40680</c:v>
                </c:pt>
                <c:pt idx="1105">
                  <c:v>40681</c:v>
                </c:pt>
                <c:pt idx="1106">
                  <c:v>40682</c:v>
                </c:pt>
                <c:pt idx="1107">
                  <c:v>40683</c:v>
                </c:pt>
                <c:pt idx="1108">
                  <c:v>40686</c:v>
                </c:pt>
                <c:pt idx="1109">
                  <c:v>40687</c:v>
                </c:pt>
                <c:pt idx="1110">
                  <c:v>40688</c:v>
                </c:pt>
                <c:pt idx="1111">
                  <c:v>40689</c:v>
                </c:pt>
                <c:pt idx="1112">
                  <c:v>40690</c:v>
                </c:pt>
                <c:pt idx="1113">
                  <c:v>40694</c:v>
                </c:pt>
                <c:pt idx="1114">
                  <c:v>40695</c:v>
                </c:pt>
                <c:pt idx="1115">
                  <c:v>40696</c:v>
                </c:pt>
                <c:pt idx="1116">
                  <c:v>40697</c:v>
                </c:pt>
                <c:pt idx="1117">
                  <c:v>40700</c:v>
                </c:pt>
                <c:pt idx="1118">
                  <c:v>40701</c:v>
                </c:pt>
                <c:pt idx="1119">
                  <c:v>40702</c:v>
                </c:pt>
                <c:pt idx="1120">
                  <c:v>40703</c:v>
                </c:pt>
                <c:pt idx="1121">
                  <c:v>40704</c:v>
                </c:pt>
                <c:pt idx="1122">
                  <c:v>40707</c:v>
                </c:pt>
                <c:pt idx="1123">
                  <c:v>40708</c:v>
                </c:pt>
                <c:pt idx="1124">
                  <c:v>40709</c:v>
                </c:pt>
                <c:pt idx="1125">
                  <c:v>40710</c:v>
                </c:pt>
                <c:pt idx="1126">
                  <c:v>40711</c:v>
                </c:pt>
                <c:pt idx="1127">
                  <c:v>40714</c:v>
                </c:pt>
                <c:pt idx="1128">
                  <c:v>40715</c:v>
                </c:pt>
                <c:pt idx="1129">
                  <c:v>40716</c:v>
                </c:pt>
                <c:pt idx="1130">
                  <c:v>40717</c:v>
                </c:pt>
                <c:pt idx="1131">
                  <c:v>40718</c:v>
                </c:pt>
                <c:pt idx="1132">
                  <c:v>40721</c:v>
                </c:pt>
                <c:pt idx="1133">
                  <c:v>40722</c:v>
                </c:pt>
                <c:pt idx="1134">
                  <c:v>40723</c:v>
                </c:pt>
                <c:pt idx="1135">
                  <c:v>40724</c:v>
                </c:pt>
                <c:pt idx="1136">
                  <c:v>40725</c:v>
                </c:pt>
                <c:pt idx="1137">
                  <c:v>40729</c:v>
                </c:pt>
                <c:pt idx="1138">
                  <c:v>40730</c:v>
                </c:pt>
                <c:pt idx="1139">
                  <c:v>40731</c:v>
                </c:pt>
                <c:pt idx="1140">
                  <c:v>40732</c:v>
                </c:pt>
                <c:pt idx="1141">
                  <c:v>40735</c:v>
                </c:pt>
                <c:pt idx="1142">
                  <c:v>40736</c:v>
                </c:pt>
                <c:pt idx="1143">
                  <c:v>40737</c:v>
                </c:pt>
                <c:pt idx="1144">
                  <c:v>40738</c:v>
                </c:pt>
                <c:pt idx="1145">
                  <c:v>40739</c:v>
                </c:pt>
                <c:pt idx="1146">
                  <c:v>40742</c:v>
                </c:pt>
                <c:pt idx="1147">
                  <c:v>40743</c:v>
                </c:pt>
                <c:pt idx="1148">
                  <c:v>40744</c:v>
                </c:pt>
                <c:pt idx="1149">
                  <c:v>40745</c:v>
                </c:pt>
                <c:pt idx="1150">
                  <c:v>40746</c:v>
                </c:pt>
                <c:pt idx="1151">
                  <c:v>40749</c:v>
                </c:pt>
                <c:pt idx="1152">
                  <c:v>40750</c:v>
                </c:pt>
                <c:pt idx="1153">
                  <c:v>40751</c:v>
                </c:pt>
                <c:pt idx="1154">
                  <c:v>40752</c:v>
                </c:pt>
                <c:pt idx="1155">
                  <c:v>40753</c:v>
                </c:pt>
                <c:pt idx="1156">
                  <c:v>40756</c:v>
                </c:pt>
                <c:pt idx="1157">
                  <c:v>40757</c:v>
                </c:pt>
                <c:pt idx="1158">
                  <c:v>40758</c:v>
                </c:pt>
                <c:pt idx="1159">
                  <c:v>40759</c:v>
                </c:pt>
                <c:pt idx="1160">
                  <c:v>40760</c:v>
                </c:pt>
                <c:pt idx="1161">
                  <c:v>40763</c:v>
                </c:pt>
                <c:pt idx="1162">
                  <c:v>40764</c:v>
                </c:pt>
                <c:pt idx="1163">
                  <c:v>40765</c:v>
                </c:pt>
                <c:pt idx="1164">
                  <c:v>40766</c:v>
                </c:pt>
                <c:pt idx="1165">
                  <c:v>40767</c:v>
                </c:pt>
                <c:pt idx="1166">
                  <c:v>40770</c:v>
                </c:pt>
                <c:pt idx="1167">
                  <c:v>40771</c:v>
                </c:pt>
                <c:pt idx="1168">
                  <c:v>40772</c:v>
                </c:pt>
                <c:pt idx="1169">
                  <c:v>40773</c:v>
                </c:pt>
                <c:pt idx="1170">
                  <c:v>40774</c:v>
                </c:pt>
                <c:pt idx="1171">
                  <c:v>40777</c:v>
                </c:pt>
                <c:pt idx="1172">
                  <c:v>40778</c:v>
                </c:pt>
                <c:pt idx="1173">
                  <c:v>40779</c:v>
                </c:pt>
                <c:pt idx="1174">
                  <c:v>40780</c:v>
                </c:pt>
                <c:pt idx="1175">
                  <c:v>40781</c:v>
                </c:pt>
                <c:pt idx="1176">
                  <c:v>40784</c:v>
                </c:pt>
                <c:pt idx="1177">
                  <c:v>40785</c:v>
                </c:pt>
                <c:pt idx="1178">
                  <c:v>40786</c:v>
                </c:pt>
                <c:pt idx="1179">
                  <c:v>40787</c:v>
                </c:pt>
                <c:pt idx="1180">
                  <c:v>40788</c:v>
                </c:pt>
                <c:pt idx="1181">
                  <c:v>40792</c:v>
                </c:pt>
                <c:pt idx="1182">
                  <c:v>40793</c:v>
                </c:pt>
                <c:pt idx="1183">
                  <c:v>40794</c:v>
                </c:pt>
                <c:pt idx="1184">
                  <c:v>40795</c:v>
                </c:pt>
                <c:pt idx="1185">
                  <c:v>40798</c:v>
                </c:pt>
                <c:pt idx="1186">
                  <c:v>40799</c:v>
                </c:pt>
                <c:pt idx="1187">
                  <c:v>40800</c:v>
                </c:pt>
                <c:pt idx="1188">
                  <c:v>40801</c:v>
                </c:pt>
                <c:pt idx="1189">
                  <c:v>40802</c:v>
                </c:pt>
                <c:pt idx="1190">
                  <c:v>40805</c:v>
                </c:pt>
                <c:pt idx="1191">
                  <c:v>40806</c:v>
                </c:pt>
                <c:pt idx="1192">
                  <c:v>40807</c:v>
                </c:pt>
                <c:pt idx="1193">
                  <c:v>40808</c:v>
                </c:pt>
                <c:pt idx="1194">
                  <c:v>40809</c:v>
                </c:pt>
                <c:pt idx="1195">
                  <c:v>40812</c:v>
                </c:pt>
                <c:pt idx="1196">
                  <c:v>40813</c:v>
                </c:pt>
                <c:pt idx="1197">
                  <c:v>40814</c:v>
                </c:pt>
                <c:pt idx="1198">
                  <c:v>40815</c:v>
                </c:pt>
                <c:pt idx="1199">
                  <c:v>40816</c:v>
                </c:pt>
                <c:pt idx="1200">
                  <c:v>40819</c:v>
                </c:pt>
                <c:pt idx="1201">
                  <c:v>40820</c:v>
                </c:pt>
                <c:pt idx="1202">
                  <c:v>40821</c:v>
                </c:pt>
                <c:pt idx="1203">
                  <c:v>40822</c:v>
                </c:pt>
                <c:pt idx="1204">
                  <c:v>40823</c:v>
                </c:pt>
                <c:pt idx="1205">
                  <c:v>40826</c:v>
                </c:pt>
                <c:pt idx="1206">
                  <c:v>40827</c:v>
                </c:pt>
                <c:pt idx="1207">
                  <c:v>40828</c:v>
                </c:pt>
                <c:pt idx="1208">
                  <c:v>40829</c:v>
                </c:pt>
                <c:pt idx="1209">
                  <c:v>40830</c:v>
                </c:pt>
                <c:pt idx="1210">
                  <c:v>40833</c:v>
                </c:pt>
                <c:pt idx="1211">
                  <c:v>40834</c:v>
                </c:pt>
                <c:pt idx="1212">
                  <c:v>40835</c:v>
                </c:pt>
                <c:pt idx="1213">
                  <c:v>40836</c:v>
                </c:pt>
                <c:pt idx="1214">
                  <c:v>40837</c:v>
                </c:pt>
                <c:pt idx="1215">
                  <c:v>40840</c:v>
                </c:pt>
                <c:pt idx="1216">
                  <c:v>40841</c:v>
                </c:pt>
                <c:pt idx="1217">
                  <c:v>40842</c:v>
                </c:pt>
                <c:pt idx="1218">
                  <c:v>40843</c:v>
                </c:pt>
                <c:pt idx="1219">
                  <c:v>40844</c:v>
                </c:pt>
                <c:pt idx="1220">
                  <c:v>40847</c:v>
                </c:pt>
                <c:pt idx="1221">
                  <c:v>40848</c:v>
                </c:pt>
                <c:pt idx="1222">
                  <c:v>40849</c:v>
                </c:pt>
                <c:pt idx="1223">
                  <c:v>40850</c:v>
                </c:pt>
                <c:pt idx="1224">
                  <c:v>40851</c:v>
                </c:pt>
                <c:pt idx="1225">
                  <c:v>40854</c:v>
                </c:pt>
                <c:pt idx="1226">
                  <c:v>40855</c:v>
                </c:pt>
                <c:pt idx="1227">
                  <c:v>40856</c:v>
                </c:pt>
                <c:pt idx="1228">
                  <c:v>40857</c:v>
                </c:pt>
                <c:pt idx="1229">
                  <c:v>40858</c:v>
                </c:pt>
                <c:pt idx="1230">
                  <c:v>40861</c:v>
                </c:pt>
                <c:pt idx="1231">
                  <c:v>40862</c:v>
                </c:pt>
                <c:pt idx="1232">
                  <c:v>40863</c:v>
                </c:pt>
                <c:pt idx="1233">
                  <c:v>40864</c:v>
                </c:pt>
                <c:pt idx="1234">
                  <c:v>40865</c:v>
                </c:pt>
                <c:pt idx="1235">
                  <c:v>40868</c:v>
                </c:pt>
                <c:pt idx="1236">
                  <c:v>40869</c:v>
                </c:pt>
                <c:pt idx="1237">
                  <c:v>40870</c:v>
                </c:pt>
                <c:pt idx="1238">
                  <c:v>40872</c:v>
                </c:pt>
                <c:pt idx="1239">
                  <c:v>40875</c:v>
                </c:pt>
                <c:pt idx="1240">
                  <c:v>40876</c:v>
                </c:pt>
                <c:pt idx="1241">
                  <c:v>40877</c:v>
                </c:pt>
                <c:pt idx="1242">
                  <c:v>40878</c:v>
                </c:pt>
                <c:pt idx="1243">
                  <c:v>40879</c:v>
                </c:pt>
                <c:pt idx="1244">
                  <c:v>40882</c:v>
                </c:pt>
                <c:pt idx="1245">
                  <c:v>40883</c:v>
                </c:pt>
                <c:pt idx="1246">
                  <c:v>40884</c:v>
                </c:pt>
                <c:pt idx="1247">
                  <c:v>40885</c:v>
                </c:pt>
                <c:pt idx="1248">
                  <c:v>40886</c:v>
                </c:pt>
                <c:pt idx="1249">
                  <c:v>40889</c:v>
                </c:pt>
                <c:pt idx="1250" formatCode="mmm\ dd\,\ yyyy">
                  <c:v>40890</c:v>
                </c:pt>
                <c:pt idx="1251" formatCode="mmm\ dd\,\ yyyy">
                  <c:v>40891</c:v>
                </c:pt>
                <c:pt idx="1252" formatCode="mmm\ dd\,\ yyyy">
                  <c:v>40892</c:v>
                </c:pt>
                <c:pt idx="1253" formatCode="mmm\ dd\,\ yyyy">
                  <c:v>40893</c:v>
                </c:pt>
                <c:pt idx="1254" formatCode="mmm\ dd\,\ yyyy">
                  <c:v>40896</c:v>
                </c:pt>
                <c:pt idx="1255" formatCode="mmm\ dd\,\ yyyy">
                  <c:v>40897</c:v>
                </c:pt>
                <c:pt idx="1256" formatCode="mmm\ dd\,\ yyyy">
                  <c:v>40898</c:v>
                </c:pt>
                <c:pt idx="1257" formatCode="mmm\ dd\,\ yyyy">
                  <c:v>40899</c:v>
                </c:pt>
                <c:pt idx="1258" formatCode="mmm\ dd\,\ yyyy">
                  <c:v>40900</c:v>
                </c:pt>
                <c:pt idx="1259" formatCode="mmm\ dd\,\ yyyy">
                  <c:v>40904</c:v>
                </c:pt>
                <c:pt idx="1260" formatCode="mmm\ dd\,\ yyyy">
                  <c:v>40905</c:v>
                </c:pt>
                <c:pt idx="1261" formatCode="mmm\ dd\,\ yyyy">
                  <c:v>40906</c:v>
                </c:pt>
                <c:pt idx="1262" formatCode="mmm\ dd\,\ yyyy">
                  <c:v>40907</c:v>
                </c:pt>
                <c:pt idx="1263" formatCode="mmm\ dd\,\ yyyy">
                  <c:v>40911</c:v>
                </c:pt>
                <c:pt idx="1264" formatCode="mmm\ dd\,\ yyyy">
                  <c:v>40912</c:v>
                </c:pt>
                <c:pt idx="1265" formatCode="mmm\ dd\,\ yyyy">
                  <c:v>40913</c:v>
                </c:pt>
                <c:pt idx="1266" formatCode="mmm\ dd\,\ yyyy">
                  <c:v>40914</c:v>
                </c:pt>
                <c:pt idx="1267" formatCode="mmm\ dd\,\ yyyy">
                  <c:v>40917</c:v>
                </c:pt>
                <c:pt idx="1268" formatCode="mmm\ dd\,\ yyyy">
                  <c:v>40918</c:v>
                </c:pt>
                <c:pt idx="1269" formatCode="mmm\ dd\,\ yyyy">
                  <c:v>40919</c:v>
                </c:pt>
                <c:pt idx="1270" formatCode="mmm\ dd\,\ yyyy">
                  <c:v>40920</c:v>
                </c:pt>
                <c:pt idx="1271" formatCode="mmm\ dd\,\ yyyy">
                  <c:v>40921</c:v>
                </c:pt>
                <c:pt idx="1272" formatCode="mmm\ dd\,\ yyyy">
                  <c:v>40925</c:v>
                </c:pt>
                <c:pt idx="1273" formatCode="mmm\ dd\,\ yyyy">
                  <c:v>40926</c:v>
                </c:pt>
                <c:pt idx="1274" formatCode="mmm\ dd\,\ yyyy">
                  <c:v>40927</c:v>
                </c:pt>
                <c:pt idx="1275" formatCode="mmm\ dd\,\ yyyy">
                  <c:v>40928</c:v>
                </c:pt>
                <c:pt idx="1276" formatCode="mmm\ dd\,\ yyyy">
                  <c:v>40931</c:v>
                </c:pt>
                <c:pt idx="1277" formatCode="mmm\ dd\,\ yyyy">
                  <c:v>40932</c:v>
                </c:pt>
                <c:pt idx="1278" formatCode="mmm\ dd\,\ yyyy">
                  <c:v>40933</c:v>
                </c:pt>
                <c:pt idx="1279" formatCode="mmm\ dd\,\ yyyy">
                  <c:v>40934</c:v>
                </c:pt>
                <c:pt idx="1280" formatCode="mmm\ dd\,\ yyyy">
                  <c:v>40935</c:v>
                </c:pt>
                <c:pt idx="1281" formatCode="mmm\ dd\,\ yyyy">
                  <c:v>40938</c:v>
                </c:pt>
                <c:pt idx="1282" formatCode="mmm\ dd\,\ yyyy">
                  <c:v>40939</c:v>
                </c:pt>
                <c:pt idx="1283" formatCode="mmm\ dd\,\ yyyy">
                  <c:v>40940</c:v>
                </c:pt>
                <c:pt idx="1284" formatCode="mmm\ dd\,\ yyyy">
                  <c:v>40941</c:v>
                </c:pt>
                <c:pt idx="1285" formatCode="mmm\ dd\,\ yyyy">
                  <c:v>40942</c:v>
                </c:pt>
                <c:pt idx="1286" formatCode="mmm\ dd\,\ yyyy">
                  <c:v>40945</c:v>
                </c:pt>
                <c:pt idx="1287" formatCode="mmm\ dd\,\ yyyy">
                  <c:v>40946</c:v>
                </c:pt>
                <c:pt idx="1288" formatCode="mmm\ dd\,\ yyyy">
                  <c:v>40947</c:v>
                </c:pt>
                <c:pt idx="1289" formatCode="mmm\ dd\,\ yyyy">
                  <c:v>40948</c:v>
                </c:pt>
                <c:pt idx="1290" formatCode="mmm\ dd\,\ yyyy">
                  <c:v>40949</c:v>
                </c:pt>
                <c:pt idx="1291" formatCode="mmm\ dd\,\ yyyy">
                  <c:v>40952</c:v>
                </c:pt>
                <c:pt idx="1292" formatCode="mmm\ dd\,\ yyyy">
                  <c:v>40953</c:v>
                </c:pt>
                <c:pt idx="1293" formatCode="mmm\ dd\,\ yyyy">
                  <c:v>40954</c:v>
                </c:pt>
                <c:pt idx="1294" formatCode="mmm\ dd\,\ yyyy">
                  <c:v>40955</c:v>
                </c:pt>
                <c:pt idx="1295" formatCode="mmm\ dd\,\ yyyy">
                  <c:v>40956</c:v>
                </c:pt>
                <c:pt idx="1296" formatCode="mmm\ dd\,\ yyyy">
                  <c:v>40960</c:v>
                </c:pt>
                <c:pt idx="1297" formatCode="mmm\ dd\,\ yyyy">
                  <c:v>40961</c:v>
                </c:pt>
                <c:pt idx="1298" formatCode="mmm\ dd\,\ yyyy">
                  <c:v>40962</c:v>
                </c:pt>
                <c:pt idx="1299" formatCode="mmm\ dd\,\ yyyy">
                  <c:v>40963</c:v>
                </c:pt>
                <c:pt idx="1300" formatCode="mmm\ dd\,\ yyyy">
                  <c:v>40966</c:v>
                </c:pt>
                <c:pt idx="1301" formatCode="mmm\ dd\,\ yyyy">
                  <c:v>40967</c:v>
                </c:pt>
                <c:pt idx="1302" formatCode="mmm\ dd\,\ yyyy">
                  <c:v>40968</c:v>
                </c:pt>
                <c:pt idx="1303" formatCode="mmm\ dd\,\ yyyy">
                  <c:v>40969</c:v>
                </c:pt>
                <c:pt idx="1304" formatCode="mmm\ dd\,\ yyyy">
                  <c:v>40970</c:v>
                </c:pt>
                <c:pt idx="1305" formatCode="mmm\ dd\,\ yyyy">
                  <c:v>40973</c:v>
                </c:pt>
                <c:pt idx="1306" formatCode="mmm\ dd\,\ yyyy">
                  <c:v>40974</c:v>
                </c:pt>
                <c:pt idx="1307" formatCode="mmm\ dd\,\ yyyy">
                  <c:v>40975</c:v>
                </c:pt>
                <c:pt idx="1308" formatCode="mmm\ dd\,\ yyyy">
                  <c:v>40976</c:v>
                </c:pt>
                <c:pt idx="1309" formatCode="mmm\ dd\,\ yyyy">
                  <c:v>40977</c:v>
                </c:pt>
                <c:pt idx="1310" formatCode="mmm\ dd\,\ yyyy">
                  <c:v>40980</c:v>
                </c:pt>
                <c:pt idx="1311" formatCode="mmm\ dd\,\ yyyy">
                  <c:v>40981</c:v>
                </c:pt>
                <c:pt idx="1312" formatCode="mmm\ dd\,\ yyyy">
                  <c:v>40982</c:v>
                </c:pt>
                <c:pt idx="1313" formatCode="mmm\ dd\,\ yyyy">
                  <c:v>40983</c:v>
                </c:pt>
                <c:pt idx="1314" formatCode="mmm\ dd\,\ yyyy">
                  <c:v>40984</c:v>
                </c:pt>
                <c:pt idx="1315" formatCode="mmm\ dd\,\ yyyy">
                  <c:v>40987</c:v>
                </c:pt>
                <c:pt idx="1316" formatCode="mmm\ dd\,\ yyyy">
                  <c:v>40988</c:v>
                </c:pt>
                <c:pt idx="1317" formatCode="[$-409]mmmm\ d\,\ yyyy;@">
                  <c:v>40989</c:v>
                </c:pt>
                <c:pt idx="1318" formatCode="[$-409]mmmm\ d\,\ yyyy;@">
                  <c:v>40990</c:v>
                </c:pt>
                <c:pt idx="1319" formatCode="[$-409]mmmm\ d\,\ yyyy;@">
                  <c:v>40991</c:v>
                </c:pt>
                <c:pt idx="1320" formatCode="[$-409]mmmm\ d\,\ yyyy;@">
                  <c:v>40994</c:v>
                </c:pt>
                <c:pt idx="1321" formatCode="[$-409]mmmm\ d\,\ yyyy;@">
                  <c:v>40995</c:v>
                </c:pt>
                <c:pt idx="1322" formatCode="[$-409]mmmm\ d\,\ yyyy;@">
                  <c:v>40996</c:v>
                </c:pt>
                <c:pt idx="1323" formatCode="[$-409]mmmm\ d\,\ yyyy;@">
                  <c:v>40997</c:v>
                </c:pt>
                <c:pt idx="1324" formatCode="[$-409]mmmm\ d\,\ yyyy;@">
                  <c:v>40998</c:v>
                </c:pt>
                <c:pt idx="1325" formatCode="[$-409]mmmm\ d\,\ yyyy;@">
                  <c:v>41001</c:v>
                </c:pt>
                <c:pt idx="1326" formatCode="[$-409]mmmm\ d\,\ yyyy;@">
                  <c:v>41002</c:v>
                </c:pt>
                <c:pt idx="1327" formatCode="[$-409]mmmm\ d\,\ yyyy;@">
                  <c:v>41003</c:v>
                </c:pt>
                <c:pt idx="1328" formatCode="[$-409]mmmm\ d\,\ yyyy;@">
                  <c:v>41004</c:v>
                </c:pt>
                <c:pt idx="1329" formatCode="[$-409]mmmm\ d\,\ yyyy;@">
                  <c:v>41008</c:v>
                </c:pt>
                <c:pt idx="1330" formatCode="[$-409]mmmm\ d\,\ yyyy;@">
                  <c:v>41009</c:v>
                </c:pt>
                <c:pt idx="1331" formatCode="[$-409]mmmm\ d\,\ yyyy;@">
                  <c:v>41010</c:v>
                </c:pt>
                <c:pt idx="1332" formatCode="[$-409]mmmm\ d\,\ yyyy;@">
                  <c:v>41011</c:v>
                </c:pt>
                <c:pt idx="1333" formatCode="[$-409]mmmm\ d\,\ yyyy;@">
                  <c:v>41012</c:v>
                </c:pt>
                <c:pt idx="1334" formatCode="[$-409]mmmm\ d\,\ yyyy;@">
                  <c:v>41015</c:v>
                </c:pt>
                <c:pt idx="1335" formatCode="[$-409]mmmm\ d\,\ yyyy;@">
                  <c:v>41016</c:v>
                </c:pt>
                <c:pt idx="1336" formatCode="mmm\ dd\,\ yyyy">
                  <c:v>41017</c:v>
                </c:pt>
                <c:pt idx="1337" formatCode="mmm\ dd\,\ yyyy">
                  <c:v>41018</c:v>
                </c:pt>
                <c:pt idx="1338" formatCode="mmm\ dd\,\ yyyy">
                  <c:v>41019</c:v>
                </c:pt>
                <c:pt idx="1339" formatCode="mmm\ dd\,\ yyyy">
                  <c:v>41022</c:v>
                </c:pt>
                <c:pt idx="1340" formatCode="mmm\ dd\,\ yyyy">
                  <c:v>41023</c:v>
                </c:pt>
                <c:pt idx="1341" formatCode="mmm\ dd\,\ yyyy">
                  <c:v>41024</c:v>
                </c:pt>
                <c:pt idx="1342" formatCode="mmm\ dd\,\ yyyy">
                  <c:v>41025</c:v>
                </c:pt>
                <c:pt idx="1343" formatCode="mmm\ dd\,\ yyyy">
                  <c:v>41026</c:v>
                </c:pt>
                <c:pt idx="1344" formatCode="mmm\ dd\,\ yyyy">
                  <c:v>41029</c:v>
                </c:pt>
                <c:pt idx="1345" formatCode="mmm\ dd\,\ yyyy">
                  <c:v>41030</c:v>
                </c:pt>
                <c:pt idx="1346" formatCode="mmm\ dd\,\ yyyy">
                  <c:v>41031</c:v>
                </c:pt>
                <c:pt idx="1347" formatCode="mmm\ dd\,\ yyyy">
                  <c:v>41032</c:v>
                </c:pt>
                <c:pt idx="1348" formatCode="mmm\ dd\,\ yyyy">
                  <c:v>41033</c:v>
                </c:pt>
                <c:pt idx="1349" formatCode="mmm\ dd\,\ yyyy">
                  <c:v>41036</c:v>
                </c:pt>
                <c:pt idx="1350" formatCode="mmm\ dd\,\ yyyy">
                  <c:v>41037</c:v>
                </c:pt>
                <c:pt idx="1351" formatCode="mmm\ dd\,\ yyyy">
                  <c:v>41038</c:v>
                </c:pt>
                <c:pt idx="1352" formatCode="mmm\ dd\,\ yyyy">
                  <c:v>41039</c:v>
                </c:pt>
                <c:pt idx="1353" formatCode="mmm\ dd\,\ yyyy">
                  <c:v>41040</c:v>
                </c:pt>
                <c:pt idx="1354" formatCode="mmm\ dd\,\ yyyy">
                  <c:v>41043</c:v>
                </c:pt>
                <c:pt idx="1355" formatCode="mmm\ dd\,\ yyyy">
                  <c:v>41044</c:v>
                </c:pt>
                <c:pt idx="1356" formatCode="mmm\ dd\,\ yyyy">
                  <c:v>41045</c:v>
                </c:pt>
                <c:pt idx="1357" formatCode="mmm\ dd\,\ yyyy">
                  <c:v>41046</c:v>
                </c:pt>
                <c:pt idx="1358" formatCode="mmm\ dd\,\ yyyy">
                  <c:v>41047</c:v>
                </c:pt>
                <c:pt idx="1359" formatCode="mmm\ dd\,\ yyyy">
                  <c:v>41050</c:v>
                </c:pt>
                <c:pt idx="1360" formatCode="mmm\ dd\,\ yyyy">
                  <c:v>41051</c:v>
                </c:pt>
                <c:pt idx="1361" formatCode="mmm\ dd\,\ yyyy">
                  <c:v>41052</c:v>
                </c:pt>
                <c:pt idx="1362" formatCode="mmm\ dd\,\ yyyy">
                  <c:v>41053</c:v>
                </c:pt>
                <c:pt idx="1363" formatCode="mmm\ dd\,\ yyyy">
                  <c:v>41054</c:v>
                </c:pt>
                <c:pt idx="1364" formatCode="mmm\ dd\,\ yyyy">
                  <c:v>41058</c:v>
                </c:pt>
                <c:pt idx="1365" formatCode="mmm\ dd\,\ yyyy">
                  <c:v>41059</c:v>
                </c:pt>
                <c:pt idx="1366" formatCode="mmm\ dd\,\ yyyy">
                  <c:v>41060</c:v>
                </c:pt>
                <c:pt idx="1367" formatCode="mmm\ dd\,\ yyyy">
                  <c:v>41061</c:v>
                </c:pt>
                <c:pt idx="1368" formatCode="mmm\ dd\,\ yyyy">
                  <c:v>41064</c:v>
                </c:pt>
                <c:pt idx="1369" formatCode="mmm\ dd\,\ yyyy">
                  <c:v>41065</c:v>
                </c:pt>
                <c:pt idx="1370" formatCode="mmm\ dd\,\ yyyy">
                  <c:v>41066</c:v>
                </c:pt>
                <c:pt idx="1371" formatCode="mmm\ dd\,\ yyyy">
                  <c:v>41067</c:v>
                </c:pt>
                <c:pt idx="1372" formatCode="mmm\ dd\,\ yyyy">
                  <c:v>41068</c:v>
                </c:pt>
                <c:pt idx="1373" formatCode="mmm\ dd\,\ yyyy">
                  <c:v>41071</c:v>
                </c:pt>
                <c:pt idx="1374" formatCode="mmm\ dd\,\ yyyy">
                  <c:v>41072</c:v>
                </c:pt>
                <c:pt idx="1375" formatCode="mmm\ dd\,\ yyyy">
                  <c:v>41073</c:v>
                </c:pt>
                <c:pt idx="1376" formatCode="mmm\ dd\,\ yyyy">
                  <c:v>41074</c:v>
                </c:pt>
                <c:pt idx="1377" formatCode="mmm\ dd\,\ yyyy">
                  <c:v>41075</c:v>
                </c:pt>
                <c:pt idx="1378" formatCode="mmm\ dd\,\ yyyy">
                  <c:v>41078</c:v>
                </c:pt>
                <c:pt idx="1379" formatCode="mmm\ dd\,\ yyyy">
                  <c:v>41079</c:v>
                </c:pt>
                <c:pt idx="1380" formatCode="mmm\ dd\,\ yyyy">
                  <c:v>41080</c:v>
                </c:pt>
                <c:pt idx="1381" formatCode="mmm\ dd\,\ yyyy">
                  <c:v>41081</c:v>
                </c:pt>
                <c:pt idx="1382" formatCode="mmm\ dd\,\ yyyy">
                  <c:v>41082</c:v>
                </c:pt>
                <c:pt idx="1383" formatCode="mmm\ dd\,\ yyyy">
                  <c:v>41085</c:v>
                </c:pt>
                <c:pt idx="1384" formatCode="mmm\ dd\,\ yyyy">
                  <c:v>41086</c:v>
                </c:pt>
                <c:pt idx="1385" formatCode="mmm\ dd\,\ yyyy">
                  <c:v>41087</c:v>
                </c:pt>
                <c:pt idx="1386" formatCode="mmm\ dd\,\ yyyy">
                  <c:v>41088</c:v>
                </c:pt>
                <c:pt idx="1387" formatCode="mmm\ dd\,\ yyyy">
                  <c:v>41089</c:v>
                </c:pt>
                <c:pt idx="1388" formatCode="mmm\ dd\,\ yyyy">
                  <c:v>41092</c:v>
                </c:pt>
                <c:pt idx="1389" formatCode="mmm\ dd\,\ yyyy">
                  <c:v>41093</c:v>
                </c:pt>
                <c:pt idx="1390" formatCode="mmm\ dd\,\ yyyy">
                  <c:v>41095</c:v>
                </c:pt>
                <c:pt idx="1391" formatCode="mmm\ dd\,\ yyyy">
                  <c:v>41096</c:v>
                </c:pt>
                <c:pt idx="1392" formatCode="mmm\ dd\,\ yyyy">
                  <c:v>41099</c:v>
                </c:pt>
                <c:pt idx="1393" formatCode="mmm\ dd\,\ yyyy">
                  <c:v>41100</c:v>
                </c:pt>
                <c:pt idx="1394" formatCode="mmm\ dd\,\ yyyy">
                  <c:v>41101</c:v>
                </c:pt>
                <c:pt idx="1395" formatCode="mmm\ dd\,\ yyyy">
                  <c:v>41102</c:v>
                </c:pt>
                <c:pt idx="1396" formatCode="mmm\ dd\,\ yyyy">
                  <c:v>41103</c:v>
                </c:pt>
                <c:pt idx="1397" formatCode="mmm\ dd\,\ yyyy">
                  <c:v>41106</c:v>
                </c:pt>
                <c:pt idx="1398" formatCode="mmm\ dd\,\ yyyy">
                  <c:v>41107</c:v>
                </c:pt>
                <c:pt idx="1399" formatCode="mmm\ dd\,\ yyyy">
                  <c:v>41108</c:v>
                </c:pt>
                <c:pt idx="1400" formatCode="mmm\ dd\,\ yyyy">
                  <c:v>41109</c:v>
                </c:pt>
                <c:pt idx="1401" formatCode="mmm\ dd\,\ yyyy">
                  <c:v>41110</c:v>
                </c:pt>
                <c:pt idx="1402" formatCode="mmm\ dd\,\ yyyy">
                  <c:v>41113</c:v>
                </c:pt>
                <c:pt idx="1403" formatCode="mmm\ dd\,\ yyyy">
                  <c:v>41114</c:v>
                </c:pt>
                <c:pt idx="1404" formatCode="mmm\ dd\,\ yyyy">
                  <c:v>41115</c:v>
                </c:pt>
                <c:pt idx="1405" formatCode="mmm\ dd\,\ yyyy">
                  <c:v>41116</c:v>
                </c:pt>
                <c:pt idx="1406" formatCode="mmm\ dd\,\ yyyy">
                  <c:v>41117</c:v>
                </c:pt>
                <c:pt idx="1407" formatCode="mmm\ dd\,\ yyyy">
                  <c:v>41120</c:v>
                </c:pt>
                <c:pt idx="1408" formatCode="mmm\ dd\,\ yyyy">
                  <c:v>41121</c:v>
                </c:pt>
                <c:pt idx="1409" formatCode="mmm\ dd\,\ yyyy">
                  <c:v>41122</c:v>
                </c:pt>
                <c:pt idx="1410" formatCode="mmm\ dd\,\ yyyy">
                  <c:v>41123</c:v>
                </c:pt>
                <c:pt idx="1411" formatCode="mmm\ dd\,\ yyyy">
                  <c:v>41124</c:v>
                </c:pt>
                <c:pt idx="1412" formatCode="mmm\ dd\,\ yyyy">
                  <c:v>41127</c:v>
                </c:pt>
                <c:pt idx="1413" formatCode="mmm\ dd\,\ yyyy">
                  <c:v>41128</c:v>
                </c:pt>
                <c:pt idx="1414" formatCode="mmm\ dd\,\ yyyy">
                  <c:v>41129</c:v>
                </c:pt>
                <c:pt idx="1415" formatCode="mmm\ dd\,\ yyyy">
                  <c:v>41130</c:v>
                </c:pt>
                <c:pt idx="1416" formatCode="mmm\ dd\,\ yyyy">
                  <c:v>41131</c:v>
                </c:pt>
                <c:pt idx="1417" formatCode="mmm\ dd\,\ yyyy">
                  <c:v>41134</c:v>
                </c:pt>
                <c:pt idx="1418" formatCode="mmm\ dd\,\ yyyy">
                  <c:v>41135</c:v>
                </c:pt>
                <c:pt idx="1419" formatCode="mmm\ dd\,\ yyyy">
                  <c:v>41136</c:v>
                </c:pt>
                <c:pt idx="1420" formatCode="mmm\ dd\,\ yyyy">
                  <c:v>41137</c:v>
                </c:pt>
                <c:pt idx="1421" formatCode="mmm\ dd\,\ yyyy">
                  <c:v>41138</c:v>
                </c:pt>
                <c:pt idx="1422" formatCode="mmm\ dd\,\ yyyy">
                  <c:v>41141</c:v>
                </c:pt>
                <c:pt idx="1423" formatCode="mmm\ dd\,\ yyyy">
                  <c:v>41142</c:v>
                </c:pt>
                <c:pt idx="1424" formatCode="mmm\ dd\,\ yyyy">
                  <c:v>41143</c:v>
                </c:pt>
                <c:pt idx="1425" formatCode="mmm\ dd\,\ yyyy">
                  <c:v>41144</c:v>
                </c:pt>
                <c:pt idx="1426" formatCode="mmm\ dd\,\ yyyy">
                  <c:v>41145</c:v>
                </c:pt>
                <c:pt idx="1427" formatCode="mmm\ dd\,\ yyyy">
                  <c:v>41148</c:v>
                </c:pt>
                <c:pt idx="1428" formatCode="mmm\ dd\,\ yyyy">
                  <c:v>41149</c:v>
                </c:pt>
                <c:pt idx="1429" formatCode="mmm\ dd\,\ yyyy">
                  <c:v>41150</c:v>
                </c:pt>
                <c:pt idx="1430" formatCode="mmm\ dd\,\ yyyy">
                  <c:v>41151</c:v>
                </c:pt>
                <c:pt idx="1431" formatCode="mmm\ dd\,\ yyyy">
                  <c:v>41152</c:v>
                </c:pt>
                <c:pt idx="1432" formatCode="mmm\ dd\,\ yyyy">
                  <c:v>41155</c:v>
                </c:pt>
                <c:pt idx="1433" formatCode="mmm\ dd\,\ yyyy">
                  <c:v>41156</c:v>
                </c:pt>
                <c:pt idx="1434" formatCode="mmm\ dd\,\ yyyy">
                  <c:v>41157</c:v>
                </c:pt>
                <c:pt idx="1435" formatCode="mmm\ dd\,\ yyyy">
                  <c:v>41158</c:v>
                </c:pt>
                <c:pt idx="1436" formatCode="mmm\ dd\,\ yyyy">
                  <c:v>41159</c:v>
                </c:pt>
                <c:pt idx="1437" formatCode="mmm\ dd\,\ yyyy">
                  <c:v>41162</c:v>
                </c:pt>
                <c:pt idx="1438" formatCode="mmm\ dd\,\ yyyy">
                  <c:v>41163</c:v>
                </c:pt>
                <c:pt idx="1439" formatCode="mmm\ dd\,\ yyyy">
                  <c:v>41164</c:v>
                </c:pt>
                <c:pt idx="1440" formatCode="mmm\ dd\,\ yyyy">
                  <c:v>41165</c:v>
                </c:pt>
                <c:pt idx="1441" formatCode="mmm\ dd\,\ yyyy">
                  <c:v>41166</c:v>
                </c:pt>
                <c:pt idx="1442" formatCode="mmm\ dd\,\ yyyy">
                  <c:v>41169</c:v>
                </c:pt>
                <c:pt idx="1443" formatCode="mmm\ dd\,\ yyyy">
                  <c:v>41170</c:v>
                </c:pt>
                <c:pt idx="1444" formatCode="mmm\ dd\,\ yyyy">
                  <c:v>41171</c:v>
                </c:pt>
                <c:pt idx="1445" formatCode="mmm\ dd\,\ yyyy">
                  <c:v>41172</c:v>
                </c:pt>
                <c:pt idx="1446" formatCode="mmm\ dd\,\ yyyy">
                  <c:v>41173</c:v>
                </c:pt>
                <c:pt idx="1447" formatCode="mmm\ dd\,\ yyyy">
                  <c:v>41176</c:v>
                </c:pt>
                <c:pt idx="1448" formatCode="mmm\ dd\,\ yyyy">
                  <c:v>41177</c:v>
                </c:pt>
                <c:pt idx="1449" formatCode="mmm\ dd\,\ yyyy">
                  <c:v>41178</c:v>
                </c:pt>
                <c:pt idx="1450" formatCode="mmm\ dd\,\ yyyy">
                  <c:v>41179</c:v>
                </c:pt>
                <c:pt idx="1451" formatCode="mmm\ dd\,\ yyyy">
                  <c:v>41180</c:v>
                </c:pt>
                <c:pt idx="1452" formatCode="mmm\ dd\,\ yyyy">
                  <c:v>41183</c:v>
                </c:pt>
                <c:pt idx="1453" formatCode="mmm\ dd\,\ yyyy">
                  <c:v>41184</c:v>
                </c:pt>
                <c:pt idx="1454" formatCode="mmm\ dd\,\ yyyy">
                  <c:v>41185</c:v>
                </c:pt>
                <c:pt idx="1455" formatCode="mmm\ dd\,\ yyyy">
                  <c:v>41186</c:v>
                </c:pt>
                <c:pt idx="1456" formatCode="mmm\ dd\,\ yyyy">
                  <c:v>41187</c:v>
                </c:pt>
                <c:pt idx="1457" formatCode="mmm\ dd\,\ yyyy">
                  <c:v>41190</c:v>
                </c:pt>
                <c:pt idx="1458" formatCode="mmm\ dd\,\ yyyy">
                  <c:v>41191</c:v>
                </c:pt>
                <c:pt idx="1459" formatCode="mmm\ dd\,\ yyyy">
                  <c:v>41192</c:v>
                </c:pt>
                <c:pt idx="1460" formatCode="mmm\ dd\,\ yyyy">
                  <c:v>41193</c:v>
                </c:pt>
                <c:pt idx="1461" formatCode="mmm\ dd\,\ yyyy">
                  <c:v>41194</c:v>
                </c:pt>
                <c:pt idx="1462" formatCode="mmm\ dd\,\ yyyy">
                  <c:v>41197</c:v>
                </c:pt>
                <c:pt idx="1463" formatCode="mmm\ dd\,\ yyyy">
                  <c:v>41198</c:v>
                </c:pt>
                <c:pt idx="1464" formatCode="mmm\ dd\,\ yyyy">
                  <c:v>41199</c:v>
                </c:pt>
                <c:pt idx="1465" formatCode="mmm\ dd\,\ yyyy">
                  <c:v>41200</c:v>
                </c:pt>
                <c:pt idx="1466" formatCode="mmm\ dd\,\ yyyy">
                  <c:v>41201</c:v>
                </c:pt>
                <c:pt idx="1467" formatCode="mmm\ dd\,\ yyyy">
                  <c:v>41204</c:v>
                </c:pt>
                <c:pt idx="1468" formatCode="mmm\ dd\,\ yyyy">
                  <c:v>41205</c:v>
                </c:pt>
                <c:pt idx="1469" formatCode="mmm\ dd\,\ yyyy">
                  <c:v>41206</c:v>
                </c:pt>
                <c:pt idx="1470" formatCode="mmm\ dd\,\ yyyy">
                  <c:v>41207</c:v>
                </c:pt>
                <c:pt idx="1471" formatCode="mmm\ dd\,\ yyyy">
                  <c:v>41208</c:v>
                </c:pt>
                <c:pt idx="1472" formatCode="mmm\ dd\,\ yyyy">
                  <c:v>41211</c:v>
                </c:pt>
                <c:pt idx="1473" formatCode="mmm\ dd\,\ yyyy">
                  <c:v>41212</c:v>
                </c:pt>
                <c:pt idx="1474" formatCode="mmm\ dd\,\ yyyy">
                  <c:v>41213</c:v>
                </c:pt>
                <c:pt idx="1475" formatCode="mmm\ dd\,\ yyyy">
                  <c:v>41214</c:v>
                </c:pt>
                <c:pt idx="1476" formatCode="mmm\ dd\,\ yyyy">
                  <c:v>41215</c:v>
                </c:pt>
                <c:pt idx="1477" formatCode="mmm\ dd\,\ yyyy">
                  <c:v>41218</c:v>
                </c:pt>
                <c:pt idx="1478" formatCode="mmm\ dd\,\ yyyy">
                  <c:v>41219</c:v>
                </c:pt>
                <c:pt idx="1479" formatCode="mmm\ dd\,\ yyyy">
                  <c:v>41220</c:v>
                </c:pt>
                <c:pt idx="1480" formatCode="mmm\ dd\,\ yyyy">
                  <c:v>41221</c:v>
                </c:pt>
                <c:pt idx="1481" formatCode="mmm\ dd\,\ yyyy">
                  <c:v>41222</c:v>
                </c:pt>
                <c:pt idx="1482" formatCode="mmm\ dd\,\ yyyy">
                  <c:v>41225</c:v>
                </c:pt>
                <c:pt idx="1483" formatCode="mmm\ dd\,\ yyyy">
                  <c:v>41226</c:v>
                </c:pt>
                <c:pt idx="1484" formatCode="mmm\ dd\,\ yyyy">
                  <c:v>41227</c:v>
                </c:pt>
                <c:pt idx="1485" formatCode="mmm\ dd\,\ yyyy">
                  <c:v>41228</c:v>
                </c:pt>
                <c:pt idx="1486" formatCode="mmm\ dd\,\ yyyy">
                  <c:v>41229</c:v>
                </c:pt>
                <c:pt idx="1487" formatCode="mmm\ dd\,\ yyyy">
                  <c:v>41232</c:v>
                </c:pt>
                <c:pt idx="1488" formatCode="mmm\ dd\,\ yyyy">
                  <c:v>41233</c:v>
                </c:pt>
                <c:pt idx="1489" formatCode="mmm\ dd\,\ yyyy">
                  <c:v>41234</c:v>
                </c:pt>
                <c:pt idx="1490" formatCode="mmm\ dd\,\ yyyy">
                  <c:v>41235</c:v>
                </c:pt>
                <c:pt idx="1491" formatCode="mmm\ dd\,\ yyyy">
                  <c:v>41236</c:v>
                </c:pt>
                <c:pt idx="1492" formatCode="mmm\ dd\,\ yyyy">
                  <c:v>41239</c:v>
                </c:pt>
                <c:pt idx="1493" formatCode="mmm\ dd\,\ yyyy">
                  <c:v>41240</c:v>
                </c:pt>
                <c:pt idx="1494" formatCode="mmm\ dd\,\ yyyy">
                  <c:v>41241</c:v>
                </c:pt>
                <c:pt idx="1495" formatCode="mmm\ dd\,\ yyyy">
                  <c:v>41242</c:v>
                </c:pt>
                <c:pt idx="1496" formatCode="mmm\ dd\,\ yyyy">
                  <c:v>41243</c:v>
                </c:pt>
                <c:pt idx="1497" formatCode="mmm\ dd\,\ yyyy">
                  <c:v>41246</c:v>
                </c:pt>
                <c:pt idx="1498" formatCode="mmm\ dd\,\ yyyy">
                  <c:v>41247</c:v>
                </c:pt>
                <c:pt idx="1499" formatCode="mmm\ dd\,\ yyyy">
                  <c:v>41248</c:v>
                </c:pt>
                <c:pt idx="1500" formatCode="mmm\ dd\,\ yyyy">
                  <c:v>41249</c:v>
                </c:pt>
                <c:pt idx="1501" formatCode="mmm\ dd\,\ yyyy">
                  <c:v>41250</c:v>
                </c:pt>
                <c:pt idx="1502" formatCode="mmm\ dd\,\ yyyy">
                  <c:v>41253</c:v>
                </c:pt>
                <c:pt idx="1503" formatCode="mmm\ dd\,\ yyyy">
                  <c:v>41254</c:v>
                </c:pt>
                <c:pt idx="1504" formatCode="mmm\ dd\,\ yyyy">
                  <c:v>41255</c:v>
                </c:pt>
                <c:pt idx="1505" formatCode="mmm\ dd\,\ yyyy">
                  <c:v>41256</c:v>
                </c:pt>
                <c:pt idx="1506" formatCode="mmm\ dd\,\ yyyy">
                  <c:v>41257</c:v>
                </c:pt>
                <c:pt idx="1507" formatCode="mmm\ dd\,\ yyyy">
                  <c:v>41260</c:v>
                </c:pt>
                <c:pt idx="1508" formatCode="mmm\ dd\,\ yyyy">
                  <c:v>41261</c:v>
                </c:pt>
                <c:pt idx="1509" formatCode="mmm\ dd\,\ yyyy">
                  <c:v>41262</c:v>
                </c:pt>
                <c:pt idx="1510" formatCode="mmm\ dd\,\ yyyy">
                  <c:v>41263</c:v>
                </c:pt>
                <c:pt idx="1511" formatCode="mmm\ dd\,\ yyyy">
                  <c:v>41264</c:v>
                </c:pt>
                <c:pt idx="1512" formatCode="mmm\ dd\,\ yyyy">
                  <c:v>41267</c:v>
                </c:pt>
                <c:pt idx="1513" formatCode="mmm\ dd\,\ yyyy">
                  <c:v>41268</c:v>
                </c:pt>
                <c:pt idx="1514" formatCode="mmm\ dd\,\ yyyy">
                  <c:v>41269</c:v>
                </c:pt>
                <c:pt idx="1515" formatCode="mmm\ dd\,\ yyyy">
                  <c:v>41270</c:v>
                </c:pt>
                <c:pt idx="1516" formatCode="mmm\ dd\,\ yyyy">
                  <c:v>41271</c:v>
                </c:pt>
                <c:pt idx="1517" formatCode="mmm\ dd\,\ yyyy">
                  <c:v>41274</c:v>
                </c:pt>
                <c:pt idx="1518" formatCode="mmm\ dd\,\ yyyy">
                  <c:v>41275</c:v>
                </c:pt>
                <c:pt idx="1519" formatCode="mmm\ dd\,\ yyyy">
                  <c:v>41276</c:v>
                </c:pt>
                <c:pt idx="1520" formatCode="mmm\ dd\,\ yyyy">
                  <c:v>41277</c:v>
                </c:pt>
                <c:pt idx="1521" formatCode="mmm\ dd\,\ yyyy">
                  <c:v>41278</c:v>
                </c:pt>
                <c:pt idx="1522" formatCode="mmm\ dd\,\ yyyy">
                  <c:v>41281</c:v>
                </c:pt>
                <c:pt idx="1523" formatCode="mmm\ dd\,\ yyyy">
                  <c:v>41282</c:v>
                </c:pt>
                <c:pt idx="1524" formatCode="mmm\ dd\,\ yyyy">
                  <c:v>41283</c:v>
                </c:pt>
                <c:pt idx="1525" formatCode="mmm\ dd\,\ yyyy">
                  <c:v>41284</c:v>
                </c:pt>
                <c:pt idx="1526" formatCode="mmm\ dd\,\ yyyy">
                  <c:v>41285</c:v>
                </c:pt>
                <c:pt idx="1527" formatCode="mmm\ dd\,\ yyyy">
                  <c:v>41288</c:v>
                </c:pt>
                <c:pt idx="1528" formatCode="mmm\ dd\,\ yyyy">
                  <c:v>41289</c:v>
                </c:pt>
                <c:pt idx="1529" formatCode="mmm\ dd\,\ yyyy">
                  <c:v>41290</c:v>
                </c:pt>
                <c:pt idx="1530" formatCode="mmm\ dd\,\ yyyy">
                  <c:v>41291</c:v>
                </c:pt>
                <c:pt idx="1531" formatCode="mmm\ dd\,\ yyyy">
                  <c:v>41292</c:v>
                </c:pt>
                <c:pt idx="1532" formatCode="mmm\ dd\,\ yyyy">
                  <c:v>41296</c:v>
                </c:pt>
                <c:pt idx="1533" formatCode="mmm\ dd\,\ yyyy">
                  <c:v>41297</c:v>
                </c:pt>
                <c:pt idx="1534" formatCode="mmm\ dd\,\ yyyy">
                  <c:v>41298</c:v>
                </c:pt>
                <c:pt idx="1535" formatCode="mmm\ dd\,\ yyyy">
                  <c:v>41299</c:v>
                </c:pt>
                <c:pt idx="1536" formatCode="mmm\ dd\,\ yyyy">
                  <c:v>41302</c:v>
                </c:pt>
                <c:pt idx="1537" formatCode="mmm\ dd\,\ yyyy">
                  <c:v>41303</c:v>
                </c:pt>
                <c:pt idx="1538" formatCode="mmm\ dd\,\ yyyy">
                  <c:v>41304</c:v>
                </c:pt>
                <c:pt idx="1539" formatCode="mmm\ dd\,\ yyyy">
                  <c:v>41305</c:v>
                </c:pt>
                <c:pt idx="1540" formatCode="mmm\ dd\,\ yyyy">
                  <c:v>41306</c:v>
                </c:pt>
                <c:pt idx="1541" formatCode="mmm\ dd\,\ yyyy">
                  <c:v>41309</c:v>
                </c:pt>
                <c:pt idx="1542" formatCode="mmm\ dd\,\ yyyy">
                  <c:v>41310</c:v>
                </c:pt>
                <c:pt idx="1543" formatCode="mmm\ dd\,\ yyyy">
                  <c:v>41311</c:v>
                </c:pt>
                <c:pt idx="1544" formatCode="mmm\ dd\,\ yyyy">
                  <c:v>41312</c:v>
                </c:pt>
                <c:pt idx="1545" formatCode="mmm\ dd\,\ yyyy">
                  <c:v>41313</c:v>
                </c:pt>
                <c:pt idx="1546" formatCode="mmm\ dd\,\ yyyy">
                  <c:v>41316</c:v>
                </c:pt>
                <c:pt idx="1547" formatCode="mmm\ dd\,\ yyyy">
                  <c:v>41317</c:v>
                </c:pt>
                <c:pt idx="1548" formatCode="mmm\ dd\,\ yyyy">
                  <c:v>41318</c:v>
                </c:pt>
                <c:pt idx="1549" formatCode="mmm\ dd\,\ yyyy">
                  <c:v>41319</c:v>
                </c:pt>
                <c:pt idx="1550" formatCode="mmm\ dd\,\ yyyy">
                  <c:v>41320</c:v>
                </c:pt>
                <c:pt idx="1551" formatCode="mmm\ dd\,\ yyyy">
                  <c:v>41324</c:v>
                </c:pt>
                <c:pt idx="1552" formatCode="mmm\ dd\,\ yyyy">
                  <c:v>41325</c:v>
                </c:pt>
                <c:pt idx="1553" formatCode="mmm\ dd\,\ yyyy">
                  <c:v>41326</c:v>
                </c:pt>
                <c:pt idx="1554" formatCode="mmm\ dd\,\ yyyy">
                  <c:v>41327</c:v>
                </c:pt>
                <c:pt idx="1555" formatCode="mmm\ dd\,\ yyyy">
                  <c:v>41330</c:v>
                </c:pt>
                <c:pt idx="1556" formatCode="mmm\ dd\,\ yyyy">
                  <c:v>41331</c:v>
                </c:pt>
                <c:pt idx="1557" formatCode="mmm\ dd\,\ yyyy">
                  <c:v>41332</c:v>
                </c:pt>
                <c:pt idx="1558" formatCode="mmm\ dd\,\ yyyy">
                  <c:v>41333</c:v>
                </c:pt>
                <c:pt idx="1559" formatCode="mmm\ dd\,\ yyyy">
                  <c:v>41334</c:v>
                </c:pt>
                <c:pt idx="1560" formatCode="mmm\ dd\,\ yyyy">
                  <c:v>41337</c:v>
                </c:pt>
                <c:pt idx="1561" formatCode="mmm\ dd\,\ yyyy">
                  <c:v>41338</c:v>
                </c:pt>
                <c:pt idx="1562" formatCode="mmm\ dd\,\ yyyy">
                  <c:v>41339</c:v>
                </c:pt>
                <c:pt idx="1563" formatCode="mmm\ dd\,\ yyyy">
                  <c:v>41340</c:v>
                </c:pt>
                <c:pt idx="1564" formatCode="mmm\ dd\,\ yyyy">
                  <c:v>41341</c:v>
                </c:pt>
                <c:pt idx="1565" formatCode="mmm\ dd\,\ yyyy">
                  <c:v>41344</c:v>
                </c:pt>
                <c:pt idx="1566" formatCode="mmm\ dd\,\ yyyy">
                  <c:v>41345</c:v>
                </c:pt>
                <c:pt idx="1567" formatCode="mmm\ dd\,\ yyyy">
                  <c:v>41346</c:v>
                </c:pt>
                <c:pt idx="1568" formatCode="mmm\ dd\,\ yyyy">
                  <c:v>41347</c:v>
                </c:pt>
                <c:pt idx="1569" formatCode="mmm\ dd\,\ yyyy">
                  <c:v>41348</c:v>
                </c:pt>
                <c:pt idx="1570" formatCode="mmm\ dd\,\ yyyy">
                  <c:v>41351</c:v>
                </c:pt>
                <c:pt idx="1571" formatCode="mmm\ dd\,\ yyyy">
                  <c:v>41352</c:v>
                </c:pt>
                <c:pt idx="1572" formatCode="mmm\ dd\,\ yyyy">
                  <c:v>41353</c:v>
                </c:pt>
                <c:pt idx="1573" formatCode="mmm\ dd\,\ yyyy">
                  <c:v>41354</c:v>
                </c:pt>
                <c:pt idx="1574" formatCode="mmm\ dd\,\ yyyy">
                  <c:v>41355</c:v>
                </c:pt>
                <c:pt idx="1575" formatCode="mmm\ dd\,\ yyyy">
                  <c:v>41358</c:v>
                </c:pt>
                <c:pt idx="1576" formatCode="mmm\ dd\,\ yyyy">
                  <c:v>41359</c:v>
                </c:pt>
                <c:pt idx="1577" formatCode="mmm\ dd\,\ yyyy">
                  <c:v>41360</c:v>
                </c:pt>
                <c:pt idx="1578" formatCode="mmm\ dd\,\ yyyy">
                  <c:v>41361</c:v>
                </c:pt>
                <c:pt idx="1579" formatCode="mmm\ dd\,\ yyyy">
                  <c:v>41365</c:v>
                </c:pt>
                <c:pt idx="1580" formatCode="mmm\ dd\,\ yyyy">
                  <c:v>41366</c:v>
                </c:pt>
                <c:pt idx="1581" formatCode="mmm\ dd\,\ yyyy">
                  <c:v>41367</c:v>
                </c:pt>
                <c:pt idx="1582" formatCode="mmm\ dd\,\ yyyy">
                  <c:v>41368</c:v>
                </c:pt>
                <c:pt idx="1583" formatCode="mmm\ dd\,\ yyyy">
                  <c:v>41369</c:v>
                </c:pt>
                <c:pt idx="1584" formatCode="mmm\ dd\,\ yyyy">
                  <c:v>41372</c:v>
                </c:pt>
                <c:pt idx="1585" formatCode="mmm\ dd\,\ yyyy">
                  <c:v>41373</c:v>
                </c:pt>
                <c:pt idx="1586" formatCode="mmm\ dd\,\ yyyy">
                  <c:v>41374</c:v>
                </c:pt>
                <c:pt idx="1587" formatCode="mmm\ dd\,\ yyyy">
                  <c:v>41375</c:v>
                </c:pt>
                <c:pt idx="1588" formatCode="mmm\ dd\,\ yyyy">
                  <c:v>41376</c:v>
                </c:pt>
                <c:pt idx="1589" formatCode="mmm\ dd\,\ yyyy">
                  <c:v>41379</c:v>
                </c:pt>
                <c:pt idx="1590" formatCode="mmm\ dd\,\ yyyy">
                  <c:v>41380</c:v>
                </c:pt>
                <c:pt idx="1591" formatCode="mmm\ dd\,\ yyyy">
                  <c:v>41381</c:v>
                </c:pt>
                <c:pt idx="1592" formatCode="mmm\ dd\,\ yyyy">
                  <c:v>41382</c:v>
                </c:pt>
                <c:pt idx="1593" formatCode="mmm\ dd\,\ yyyy">
                  <c:v>41383</c:v>
                </c:pt>
                <c:pt idx="1594" formatCode="mmm\ dd\,\ yyyy">
                  <c:v>41386</c:v>
                </c:pt>
                <c:pt idx="1595" formatCode="mmm\ dd\,\ yyyy">
                  <c:v>41387</c:v>
                </c:pt>
                <c:pt idx="1596" formatCode="mmm\ dd\,\ yyyy">
                  <c:v>41388</c:v>
                </c:pt>
                <c:pt idx="1597" formatCode="mmm\ dd\,\ yyyy">
                  <c:v>41389</c:v>
                </c:pt>
                <c:pt idx="1598" formatCode="mmm\ dd\,\ yyyy">
                  <c:v>41390</c:v>
                </c:pt>
                <c:pt idx="1599" formatCode="mmm\ dd\,\ yyyy">
                  <c:v>41393</c:v>
                </c:pt>
                <c:pt idx="1600" formatCode="mmm\ dd\,\ yyyy">
                  <c:v>41394</c:v>
                </c:pt>
                <c:pt idx="1601" formatCode="mmm\ dd\,\ yyyy">
                  <c:v>41395</c:v>
                </c:pt>
                <c:pt idx="1602" formatCode="mmm\ dd\,\ yyyy">
                  <c:v>41396</c:v>
                </c:pt>
                <c:pt idx="1603" formatCode="mmm\ dd\,\ yyyy">
                  <c:v>41397</c:v>
                </c:pt>
                <c:pt idx="1604" formatCode="mmm\ dd\,\ yyyy">
                  <c:v>41400</c:v>
                </c:pt>
                <c:pt idx="1605" formatCode="mmm\ dd\,\ yyyy">
                  <c:v>41401</c:v>
                </c:pt>
                <c:pt idx="1606" formatCode="mmm\ dd\,\ yyyy">
                  <c:v>41402</c:v>
                </c:pt>
                <c:pt idx="1607" formatCode="mmm\ dd\,\ yyyy">
                  <c:v>41403</c:v>
                </c:pt>
                <c:pt idx="1608" formatCode="mmm\ dd\,\ yyyy">
                  <c:v>41404</c:v>
                </c:pt>
                <c:pt idx="1609" formatCode="mmm\ dd\,\ yyyy">
                  <c:v>41407</c:v>
                </c:pt>
                <c:pt idx="1610" formatCode="mmm\ dd\,\ yyyy">
                  <c:v>41408</c:v>
                </c:pt>
                <c:pt idx="1611" formatCode="mmm\ dd\,\ yyyy">
                  <c:v>41409</c:v>
                </c:pt>
                <c:pt idx="1612" formatCode="mmm\ dd\,\ yyyy">
                  <c:v>41410</c:v>
                </c:pt>
                <c:pt idx="1613" formatCode="mmm\ dd\,\ yyyy">
                  <c:v>41411</c:v>
                </c:pt>
                <c:pt idx="1614" formatCode="mmm\ dd\,\ yyyy">
                  <c:v>41414</c:v>
                </c:pt>
                <c:pt idx="1615" formatCode="mmm\ dd\,\ yyyy">
                  <c:v>41415</c:v>
                </c:pt>
                <c:pt idx="1616" formatCode="mmm\ dd\,\ yyyy">
                  <c:v>41416</c:v>
                </c:pt>
                <c:pt idx="1617" formatCode="mmm\ dd\,\ yyyy">
                  <c:v>41417</c:v>
                </c:pt>
                <c:pt idx="1618" formatCode="mmm\ dd\,\ yyyy">
                  <c:v>41418</c:v>
                </c:pt>
                <c:pt idx="1619" formatCode="mmm\ dd\,\ yyyy">
                  <c:v>41422</c:v>
                </c:pt>
                <c:pt idx="1620" formatCode="mmm\ dd\,\ yyyy">
                  <c:v>41423</c:v>
                </c:pt>
                <c:pt idx="1621" formatCode="mmm\ dd\,\ yyyy">
                  <c:v>41424</c:v>
                </c:pt>
                <c:pt idx="1622" formatCode="mmm\ dd\,\ yyyy">
                  <c:v>41425</c:v>
                </c:pt>
                <c:pt idx="1623" formatCode="mmm\ dd\,\ yyyy">
                  <c:v>41428</c:v>
                </c:pt>
                <c:pt idx="1624" formatCode="mmm\ dd\,\ yyyy">
                  <c:v>41429</c:v>
                </c:pt>
                <c:pt idx="1625" formatCode="mmm\ dd\,\ yyyy">
                  <c:v>41430</c:v>
                </c:pt>
                <c:pt idx="1626" formatCode="mmm\ dd\,\ yyyy">
                  <c:v>41431</c:v>
                </c:pt>
                <c:pt idx="1627" formatCode="mmm\ dd\,\ yyyy">
                  <c:v>41432</c:v>
                </c:pt>
                <c:pt idx="1628" formatCode="mmm\ dd\,\ yyyy">
                  <c:v>41435</c:v>
                </c:pt>
                <c:pt idx="1629" formatCode="mmm\ dd\,\ yyyy">
                  <c:v>41436</c:v>
                </c:pt>
                <c:pt idx="1630" formatCode="mmm\ dd\,\ yyyy">
                  <c:v>41437</c:v>
                </c:pt>
                <c:pt idx="1631" formatCode="mmm\ dd\,\ yyyy">
                  <c:v>41438</c:v>
                </c:pt>
                <c:pt idx="1632" formatCode="mmm\ dd\,\ yyyy">
                  <c:v>41439</c:v>
                </c:pt>
                <c:pt idx="1633" formatCode="mmm\ dd\,\ yyyy">
                  <c:v>41442</c:v>
                </c:pt>
                <c:pt idx="1634" formatCode="mmm\ dd\,\ yyyy">
                  <c:v>41443</c:v>
                </c:pt>
                <c:pt idx="1635" formatCode="mmm\ dd\,\ yyyy">
                  <c:v>41444</c:v>
                </c:pt>
                <c:pt idx="1636" formatCode="mmm\ dd\,\ yyyy">
                  <c:v>41445</c:v>
                </c:pt>
                <c:pt idx="1637" formatCode="mmm\ dd\,\ yyyy">
                  <c:v>41446</c:v>
                </c:pt>
                <c:pt idx="1638" formatCode="mmm\ dd\,\ yyyy">
                  <c:v>41449</c:v>
                </c:pt>
                <c:pt idx="1639" formatCode="mmm\ dd\,\ yyyy">
                  <c:v>41450</c:v>
                </c:pt>
                <c:pt idx="1640" formatCode="mmm\ dd\,\ yyyy">
                  <c:v>41451</c:v>
                </c:pt>
                <c:pt idx="1641" formatCode="mmm\ dd\,\ yyyy">
                  <c:v>41452</c:v>
                </c:pt>
                <c:pt idx="1642" formatCode="mmm\ dd\,\ yyyy">
                  <c:v>41453</c:v>
                </c:pt>
                <c:pt idx="1643" formatCode="mmm\ dd\,\ yyyy">
                  <c:v>41456</c:v>
                </c:pt>
                <c:pt idx="1644" formatCode="mmm\ dd\,\ yyyy">
                  <c:v>41457</c:v>
                </c:pt>
                <c:pt idx="1645" formatCode="mmm\ dd\,\ yyyy">
                  <c:v>41458</c:v>
                </c:pt>
                <c:pt idx="1646" formatCode="mmm\ dd\,\ yyyy">
                  <c:v>41460</c:v>
                </c:pt>
                <c:pt idx="1647" formatCode="mmm\ dd\,\ yyyy">
                  <c:v>41463</c:v>
                </c:pt>
                <c:pt idx="1648" formatCode="mmm\ dd\,\ yyyy">
                  <c:v>41464</c:v>
                </c:pt>
                <c:pt idx="1649" formatCode="mmm\ dd\,\ yyyy">
                  <c:v>41465</c:v>
                </c:pt>
                <c:pt idx="1650" formatCode="mmm\ dd\,\ yyyy">
                  <c:v>41466</c:v>
                </c:pt>
                <c:pt idx="1651" formatCode="mmm\ dd\,\ yyyy">
                  <c:v>41467</c:v>
                </c:pt>
                <c:pt idx="1652" formatCode="mmm\ dd\,\ yyyy">
                  <c:v>41470</c:v>
                </c:pt>
                <c:pt idx="1653" formatCode="mmm\ dd\,\ yyyy">
                  <c:v>41471</c:v>
                </c:pt>
                <c:pt idx="1654" formatCode="mmm\ dd\,\ yyyy">
                  <c:v>41472</c:v>
                </c:pt>
                <c:pt idx="1655" formatCode="mmm\ dd\,\ yyyy">
                  <c:v>41473</c:v>
                </c:pt>
                <c:pt idx="1656" formatCode="mmm\ dd\,\ yyyy">
                  <c:v>41474</c:v>
                </c:pt>
                <c:pt idx="1657" formatCode="mmm\ dd\,\ yyyy">
                  <c:v>41477</c:v>
                </c:pt>
                <c:pt idx="1658" formatCode="mmm\ dd\,\ yyyy">
                  <c:v>41478</c:v>
                </c:pt>
                <c:pt idx="1659" formatCode="mmm\ dd\,\ yyyy">
                  <c:v>41479</c:v>
                </c:pt>
                <c:pt idx="1660" formatCode="mmm\ dd\,\ yyyy">
                  <c:v>41480</c:v>
                </c:pt>
                <c:pt idx="1661" formatCode="mmm\ dd\,\ yyyy">
                  <c:v>41481</c:v>
                </c:pt>
                <c:pt idx="1662" formatCode="mmm\ dd\,\ yyyy">
                  <c:v>41484</c:v>
                </c:pt>
                <c:pt idx="1663" formatCode="mmm\ dd\,\ yyyy">
                  <c:v>41485</c:v>
                </c:pt>
                <c:pt idx="1664" formatCode="mmm\ dd\,\ yyyy">
                  <c:v>41486</c:v>
                </c:pt>
                <c:pt idx="1665" formatCode="mmm\ dd\,\ yyyy">
                  <c:v>41487</c:v>
                </c:pt>
                <c:pt idx="1666" formatCode="mmm\ dd\,\ yyyy">
                  <c:v>41488</c:v>
                </c:pt>
                <c:pt idx="1667" formatCode="mmm\ dd\,\ yyyy">
                  <c:v>41491</c:v>
                </c:pt>
                <c:pt idx="1668" formatCode="mmm\ dd\,\ yyyy">
                  <c:v>41492</c:v>
                </c:pt>
                <c:pt idx="1669" formatCode="mmm\ dd\,\ yyyy">
                  <c:v>41493</c:v>
                </c:pt>
                <c:pt idx="1670" formatCode="mmm\ dd\,\ yyyy">
                  <c:v>41494</c:v>
                </c:pt>
                <c:pt idx="1671" formatCode="mmm\ dd\,\ yyyy">
                  <c:v>41495</c:v>
                </c:pt>
                <c:pt idx="1672" formatCode="mmm\ dd\,\ yyyy">
                  <c:v>41498</c:v>
                </c:pt>
                <c:pt idx="1673" formatCode="mmm\ dd\,\ yyyy">
                  <c:v>41499</c:v>
                </c:pt>
                <c:pt idx="1674" formatCode="mmm\ dd\,\ yyyy">
                  <c:v>41500</c:v>
                </c:pt>
                <c:pt idx="1675" formatCode="mmm\ dd\,\ yyyy">
                  <c:v>41501</c:v>
                </c:pt>
                <c:pt idx="1676" formatCode="mmm\ dd\,\ yyyy">
                  <c:v>41502</c:v>
                </c:pt>
                <c:pt idx="1677" formatCode="mmm\ dd\,\ yyyy">
                  <c:v>41505</c:v>
                </c:pt>
                <c:pt idx="1678" formatCode="mmm\ dd\,\ yyyy">
                  <c:v>41506</c:v>
                </c:pt>
                <c:pt idx="1679" formatCode="mmm\ dd\,\ yyyy">
                  <c:v>41507</c:v>
                </c:pt>
                <c:pt idx="1680" formatCode="mmm\ dd\,\ yyyy">
                  <c:v>41508</c:v>
                </c:pt>
                <c:pt idx="1681" formatCode="mmm\ dd\,\ yyyy">
                  <c:v>41509</c:v>
                </c:pt>
                <c:pt idx="1682" formatCode="mmm\ dd\,\ yyyy">
                  <c:v>41512</c:v>
                </c:pt>
                <c:pt idx="1683" formatCode="mmm\ dd\,\ yyyy">
                  <c:v>41513</c:v>
                </c:pt>
                <c:pt idx="1684" formatCode="mmm\ dd\,\ yyyy">
                  <c:v>41514</c:v>
                </c:pt>
                <c:pt idx="1685" formatCode="mmm\ dd\,\ yyyy">
                  <c:v>41515</c:v>
                </c:pt>
                <c:pt idx="1686" formatCode="mmm\ dd\,\ yyyy">
                  <c:v>41516</c:v>
                </c:pt>
                <c:pt idx="1687" formatCode="mmm\ dd\,\ yyyy">
                  <c:v>41520</c:v>
                </c:pt>
                <c:pt idx="1688" formatCode="mmm\ dd\,\ yyyy">
                  <c:v>41521</c:v>
                </c:pt>
                <c:pt idx="1689" formatCode="mmm\ dd\,\ yyyy">
                  <c:v>41522</c:v>
                </c:pt>
                <c:pt idx="1690" formatCode="mmm\ dd\,\ yyyy">
                  <c:v>41523</c:v>
                </c:pt>
                <c:pt idx="1691" formatCode="mmm\ dd\,\ yyyy">
                  <c:v>41526</c:v>
                </c:pt>
                <c:pt idx="1692" formatCode="mmm\ dd\,\ yyyy">
                  <c:v>41527</c:v>
                </c:pt>
                <c:pt idx="1693" formatCode="mmm\ dd\,\ yyyy">
                  <c:v>41528</c:v>
                </c:pt>
                <c:pt idx="1694" formatCode="mmm\ dd\,\ yyyy">
                  <c:v>41529</c:v>
                </c:pt>
                <c:pt idx="1695" formatCode="mmm\ dd\,\ yyyy">
                  <c:v>41530</c:v>
                </c:pt>
                <c:pt idx="1696" formatCode="mmm\ dd\,\ yyyy">
                  <c:v>41533</c:v>
                </c:pt>
                <c:pt idx="1697" formatCode="mmm\ dd\,\ yyyy">
                  <c:v>41534</c:v>
                </c:pt>
                <c:pt idx="1698" formatCode="mmm\ dd\,\ yyyy">
                  <c:v>41535</c:v>
                </c:pt>
                <c:pt idx="1699" formatCode="mmm\ dd\,\ yyyy">
                  <c:v>41536</c:v>
                </c:pt>
                <c:pt idx="1700" formatCode="mmm\ dd\,\ yyyy">
                  <c:v>41537</c:v>
                </c:pt>
                <c:pt idx="1701" formatCode="mmm\ dd\,\ yyyy">
                  <c:v>41540</c:v>
                </c:pt>
                <c:pt idx="1702" formatCode="mmm\ dd\,\ yyyy">
                  <c:v>41541</c:v>
                </c:pt>
                <c:pt idx="1703" formatCode="mmm\ dd\,\ yyyy">
                  <c:v>41542</c:v>
                </c:pt>
                <c:pt idx="1704" formatCode="mmm\ dd\,\ yyyy">
                  <c:v>41543</c:v>
                </c:pt>
                <c:pt idx="1705" formatCode="mmm\ dd\,\ yyyy">
                  <c:v>41544</c:v>
                </c:pt>
                <c:pt idx="1706" formatCode="mmm\ dd\,\ yyyy">
                  <c:v>41547</c:v>
                </c:pt>
                <c:pt idx="1707" formatCode="mmm\ dd\,\ yyyy">
                  <c:v>41548</c:v>
                </c:pt>
                <c:pt idx="1708" formatCode="mmm\ dd\,\ yyyy">
                  <c:v>41549</c:v>
                </c:pt>
                <c:pt idx="1709" formatCode="mmm\ dd\,\ yyyy">
                  <c:v>41550</c:v>
                </c:pt>
                <c:pt idx="1710" formatCode="mmm\ dd\,\ yyyy">
                  <c:v>41551</c:v>
                </c:pt>
                <c:pt idx="1711" formatCode="mmm\ dd\,\ yyyy">
                  <c:v>41554</c:v>
                </c:pt>
                <c:pt idx="1712" formatCode="mmm\ dd\,\ yyyy">
                  <c:v>41555</c:v>
                </c:pt>
                <c:pt idx="1713" formatCode="mmm\ dd\,\ yyyy">
                  <c:v>41556</c:v>
                </c:pt>
                <c:pt idx="1714" formatCode="mmm\ dd\,\ yyyy">
                  <c:v>41557</c:v>
                </c:pt>
                <c:pt idx="1715" formatCode="mmm\ dd\,\ yyyy">
                  <c:v>41558</c:v>
                </c:pt>
                <c:pt idx="1716" formatCode="mmm\ dd\,\ yyyy">
                  <c:v>41561</c:v>
                </c:pt>
                <c:pt idx="1717" formatCode="mmm\ dd\,\ yyyy">
                  <c:v>41562</c:v>
                </c:pt>
                <c:pt idx="1718" formatCode="mmm\ dd\,\ yyyy">
                  <c:v>41563</c:v>
                </c:pt>
                <c:pt idx="1719" formatCode="mmm\ dd\,\ yyyy">
                  <c:v>41564</c:v>
                </c:pt>
                <c:pt idx="1720" formatCode="mmm\ dd\,\ yyyy">
                  <c:v>41565</c:v>
                </c:pt>
                <c:pt idx="1721" formatCode="mmm\ dd\,\ yyyy">
                  <c:v>41568</c:v>
                </c:pt>
                <c:pt idx="1722" formatCode="mmm\ dd\,\ yyyy">
                  <c:v>41569</c:v>
                </c:pt>
                <c:pt idx="1723" formatCode="mmm\ dd\,\ yyyy">
                  <c:v>41570</c:v>
                </c:pt>
                <c:pt idx="1724" formatCode="mmm\ dd\,\ yyyy">
                  <c:v>41571</c:v>
                </c:pt>
                <c:pt idx="1725" formatCode="mmm\ dd\,\ yyyy">
                  <c:v>41572</c:v>
                </c:pt>
                <c:pt idx="1726" formatCode="mmm\ dd\,\ yyyy">
                  <c:v>41575</c:v>
                </c:pt>
                <c:pt idx="1727" formatCode="mmm\ dd\,\ yyyy">
                  <c:v>41576</c:v>
                </c:pt>
                <c:pt idx="1728" formatCode="mmm\ dd\,\ yyyy">
                  <c:v>41577</c:v>
                </c:pt>
                <c:pt idx="1729" formatCode="mmm\ dd\,\ yyyy">
                  <c:v>41578</c:v>
                </c:pt>
                <c:pt idx="1730" formatCode="mmm\ dd\,\ yyyy">
                  <c:v>41579</c:v>
                </c:pt>
                <c:pt idx="1731" formatCode="mmm\ dd\,\ yyyy">
                  <c:v>41582</c:v>
                </c:pt>
                <c:pt idx="1732" formatCode="mmm\ dd\,\ yyyy">
                  <c:v>41583</c:v>
                </c:pt>
                <c:pt idx="1733" formatCode="mmm\ dd\,\ yyyy">
                  <c:v>41584</c:v>
                </c:pt>
                <c:pt idx="1734" formatCode="mmm\ dd\,\ yyyy">
                  <c:v>41585</c:v>
                </c:pt>
                <c:pt idx="1735" formatCode="mmm\ dd\,\ yyyy">
                  <c:v>41586</c:v>
                </c:pt>
                <c:pt idx="1736" formatCode="mmm\ dd\,\ yyyy">
                  <c:v>41589</c:v>
                </c:pt>
                <c:pt idx="1737" formatCode="mmm\ dd\,\ yyyy">
                  <c:v>41590</c:v>
                </c:pt>
                <c:pt idx="1738" formatCode="mmm\ dd\,\ yyyy">
                  <c:v>41591</c:v>
                </c:pt>
                <c:pt idx="1739" formatCode="mmm\ dd\,\ yyyy">
                  <c:v>41592</c:v>
                </c:pt>
                <c:pt idx="1740" formatCode="mmm\ dd\,\ yyyy">
                  <c:v>41593</c:v>
                </c:pt>
                <c:pt idx="1741" formatCode="mmm\ dd\,\ yyyy">
                  <c:v>41596</c:v>
                </c:pt>
                <c:pt idx="1742" formatCode="mmm\ dd\,\ yyyy">
                  <c:v>41597</c:v>
                </c:pt>
                <c:pt idx="1743" formatCode="mmm\ dd\,\ yyyy">
                  <c:v>41598</c:v>
                </c:pt>
                <c:pt idx="1744" formatCode="mmm\ dd\,\ yyyy">
                  <c:v>41599</c:v>
                </c:pt>
                <c:pt idx="1745" formatCode="mmm\ dd\,\ yyyy">
                  <c:v>41600</c:v>
                </c:pt>
                <c:pt idx="1746" formatCode="mmm\ dd\,\ yyyy">
                  <c:v>41603</c:v>
                </c:pt>
                <c:pt idx="1747" formatCode="mmm\ dd\,\ yyyy">
                  <c:v>41604</c:v>
                </c:pt>
                <c:pt idx="1748" formatCode="mmm\ dd\,\ yyyy">
                  <c:v>41605</c:v>
                </c:pt>
                <c:pt idx="1749" formatCode="mmm\ dd\,\ yyyy">
                  <c:v>41607</c:v>
                </c:pt>
                <c:pt idx="1750" formatCode="mmm\ dd\,\ yyyy">
                  <c:v>41610</c:v>
                </c:pt>
                <c:pt idx="1751" formatCode="mmm\ dd\,\ yyyy">
                  <c:v>41611</c:v>
                </c:pt>
                <c:pt idx="1752" formatCode="mmm\ dd\,\ yyyy">
                  <c:v>41612</c:v>
                </c:pt>
                <c:pt idx="1753" formatCode="mmm\ dd\,\ yyyy">
                  <c:v>41613</c:v>
                </c:pt>
                <c:pt idx="1754" formatCode="mmm\ dd\,\ yyyy">
                  <c:v>41614</c:v>
                </c:pt>
                <c:pt idx="1755" formatCode="mmm\ dd\,\ yyyy">
                  <c:v>41617</c:v>
                </c:pt>
                <c:pt idx="1756" formatCode="mmm\ dd\,\ yyyy">
                  <c:v>41618</c:v>
                </c:pt>
                <c:pt idx="1757" formatCode="mmm\ dd\,\ yyyy">
                  <c:v>41619</c:v>
                </c:pt>
                <c:pt idx="1758" formatCode="mmm\ dd\,\ yyyy">
                  <c:v>41620</c:v>
                </c:pt>
                <c:pt idx="1759" formatCode="mmm\ dd\,\ yyyy">
                  <c:v>41621</c:v>
                </c:pt>
                <c:pt idx="1760" formatCode="mmm\ dd\,\ yyyy">
                  <c:v>41624</c:v>
                </c:pt>
                <c:pt idx="1761" formatCode="mmm\ dd\,\ yyyy">
                  <c:v>41625</c:v>
                </c:pt>
                <c:pt idx="1762" formatCode="mmm\ dd\,\ yyyy">
                  <c:v>41626</c:v>
                </c:pt>
                <c:pt idx="1763" formatCode="mmm\ dd\,\ yyyy">
                  <c:v>41627</c:v>
                </c:pt>
                <c:pt idx="1764" formatCode="mmm\ dd\,\ yyyy">
                  <c:v>41628</c:v>
                </c:pt>
                <c:pt idx="1765" formatCode="mmm\ dd\,\ yyyy">
                  <c:v>41631</c:v>
                </c:pt>
                <c:pt idx="1766" formatCode="mmm\ dd\,\ yyyy">
                  <c:v>41632</c:v>
                </c:pt>
                <c:pt idx="1767" formatCode="mmm\ dd\,\ yyyy">
                  <c:v>41634</c:v>
                </c:pt>
                <c:pt idx="1768" formatCode="mmm\ dd\,\ yyyy">
                  <c:v>41635</c:v>
                </c:pt>
                <c:pt idx="1769" formatCode="mmm\ dd\,\ yyyy">
                  <c:v>41638</c:v>
                </c:pt>
                <c:pt idx="1770" formatCode="mmm\ dd\,\ yyyy">
                  <c:v>41639</c:v>
                </c:pt>
                <c:pt idx="1771" formatCode="mmm\ dd\,\ yyyy">
                  <c:v>41641</c:v>
                </c:pt>
                <c:pt idx="1772" formatCode="mmm\ dd\,\ yyyy">
                  <c:v>41642</c:v>
                </c:pt>
                <c:pt idx="1773" formatCode="mmm\ dd\,\ yyyy">
                  <c:v>41645</c:v>
                </c:pt>
                <c:pt idx="1774" formatCode="mmm\ dd\,\ yyyy">
                  <c:v>41646</c:v>
                </c:pt>
                <c:pt idx="1775" formatCode="mmm\ dd\,\ yyyy">
                  <c:v>41647</c:v>
                </c:pt>
                <c:pt idx="1776" formatCode="mmm\ dd\,\ yyyy">
                  <c:v>41648</c:v>
                </c:pt>
                <c:pt idx="1777" formatCode="mmm\ dd\,\ yyyy">
                  <c:v>41649</c:v>
                </c:pt>
                <c:pt idx="1778" formatCode="mmm\ dd\,\ yyyy">
                  <c:v>41652</c:v>
                </c:pt>
                <c:pt idx="1779" formatCode="mmm\ dd\,\ yyyy">
                  <c:v>41653</c:v>
                </c:pt>
                <c:pt idx="1780" formatCode="mmm\ dd\,\ yyyy">
                  <c:v>41654</c:v>
                </c:pt>
                <c:pt idx="1781" formatCode="mmm\ dd\,\ yyyy">
                  <c:v>41655</c:v>
                </c:pt>
                <c:pt idx="1782" formatCode="mmm\ dd\,\ yyyy">
                  <c:v>41656</c:v>
                </c:pt>
                <c:pt idx="1783" formatCode="mmm\ dd\,\ yyyy">
                  <c:v>41660</c:v>
                </c:pt>
                <c:pt idx="1784" formatCode="mmm\ dd\,\ yyyy">
                  <c:v>41661</c:v>
                </c:pt>
                <c:pt idx="1785" formatCode="mmm\ dd\,\ yyyy">
                  <c:v>41662</c:v>
                </c:pt>
                <c:pt idx="1786" formatCode="mmm\ dd\,\ yyyy">
                  <c:v>41663</c:v>
                </c:pt>
                <c:pt idx="1787" formatCode="mmm\ dd\,\ yyyy">
                  <c:v>41666</c:v>
                </c:pt>
                <c:pt idx="1788" formatCode="mmm\ dd\,\ yyyy">
                  <c:v>41667</c:v>
                </c:pt>
                <c:pt idx="1789" formatCode="mmm\ dd\,\ yyyy">
                  <c:v>41668</c:v>
                </c:pt>
                <c:pt idx="1790" formatCode="mmm\ dd\,\ yyyy">
                  <c:v>41669</c:v>
                </c:pt>
                <c:pt idx="1791" formatCode="mmm\ dd\,\ yyyy">
                  <c:v>41670</c:v>
                </c:pt>
                <c:pt idx="1792" formatCode="mmm\ dd\,\ yyyy">
                  <c:v>41673</c:v>
                </c:pt>
                <c:pt idx="1793" formatCode="mmm\ dd\,\ yyyy">
                  <c:v>41674</c:v>
                </c:pt>
                <c:pt idx="1794" formatCode="mmm\ dd\,\ yyyy">
                  <c:v>41675</c:v>
                </c:pt>
                <c:pt idx="1795" formatCode="mmm\ dd\,\ yyyy">
                  <c:v>41676</c:v>
                </c:pt>
                <c:pt idx="1796" formatCode="mmm\ dd\,\ yyyy">
                  <c:v>41677</c:v>
                </c:pt>
                <c:pt idx="1797" formatCode="mmm\ dd\,\ yyyy">
                  <c:v>41680</c:v>
                </c:pt>
                <c:pt idx="1798" formatCode="mmm\ dd\,yyyy">
                  <c:v>41681</c:v>
                </c:pt>
                <c:pt idx="1799" formatCode="mmm\ dd\,yyyy">
                  <c:v>41682</c:v>
                </c:pt>
                <c:pt idx="1800" formatCode="mmm\ dd\,yyyy">
                  <c:v>41683</c:v>
                </c:pt>
                <c:pt idx="1801" formatCode="mmm\ dd\,yyyy">
                  <c:v>41684</c:v>
                </c:pt>
                <c:pt idx="1802" formatCode="mmm\ dd\,yyyy">
                  <c:v>41688</c:v>
                </c:pt>
                <c:pt idx="1803" formatCode="mmm\ dd\,yyyy">
                  <c:v>41689</c:v>
                </c:pt>
                <c:pt idx="1804" formatCode="mmm\ dd\,yyyy">
                  <c:v>41690</c:v>
                </c:pt>
                <c:pt idx="1805" formatCode="mmm\ dd\,yyyy">
                  <c:v>41691</c:v>
                </c:pt>
                <c:pt idx="1806" formatCode="mmm\ dd\,yyyy">
                  <c:v>41694</c:v>
                </c:pt>
                <c:pt idx="1807" formatCode="mmm\ dd\,yyyy">
                  <c:v>41695</c:v>
                </c:pt>
                <c:pt idx="1808" formatCode="mmm\ dd\,yyyy">
                  <c:v>41696</c:v>
                </c:pt>
                <c:pt idx="1809" formatCode="mmm\ dd\,yyyy">
                  <c:v>41697</c:v>
                </c:pt>
                <c:pt idx="1810" formatCode="mmm\ dd\,yyyy">
                  <c:v>41698</c:v>
                </c:pt>
                <c:pt idx="1811" formatCode="mmm\ dd\,yyyy">
                  <c:v>41701</c:v>
                </c:pt>
                <c:pt idx="1812" formatCode="mmm\ dd\,yyyy">
                  <c:v>41702</c:v>
                </c:pt>
                <c:pt idx="1813" formatCode="mmm\ dd\,yyyy">
                  <c:v>41703</c:v>
                </c:pt>
                <c:pt idx="1814" formatCode="mmm\ dd\,yyyy">
                  <c:v>41704</c:v>
                </c:pt>
                <c:pt idx="1815" formatCode="mmm\ dd\,yyyy">
                  <c:v>41705</c:v>
                </c:pt>
                <c:pt idx="1816" formatCode="mmm\ dd\,yyyy">
                  <c:v>41708</c:v>
                </c:pt>
                <c:pt idx="1817" formatCode="mmm\ dd\,yyyy">
                  <c:v>41709</c:v>
                </c:pt>
                <c:pt idx="1818" formatCode="mmm\ dd\,yyyy">
                  <c:v>41710</c:v>
                </c:pt>
                <c:pt idx="1819" formatCode="mmm\ dd\,yyyy">
                  <c:v>41711</c:v>
                </c:pt>
                <c:pt idx="1820" formatCode="mmm\ dd\,yyyy">
                  <c:v>41712</c:v>
                </c:pt>
                <c:pt idx="1821" formatCode="mmm\ dd\,yyyy">
                  <c:v>41715</c:v>
                </c:pt>
                <c:pt idx="1822" formatCode="mmm\ dd\,yyyy">
                  <c:v>41716</c:v>
                </c:pt>
                <c:pt idx="1823" formatCode="mmm\ dd\,yyyy">
                  <c:v>41717</c:v>
                </c:pt>
                <c:pt idx="1824" formatCode="mmm\ dd\,yyyy">
                  <c:v>41718</c:v>
                </c:pt>
                <c:pt idx="1825" formatCode="mmm\ dd\,yyyy">
                  <c:v>41719</c:v>
                </c:pt>
                <c:pt idx="1826" formatCode="mmm\ dd\,yyyy">
                  <c:v>41722</c:v>
                </c:pt>
                <c:pt idx="1827" formatCode="mmm\ dd\,yyyy">
                  <c:v>41723</c:v>
                </c:pt>
                <c:pt idx="1828" formatCode="mmm\ dd\,yyyy">
                  <c:v>41724</c:v>
                </c:pt>
                <c:pt idx="1829" formatCode="mmm\ dd\,yyyy">
                  <c:v>41725</c:v>
                </c:pt>
                <c:pt idx="1830" formatCode="mmm\ dd\,yyyy">
                  <c:v>41726</c:v>
                </c:pt>
                <c:pt idx="1831" formatCode="mmm\ dd\,yyyy">
                  <c:v>41729</c:v>
                </c:pt>
                <c:pt idx="1832" formatCode="mmm\ dd\,yyyy">
                  <c:v>41730</c:v>
                </c:pt>
                <c:pt idx="1833" formatCode="mmm\ dd\,yyyy">
                  <c:v>41731</c:v>
                </c:pt>
                <c:pt idx="1834" formatCode="mmm\ dd\,yyyy">
                  <c:v>41732</c:v>
                </c:pt>
                <c:pt idx="1835" formatCode="mmm\ dd\,yyyy">
                  <c:v>41733</c:v>
                </c:pt>
                <c:pt idx="1836" formatCode="mmm\ dd\,yyyy">
                  <c:v>41736</c:v>
                </c:pt>
                <c:pt idx="1837" formatCode="mmm\ dd\,yyyy">
                  <c:v>41737</c:v>
                </c:pt>
                <c:pt idx="1838" formatCode="mmm\ dd\,yyyy">
                  <c:v>41738</c:v>
                </c:pt>
                <c:pt idx="1839" formatCode="mmm\ dd\,yyyy">
                  <c:v>41739</c:v>
                </c:pt>
                <c:pt idx="1840" formatCode="mmm\ dd\,yyyy">
                  <c:v>41740</c:v>
                </c:pt>
                <c:pt idx="1841" formatCode="mmm\ dd\,yyyy">
                  <c:v>41743</c:v>
                </c:pt>
                <c:pt idx="1842" formatCode="mmm\ dd\,\ yyyy">
                  <c:v>41744</c:v>
                </c:pt>
                <c:pt idx="1843" formatCode="mmm\ dd\,\ yyyy">
                  <c:v>41745</c:v>
                </c:pt>
                <c:pt idx="1844" formatCode="mmm\ dd\,\ yyyy">
                  <c:v>41746</c:v>
                </c:pt>
                <c:pt idx="1845" formatCode="mmm\ dd\,\ yyyy">
                  <c:v>41750</c:v>
                </c:pt>
                <c:pt idx="1846" formatCode="mmm\ dd\,\ yyyy">
                  <c:v>41751</c:v>
                </c:pt>
                <c:pt idx="1847" formatCode="mmm\ dd\,\ yyyy">
                  <c:v>41752</c:v>
                </c:pt>
                <c:pt idx="1848" formatCode="mmm\ dd\,\ yyyy">
                  <c:v>41753</c:v>
                </c:pt>
                <c:pt idx="1849" formatCode="mmm\ dd\,\ yyyy">
                  <c:v>41754</c:v>
                </c:pt>
                <c:pt idx="1850" formatCode="mmm\ dd\,\ yyyy">
                  <c:v>41757</c:v>
                </c:pt>
                <c:pt idx="1851" formatCode="mmm\ dd\,\ yyyy">
                  <c:v>41758</c:v>
                </c:pt>
                <c:pt idx="1852" formatCode="mmm\ dd\,\ yyyy">
                  <c:v>41759</c:v>
                </c:pt>
                <c:pt idx="1853" formatCode="mmm\ dd\,\ yyyy">
                  <c:v>41760</c:v>
                </c:pt>
                <c:pt idx="1854" formatCode="mmm\ dd\,\ yyyy">
                  <c:v>41761</c:v>
                </c:pt>
                <c:pt idx="1855" formatCode="mmm\ dd\,\ yyyy">
                  <c:v>41764</c:v>
                </c:pt>
                <c:pt idx="1856" formatCode="mmm\ dd\,\ yyyy">
                  <c:v>41765</c:v>
                </c:pt>
                <c:pt idx="1857" formatCode="mmm\ dd\,\ yyyy">
                  <c:v>41766</c:v>
                </c:pt>
                <c:pt idx="1858" formatCode="mmm\ dd\,\ yyyy">
                  <c:v>41767</c:v>
                </c:pt>
                <c:pt idx="1859" formatCode="mmm\ dd\,\ yyyy">
                  <c:v>41768</c:v>
                </c:pt>
                <c:pt idx="1860" formatCode="mmm\ dd\,\ yyyy">
                  <c:v>41771</c:v>
                </c:pt>
                <c:pt idx="1861" formatCode="mmm\ dd\,\ yyyy">
                  <c:v>41772</c:v>
                </c:pt>
                <c:pt idx="1862" formatCode="mmm\ dd\,\ yyyy">
                  <c:v>41773</c:v>
                </c:pt>
                <c:pt idx="1863" formatCode="mmm\ dd\,\ yyyy">
                  <c:v>41774</c:v>
                </c:pt>
                <c:pt idx="1864" formatCode="mmm\ dd\,\ yyyy">
                  <c:v>41775</c:v>
                </c:pt>
                <c:pt idx="1865" formatCode="mmm\ dd\,\ yyyy">
                  <c:v>41778</c:v>
                </c:pt>
                <c:pt idx="1866" formatCode="mmm\ dd\,\ yyyy">
                  <c:v>41779</c:v>
                </c:pt>
                <c:pt idx="1867" formatCode="mmm\ dd\,\ yyyy">
                  <c:v>41780</c:v>
                </c:pt>
                <c:pt idx="1868" formatCode="mmm\ dd\,\ yyyy">
                  <c:v>41781</c:v>
                </c:pt>
                <c:pt idx="1869" formatCode="mmm\ dd\,\ yyyy">
                  <c:v>41782</c:v>
                </c:pt>
                <c:pt idx="1870" formatCode="mmm\ dd\,\ yyyy">
                  <c:v>41786</c:v>
                </c:pt>
                <c:pt idx="1871" formatCode="mmm\ dd\,\ yyyy">
                  <c:v>41787</c:v>
                </c:pt>
                <c:pt idx="1872" formatCode="mmm\ dd\,\ yyyy">
                  <c:v>41788</c:v>
                </c:pt>
                <c:pt idx="1873" formatCode="mmm\ dd\,\ yyyy">
                  <c:v>41789</c:v>
                </c:pt>
                <c:pt idx="1874" formatCode="mmm\ dd\,\ yyyy">
                  <c:v>41792</c:v>
                </c:pt>
                <c:pt idx="1875" formatCode="mmm\ dd\,\ yyyy">
                  <c:v>41793</c:v>
                </c:pt>
                <c:pt idx="1876" formatCode="mmm\ dd\,\ yyyy">
                  <c:v>41794</c:v>
                </c:pt>
                <c:pt idx="1877" formatCode="mmm\ dd\,\ yyyy">
                  <c:v>41795</c:v>
                </c:pt>
                <c:pt idx="1878" formatCode="mmm\ dd\,\ yyyy">
                  <c:v>41796</c:v>
                </c:pt>
                <c:pt idx="1879" formatCode="mmm\ dd\,\ yyyy">
                  <c:v>41799</c:v>
                </c:pt>
                <c:pt idx="1880" formatCode="mmm\ dd\,\ yyyy">
                  <c:v>41800</c:v>
                </c:pt>
                <c:pt idx="1881" formatCode="mmm\ dd\,\ yyyy">
                  <c:v>41801</c:v>
                </c:pt>
                <c:pt idx="1882" formatCode="mmm\ dd\,\ yyyy">
                  <c:v>41802</c:v>
                </c:pt>
                <c:pt idx="1883" formatCode="mmm\ dd\,\ yyyy">
                  <c:v>41803</c:v>
                </c:pt>
                <c:pt idx="1884" formatCode="mmm\ dd\,\ yyyy">
                  <c:v>41806</c:v>
                </c:pt>
                <c:pt idx="1885" formatCode="mmm\ dd\,\ yyyy">
                  <c:v>41807</c:v>
                </c:pt>
                <c:pt idx="1886" formatCode="mmm\ dd\,\ yyyy">
                  <c:v>41808</c:v>
                </c:pt>
                <c:pt idx="1887" formatCode="mmm\ dd\,\ yyyy">
                  <c:v>41809</c:v>
                </c:pt>
                <c:pt idx="1888" formatCode="mmm\ dd\,\ yyyy">
                  <c:v>41810</c:v>
                </c:pt>
                <c:pt idx="1889" formatCode="mmm\ dd\,\ yyyy">
                  <c:v>41813</c:v>
                </c:pt>
                <c:pt idx="1890" formatCode="mmm\ dd\,\ yyyy">
                  <c:v>41814</c:v>
                </c:pt>
                <c:pt idx="1891" formatCode="mmm\ dd\,\ yyyy">
                  <c:v>41815</c:v>
                </c:pt>
                <c:pt idx="1892" formatCode="mmm\ dd\,\ yyyy">
                  <c:v>41816</c:v>
                </c:pt>
                <c:pt idx="1893" formatCode="mmm\ dd\,\ yyyy">
                  <c:v>41817</c:v>
                </c:pt>
                <c:pt idx="1894" formatCode="mmm\ dd\,\ yyyy">
                  <c:v>41820</c:v>
                </c:pt>
                <c:pt idx="1895" formatCode="mmm\ dd\,\ yyyy">
                  <c:v>41821</c:v>
                </c:pt>
                <c:pt idx="1896" formatCode="mmm\ dd\,\ yyyy">
                  <c:v>41822</c:v>
                </c:pt>
                <c:pt idx="1897" formatCode="mmm\ dd\,\ yyyy">
                  <c:v>41823</c:v>
                </c:pt>
                <c:pt idx="1898" formatCode="mmm\ dd\,\ yyyy">
                  <c:v>41827</c:v>
                </c:pt>
                <c:pt idx="1899" formatCode="mmm\ dd\,\ yyyy">
                  <c:v>41828</c:v>
                </c:pt>
                <c:pt idx="1900" formatCode="mmm\ dd\,\ yyyy">
                  <c:v>41829</c:v>
                </c:pt>
                <c:pt idx="1901" formatCode="mmm\ dd\,\ yyyy">
                  <c:v>41830</c:v>
                </c:pt>
                <c:pt idx="1902" formatCode="mmm\ dd\,\ yyyy">
                  <c:v>41831</c:v>
                </c:pt>
                <c:pt idx="1903" formatCode="mmm\ dd\,\ yyyy">
                  <c:v>41834</c:v>
                </c:pt>
                <c:pt idx="1904" formatCode="mmm\ dd\,\ yyyy">
                  <c:v>41835</c:v>
                </c:pt>
                <c:pt idx="1905" formatCode="mmm\ dd\,\ yyyy">
                  <c:v>41836</c:v>
                </c:pt>
                <c:pt idx="1906" formatCode="mmm\ dd\,\ yyyy">
                  <c:v>41837</c:v>
                </c:pt>
                <c:pt idx="1907" formatCode="mmm\ dd\,\ yyyy">
                  <c:v>41838</c:v>
                </c:pt>
                <c:pt idx="1908" formatCode="mmm\ dd\,\ yyyy">
                  <c:v>41841</c:v>
                </c:pt>
                <c:pt idx="1909" formatCode="mmm\ dd\,\ yyyy">
                  <c:v>41842</c:v>
                </c:pt>
                <c:pt idx="1910" formatCode="mmm\ dd\,\ yyyy">
                  <c:v>41843</c:v>
                </c:pt>
                <c:pt idx="1911" formatCode="mmm\ dd\,\ yyyy">
                  <c:v>41844</c:v>
                </c:pt>
                <c:pt idx="1912" formatCode="mmm\ dd\,\ yyyy">
                  <c:v>41845</c:v>
                </c:pt>
                <c:pt idx="1913" formatCode="mmm\ dd\,\ yyyy">
                  <c:v>41848</c:v>
                </c:pt>
                <c:pt idx="1914" formatCode="mmm\ dd\,\ yyyy">
                  <c:v>41849</c:v>
                </c:pt>
                <c:pt idx="1915" formatCode="mmm\ dd\,\ yyyy">
                  <c:v>41850</c:v>
                </c:pt>
                <c:pt idx="1916" formatCode="mmm\ dd\,\ yyyy">
                  <c:v>41851</c:v>
                </c:pt>
                <c:pt idx="1917" formatCode="mmm\ dd\,\ yyyy">
                  <c:v>41852</c:v>
                </c:pt>
                <c:pt idx="1918" formatCode="mmm\ dd\,\ yyyy">
                  <c:v>41855</c:v>
                </c:pt>
                <c:pt idx="1919" formatCode="mmm\ dd\,\ yyyy">
                  <c:v>41856</c:v>
                </c:pt>
                <c:pt idx="1920" formatCode="mmm\ dd\,\ yyyy">
                  <c:v>41857</c:v>
                </c:pt>
                <c:pt idx="1921" formatCode="mmm\ dd\,\ yyyy">
                  <c:v>41858</c:v>
                </c:pt>
                <c:pt idx="1922" formatCode="mmm\ dd\,\ yyyy">
                  <c:v>41859</c:v>
                </c:pt>
                <c:pt idx="1923" formatCode="mmm\ dd\,\ yyyy">
                  <c:v>41862</c:v>
                </c:pt>
                <c:pt idx="1924" formatCode="mmm\ dd\,\ yyyy">
                  <c:v>41863</c:v>
                </c:pt>
                <c:pt idx="1925" formatCode="mmm\ dd\,\ yyyy">
                  <c:v>41864</c:v>
                </c:pt>
                <c:pt idx="1926" formatCode="mmm\ dd\,\ yyyy">
                  <c:v>41865</c:v>
                </c:pt>
                <c:pt idx="1927" formatCode="mmm\ dd\,\ yyyy">
                  <c:v>41866</c:v>
                </c:pt>
                <c:pt idx="1928" formatCode="mmm\ dd\,\ yyyy">
                  <c:v>41869</c:v>
                </c:pt>
                <c:pt idx="1929" formatCode="mmm\ dd\,\ yyyy">
                  <c:v>41870</c:v>
                </c:pt>
                <c:pt idx="1930" formatCode="mmm\ dd\,\ yyyy">
                  <c:v>41871</c:v>
                </c:pt>
                <c:pt idx="1931" formatCode="mmm\ dd\,\ yyyy">
                  <c:v>41872</c:v>
                </c:pt>
                <c:pt idx="1932" formatCode="mmm\ dd\,\ yyyy">
                  <c:v>41873</c:v>
                </c:pt>
                <c:pt idx="1933" formatCode="mmm\ dd\,\ yyyy">
                  <c:v>41876</c:v>
                </c:pt>
                <c:pt idx="1934" formatCode="mmm\ dd\,\ yyyy">
                  <c:v>41877</c:v>
                </c:pt>
                <c:pt idx="1935" formatCode="mmm\ dd\,\ yyyy">
                  <c:v>41878</c:v>
                </c:pt>
                <c:pt idx="1936" formatCode="mmm\ dd\,\ yyyy">
                  <c:v>41879</c:v>
                </c:pt>
                <c:pt idx="1937" formatCode="mmm\ dd\,\ yyyy">
                  <c:v>41880</c:v>
                </c:pt>
                <c:pt idx="1938" formatCode="mmm\ dd\,\ yyyy">
                  <c:v>41884</c:v>
                </c:pt>
                <c:pt idx="1939" formatCode="mmm\ dd\,\ yyyy">
                  <c:v>41885</c:v>
                </c:pt>
                <c:pt idx="1940" formatCode="mmm\ dd\,\ yyyy">
                  <c:v>41886</c:v>
                </c:pt>
                <c:pt idx="1941" formatCode="mmm\ dd\,\ yyyy">
                  <c:v>41887</c:v>
                </c:pt>
                <c:pt idx="1942" formatCode="mmm\ dd\,\ yyyy">
                  <c:v>41890</c:v>
                </c:pt>
                <c:pt idx="1943" formatCode="mmm\ dd\,\ yyyy">
                  <c:v>41891</c:v>
                </c:pt>
                <c:pt idx="1944" formatCode="mmm\ dd\,\ yyyy">
                  <c:v>41892</c:v>
                </c:pt>
                <c:pt idx="1945" formatCode="mmm\ dd\,\ yyyy">
                  <c:v>41893</c:v>
                </c:pt>
                <c:pt idx="1946" formatCode="mmm\ dd\,\ yyyy">
                  <c:v>41894</c:v>
                </c:pt>
                <c:pt idx="1947" formatCode="mmm\ dd\,\ yyyy">
                  <c:v>41897</c:v>
                </c:pt>
                <c:pt idx="1948" formatCode="mmm\ dd\,\ yyyy">
                  <c:v>41898</c:v>
                </c:pt>
                <c:pt idx="1949" formatCode="mmm\ dd\,\ yyyy">
                  <c:v>41899</c:v>
                </c:pt>
                <c:pt idx="1950" formatCode="mmm\ dd\,\ yyyy">
                  <c:v>41900</c:v>
                </c:pt>
                <c:pt idx="1951" formatCode="mmm\ dd\,\ yyyy">
                  <c:v>41901</c:v>
                </c:pt>
                <c:pt idx="1952" formatCode="mmm\ dd\,\ yyyy">
                  <c:v>41904</c:v>
                </c:pt>
                <c:pt idx="1953" formatCode="mmm\ dd\,\ yyyy">
                  <c:v>41905</c:v>
                </c:pt>
                <c:pt idx="1954" formatCode="mmm\ dd\,\ yyyy">
                  <c:v>41906</c:v>
                </c:pt>
                <c:pt idx="1955" formatCode="mmm\ dd\,\ yyyy">
                  <c:v>41907</c:v>
                </c:pt>
                <c:pt idx="1956" formatCode="mmm\ dd\,\ yyyy">
                  <c:v>41908</c:v>
                </c:pt>
                <c:pt idx="1957" formatCode="mmm\ dd\,\ yyyy">
                  <c:v>41911</c:v>
                </c:pt>
                <c:pt idx="1958" formatCode="mmm\ dd\,\ yyyy">
                  <c:v>41912</c:v>
                </c:pt>
                <c:pt idx="1959" formatCode="mmm\ dd\,\ yyyy">
                  <c:v>41913</c:v>
                </c:pt>
                <c:pt idx="1960" formatCode="mmm\ dd\,\ yyyy">
                  <c:v>41914</c:v>
                </c:pt>
                <c:pt idx="1961" formatCode="mmm\ dd\,\ yyyy">
                  <c:v>41915</c:v>
                </c:pt>
                <c:pt idx="1962" formatCode="mmm\ dd\,\ yyyy">
                  <c:v>41918</c:v>
                </c:pt>
                <c:pt idx="1963" formatCode="mmm\ dd\,\ yyyy">
                  <c:v>41919</c:v>
                </c:pt>
                <c:pt idx="1964" formatCode="mmm\ dd\,\ yyyy">
                  <c:v>41920</c:v>
                </c:pt>
                <c:pt idx="1965" formatCode="mmm\ dd\,\ yyyy">
                  <c:v>41921</c:v>
                </c:pt>
                <c:pt idx="1966" formatCode="mmm\ dd\,\ yyyy">
                  <c:v>41922</c:v>
                </c:pt>
                <c:pt idx="1967" formatCode="mmm\ dd\,\ yyyy">
                  <c:v>41925</c:v>
                </c:pt>
                <c:pt idx="1968" formatCode="mmm\ dd\,\ yyyy">
                  <c:v>41926</c:v>
                </c:pt>
                <c:pt idx="1969" formatCode="mmm\ dd\,\ yyyy">
                  <c:v>41927</c:v>
                </c:pt>
                <c:pt idx="1970" formatCode="mmm\ dd\,\ yyyy">
                  <c:v>41928</c:v>
                </c:pt>
                <c:pt idx="1971" formatCode="mmm\ dd\,\ yyyy">
                  <c:v>41929</c:v>
                </c:pt>
                <c:pt idx="1972" formatCode="mmm\ dd\,\ yyyy">
                  <c:v>41932</c:v>
                </c:pt>
                <c:pt idx="1973" formatCode="mmm\ dd\,\ yyyy">
                  <c:v>41933</c:v>
                </c:pt>
                <c:pt idx="1974" formatCode="mmm\ dd\,\ yyyy">
                  <c:v>41934</c:v>
                </c:pt>
                <c:pt idx="1975" formatCode="mmm\ dd\,\ yyyy">
                  <c:v>41935</c:v>
                </c:pt>
                <c:pt idx="1976" formatCode="mmm\ dd\,\ yyyy">
                  <c:v>41936</c:v>
                </c:pt>
                <c:pt idx="1977" formatCode="mmm\ dd\,\ yyyy">
                  <c:v>41939</c:v>
                </c:pt>
                <c:pt idx="1978" formatCode="mmm\ dd\,\ yyyy">
                  <c:v>41940</c:v>
                </c:pt>
                <c:pt idx="1979" formatCode="mmm\ dd\,\ yyyy">
                  <c:v>41941</c:v>
                </c:pt>
                <c:pt idx="1980" formatCode="mmm\ dd\,\ yyyy">
                  <c:v>41942</c:v>
                </c:pt>
                <c:pt idx="1981" formatCode="mmm\ dd\,\ yyyy">
                  <c:v>41943</c:v>
                </c:pt>
                <c:pt idx="1982" formatCode="mmm\ dd\,\ yyyy">
                  <c:v>41946</c:v>
                </c:pt>
                <c:pt idx="1983" formatCode="mmm\ dd\,\ yyyy">
                  <c:v>41947</c:v>
                </c:pt>
                <c:pt idx="1984" formatCode="mmm\ dd\,\ yyyy">
                  <c:v>41948</c:v>
                </c:pt>
                <c:pt idx="1985" formatCode="mmm\ dd\,\ yyyy">
                  <c:v>41949</c:v>
                </c:pt>
                <c:pt idx="1986" formatCode="mmm\ dd\,\ yyyy">
                  <c:v>41950</c:v>
                </c:pt>
                <c:pt idx="1987" formatCode="mmm\ dd\,\ yyyy">
                  <c:v>41953</c:v>
                </c:pt>
                <c:pt idx="1988" formatCode="mmm\ dd\,\ yyyy">
                  <c:v>41954</c:v>
                </c:pt>
                <c:pt idx="1989" formatCode="mmm\ dd\,\ yyyy">
                  <c:v>41955</c:v>
                </c:pt>
                <c:pt idx="1990" formatCode="mmm\ dd\,\ yyyy">
                  <c:v>41956</c:v>
                </c:pt>
                <c:pt idx="1991" formatCode="mmm\ dd\,\ yyyy">
                  <c:v>41957</c:v>
                </c:pt>
                <c:pt idx="1992" formatCode="mmm\ dd\,\ yyyy">
                  <c:v>41960</c:v>
                </c:pt>
                <c:pt idx="1993" formatCode="mmm\ dd\,\ yyyy">
                  <c:v>41961</c:v>
                </c:pt>
                <c:pt idx="1994" formatCode="mmm\ dd\,\ yyyy">
                  <c:v>41962</c:v>
                </c:pt>
                <c:pt idx="1995" formatCode="mmm\ dd\,\ yyyy">
                  <c:v>41963</c:v>
                </c:pt>
                <c:pt idx="1996" formatCode="mmm\ dd\,\ yyyy">
                  <c:v>41964</c:v>
                </c:pt>
                <c:pt idx="1997" formatCode="mmm\ dd\,\ yyyy">
                  <c:v>41967</c:v>
                </c:pt>
                <c:pt idx="1998" formatCode="mmm\ dd\,\ yyyy">
                  <c:v>41968</c:v>
                </c:pt>
                <c:pt idx="1999" formatCode="mmm\ dd\,\ yyyy">
                  <c:v>41969</c:v>
                </c:pt>
                <c:pt idx="2000" formatCode="mmm\ dd\,\ yyyy">
                  <c:v>41971</c:v>
                </c:pt>
                <c:pt idx="2001" formatCode="mmm\ dd\,\ yyyy">
                  <c:v>41974</c:v>
                </c:pt>
                <c:pt idx="2002" formatCode="mmm\ dd\,\ yyyy">
                  <c:v>41975</c:v>
                </c:pt>
                <c:pt idx="2003" formatCode="mmm\ dd\,\ yyyy">
                  <c:v>41976</c:v>
                </c:pt>
                <c:pt idx="2004" formatCode="mmm\ dd\,\ yyyy">
                  <c:v>41977</c:v>
                </c:pt>
                <c:pt idx="2005" formatCode="mmm\ dd\,\ yyyy">
                  <c:v>41978</c:v>
                </c:pt>
                <c:pt idx="2006" formatCode="mmm\ dd\,yyyy">
                  <c:v>41981</c:v>
                </c:pt>
                <c:pt idx="2007" formatCode="mmm\ dd\,yyyy">
                  <c:v>41982</c:v>
                </c:pt>
                <c:pt idx="2008" formatCode="mmm\ dd\,yyyy">
                  <c:v>41983</c:v>
                </c:pt>
                <c:pt idx="2009" formatCode="mmm\ dd\,yyyy">
                  <c:v>41984</c:v>
                </c:pt>
                <c:pt idx="2010" formatCode="mmm\ dd\,yyyy">
                  <c:v>41985</c:v>
                </c:pt>
                <c:pt idx="2011" formatCode="mmm\ dd\,yyyy">
                  <c:v>41988</c:v>
                </c:pt>
                <c:pt idx="2012" formatCode="mmm\ dd\,yyyy">
                  <c:v>41989</c:v>
                </c:pt>
                <c:pt idx="2013" formatCode="mmm\ dd\,yyyy">
                  <c:v>41990</c:v>
                </c:pt>
                <c:pt idx="2014" formatCode="mmm\ dd\,yyyy">
                  <c:v>41991</c:v>
                </c:pt>
                <c:pt idx="2015" formatCode="mmm\ dd\,yyyy">
                  <c:v>41992</c:v>
                </c:pt>
                <c:pt idx="2016" formatCode="mmm\ dd\,yyyy">
                  <c:v>41995</c:v>
                </c:pt>
                <c:pt idx="2017" formatCode="mmm\ dd\,yyyy">
                  <c:v>41996</c:v>
                </c:pt>
                <c:pt idx="2018" formatCode="mmm\ dd\,yyyy">
                  <c:v>41997</c:v>
                </c:pt>
                <c:pt idx="2019" formatCode="mmm\ dd\,yyyy">
                  <c:v>41999</c:v>
                </c:pt>
                <c:pt idx="2020" formatCode="mmm\ dd\,yyyy">
                  <c:v>42002</c:v>
                </c:pt>
                <c:pt idx="2021" formatCode="mmm\ dd\,yyyy">
                  <c:v>42003</c:v>
                </c:pt>
                <c:pt idx="2022" formatCode="mmm\ dd\,yyyy">
                  <c:v>42004</c:v>
                </c:pt>
                <c:pt idx="2023" formatCode="mmm\ dd\,yyyy">
                  <c:v>42006</c:v>
                </c:pt>
                <c:pt idx="2024" formatCode="mmm\ dd\,yyyy">
                  <c:v>42009</c:v>
                </c:pt>
                <c:pt idx="2025" formatCode="mmm\ dd\,\ yyyy">
                  <c:v>42010</c:v>
                </c:pt>
                <c:pt idx="2026" formatCode="mmm\ dd\,\ yyyy">
                  <c:v>42011</c:v>
                </c:pt>
                <c:pt idx="2027" formatCode="mmm\ dd\,\ yyyy">
                  <c:v>42012</c:v>
                </c:pt>
                <c:pt idx="2028" formatCode="mmm\ dd\,\ yyyy">
                  <c:v>42013</c:v>
                </c:pt>
                <c:pt idx="2029" formatCode="mmm\ dd\,\ yyyy">
                  <c:v>42016</c:v>
                </c:pt>
                <c:pt idx="2030" formatCode="mmm\ dd\,\ yyyy">
                  <c:v>42017</c:v>
                </c:pt>
                <c:pt idx="2031" formatCode="mmm\ dd\,\ yyyy">
                  <c:v>42018</c:v>
                </c:pt>
                <c:pt idx="2032" formatCode="mmm\ dd\,\ yyyy">
                  <c:v>42019</c:v>
                </c:pt>
                <c:pt idx="2033" formatCode="mmm\ dd\,\ yyyy">
                  <c:v>42020</c:v>
                </c:pt>
                <c:pt idx="2034" formatCode="mmm\ dd\,\ yyyy">
                  <c:v>42024</c:v>
                </c:pt>
                <c:pt idx="2035" formatCode="mmm\ dd\,\ yyyy">
                  <c:v>42025</c:v>
                </c:pt>
                <c:pt idx="2036" formatCode="mmm\ dd\,\ yyyy">
                  <c:v>42026</c:v>
                </c:pt>
                <c:pt idx="2037" formatCode="mmm\ dd\,\ yyyy">
                  <c:v>42027</c:v>
                </c:pt>
                <c:pt idx="2038" formatCode="mmm\ dd\,\ yyyy">
                  <c:v>42030</c:v>
                </c:pt>
                <c:pt idx="2039" formatCode="mmm\ dd\,\ yyyy">
                  <c:v>42031</c:v>
                </c:pt>
                <c:pt idx="2040" formatCode="mmm\ dd\,\ yyyy">
                  <c:v>42032</c:v>
                </c:pt>
                <c:pt idx="2041" formatCode="mmm\ dd\,\ yyyy">
                  <c:v>42033</c:v>
                </c:pt>
                <c:pt idx="2042" formatCode="mmm\ dd\,\ yyyy">
                  <c:v>42034</c:v>
                </c:pt>
                <c:pt idx="2043" formatCode="mmm\ dd\,\ yyyy">
                  <c:v>42037</c:v>
                </c:pt>
                <c:pt idx="2044" formatCode="mmm\ dd\,\ yyyy">
                  <c:v>42038</c:v>
                </c:pt>
                <c:pt idx="2045" formatCode="mmm\ dd\,\ yyyy">
                  <c:v>42039</c:v>
                </c:pt>
                <c:pt idx="2046" formatCode="mmm\ dd\,\ yyyy">
                  <c:v>42040</c:v>
                </c:pt>
                <c:pt idx="2047" formatCode="mmm\ dd\,\ yyyy">
                  <c:v>42041</c:v>
                </c:pt>
                <c:pt idx="2048" formatCode="mmm\ dd\,\ yyyy">
                  <c:v>42044</c:v>
                </c:pt>
                <c:pt idx="2049" formatCode="mmm\ dd\,\ yyyy">
                  <c:v>42045</c:v>
                </c:pt>
                <c:pt idx="2050" formatCode="mmm\ dd\,\ yyyy">
                  <c:v>42046</c:v>
                </c:pt>
                <c:pt idx="2051" formatCode="mmm\ dd\,\ yyyy">
                  <c:v>42047</c:v>
                </c:pt>
                <c:pt idx="2052" formatCode="mmm\ dd\,\ yyyy">
                  <c:v>42048</c:v>
                </c:pt>
                <c:pt idx="2053" formatCode="mmm\ dd\,\ yyyy">
                  <c:v>42052</c:v>
                </c:pt>
                <c:pt idx="2054" formatCode="mmm\ dd\,\ yyyy">
                  <c:v>42053</c:v>
                </c:pt>
                <c:pt idx="2055" formatCode="mmm\ dd\,\ yyyy">
                  <c:v>42054</c:v>
                </c:pt>
                <c:pt idx="2056" formatCode="mmm\ dd\,\ yyyy">
                  <c:v>42055</c:v>
                </c:pt>
                <c:pt idx="2057" formatCode="mmm\ dd\,\ yyyy">
                  <c:v>42058</c:v>
                </c:pt>
                <c:pt idx="2058" formatCode="mmm\ dd\,\ yyyy">
                  <c:v>42059</c:v>
                </c:pt>
                <c:pt idx="2059" formatCode="mmm\ dd\,\ yyyy">
                  <c:v>42060</c:v>
                </c:pt>
                <c:pt idx="2060" formatCode="mmm\ dd\,\ yyyy">
                  <c:v>42061</c:v>
                </c:pt>
                <c:pt idx="2061" formatCode="mmm\ dd\,\ yyyy">
                  <c:v>42062</c:v>
                </c:pt>
                <c:pt idx="2062" formatCode="mmm\ dd\,\ yyyy">
                  <c:v>42065</c:v>
                </c:pt>
                <c:pt idx="2063" formatCode="mmm\ dd\,\ yyyy">
                  <c:v>42066</c:v>
                </c:pt>
                <c:pt idx="2064" formatCode="mmm\ dd\,\ yyyy">
                  <c:v>42067</c:v>
                </c:pt>
                <c:pt idx="2065" formatCode="mmm\ dd\,\ yyyy">
                  <c:v>42068</c:v>
                </c:pt>
                <c:pt idx="2066" formatCode="mmm\ dd\,\ yyyy">
                  <c:v>42069</c:v>
                </c:pt>
                <c:pt idx="2067" formatCode="mmm\ dd\,\ yyyy">
                  <c:v>42072</c:v>
                </c:pt>
                <c:pt idx="2068" formatCode="mmm\ dd\,\ yyyy">
                  <c:v>42073</c:v>
                </c:pt>
                <c:pt idx="2069" formatCode="mmm\ dd\,\ yyyy">
                  <c:v>42074</c:v>
                </c:pt>
                <c:pt idx="2070" formatCode="mmm\ dd\,\ yyyy">
                  <c:v>42075</c:v>
                </c:pt>
                <c:pt idx="2071" formatCode="mmm\ dd\,\ yyyy">
                  <c:v>42076</c:v>
                </c:pt>
                <c:pt idx="2072" formatCode="mmm\ dd\,\ yyyy">
                  <c:v>42079</c:v>
                </c:pt>
                <c:pt idx="2073" formatCode="mmm\ dd\,\ yyyy">
                  <c:v>42080</c:v>
                </c:pt>
                <c:pt idx="2074" formatCode="mmm\ dd\,\ yyyy">
                  <c:v>42081</c:v>
                </c:pt>
                <c:pt idx="2075" formatCode="mmm\ dd\,\ yyyy">
                  <c:v>42082</c:v>
                </c:pt>
                <c:pt idx="2076" formatCode="mmm\ dd\,\ yyyy">
                  <c:v>42083</c:v>
                </c:pt>
                <c:pt idx="2077" formatCode="mmm\ dd\,\ yyyy">
                  <c:v>42086</c:v>
                </c:pt>
                <c:pt idx="2078" formatCode="mmm\ dd\,\ yyyy">
                  <c:v>42087</c:v>
                </c:pt>
                <c:pt idx="2079" formatCode="mmm\ dd\,\ yyyy">
                  <c:v>42088</c:v>
                </c:pt>
                <c:pt idx="2080" formatCode="mmm\ dd\,\ yyyy">
                  <c:v>42089</c:v>
                </c:pt>
                <c:pt idx="2081" formatCode="mmm\ dd\,\ yyyy">
                  <c:v>42090</c:v>
                </c:pt>
                <c:pt idx="2082" formatCode="mmm\ dd\,\ yyyy">
                  <c:v>42093</c:v>
                </c:pt>
                <c:pt idx="2083" formatCode="mmm\ dd\,\ yyyy">
                  <c:v>42094</c:v>
                </c:pt>
                <c:pt idx="2084" formatCode="mmm\ dd\,\ yyyy">
                  <c:v>42095</c:v>
                </c:pt>
                <c:pt idx="2085" formatCode="mmm\ dd\,\ yyyy">
                  <c:v>42096</c:v>
                </c:pt>
                <c:pt idx="2086" formatCode="mmm\ dd\,\ yyyy">
                  <c:v>42097</c:v>
                </c:pt>
                <c:pt idx="2087" formatCode="mmm\ dd\,\ yyyy">
                  <c:v>42100</c:v>
                </c:pt>
                <c:pt idx="2088" formatCode="mmm\ dd\,\ yyyy">
                  <c:v>42101</c:v>
                </c:pt>
                <c:pt idx="2089" formatCode="mmm\ dd\,\ yyyy">
                  <c:v>42102</c:v>
                </c:pt>
                <c:pt idx="2090" formatCode="mmm\ dd\,\ yyyy">
                  <c:v>42103</c:v>
                </c:pt>
                <c:pt idx="2091" formatCode="mmm\ dd\,\ yyyy">
                  <c:v>42104</c:v>
                </c:pt>
                <c:pt idx="2092" formatCode="mmm\ dd\,\ yyyy">
                  <c:v>42107</c:v>
                </c:pt>
                <c:pt idx="2093" formatCode="mmm\ dd\,\ yyyy">
                  <c:v>42108</c:v>
                </c:pt>
                <c:pt idx="2094" formatCode="mmm\ dd\,\ yyyy">
                  <c:v>42109</c:v>
                </c:pt>
                <c:pt idx="2095" formatCode="mmm\ dd\,\ yyyy">
                  <c:v>42110</c:v>
                </c:pt>
                <c:pt idx="2096" formatCode="mmm\ dd\,\ yyyy">
                  <c:v>42111</c:v>
                </c:pt>
                <c:pt idx="2097" formatCode="mmm\ dd\,\ yyyy">
                  <c:v>42114</c:v>
                </c:pt>
                <c:pt idx="2098" formatCode="mmm\ dd\,\ yyyy">
                  <c:v>42115</c:v>
                </c:pt>
                <c:pt idx="2099" formatCode="mmm\ dd\,\ yyyy">
                  <c:v>42116</c:v>
                </c:pt>
                <c:pt idx="2100" formatCode="mmm\ dd\,\ yyyy">
                  <c:v>42117</c:v>
                </c:pt>
                <c:pt idx="2101" formatCode="mmm\ dd\,\ yyyy">
                  <c:v>42118</c:v>
                </c:pt>
                <c:pt idx="2102" formatCode="mmm\ dd\,\ yyyy">
                  <c:v>42121</c:v>
                </c:pt>
                <c:pt idx="2103" formatCode="mmm\ dd\,\ yyyy">
                  <c:v>42122</c:v>
                </c:pt>
                <c:pt idx="2104" formatCode="mmm\ dd\,\ yyyy">
                  <c:v>42123</c:v>
                </c:pt>
                <c:pt idx="2105" formatCode="mmm\ dd\,\ yyyy">
                  <c:v>42124</c:v>
                </c:pt>
                <c:pt idx="2106" formatCode="mmm\ dd\,\ yyyy">
                  <c:v>42125</c:v>
                </c:pt>
                <c:pt idx="2107" formatCode="mmm\ dd\,\ yyyy">
                  <c:v>42128</c:v>
                </c:pt>
                <c:pt idx="2108" formatCode="mmm\ dd\,\ yyyy">
                  <c:v>42129</c:v>
                </c:pt>
                <c:pt idx="2109" formatCode="mmm\ dd\,\ yyyy">
                  <c:v>42130</c:v>
                </c:pt>
                <c:pt idx="2110" formatCode="mmm\ dd\,\ yyyy">
                  <c:v>42131</c:v>
                </c:pt>
                <c:pt idx="2111" formatCode="mmm\ dd\,\ yyyy">
                  <c:v>42132</c:v>
                </c:pt>
                <c:pt idx="2112" formatCode="mmm\ dd\,\ yyyy">
                  <c:v>42135</c:v>
                </c:pt>
                <c:pt idx="2113" formatCode="mmm\ dd\,\ yyyy">
                  <c:v>42136</c:v>
                </c:pt>
                <c:pt idx="2114" formatCode="mmm\ dd\,\ yyyy">
                  <c:v>42137</c:v>
                </c:pt>
                <c:pt idx="2115" formatCode="mmm\ dd\,\ yyyy">
                  <c:v>42138</c:v>
                </c:pt>
                <c:pt idx="2116" formatCode="mmm\ dd\,\ yyyy">
                  <c:v>42139</c:v>
                </c:pt>
                <c:pt idx="2117" formatCode="mmm\ dd\,\ yyyy">
                  <c:v>42142</c:v>
                </c:pt>
                <c:pt idx="2118" formatCode="mmm\ dd\,\ yyyy">
                  <c:v>42143</c:v>
                </c:pt>
                <c:pt idx="2119" formatCode="mmm\ dd\,\ yyyy">
                  <c:v>42144</c:v>
                </c:pt>
                <c:pt idx="2120" formatCode="mmm\ dd\,\ yyyy">
                  <c:v>42145</c:v>
                </c:pt>
                <c:pt idx="2121" formatCode="mmm\ dd\,\ yyyy">
                  <c:v>42146</c:v>
                </c:pt>
                <c:pt idx="2122" formatCode="mmm\ dd\,\ yyyy">
                  <c:v>42150</c:v>
                </c:pt>
                <c:pt idx="2123" formatCode="mmm\ dd\,\ yyyy">
                  <c:v>42151</c:v>
                </c:pt>
                <c:pt idx="2124" formatCode="mmm\ dd\,\ yyyy">
                  <c:v>42152</c:v>
                </c:pt>
                <c:pt idx="2125" formatCode="mmm\ dd\,\ yyyy">
                  <c:v>42153</c:v>
                </c:pt>
                <c:pt idx="2126" formatCode="mmm\ dd\,\ yyyy">
                  <c:v>42156</c:v>
                </c:pt>
                <c:pt idx="2127" formatCode="mmm\ dd\,\ yyyy">
                  <c:v>42157</c:v>
                </c:pt>
                <c:pt idx="2128" formatCode="mmm\ dd\,\ yyyy">
                  <c:v>42158</c:v>
                </c:pt>
                <c:pt idx="2129" formatCode="mmm\ dd\,\ yyyy">
                  <c:v>42159</c:v>
                </c:pt>
                <c:pt idx="2130" formatCode="mmm\ dd\,\ yyyy">
                  <c:v>42160</c:v>
                </c:pt>
                <c:pt idx="2131" formatCode="mmm\ dd\,\ yyyy">
                  <c:v>42163</c:v>
                </c:pt>
                <c:pt idx="2132" formatCode="mmm\ dd\,\ yyyy">
                  <c:v>42164</c:v>
                </c:pt>
                <c:pt idx="2133" formatCode="mmm\ dd\,\ yyyy">
                  <c:v>42165</c:v>
                </c:pt>
                <c:pt idx="2134" formatCode="mmm\ dd\,\ yyyy">
                  <c:v>42166</c:v>
                </c:pt>
                <c:pt idx="2135" formatCode="mmm\ dd\,\ yyyy">
                  <c:v>42167</c:v>
                </c:pt>
                <c:pt idx="2136" formatCode="mmm\ dd\,\ yyyy">
                  <c:v>42170</c:v>
                </c:pt>
                <c:pt idx="2137" formatCode="mmm\ dd\,\ yyyy">
                  <c:v>42171</c:v>
                </c:pt>
                <c:pt idx="2138" formatCode="mmm\ dd\,\ yyyy">
                  <c:v>42172</c:v>
                </c:pt>
                <c:pt idx="2139" formatCode="mmm\ dd\,\ yyyy">
                  <c:v>42173</c:v>
                </c:pt>
                <c:pt idx="2140" formatCode="mmm\ dd\,\ yyyy">
                  <c:v>42174</c:v>
                </c:pt>
                <c:pt idx="2141" formatCode="mmm\ dd\,\ yyyy">
                  <c:v>42177</c:v>
                </c:pt>
                <c:pt idx="2142" formatCode="mmm\ dd\,\ yyyy">
                  <c:v>42178</c:v>
                </c:pt>
                <c:pt idx="2143" formatCode="mmm\ dd\,\ yyyy">
                  <c:v>42179</c:v>
                </c:pt>
                <c:pt idx="2144" formatCode="mmm\ dd\,\ yyyy">
                  <c:v>42180</c:v>
                </c:pt>
                <c:pt idx="2145" formatCode="mmm\ dd\,\ yyyy">
                  <c:v>42181</c:v>
                </c:pt>
                <c:pt idx="2146" formatCode="mmm\ dd\,\ yyyy">
                  <c:v>42184</c:v>
                </c:pt>
                <c:pt idx="2147" formatCode="mmm\ dd\,\ yyyy">
                  <c:v>42185</c:v>
                </c:pt>
                <c:pt idx="2148" formatCode="mmm\ dd\,\ yyyy">
                  <c:v>42186</c:v>
                </c:pt>
                <c:pt idx="2149" formatCode="mmm\ dd\,\ yyyy">
                  <c:v>42187</c:v>
                </c:pt>
                <c:pt idx="2150" formatCode="mmm\ dd\,\ yyyy">
                  <c:v>42191</c:v>
                </c:pt>
                <c:pt idx="2151" formatCode="mmm\ dd\,\ yyyy">
                  <c:v>42192</c:v>
                </c:pt>
                <c:pt idx="2152" formatCode="mmm\ dd\,\ yyyy">
                  <c:v>42193</c:v>
                </c:pt>
                <c:pt idx="2153" formatCode="mmm\ dd\,\ yyyy">
                  <c:v>42194</c:v>
                </c:pt>
                <c:pt idx="2154" formatCode="mmm\ dd\,\ yyyy">
                  <c:v>42195</c:v>
                </c:pt>
                <c:pt idx="2155" formatCode="mmm\ dd\,\ yyyy">
                  <c:v>42198</c:v>
                </c:pt>
                <c:pt idx="2156" formatCode="mmm\ dd\,\ yyyy">
                  <c:v>42199</c:v>
                </c:pt>
                <c:pt idx="2157" formatCode="mmm\ dd\,\ yyyy">
                  <c:v>42200</c:v>
                </c:pt>
                <c:pt idx="2158" formatCode="mmm\ dd\,\ yyyy">
                  <c:v>42201</c:v>
                </c:pt>
                <c:pt idx="2159" formatCode="mmm\ dd\,\ yyyy">
                  <c:v>42202</c:v>
                </c:pt>
                <c:pt idx="2160" formatCode="mmm\ dd\,\ yyyy">
                  <c:v>42205</c:v>
                </c:pt>
                <c:pt idx="2161" formatCode="mmm\ dd\,\ yyyy">
                  <c:v>42206</c:v>
                </c:pt>
                <c:pt idx="2162" formatCode="mmm\ dd\,\ yyyy">
                  <c:v>42207</c:v>
                </c:pt>
                <c:pt idx="2163" formatCode="mmm\ dd\,\ yyyy">
                  <c:v>42208</c:v>
                </c:pt>
                <c:pt idx="2164" formatCode="mmm\ dd\,\ yyyy">
                  <c:v>42209</c:v>
                </c:pt>
                <c:pt idx="2165" formatCode="mmm\ dd\,\ yyyy">
                  <c:v>42212</c:v>
                </c:pt>
                <c:pt idx="2166" formatCode="mmm\ dd\,\ yyyy">
                  <c:v>42213</c:v>
                </c:pt>
                <c:pt idx="2167" formatCode="mmm\ dd\,\ yyyy">
                  <c:v>42214</c:v>
                </c:pt>
                <c:pt idx="2168" formatCode="mmm\ dd\,\ yyyy">
                  <c:v>42215</c:v>
                </c:pt>
                <c:pt idx="2169" formatCode="mmm\ dd\,\ yyyy">
                  <c:v>42216</c:v>
                </c:pt>
                <c:pt idx="2170" formatCode="mmm\ dd\,\ yyyy">
                  <c:v>42219</c:v>
                </c:pt>
                <c:pt idx="2171" formatCode="mmm\ dd\,\ yyyy">
                  <c:v>42220</c:v>
                </c:pt>
                <c:pt idx="2172" formatCode="mmm\ dd\,\ yyyy">
                  <c:v>42221</c:v>
                </c:pt>
                <c:pt idx="2173" formatCode="mmm\ dd\,\ yyyy">
                  <c:v>42222</c:v>
                </c:pt>
                <c:pt idx="2174" formatCode="mmm\ dd\,\ yyyy">
                  <c:v>42223</c:v>
                </c:pt>
                <c:pt idx="2175" formatCode="mmm\ dd\,\ yyyy">
                  <c:v>42226</c:v>
                </c:pt>
                <c:pt idx="2176" formatCode="mmm\ dd\,\ yyyy">
                  <c:v>42227</c:v>
                </c:pt>
                <c:pt idx="2177" formatCode="mmm\ dd\,\ yyyy">
                  <c:v>42228</c:v>
                </c:pt>
                <c:pt idx="2178" formatCode="mmm\ dd\,\ yyyy">
                  <c:v>42229</c:v>
                </c:pt>
                <c:pt idx="2179" formatCode="mmm\ dd\,\ yyyy">
                  <c:v>42230</c:v>
                </c:pt>
                <c:pt idx="2180" formatCode="mmm\ dd\,\ yyyy">
                  <c:v>42233</c:v>
                </c:pt>
                <c:pt idx="2181" formatCode="mmm\ dd\,\ yyyy">
                  <c:v>42234</c:v>
                </c:pt>
                <c:pt idx="2182" formatCode="mmm\ dd\,\ yyyy">
                  <c:v>42235</c:v>
                </c:pt>
                <c:pt idx="2183" formatCode="mmm\ dd\,\ yyyy">
                  <c:v>42236</c:v>
                </c:pt>
                <c:pt idx="2184" formatCode="mmm\ dd\,\ yyyy">
                  <c:v>42237</c:v>
                </c:pt>
                <c:pt idx="2185" formatCode="mmm\ dd\,\ yyyy">
                  <c:v>42240</c:v>
                </c:pt>
                <c:pt idx="2186" formatCode="mmm\ dd\,\ yyyy">
                  <c:v>42241</c:v>
                </c:pt>
                <c:pt idx="2187" formatCode="mmm\ dd\,\ yyyy">
                  <c:v>42242</c:v>
                </c:pt>
                <c:pt idx="2188" formatCode="mmm\ dd\,\ yyyy">
                  <c:v>42243</c:v>
                </c:pt>
                <c:pt idx="2189" formatCode="mmm\ dd\,\ yyyy">
                  <c:v>42244</c:v>
                </c:pt>
                <c:pt idx="2190" formatCode="mmm\ dd\,\ yyyy">
                  <c:v>42247</c:v>
                </c:pt>
                <c:pt idx="2191" formatCode="mmm\ dd\,\ yyyy">
                  <c:v>42248</c:v>
                </c:pt>
                <c:pt idx="2192" formatCode="mmm\ dd\,\ yyyy">
                  <c:v>42249</c:v>
                </c:pt>
                <c:pt idx="2193" formatCode="mmm\ dd\,\ yyyy">
                  <c:v>42250</c:v>
                </c:pt>
                <c:pt idx="2194" formatCode="mmm\ dd\,\ yyyy">
                  <c:v>42251</c:v>
                </c:pt>
                <c:pt idx="2195" formatCode="mmm\ dd\,\ yyyy">
                  <c:v>42255</c:v>
                </c:pt>
                <c:pt idx="2196" formatCode="mmm\ dd\,\ yyyy">
                  <c:v>42256</c:v>
                </c:pt>
                <c:pt idx="2197" formatCode="mmm\ dd\,\ yyyy">
                  <c:v>42257</c:v>
                </c:pt>
                <c:pt idx="2198" formatCode="mmm\ dd\,\ yyyy">
                  <c:v>42258</c:v>
                </c:pt>
                <c:pt idx="2199" formatCode="mmm\ dd\,\ yyyy">
                  <c:v>42261</c:v>
                </c:pt>
                <c:pt idx="2200" formatCode="mmm\ dd\,\ yyyy">
                  <c:v>42262</c:v>
                </c:pt>
                <c:pt idx="2201" formatCode="mmm\ dd\,\ yyyy">
                  <c:v>42263</c:v>
                </c:pt>
                <c:pt idx="2202" formatCode="mmm\ dd\,\ yyyy">
                  <c:v>42264</c:v>
                </c:pt>
                <c:pt idx="2203" formatCode="mmm\ dd\,\ yyyy">
                  <c:v>42265</c:v>
                </c:pt>
                <c:pt idx="2204" formatCode="mmm\ dd\,\ yyyy">
                  <c:v>42268</c:v>
                </c:pt>
                <c:pt idx="2205" formatCode="mmm\ dd\,\ yyyy">
                  <c:v>42269</c:v>
                </c:pt>
                <c:pt idx="2206" formatCode="mmm\ dd\,\ yyyy">
                  <c:v>42270</c:v>
                </c:pt>
                <c:pt idx="2207" formatCode="mmm\ dd\,\ yyyy">
                  <c:v>42271</c:v>
                </c:pt>
                <c:pt idx="2208" formatCode="mmm\ dd\,\ yyyy">
                  <c:v>42272</c:v>
                </c:pt>
                <c:pt idx="2209" formatCode="mmm\ dd\,\ yyyy">
                  <c:v>42275</c:v>
                </c:pt>
                <c:pt idx="2210" formatCode="mmm\ dd\,\ yyyy">
                  <c:v>42276</c:v>
                </c:pt>
                <c:pt idx="2211" formatCode="mmm\ dd\,\ yyyy">
                  <c:v>42277</c:v>
                </c:pt>
                <c:pt idx="2212" formatCode="mmm\ dd\,\ yyyy">
                  <c:v>42278</c:v>
                </c:pt>
                <c:pt idx="2213" formatCode="mmm\ dd\,\ yyyy">
                  <c:v>42279</c:v>
                </c:pt>
                <c:pt idx="2214" formatCode="mmm\ dd\,\ yyyy">
                  <c:v>42282</c:v>
                </c:pt>
                <c:pt idx="2215" formatCode="mmm\ dd\,\ yyyy">
                  <c:v>42283</c:v>
                </c:pt>
                <c:pt idx="2216" formatCode="mmm\ dd\,\ yyyy">
                  <c:v>42284</c:v>
                </c:pt>
                <c:pt idx="2217" formatCode="mmm\ dd\,\ yyyy">
                  <c:v>42285</c:v>
                </c:pt>
                <c:pt idx="2218" formatCode="mmm\ dd\,\ yyyy">
                  <c:v>42286</c:v>
                </c:pt>
                <c:pt idx="2219" formatCode="mmm\ dd\,\ yyyy">
                  <c:v>42289</c:v>
                </c:pt>
                <c:pt idx="2220" formatCode="mmm\ dd\,\ yyyy">
                  <c:v>42290</c:v>
                </c:pt>
                <c:pt idx="2221" formatCode="mmm\ dd\,\ yyyy">
                  <c:v>42291</c:v>
                </c:pt>
                <c:pt idx="2222" formatCode="mmm\ dd\,\ yyyy">
                  <c:v>42292</c:v>
                </c:pt>
                <c:pt idx="2223" formatCode="mmm\ dd\,\ yyyy">
                  <c:v>42293</c:v>
                </c:pt>
                <c:pt idx="2224" formatCode="mmm\ dd\,\ yyyy">
                  <c:v>42296</c:v>
                </c:pt>
                <c:pt idx="2225" formatCode="mmm\ dd\,\ yyyy">
                  <c:v>42297</c:v>
                </c:pt>
                <c:pt idx="2226" formatCode="mmm\ dd\,\ yyyy">
                  <c:v>42298</c:v>
                </c:pt>
                <c:pt idx="2227" formatCode="mmm\ dd\,\ yyyy">
                  <c:v>42299</c:v>
                </c:pt>
                <c:pt idx="2228" formatCode="mmm\ dd\,\ yyyy">
                  <c:v>42300</c:v>
                </c:pt>
                <c:pt idx="2229" formatCode="mmm\ dd\,\ yyyy">
                  <c:v>42303</c:v>
                </c:pt>
                <c:pt idx="2230" formatCode="mmm\ dd\,\ yyyy">
                  <c:v>42304</c:v>
                </c:pt>
                <c:pt idx="2231" formatCode="mmm\ dd\,\ yyyy">
                  <c:v>42305</c:v>
                </c:pt>
                <c:pt idx="2232" formatCode="mmm\ dd\,\ yyyy">
                  <c:v>42306</c:v>
                </c:pt>
                <c:pt idx="2233" formatCode="mmm\ dd\,\ yyyy">
                  <c:v>42307</c:v>
                </c:pt>
                <c:pt idx="2234" formatCode="mmm\ dd\,\ yyyy">
                  <c:v>42310</c:v>
                </c:pt>
                <c:pt idx="2235" formatCode="mmm\ dd\,\ yyyy">
                  <c:v>42311</c:v>
                </c:pt>
                <c:pt idx="2236" formatCode="mmm\ dd\,\ yyyy">
                  <c:v>42312</c:v>
                </c:pt>
                <c:pt idx="2237" formatCode="mmm\ dd\,\ yyyy">
                  <c:v>42313</c:v>
                </c:pt>
                <c:pt idx="2238" formatCode="mmm\ dd\,\ yyyy">
                  <c:v>42314</c:v>
                </c:pt>
                <c:pt idx="2239" formatCode="mmm\ dd\,\ yyyy">
                  <c:v>42317</c:v>
                </c:pt>
                <c:pt idx="2240" formatCode="mmm\ dd\,\ yyyy">
                  <c:v>42318</c:v>
                </c:pt>
                <c:pt idx="2241" formatCode="mmm\ dd\,\ yyyy">
                  <c:v>42319</c:v>
                </c:pt>
                <c:pt idx="2242" formatCode="mmm\ dd\,\ yyyy">
                  <c:v>42320</c:v>
                </c:pt>
                <c:pt idx="2243" formatCode="mmm\ dd\,\ yyyy">
                  <c:v>42321</c:v>
                </c:pt>
                <c:pt idx="2244" formatCode="mmm\ dd\,\ yyyy">
                  <c:v>42324</c:v>
                </c:pt>
                <c:pt idx="2245" formatCode="mmm\ dd\,\ yyyy">
                  <c:v>42325</c:v>
                </c:pt>
                <c:pt idx="2246" formatCode="mmm\ dd\,\ yyyy">
                  <c:v>42326</c:v>
                </c:pt>
                <c:pt idx="2247" formatCode="mmm\ dd\,\ yyyy">
                  <c:v>42327</c:v>
                </c:pt>
                <c:pt idx="2248" formatCode="mmm\ dd\,\ yyyy">
                  <c:v>42328</c:v>
                </c:pt>
                <c:pt idx="2249" formatCode="mmm\ dd\,\ yyyy">
                  <c:v>42331</c:v>
                </c:pt>
                <c:pt idx="2250" formatCode="mmm\ dd\,\ yyyy">
                  <c:v>42332</c:v>
                </c:pt>
                <c:pt idx="2251" formatCode="mmm\ dd\,\ yyyy">
                  <c:v>42333</c:v>
                </c:pt>
                <c:pt idx="2252" formatCode="mmm\ dd\,\ yyyy">
                  <c:v>42335</c:v>
                </c:pt>
                <c:pt idx="2253" formatCode="mmm\ dd\,\ yyyy">
                  <c:v>42338</c:v>
                </c:pt>
                <c:pt idx="2254" formatCode="mmm\ dd\,\ yyyy">
                  <c:v>42339</c:v>
                </c:pt>
                <c:pt idx="2255" formatCode="mmm\ dd\,\ yyyy">
                  <c:v>42340</c:v>
                </c:pt>
                <c:pt idx="2256" formatCode="mmm\ dd\,\ yyyy">
                  <c:v>42341</c:v>
                </c:pt>
                <c:pt idx="2257" formatCode="mmm\ dd\,\ yyyy">
                  <c:v>42342</c:v>
                </c:pt>
                <c:pt idx="2258" formatCode="mmm\ dd\,\ yyyy">
                  <c:v>42345</c:v>
                </c:pt>
                <c:pt idx="2259" formatCode="mmm\ dd\,\ yyyy">
                  <c:v>42346</c:v>
                </c:pt>
                <c:pt idx="2260" formatCode="mmm\ dd\,\ yyyy">
                  <c:v>42347</c:v>
                </c:pt>
                <c:pt idx="2261" formatCode="mmm\ dd\,\ yyyy">
                  <c:v>42348</c:v>
                </c:pt>
                <c:pt idx="2262" formatCode="mmm\ dd\,\ yyyy">
                  <c:v>42349</c:v>
                </c:pt>
                <c:pt idx="2263" formatCode="mmm\ dd\,\ yyyy">
                  <c:v>42352</c:v>
                </c:pt>
                <c:pt idx="2264" formatCode="mmm\ dd\,\ yyyy">
                  <c:v>42353</c:v>
                </c:pt>
                <c:pt idx="2265" formatCode="mmm\ dd\,\ yyyy">
                  <c:v>42354</c:v>
                </c:pt>
                <c:pt idx="2266" formatCode="mmm\ dd\,\ yyyy">
                  <c:v>42355</c:v>
                </c:pt>
                <c:pt idx="2267" formatCode="mmm\ dd\,\ yyyy">
                  <c:v>42356</c:v>
                </c:pt>
                <c:pt idx="2268" formatCode="mmm\ dd\,\ yyyy">
                  <c:v>42359</c:v>
                </c:pt>
                <c:pt idx="2269" formatCode="mmm\ dd\,\ yyyy">
                  <c:v>42360</c:v>
                </c:pt>
                <c:pt idx="2270" formatCode="mmm\ dd\,\ yyyy">
                  <c:v>42361</c:v>
                </c:pt>
                <c:pt idx="2271" formatCode="mmm\ dd\,\ yyyy">
                  <c:v>42362</c:v>
                </c:pt>
                <c:pt idx="2272" formatCode="mmm\ dd\,\ yyyy">
                  <c:v>42366</c:v>
                </c:pt>
                <c:pt idx="2273" formatCode="mmm\ dd\,\ yyyy">
                  <c:v>42367</c:v>
                </c:pt>
                <c:pt idx="2274" formatCode="mmm\ dd\,\ yyyy">
                  <c:v>42368</c:v>
                </c:pt>
                <c:pt idx="2275" formatCode="mmm\ dd\,\ yyyy">
                  <c:v>42369</c:v>
                </c:pt>
                <c:pt idx="2276" formatCode="mmm\ dd\,\ yyyy">
                  <c:v>42373</c:v>
                </c:pt>
                <c:pt idx="2277" formatCode="mmm\ dd\,\ yyyy">
                  <c:v>42374</c:v>
                </c:pt>
                <c:pt idx="2278" formatCode="mmm\ dd\,\ yyyy">
                  <c:v>42375</c:v>
                </c:pt>
                <c:pt idx="2279" formatCode="mmm\ dd\,\ yyyy">
                  <c:v>42376</c:v>
                </c:pt>
                <c:pt idx="2280" formatCode="mmm\ dd\,\ yyyy">
                  <c:v>42377</c:v>
                </c:pt>
                <c:pt idx="2281" formatCode="mmm\ dd\,\ yyyy">
                  <c:v>42380</c:v>
                </c:pt>
                <c:pt idx="2282" formatCode="mmm\ dd\,\ yyyy">
                  <c:v>42381</c:v>
                </c:pt>
                <c:pt idx="2283" formatCode="mmm\ dd\,\ yyyy">
                  <c:v>42382</c:v>
                </c:pt>
                <c:pt idx="2284" formatCode="mmm\ dd\,\ yyyy">
                  <c:v>42383</c:v>
                </c:pt>
                <c:pt idx="2285" formatCode="mmm\ dd\,\ yyyy">
                  <c:v>42384</c:v>
                </c:pt>
                <c:pt idx="2286" formatCode="mmm\ dd\,\ yyyy">
                  <c:v>42387</c:v>
                </c:pt>
                <c:pt idx="2287" formatCode="mmm\ dd\,\ yyyy">
                  <c:v>42388</c:v>
                </c:pt>
                <c:pt idx="2288" formatCode="mmm\ dd\,\ yyyy">
                  <c:v>42389</c:v>
                </c:pt>
                <c:pt idx="2289" formatCode="mmm\ dd\,\ yyyy">
                  <c:v>42390</c:v>
                </c:pt>
                <c:pt idx="2290" formatCode="mmm\ dd\,\ yyyy">
                  <c:v>42391</c:v>
                </c:pt>
                <c:pt idx="2291" formatCode="mmm\ dd\,\ yyyy">
                  <c:v>42394</c:v>
                </c:pt>
                <c:pt idx="2292" formatCode="mmm\ dd\,\ yyyy">
                  <c:v>42395</c:v>
                </c:pt>
                <c:pt idx="2293" formatCode="mmm\ dd\,\ yyyy">
                  <c:v>42396</c:v>
                </c:pt>
                <c:pt idx="2294" formatCode="mmm\ dd\,\ yyyy">
                  <c:v>42397</c:v>
                </c:pt>
                <c:pt idx="2295" formatCode="mmm\ dd\,\ yyyy">
                  <c:v>42398</c:v>
                </c:pt>
                <c:pt idx="2296" formatCode="mmm\ dd\,\ yyyy">
                  <c:v>42401</c:v>
                </c:pt>
                <c:pt idx="2297" formatCode="mmm\ dd\,\ yyyy">
                  <c:v>42402</c:v>
                </c:pt>
                <c:pt idx="2298" formatCode="mmm\ dd\,\ yyyy">
                  <c:v>42403</c:v>
                </c:pt>
                <c:pt idx="2299" formatCode="mmm\ dd\,\ yyyy">
                  <c:v>42404</c:v>
                </c:pt>
                <c:pt idx="2300" formatCode="mmm\ dd\,\ yyyy">
                  <c:v>42405</c:v>
                </c:pt>
                <c:pt idx="2301" formatCode="mmm\ dd\,\ yyyy">
                  <c:v>42408</c:v>
                </c:pt>
                <c:pt idx="2302" formatCode="mmm\ dd\,\ yyyy">
                  <c:v>42409</c:v>
                </c:pt>
                <c:pt idx="2303" formatCode="mmm\ dd\,\ yyyy">
                  <c:v>42410</c:v>
                </c:pt>
                <c:pt idx="2304" formatCode="mmm\ dd\,\ yyyy">
                  <c:v>42411</c:v>
                </c:pt>
                <c:pt idx="2305" formatCode="mmm\ dd\,\ yyyy">
                  <c:v>42412</c:v>
                </c:pt>
                <c:pt idx="2306" formatCode="mmm\ dd\,\ yyyy">
                  <c:v>42416</c:v>
                </c:pt>
                <c:pt idx="2307" formatCode="mmm\ dd\,\ yyyy">
                  <c:v>42417</c:v>
                </c:pt>
                <c:pt idx="2308" formatCode="mmm\ dd\,\ yyyy">
                  <c:v>42418</c:v>
                </c:pt>
                <c:pt idx="2309" formatCode="mmm\ dd\,\ yyyy">
                  <c:v>42419</c:v>
                </c:pt>
                <c:pt idx="2310" formatCode="mmm\ dd\,\ yyyy">
                  <c:v>42422</c:v>
                </c:pt>
                <c:pt idx="2311" formatCode="mmm\ dd\,\ yyyy">
                  <c:v>42423</c:v>
                </c:pt>
                <c:pt idx="2312" formatCode="mmm\ dd\,\ yyyy">
                  <c:v>42424</c:v>
                </c:pt>
                <c:pt idx="2313" formatCode="mmm\ dd\,\ yyyy">
                  <c:v>42425</c:v>
                </c:pt>
                <c:pt idx="2314" formatCode="mmm\ dd\,\ yyyy">
                  <c:v>42426</c:v>
                </c:pt>
                <c:pt idx="2315" formatCode="mmm\ dd\,\ yyyy">
                  <c:v>42429</c:v>
                </c:pt>
                <c:pt idx="2316" formatCode="mmm\ dd\,\ yyyy">
                  <c:v>42430</c:v>
                </c:pt>
                <c:pt idx="2317" formatCode="mmm\ dd\,\ yyyy">
                  <c:v>42431</c:v>
                </c:pt>
                <c:pt idx="2318" formatCode="mmm\ dd\,\ yyyy">
                  <c:v>42432</c:v>
                </c:pt>
                <c:pt idx="2319" formatCode="mmm\ dd\,\ yyyy">
                  <c:v>42433</c:v>
                </c:pt>
                <c:pt idx="2320" formatCode="mmm\ dd\,\ yyyy">
                  <c:v>42436</c:v>
                </c:pt>
                <c:pt idx="2321" formatCode="mmm\ dd\,\ yyyy">
                  <c:v>42437</c:v>
                </c:pt>
                <c:pt idx="2322" formatCode="mmm\ dd\,\ yyyy">
                  <c:v>42438</c:v>
                </c:pt>
                <c:pt idx="2323" formatCode="mmm\ dd\,\ yyyy">
                  <c:v>42439</c:v>
                </c:pt>
                <c:pt idx="2324" formatCode="mmm\ dd\,\ yyyy">
                  <c:v>42440</c:v>
                </c:pt>
                <c:pt idx="2325" formatCode="mmm\ dd\,\ yyyy">
                  <c:v>42443</c:v>
                </c:pt>
                <c:pt idx="2326" formatCode="mmm\ dd\,\ yyyy">
                  <c:v>42444</c:v>
                </c:pt>
                <c:pt idx="2327" formatCode="mmm\ dd\,\ yyyy">
                  <c:v>42445</c:v>
                </c:pt>
                <c:pt idx="2328" formatCode="mmm\ dd\,\ yyyy">
                  <c:v>42446</c:v>
                </c:pt>
                <c:pt idx="2329" formatCode="mmm\ dd\,\ yyyy">
                  <c:v>42447</c:v>
                </c:pt>
                <c:pt idx="2330" formatCode="mmm\ dd\,\ yyyy">
                  <c:v>42450</c:v>
                </c:pt>
                <c:pt idx="2331" formatCode="mmm\ dd\,\ yyyy">
                  <c:v>42451</c:v>
                </c:pt>
                <c:pt idx="2332" formatCode="mmm\ dd\,\ yyyy">
                  <c:v>42452</c:v>
                </c:pt>
                <c:pt idx="2333" formatCode="mmm\ dd\,\ yyyy">
                  <c:v>42453</c:v>
                </c:pt>
                <c:pt idx="2334" formatCode="mmm\ dd\,\ yyyy">
                  <c:v>42457</c:v>
                </c:pt>
                <c:pt idx="2335" formatCode="mmm\ dd\,\ yyyy">
                  <c:v>42458</c:v>
                </c:pt>
                <c:pt idx="2336" formatCode="mmm\ dd\,\ yyyy">
                  <c:v>42459</c:v>
                </c:pt>
                <c:pt idx="2337" formatCode="mmm\ dd\,\ yyyy">
                  <c:v>42460</c:v>
                </c:pt>
                <c:pt idx="2338" formatCode="mmm\ dd\,\ yyyy">
                  <c:v>42461</c:v>
                </c:pt>
                <c:pt idx="2339" formatCode="mmm\ dd\,\ yyyy">
                  <c:v>42464</c:v>
                </c:pt>
                <c:pt idx="2340" formatCode="mmm\ dd\,\ yyyy">
                  <c:v>42465</c:v>
                </c:pt>
                <c:pt idx="2341" formatCode="mmm\ dd\,\ yyyy">
                  <c:v>42466</c:v>
                </c:pt>
                <c:pt idx="2342" formatCode="mmm\ dd\,\ yyyy">
                  <c:v>42467</c:v>
                </c:pt>
                <c:pt idx="2343" formatCode="mmm\ dd\,\ yyyy">
                  <c:v>42468</c:v>
                </c:pt>
                <c:pt idx="2344" formatCode="mmm\ dd\,\ yyyy">
                  <c:v>42471</c:v>
                </c:pt>
                <c:pt idx="2345" formatCode="mmm\ dd\,\ yyyy">
                  <c:v>42472</c:v>
                </c:pt>
                <c:pt idx="2346" formatCode="mmm\ dd\,\ yyyy">
                  <c:v>42473</c:v>
                </c:pt>
                <c:pt idx="2347" formatCode="mmm\ dd\,\ yyyy">
                  <c:v>42474</c:v>
                </c:pt>
                <c:pt idx="2348" formatCode="mmm\ dd\,\ yyyy">
                  <c:v>42475</c:v>
                </c:pt>
                <c:pt idx="2349" formatCode="mmm\ dd\,\ yyyy">
                  <c:v>42478</c:v>
                </c:pt>
                <c:pt idx="2350" formatCode="mmm\ dd\,\ yyyy">
                  <c:v>42479</c:v>
                </c:pt>
                <c:pt idx="2351" formatCode="mmm\ dd\,\ yyyy">
                  <c:v>42480</c:v>
                </c:pt>
                <c:pt idx="2352" formatCode="mmm\ dd\,\ yyyy">
                  <c:v>42481</c:v>
                </c:pt>
                <c:pt idx="2353" formatCode="mmm\ dd\,\ yyyy">
                  <c:v>42482</c:v>
                </c:pt>
                <c:pt idx="2354" formatCode="mmm\ dd\,\ yyyy">
                  <c:v>42485</c:v>
                </c:pt>
                <c:pt idx="2355" formatCode="mmm\ dd\,\ yyyy">
                  <c:v>42486</c:v>
                </c:pt>
                <c:pt idx="2356" formatCode="mmm\ dd\,\ yyyy">
                  <c:v>42487</c:v>
                </c:pt>
                <c:pt idx="2357" formatCode="mmm\ dd\,\ yyyy">
                  <c:v>42488</c:v>
                </c:pt>
                <c:pt idx="2358" formatCode="mmm\ dd\,\ yyyy">
                  <c:v>42489</c:v>
                </c:pt>
                <c:pt idx="2359" formatCode="mmm\ dd\,\ yyyy">
                  <c:v>42492</c:v>
                </c:pt>
                <c:pt idx="2360" formatCode="mmm\ dd\,\ yyyy">
                  <c:v>42493</c:v>
                </c:pt>
                <c:pt idx="2361" formatCode="mmm\ dd\,\ yyyy">
                  <c:v>42494</c:v>
                </c:pt>
                <c:pt idx="2362" formatCode="mmm\ dd\,\ yyyy">
                  <c:v>42495</c:v>
                </c:pt>
                <c:pt idx="2363" formatCode="mmm\ dd\,\ yyyy">
                  <c:v>42496</c:v>
                </c:pt>
                <c:pt idx="2364" formatCode="mmm\ dd\,\ yyyy">
                  <c:v>42499</c:v>
                </c:pt>
                <c:pt idx="2365" formatCode="mmm\ dd\,\ yyyy">
                  <c:v>42500</c:v>
                </c:pt>
                <c:pt idx="2366" formatCode="mmm\ dd\,\ yyyy">
                  <c:v>42501</c:v>
                </c:pt>
                <c:pt idx="2367" formatCode="mmm\ dd\,\ yyyy">
                  <c:v>42502</c:v>
                </c:pt>
                <c:pt idx="2368" formatCode="mmm\ dd\,\ yyyy">
                  <c:v>42503</c:v>
                </c:pt>
                <c:pt idx="2369" formatCode="mmm\ dd\,\ yyyy">
                  <c:v>42506</c:v>
                </c:pt>
                <c:pt idx="2370" formatCode="mmm\ dd\,\ yyyy">
                  <c:v>42507</c:v>
                </c:pt>
                <c:pt idx="2371" formatCode="mmm\ dd\,\ yyyy">
                  <c:v>42508</c:v>
                </c:pt>
                <c:pt idx="2372" formatCode="mmm\ dd\,\ yyyy">
                  <c:v>42509</c:v>
                </c:pt>
                <c:pt idx="2373" formatCode="mmm\ dd\,\ yyyy">
                  <c:v>42510</c:v>
                </c:pt>
                <c:pt idx="2374" formatCode="mmm\ dd\,\ yyyy">
                  <c:v>42513</c:v>
                </c:pt>
                <c:pt idx="2375" formatCode="mmm\ dd\,\ yyyy">
                  <c:v>42514</c:v>
                </c:pt>
                <c:pt idx="2376" formatCode="mmm\ dd\,\ yyyy">
                  <c:v>42515</c:v>
                </c:pt>
                <c:pt idx="2377" formatCode="mmm\ dd\,\ yyyy">
                  <c:v>42516</c:v>
                </c:pt>
                <c:pt idx="2378" formatCode="mmm\ dd\,\ yyyy">
                  <c:v>42517</c:v>
                </c:pt>
                <c:pt idx="2379" formatCode="mmm\ dd\,\ yyyy">
                  <c:v>42521</c:v>
                </c:pt>
                <c:pt idx="2380" formatCode="mmm\ dd\,\ yyyy">
                  <c:v>42522</c:v>
                </c:pt>
                <c:pt idx="2381" formatCode="mmm\ dd\,\ yyyy">
                  <c:v>42523</c:v>
                </c:pt>
                <c:pt idx="2382" formatCode="mmm\ dd\,\ yyyy">
                  <c:v>42524</c:v>
                </c:pt>
                <c:pt idx="2383" formatCode="mmm\ dd\,\ yyyy">
                  <c:v>42527</c:v>
                </c:pt>
                <c:pt idx="2384" formatCode="mmm\ dd\,\ yyyy">
                  <c:v>42528</c:v>
                </c:pt>
                <c:pt idx="2385" formatCode="mmm\ dd\,\ yyyy">
                  <c:v>42529</c:v>
                </c:pt>
                <c:pt idx="2386" formatCode="mmm\ dd\,\ yyyy">
                  <c:v>42530</c:v>
                </c:pt>
                <c:pt idx="2387" formatCode="mmm\ dd\,\ yyyy">
                  <c:v>42531</c:v>
                </c:pt>
                <c:pt idx="2388" formatCode="mmm\ dd\,\ yyyy">
                  <c:v>42534</c:v>
                </c:pt>
                <c:pt idx="2389" formatCode="mmm\ dd\,\ yyyy">
                  <c:v>42535</c:v>
                </c:pt>
                <c:pt idx="2390" formatCode="mmm\ dd\,\ yyyy">
                  <c:v>42536</c:v>
                </c:pt>
                <c:pt idx="2391" formatCode="mmm\ dd\,\ yyyy">
                  <c:v>42537</c:v>
                </c:pt>
                <c:pt idx="2392" formatCode="mmm\ dd\,\ yyyy">
                  <c:v>42538</c:v>
                </c:pt>
                <c:pt idx="2393" formatCode="mmm\ dd\,\ yyyy">
                  <c:v>42541</c:v>
                </c:pt>
                <c:pt idx="2394" formatCode="mmm\ dd\,\ yyyy">
                  <c:v>42542</c:v>
                </c:pt>
                <c:pt idx="2395" formatCode="mmm\ dd\,\ yyyy">
                  <c:v>42543</c:v>
                </c:pt>
                <c:pt idx="2396" formatCode="mmm\ dd\,\ yyyy">
                  <c:v>42544</c:v>
                </c:pt>
                <c:pt idx="2397" formatCode="mmm\ dd\,\ yyyy">
                  <c:v>42545</c:v>
                </c:pt>
                <c:pt idx="2398" formatCode="mmm\ dd\,\ yyyy">
                  <c:v>42548</c:v>
                </c:pt>
                <c:pt idx="2399" formatCode="mmm\ dd\,\ yyyy">
                  <c:v>42549</c:v>
                </c:pt>
                <c:pt idx="2400" formatCode="mmm\ dd\,\ yyyy">
                  <c:v>42550</c:v>
                </c:pt>
                <c:pt idx="2401" formatCode="mmm\ dd\,\ yyyy">
                  <c:v>42551</c:v>
                </c:pt>
                <c:pt idx="2402" formatCode="mmm\ dd\,\ yyyy">
                  <c:v>42552</c:v>
                </c:pt>
                <c:pt idx="2403" formatCode="mmm\ dd\,\ yyyy">
                  <c:v>42556</c:v>
                </c:pt>
                <c:pt idx="2404" formatCode="mmm\ dd\,\ yyyy">
                  <c:v>42557</c:v>
                </c:pt>
                <c:pt idx="2405" formatCode="mmm\ dd\,\ yyyy">
                  <c:v>42558</c:v>
                </c:pt>
                <c:pt idx="2406" formatCode="mmm\ dd\,\ yyyy">
                  <c:v>42559</c:v>
                </c:pt>
                <c:pt idx="2407" formatCode="mmm\ dd\,\ yyyy">
                  <c:v>42562</c:v>
                </c:pt>
              </c:numCache>
            </c:numRef>
          </c:cat>
          <c:val>
            <c:numRef>
              <c:f>Sheet1!$B$58:$B$89</c:f>
            </c:numRef>
          </c:val>
          <c:smooth val="0"/>
        </c:ser>
        <c:ser>
          <c:idx val="1"/>
          <c:order val="1"/>
          <c:tx>
            <c:strRef>
              <c:f>Sheet1!$B$1</c:f>
              <c:strCache>
                <c:ptCount val="1"/>
                <c:pt idx="0">
                  <c:v>#2 Diesel, Gulf Coast</c:v>
                </c:pt>
              </c:strCache>
            </c:strRef>
          </c:tx>
          <c:spPr>
            <a:ln w="41275">
              <a:solidFill>
                <a:srgbClr val="AE4E22"/>
              </a:solidFill>
            </a:ln>
          </c:spPr>
          <c:marker>
            <c:symbol val="none"/>
          </c:marker>
          <c:cat>
            <c:numRef>
              <c:f>Sheet1!$A$1243:$A$3650</c:f>
              <c:numCache>
                <c:formatCode>m/d/yyyy</c:formatCode>
                <c:ptCount val="2408"/>
                <c:pt idx="0">
                  <c:v>39084</c:v>
                </c:pt>
                <c:pt idx="1">
                  <c:v>39085</c:v>
                </c:pt>
                <c:pt idx="2">
                  <c:v>39086</c:v>
                </c:pt>
                <c:pt idx="3">
                  <c:v>39087</c:v>
                </c:pt>
                <c:pt idx="4">
                  <c:v>39090</c:v>
                </c:pt>
                <c:pt idx="5">
                  <c:v>39091</c:v>
                </c:pt>
                <c:pt idx="6">
                  <c:v>39092</c:v>
                </c:pt>
                <c:pt idx="7">
                  <c:v>39093</c:v>
                </c:pt>
                <c:pt idx="8">
                  <c:v>39094</c:v>
                </c:pt>
                <c:pt idx="9">
                  <c:v>39098</c:v>
                </c:pt>
                <c:pt idx="10">
                  <c:v>39099</c:v>
                </c:pt>
                <c:pt idx="11">
                  <c:v>39100</c:v>
                </c:pt>
                <c:pt idx="12">
                  <c:v>39101</c:v>
                </c:pt>
                <c:pt idx="13">
                  <c:v>39104</c:v>
                </c:pt>
                <c:pt idx="14">
                  <c:v>39105</c:v>
                </c:pt>
                <c:pt idx="15">
                  <c:v>39106</c:v>
                </c:pt>
                <c:pt idx="16">
                  <c:v>39107</c:v>
                </c:pt>
                <c:pt idx="17">
                  <c:v>39108</c:v>
                </c:pt>
                <c:pt idx="18">
                  <c:v>39111</c:v>
                </c:pt>
                <c:pt idx="19">
                  <c:v>39112</c:v>
                </c:pt>
                <c:pt idx="20">
                  <c:v>39113</c:v>
                </c:pt>
                <c:pt idx="21">
                  <c:v>39114</c:v>
                </c:pt>
                <c:pt idx="22">
                  <c:v>39115</c:v>
                </c:pt>
                <c:pt idx="23">
                  <c:v>39118</c:v>
                </c:pt>
                <c:pt idx="24">
                  <c:v>39119</c:v>
                </c:pt>
                <c:pt idx="25">
                  <c:v>39120</c:v>
                </c:pt>
                <c:pt idx="26">
                  <c:v>39121</c:v>
                </c:pt>
                <c:pt idx="27">
                  <c:v>39122</c:v>
                </c:pt>
                <c:pt idx="28">
                  <c:v>39125</c:v>
                </c:pt>
                <c:pt idx="29">
                  <c:v>39126</c:v>
                </c:pt>
                <c:pt idx="30">
                  <c:v>39127</c:v>
                </c:pt>
                <c:pt idx="31">
                  <c:v>39128</c:v>
                </c:pt>
                <c:pt idx="32">
                  <c:v>39129</c:v>
                </c:pt>
                <c:pt idx="33">
                  <c:v>39133</c:v>
                </c:pt>
                <c:pt idx="34">
                  <c:v>39134</c:v>
                </c:pt>
                <c:pt idx="35">
                  <c:v>39135</c:v>
                </c:pt>
                <c:pt idx="36">
                  <c:v>39136</c:v>
                </c:pt>
                <c:pt idx="37">
                  <c:v>39139</c:v>
                </c:pt>
                <c:pt idx="38">
                  <c:v>39140</c:v>
                </c:pt>
                <c:pt idx="39">
                  <c:v>39141</c:v>
                </c:pt>
                <c:pt idx="40">
                  <c:v>39142</c:v>
                </c:pt>
                <c:pt idx="41">
                  <c:v>39143</c:v>
                </c:pt>
                <c:pt idx="42">
                  <c:v>39146</c:v>
                </c:pt>
                <c:pt idx="43">
                  <c:v>39147</c:v>
                </c:pt>
                <c:pt idx="44">
                  <c:v>39148</c:v>
                </c:pt>
                <c:pt idx="45">
                  <c:v>39149</c:v>
                </c:pt>
                <c:pt idx="46">
                  <c:v>39150</c:v>
                </c:pt>
                <c:pt idx="47">
                  <c:v>39153</c:v>
                </c:pt>
                <c:pt idx="48">
                  <c:v>39154</c:v>
                </c:pt>
                <c:pt idx="49">
                  <c:v>39155</c:v>
                </c:pt>
                <c:pt idx="50">
                  <c:v>39156</c:v>
                </c:pt>
                <c:pt idx="51">
                  <c:v>39157</c:v>
                </c:pt>
                <c:pt idx="52">
                  <c:v>39160</c:v>
                </c:pt>
                <c:pt idx="53">
                  <c:v>39161</c:v>
                </c:pt>
                <c:pt idx="54">
                  <c:v>39162</c:v>
                </c:pt>
                <c:pt idx="55">
                  <c:v>39163</c:v>
                </c:pt>
                <c:pt idx="56">
                  <c:v>39164</c:v>
                </c:pt>
                <c:pt idx="57">
                  <c:v>39167</c:v>
                </c:pt>
                <c:pt idx="58">
                  <c:v>39168</c:v>
                </c:pt>
                <c:pt idx="59">
                  <c:v>39169</c:v>
                </c:pt>
                <c:pt idx="60">
                  <c:v>39170</c:v>
                </c:pt>
                <c:pt idx="61">
                  <c:v>39171</c:v>
                </c:pt>
                <c:pt idx="62">
                  <c:v>39174</c:v>
                </c:pt>
                <c:pt idx="63">
                  <c:v>39175</c:v>
                </c:pt>
                <c:pt idx="64">
                  <c:v>39176</c:v>
                </c:pt>
                <c:pt idx="65">
                  <c:v>39177</c:v>
                </c:pt>
                <c:pt idx="66">
                  <c:v>39181</c:v>
                </c:pt>
                <c:pt idx="67">
                  <c:v>39182</c:v>
                </c:pt>
                <c:pt idx="68">
                  <c:v>39183</c:v>
                </c:pt>
                <c:pt idx="69">
                  <c:v>39184</c:v>
                </c:pt>
                <c:pt idx="70">
                  <c:v>39185</c:v>
                </c:pt>
                <c:pt idx="71">
                  <c:v>39188</c:v>
                </c:pt>
                <c:pt idx="72">
                  <c:v>39189</c:v>
                </c:pt>
                <c:pt idx="73">
                  <c:v>39190</c:v>
                </c:pt>
                <c:pt idx="74">
                  <c:v>39191</c:v>
                </c:pt>
                <c:pt idx="75">
                  <c:v>39192</c:v>
                </c:pt>
                <c:pt idx="76">
                  <c:v>39195</c:v>
                </c:pt>
                <c:pt idx="77">
                  <c:v>39196</c:v>
                </c:pt>
                <c:pt idx="78">
                  <c:v>39197</c:v>
                </c:pt>
                <c:pt idx="79">
                  <c:v>39198</c:v>
                </c:pt>
                <c:pt idx="80">
                  <c:v>39199</c:v>
                </c:pt>
                <c:pt idx="81">
                  <c:v>39202</c:v>
                </c:pt>
                <c:pt idx="82">
                  <c:v>39203</c:v>
                </c:pt>
                <c:pt idx="83">
                  <c:v>39204</c:v>
                </c:pt>
                <c:pt idx="84">
                  <c:v>39205</c:v>
                </c:pt>
                <c:pt idx="85">
                  <c:v>39206</c:v>
                </c:pt>
                <c:pt idx="86">
                  <c:v>39209</c:v>
                </c:pt>
                <c:pt idx="87">
                  <c:v>39210</c:v>
                </c:pt>
                <c:pt idx="88">
                  <c:v>39211</c:v>
                </c:pt>
                <c:pt idx="89">
                  <c:v>39212</c:v>
                </c:pt>
                <c:pt idx="90">
                  <c:v>39213</c:v>
                </c:pt>
                <c:pt idx="91">
                  <c:v>39216</c:v>
                </c:pt>
                <c:pt idx="92">
                  <c:v>39217</c:v>
                </c:pt>
                <c:pt idx="93">
                  <c:v>39218</c:v>
                </c:pt>
                <c:pt idx="94">
                  <c:v>39219</c:v>
                </c:pt>
                <c:pt idx="95">
                  <c:v>39220</c:v>
                </c:pt>
                <c:pt idx="96">
                  <c:v>39223</c:v>
                </c:pt>
                <c:pt idx="97">
                  <c:v>39224</c:v>
                </c:pt>
                <c:pt idx="98">
                  <c:v>39225</c:v>
                </c:pt>
                <c:pt idx="99">
                  <c:v>39226</c:v>
                </c:pt>
                <c:pt idx="100">
                  <c:v>39227</c:v>
                </c:pt>
                <c:pt idx="101">
                  <c:v>39231</c:v>
                </c:pt>
                <c:pt idx="102">
                  <c:v>39232</c:v>
                </c:pt>
                <c:pt idx="103">
                  <c:v>39233</c:v>
                </c:pt>
                <c:pt idx="104">
                  <c:v>39234</c:v>
                </c:pt>
                <c:pt idx="105">
                  <c:v>39237</c:v>
                </c:pt>
                <c:pt idx="106">
                  <c:v>39238</c:v>
                </c:pt>
                <c:pt idx="107">
                  <c:v>39239</c:v>
                </c:pt>
                <c:pt idx="108">
                  <c:v>39240</c:v>
                </c:pt>
                <c:pt idx="109">
                  <c:v>39241</c:v>
                </c:pt>
                <c:pt idx="110">
                  <c:v>39244</c:v>
                </c:pt>
                <c:pt idx="111">
                  <c:v>39245</c:v>
                </c:pt>
                <c:pt idx="112">
                  <c:v>39246</c:v>
                </c:pt>
                <c:pt idx="113">
                  <c:v>39247</c:v>
                </c:pt>
                <c:pt idx="114">
                  <c:v>39248</c:v>
                </c:pt>
                <c:pt idx="115">
                  <c:v>39251</c:v>
                </c:pt>
                <c:pt idx="116">
                  <c:v>39252</c:v>
                </c:pt>
                <c:pt idx="117">
                  <c:v>39253</c:v>
                </c:pt>
                <c:pt idx="118">
                  <c:v>39254</c:v>
                </c:pt>
                <c:pt idx="119">
                  <c:v>39255</c:v>
                </c:pt>
                <c:pt idx="120">
                  <c:v>39258</c:v>
                </c:pt>
                <c:pt idx="121">
                  <c:v>39259</c:v>
                </c:pt>
                <c:pt idx="122">
                  <c:v>39260</c:v>
                </c:pt>
                <c:pt idx="123">
                  <c:v>39261</c:v>
                </c:pt>
                <c:pt idx="124">
                  <c:v>39262</c:v>
                </c:pt>
                <c:pt idx="125">
                  <c:v>39265</c:v>
                </c:pt>
                <c:pt idx="126">
                  <c:v>39266</c:v>
                </c:pt>
                <c:pt idx="127">
                  <c:v>39268</c:v>
                </c:pt>
                <c:pt idx="128">
                  <c:v>39269</c:v>
                </c:pt>
                <c:pt idx="129">
                  <c:v>39272</c:v>
                </c:pt>
                <c:pt idx="130">
                  <c:v>39273</c:v>
                </c:pt>
                <c:pt idx="131">
                  <c:v>39274</c:v>
                </c:pt>
                <c:pt idx="132">
                  <c:v>39275</c:v>
                </c:pt>
                <c:pt idx="133">
                  <c:v>39276</c:v>
                </c:pt>
                <c:pt idx="134">
                  <c:v>39279</c:v>
                </c:pt>
                <c:pt idx="135">
                  <c:v>39280</c:v>
                </c:pt>
                <c:pt idx="136">
                  <c:v>39281</c:v>
                </c:pt>
                <c:pt idx="137">
                  <c:v>39282</c:v>
                </c:pt>
                <c:pt idx="138">
                  <c:v>39283</c:v>
                </c:pt>
                <c:pt idx="139">
                  <c:v>39286</c:v>
                </c:pt>
                <c:pt idx="140">
                  <c:v>39287</c:v>
                </c:pt>
                <c:pt idx="141">
                  <c:v>39288</c:v>
                </c:pt>
                <c:pt idx="142">
                  <c:v>39289</c:v>
                </c:pt>
                <c:pt idx="143">
                  <c:v>39290</c:v>
                </c:pt>
                <c:pt idx="144">
                  <c:v>39293</c:v>
                </c:pt>
                <c:pt idx="145">
                  <c:v>39294</c:v>
                </c:pt>
                <c:pt idx="146">
                  <c:v>39295</c:v>
                </c:pt>
                <c:pt idx="147">
                  <c:v>39296</c:v>
                </c:pt>
                <c:pt idx="148">
                  <c:v>39297</c:v>
                </c:pt>
                <c:pt idx="149">
                  <c:v>39300</c:v>
                </c:pt>
                <c:pt idx="150">
                  <c:v>39301</c:v>
                </c:pt>
                <c:pt idx="151">
                  <c:v>39302</c:v>
                </c:pt>
                <c:pt idx="152">
                  <c:v>39303</c:v>
                </c:pt>
                <c:pt idx="153">
                  <c:v>39304</c:v>
                </c:pt>
                <c:pt idx="154">
                  <c:v>39307</c:v>
                </c:pt>
                <c:pt idx="155">
                  <c:v>39308</c:v>
                </c:pt>
                <c:pt idx="156">
                  <c:v>39309</c:v>
                </c:pt>
                <c:pt idx="157">
                  <c:v>39310</c:v>
                </c:pt>
                <c:pt idx="158">
                  <c:v>39311</c:v>
                </c:pt>
                <c:pt idx="159">
                  <c:v>39314</c:v>
                </c:pt>
                <c:pt idx="160">
                  <c:v>39315</c:v>
                </c:pt>
                <c:pt idx="161">
                  <c:v>39316</c:v>
                </c:pt>
                <c:pt idx="162">
                  <c:v>39317</c:v>
                </c:pt>
                <c:pt idx="163">
                  <c:v>39318</c:v>
                </c:pt>
                <c:pt idx="164">
                  <c:v>39321</c:v>
                </c:pt>
                <c:pt idx="165">
                  <c:v>39322</c:v>
                </c:pt>
                <c:pt idx="166">
                  <c:v>39323</c:v>
                </c:pt>
                <c:pt idx="167">
                  <c:v>39324</c:v>
                </c:pt>
                <c:pt idx="168">
                  <c:v>39325</c:v>
                </c:pt>
                <c:pt idx="169">
                  <c:v>39329</c:v>
                </c:pt>
                <c:pt idx="170">
                  <c:v>39330</c:v>
                </c:pt>
                <c:pt idx="171">
                  <c:v>39331</c:v>
                </c:pt>
                <c:pt idx="172">
                  <c:v>39332</c:v>
                </c:pt>
                <c:pt idx="173">
                  <c:v>39335</c:v>
                </c:pt>
                <c:pt idx="174">
                  <c:v>39336</c:v>
                </c:pt>
                <c:pt idx="175">
                  <c:v>39337</c:v>
                </c:pt>
                <c:pt idx="176">
                  <c:v>39338</c:v>
                </c:pt>
                <c:pt idx="177">
                  <c:v>39339</c:v>
                </c:pt>
                <c:pt idx="178">
                  <c:v>39342</c:v>
                </c:pt>
                <c:pt idx="179">
                  <c:v>39343</c:v>
                </c:pt>
                <c:pt idx="180">
                  <c:v>39344</c:v>
                </c:pt>
                <c:pt idx="181">
                  <c:v>39345</c:v>
                </c:pt>
                <c:pt idx="182">
                  <c:v>39346</c:v>
                </c:pt>
                <c:pt idx="183">
                  <c:v>39349</c:v>
                </c:pt>
                <c:pt idx="184">
                  <c:v>39350</c:v>
                </c:pt>
                <c:pt idx="185">
                  <c:v>39351</c:v>
                </c:pt>
                <c:pt idx="186">
                  <c:v>39352</c:v>
                </c:pt>
                <c:pt idx="187">
                  <c:v>39353</c:v>
                </c:pt>
                <c:pt idx="188">
                  <c:v>39356</c:v>
                </c:pt>
                <c:pt idx="189">
                  <c:v>39357</c:v>
                </c:pt>
                <c:pt idx="190">
                  <c:v>39358</c:v>
                </c:pt>
                <c:pt idx="191">
                  <c:v>39359</c:v>
                </c:pt>
                <c:pt idx="192">
                  <c:v>39360</c:v>
                </c:pt>
                <c:pt idx="193">
                  <c:v>39363</c:v>
                </c:pt>
                <c:pt idx="194">
                  <c:v>39364</c:v>
                </c:pt>
                <c:pt idx="195">
                  <c:v>39365</c:v>
                </c:pt>
                <c:pt idx="196">
                  <c:v>39366</c:v>
                </c:pt>
                <c:pt idx="197">
                  <c:v>39367</c:v>
                </c:pt>
                <c:pt idx="198">
                  <c:v>39370</c:v>
                </c:pt>
                <c:pt idx="199">
                  <c:v>39371</c:v>
                </c:pt>
                <c:pt idx="200">
                  <c:v>39372</c:v>
                </c:pt>
                <c:pt idx="201">
                  <c:v>39373</c:v>
                </c:pt>
                <c:pt idx="202">
                  <c:v>39374</c:v>
                </c:pt>
                <c:pt idx="203">
                  <c:v>39377</c:v>
                </c:pt>
                <c:pt idx="204">
                  <c:v>39378</c:v>
                </c:pt>
                <c:pt idx="205">
                  <c:v>39379</c:v>
                </c:pt>
                <c:pt idx="206">
                  <c:v>39380</c:v>
                </c:pt>
                <c:pt idx="207">
                  <c:v>39381</c:v>
                </c:pt>
                <c:pt idx="208">
                  <c:v>39384</c:v>
                </c:pt>
                <c:pt idx="209">
                  <c:v>39385</c:v>
                </c:pt>
                <c:pt idx="210">
                  <c:v>39386</c:v>
                </c:pt>
                <c:pt idx="211">
                  <c:v>39387</c:v>
                </c:pt>
                <c:pt idx="212">
                  <c:v>39388</c:v>
                </c:pt>
                <c:pt idx="213">
                  <c:v>39391</c:v>
                </c:pt>
                <c:pt idx="214">
                  <c:v>39392</c:v>
                </c:pt>
                <c:pt idx="215">
                  <c:v>39393</c:v>
                </c:pt>
                <c:pt idx="216">
                  <c:v>39394</c:v>
                </c:pt>
                <c:pt idx="217">
                  <c:v>39395</c:v>
                </c:pt>
                <c:pt idx="218">
                  <c:v>39398</c:v>
                </c:pt>
                <c:pt idx="219">
                  <c:v>39399</c:v>
                </c:pt>
                <c:pt idx="220">
                  <c:v>39400</c:v>
                </c:pt>
                <c:pt idx="221">
                  <c:v>39401</c:v>
                </c:pt>
                <c:pt idx="222">
                  <c:v>39402</c:v>
                </c:pt>
                <c:pt idx="223">
                  <c:v>39405</c:v>
                </c:pt>
                <c:pt idx="224">
                  <c:v>39406</c:v>
                </c:pt>
                <c:pt idx="225">
                  <c:v>39407</c:v>
                </c:pt>
                <c:pt idx="226">
                  <c:v>39409</c:v>
                </c:pt>
                <c:pt idx="227">
                  <c:v>39412</c:v>
                </c:pt>
                <c:pt idx="228">
                  <c:v>39413</c:v>
                </c:pt>
                <c:pt idx="229">
                  <c:v>39414</c:v>
                </c:pt>
                <c:pt idx="230">
                  <c:v>39415</c:v>
                </c:pt>
                <c:pt idx="231">
                  <c:v>39416</c:v>
                </c:pt>
                <c:pt idx="232">
                  <c:v>39419</c:v>
                </c:pt>
                <c:pt idx="233">
                  <c:v>39420</c:v>
                </c:pt>
                <c:pt idx="234">
                  <c:v>39421</c:v>
                </c:pt>
                <c:pt idx="235">
                  <c:v>39422</c:v>
                </c:pt>
                <c:pt idx="236">
                  <c:v>39423</c:v>
                </c:pt>
                <c:pt idx="237">
                  <c:v>39426</c:v>
                </c:pt>
                <c:pt idx="238">
                  <c:v>39427</c:v>
                </c:pt>
                <c:pt idx="239">
                  <c:v>39428</c:v>
                </c:pt>
                <c:pt idx="240">
                  <c:v>39429</c:v>
                </c:pt>
                <c:pt idx="241">
                  <c:v>39430</c:v>
                </c:pt>
                <c:pt idx="242">
                  <c:v>39433</c:v>
                </c:pt>
                <c:pt idx="243">
                  <c:v>39434</c:v>
                </c:pt>
                <c:pt idx="244">
                  <c:v>39435</c:v>
                </c:pt>
                <c:pt idx="245">
                  <c:v>39436</c:v>
                </c:pt>
                <c:pt idx="246">
                  <c:v>39437</c:v>
                </c:pt>
                <c:pt idx="247">
                  <c:v>39440</c:v>
                </c:pt>
                <c:pt idx="248">
                  <c:v>39442</c:v>
                </c:pt>
                <c:pt idx="249">
                  <c:v>39443</c:v>
                </c:pt>
                <c:pt idx="250">
                  <c:v>39444</c:v>
                </c:pt>
                <c:pt idx="251">
                  <c:v>39447</c:v>
                </c:pt>
                <c:pt idx="252">
                  <c:v>39449</c:v>
                </c:pt>
                <c:pt idx="253">
                  <c:v>39450</c:v>
                </c:pt>
                <c:pt idx="254">
                  <c:v>39451</c:v>
                </c:pt>
                <c:pt idx="255">
                  <c:v>39454</c:v>
                </c:pt>
                <c:pt idx="256">
                  <c:v>39455</c:v>
                </c:pt>
                <c:pt idx="257">
                  <c:v>39456</c:v>
                </c:pt>
                <c:pt idx="258">
                  <c:v>39457</c:v>
                </c:pt>
                <c:pt idx="259">
                  <c:v>39458</c:v>
                </c:pt>
                <c:pt idx="260">
                  <c:v>39461</c:v>
                </c:pt>
                <c:pt idx="261">
                  <c:v>39462</c:v>
                </c:pt>
                <c:pt idx="262">
                  <c:v>39463</c:v>
                </c:pt>
                <c:pt idx="263">
                  <c:v>39464</c:v>
                </c:pt>
                <c:pt idx="264">
                  <c:v>39465</c:v>
                </c:pt>
                <c:pt idx="265">
                  <c:v>39469</c:v>
                </c:pt>
                <c:pt idx="266">
                  <c:v>39470</c:v>
                </c:pt>
                <c:pt idx="267">
                  <c:v>39471</c:v>
                </c:pt>
                <c:pt idx="268">
                  <c:v>39472</c:v>
                </c:pt>
                <c:pt idx="269">
                  <c:v>39475</c:v>
                </c:pt>
                <c:pt idx="270">
                  <c:v>39476</c:v>
                </c:pt>
                <c:pt idx="271">
                  <c:v>39477</c:v>
                </c:pt>
                <c:pt idx="272">
                  <c:v>39478</c:v>
                </c:pt>
                <c:pt idx="273">
                  <c:v>39479</c:v>
                </c:pt>
                <c:pt idx="274">
                  <c:v>39482</c:v>
                </c:pt>
                <c:pt idx="275">
                  <c:v>39483</c:v>
                </c:pt>
                <c:pt idx="276">
                  <c:v>39484</c:v>
                </c:pt>
                <c:pt idx="277">
                  <c:v>39485</c:v>
                </c:pt>
                <c:pt idx="278">
                  <c:v>39486</c:v>
                </c:pt>
                <c:pt idx="279">
                  <c:v>39489</c:v>
                </c:pt>
                <c:pt idx="280">
                  <c:v>39490</c:v>
                </c:pt>
                <c:pt idx="281">
                  <c:v>39491</c:v>
                </c:pt>
                <c:pt idx="282">
                  <c:v>39492</c:v>
                </c:pt>
                <c:pt idx="283">
                  <c:v>39493</c:v>
                </c:pt>
                <c:pt idx="284">
                  <c:v>39497</c:v>
                </c:pt>
                <c:pt idx="285">
                  <c:v>39498</c:v>
                </c:pt>
                <c:pt idx="286">
                  <c:v>39499</c:v>
                </c:pt>
                <c:pt idx="287">
                  <c:v>39500</c:v>
                </c:pt>
                <c:pt idx="288">
                  <c:v>39503</c:v>
                </c:pt>
                <c:pt idx="289">
                  <c:v>39504</c:v>
                </c:pt>
                <c:pt idx="290">
                  <c:v>39505</c:v>
                </c:pt>
                <c:pt idx="291">
                  <c:v>39506</c:v>
                </c:pt>
                <c:pt idx="292">
                  <c:v>39507</c:v>
                </c:pt>
                <c:pt idx="293">
                  <c:v>39510</c:v>
                </c:pt>
                <c:pt idx="294">
                  <c:v>39511</c:v>
                </c:pt>
                <c:pt idx="295">
                  <c:v>39512</c:v>
                </c:pt>
                <c:pt idx="296">
                  <c:v>39513</c:v>
                </c:pt>
                <c:pt idx="297">
                  <c:v>39514</c:v>
                </c:pt>
                <c:pt idx="298">
                  <c:v>39517</c:v>
                </c:pt>
                <c:pt idx="299">
                  <c:v>39518</c:v>
                </c:pt>
                <c:pt idx="300">
                  <c:v>39519</c:v>
                </c:pt>
                <c:pt idx="301">
                  <c:v>39520</c:v>
                </c:pt>
                <c:pt idx="302">
                  <c:v>39521</c:v>
                </c:pt>
                <c:pt idx="303">
                  <c:v>39524</c:v>
                </c:pt>
                <c:pt idx="304">
                  <c:v>39525</c:v>
                </c:pt>
                <c:pt idx="305">
                  <c:v>39526</c:v>
                </c:pt>
                <c:pt idx="306">
                  <c:v>39527</c:v>
                </c:pt>
                <c:pt idx="307">
                  <c:v>39531</c:v>
                </c:pt>
                <c:pt idx="308">
                  <c:v>39532</c:v>
                </c:pt>
                <c:pt idx="309">
                  <c:v>39533</c:v>
                </c:pt>
                <c:pt idx="310">
                  <c:v>39534</c:v>
                </c:pt>
                <c:pt idx="311">
                  <c:v>39535</c:v>
                </c:pt>
                <c:pt idx="312">
                  <c:v>39538</c:v>
                </c:pt>
                <c:pt idx="313">
                  <c:v>39539</c:v>
                </c:pt>
                <c:pt idx="314">
                  <c:v>39540</c:v>
                </c:pt>
                <c:pt idx="315">
                  <c:v>39541</c:v>
                </c:pt>
                <c:pt idx="316">
                  <c:v>39542</c:v>
                </c:pt>
                <c:pt idx="317">
                  <c:v>39545</c:v>
                </c:pt>
                <c:pt idx="318">
                  <c:v>39546</c:v>
                </c:pt>
                <c:pt idx="319">
                  <c:v>39547</c:v>
                </c:pt>
                <c:pt idx="320">
                  <c:v>39548</c:v>
                </c:pt>
                <c:pt idx="321">
                  <c:v>39549</c:v>
                </c:pt>
                <c:pt idx="322">
                  <c:v>39552</c:v>
                </c:pt>
                <c:pt idx="323">
                  <c:v>39553</c:v>
                </c:pt>
                <c:pt idx="324">
                  <c:v>39554</c:v>
                </c:pt>
                <c:pt idx="325">
                  <c:v>39555</c:v>
                </c:pt>
                <c:pt idx="326">
                  <c:v>39556</c:v>
                </c:pt>
                <c:pt idx="327">
                  <c:v>39559</c:v>
                </c:pt>
                <c:pt idx="328">
                  <c:v>39560</c:v>
                </c:pt>
                <c:pt idx="329">
                  <c:v>39561</c:v>
                </c:pt>
                <c:pt idx="330">
                  <c:v>39562</c:v>
                </c:pt>
                <c:pt idx="331">
                  <c:v>39563</c:v>
                </c:pt>
                <c:pt idx="332">
                  <c:v>39566</c:v>
                </c:pt>
                <c:pt idx="333">
                  <c:v>39567</c:v>
                </c:pt>
                <c:pt idx="334">
                  <c:v>39568</c:v>
                </c:pt>
                <c:pt idx="335">
                  <c:v>39569</c:v>
                </c:pt>
                <c:pt idx="336">
                  <c:v>39570</c:v>
                </c:pt>
                <c:pt idx="337">
                  <c:v>39573</c:v>
                </c:pt>
                <c:pt idx="338">
                  <c:v>39574</c:v>
                </c:pt>
                <c:pt idx="339">
                  <c:v>39575</c:v>
                </c:pt>
                <c:pt idx="340">
                  <c:v>39576</c:v>
                </c:pt>
                <c:pt idx="341">
                  <c:v>39577</c:v>
                </c:pt>
                <c:pt idx="342">
                  <c:v>39580</c:v>
                </c:pt>
                <c:pt idx="343">
                  <c:v>39581</c:v>
                </c:pt>
                <c:pt idx="344">
                  <c:v>39582</c:v>
                </c:pt>
                <c:pt idx="345">
                  <c:v>39583</c:v>
                </c:pt>
                <c:pt idx="346">
                  <c:v>39584</c:v>
                </c:pt>
                <c:pt idx="347">
                  <c:v>39587</c:v>
                </c:pt>
                <c:pt idx="348">
                  <c:v>39588</c:v>
                </c:pt>
                <c:pt idx="349">
                  <c:v>39589</c:v>
                </c:pt>
                <c:pt idx="350">
                  <c:v>39590</c:v>
                </c:pt>
                <c:pt idx="351">
                  <c:v>39591</c:v>
                </c:pt>
                <c:pt idx="352">
                  <c:v>39595</c:v>
                </c:pt>
                <c:pt idx="353">
                  <c:v>39596</c:v>
                </c:pt>
                <c:pt idx="354">
                  <c:v>39597</c:v>
                </c:pt>
                <c:pt idx="355">
                  <c:v>39598</c:v>
                </c:pt>
                <c:pt idx="356">
                  <c:v>39601</c:v>
                </c:pt>
                <c:pt idx="357">
                  <c:v>39602</c:v>
                </c:pt>
                <c:pt idx="358">
                  <c:v>39603</c:v>
                </c:pt>
                <c:pt idx="359">
                  <c:v>39604</c:v>
                </c:pt>
                <c:pt idx="360">
                  <c:v>39605</c:v>
                </c:pt>
                <c:pt idx="361">
                  <c:v>39608</c:v>
                </c:pt>
                <c:pt idx="362">
                  <c:v>39609</c:v>
                </c:pt>
                <c:pt idx="363">
                  <c:v>39610</c:v>
                </c:pt>
                <c:pt idx="364">
                  <c:v>39611</c:v>
                </c:pt>
                <c:pt idx="365">
                  <c:v>39612</c:v>
                </c:pt>
                <c:pt idx="366">
                  <c:v>39615</c:v>
                </c:pt>
                <c:pt idx="367">
                  <c:v>39616</c:v>
                </c:pt>
                <c:pt idx="368">
                  <c:v>39617</c:v>
                </c:pt>
                <c:pt idx="369">
                  <c:v>39618</c:v>
                </c:pt>
                <c:pt idx="370">
                  <c:v>39619</c:v>
                </c:pt>
                <c:pt idx="371">
                  <c:v>39622</c:v>
                </c:pt>
                <c:pt idx="372">
                  <c:v>39623</c:v>
                </c:pt>
                <c:pt idx="373">
                  <c:v>39624</c:v>
                </c:pt>
                <c:pt idx="374">
                  <c:v>39625</c:v>
                </c:pt>
                <c:pt idx="375">
                  <c:v>39626</c:v>
                </c:pt>
                <c:pt idx="376">
                  <c:v>39629</c:v>
                </c:pt>
                <c:pt idx="377">
                  <c:v>39630</c:v>
                </c:pt>
                <c:pt idx="378">
                  <c:v>39631</c:v>
                </c:pt>
                <c:pt idx="379">
                  <c:v>39632</c:v>
                </c:pt>
                <c:pt idx="380">
                  <c:v>39636</c:v>
                </c:pt>
                <c:pt idx="381">
                  <c:v>39637</c:v>
                </c:pt>
                <c:pt idx="382">
                  <c:v>39638</c:v>
                </c:pt>
                <c:pt idx="383">
                  <c:v>39639</c:v>
                </c:pt>
                <c:pt idx="384">
                  <c:v>39640</c:v>
                </c:pt>
                <c:pt idx="385">
                  <c:v>39643</c:v>
                </c:pt>
                <c:pt idx="386">
                  <c:v>39644</c:v>
                </c:pt>
                <c:pt idx="387">
                  <c:v>39645</c:v>
                </c:pt>
                <c:pt idx="388">
                  <c:v>39646</c:v>
                </c:pt>
                <c:pt idx="389">
                  <c:v>39647</c:v>
                </c:pt>
                <c:pt idx="390">
                  <c:v>39650</c:v>
                </c:pt>
                <c:pt idx="391">
                  <c:v>39651</c:v>
                </c:pt>
                <c:pt idx="392">
                  <c:v>39652</c:v>
                </c:pt>
                <c:pt idx="393">
                  <c:v>39653</c:v>
                </c:pt>
                <c:pt idx="394">
                  <c:v>39654</c:v>
                </c:pt>
                <c:pt idx="395">
                  <c:v>39657</c:v>
                </c:pt>
                <c:pt idx="396">
                  <c:v>39658</c:v>
                </c:pt>
                <c:pt idx="397">
                  <c:v>39659</c:v>
                </c:pt>
                <c:pt idx="398">
                  <c:v>39660</c:v>
                </c:pt>
                <c:pt idx="399">
                  <c:v>39661</c:v>
                </c:pt>
                <c:pt idx="400">
                  <c:v>39664</c:v>
                </c:pt>
                <c:pt idx="401">
                  <c:v>39665</c:v>
                </c:pt>
                <c:pt idx="402">
                  <c:v>39666</c:v>
                </c:pt>
                <c:pt idx="403">
                  <c:v>39667</c:v>
                </c:pt>
                <c:pt idx="404">
                  <c:v>39668</c:v>
                </c:pt>
                <c:pt idx="405">
                  <c:v>39671</c:v>
                </c:pt>
                <c:pt idx="406">
                  <c:v>39672</c:v>
                </c:pt>
                <c:pt idx="407">
                  <c:v>39673</c:v>
                </c:pt>
                <c:pt idx="408">
                  <c:v>39674</c:v>
                </c:pt>
                <c:pt idx="409">
                  <c:v>39675</c:v>
                </c:pt>
                <c:pt idx="410">
                  <c:v>39678</c:v>
                </c:pt>
                <c:pt idx="411">
                  <c:v>39679</c:v>
                </c:pt>
                <c:pt idx="412">
                  <c:v>39680</c:v>
                </c:pt>
                <c:pt idx="413">
                  <c:v>39681</c:v>
                </c:pt>
                <c:pt idx="414">
                  <c:v>39682</c:v>
                </c:pt>
                <c:pt idx="415">
                  <c:v>39685</c:v>
                </c:pt>
                <c:pt idx="416">
                  <c:v>39686</c:v>
                </c:pt>
                <c:pt idx="417">
                  <c:v>39687</c:v>
                </c:pt>
                <c:pt idx="418">
                  <c:v>39688</c:v>
                </c:pt>
                <c:pt idx="419">
                  <c:v>39689</c:v>
                </c:pt>
                <c:pt idx="420">
                  <c:v>39693</c:v>
                </c:pt>
                <c:pt idx="421">
                  <c:v>39694</c:v>
                </c:pt>
                <c:pt idx="422">
                  <c:v>39695</c:v>
                </c:pt>
                <c:pt idx="423">
                  <c:v>39696</c:v>
                </c:pt>
                <c:pt idx="424">
                  <c:v>39699</c:v>
                </c:pt>
                <c:pt idx="425">
                  <c:v>39700</c:v>
                </c:pt>
                <c:pt idx="426">
                  <c:v>39701</c:v>
                </c:pt>
                <c:pt idx="427">
                  <c:v>39702</c:v>
                </c:pt>
                <c:pt idx="428">
                  <c:v>39703</c:v>
                </c:pt>
                <c:pt idx="429">
                  <c:v>39706</c:v>
                </c:pt>
                <c:pt idx="430">
                  <c:v>39707</c:v>
                </c:pt>
                <c:pt idx="431">
                  <c:v>39708</c:v>
                </c:pt>
                <c:pt idx="432">
                  <c:v>39709</c:v>
                </c:pt>
                <c:pt idx="433">
                  <c:v>39710</c:v>
                </c:pt>
                <c:pt idx="434">
                  <c:v>39713</c:v>
                </c:pt>
                <c:pt idx="435">
                  <c:v>39714</c:v>
                </c:pt>
                <c:pt idx="436">
                  <c:v>39715</c:v>
                </c:pt>
                <c:pt idx="437">
                  <c:v>39716</c:v>
                </c:pt>
                <c:pt idx="438">
                  <c:v>39717</c:v>
                </c:pt>
                <c:pt idx="439">
                  <c:v>39720</c:v>
                </c:pt>
                <c:pt idx="440">
                  <c:v>39721</c:v>
                </c:pt>
                <c:pt idx="441">
                  <c:v>39722</c:v>
                </c:pt>
                <c:pt idx="442">
                  <c:v>39723</c:v>
                </c:pt>
                <c:pt idx="443">
                  <c:v>39724</c:v>
                </c:pt>
                <c:pt idx="444">
                  <c:v>39727</c:v>
                </c:pt>
                <c:pt idx="445">
                  <c:v>39728</c:v>
                </c:pt>
                <c:pt idx="446">
                  <c:v>39729</c:v>
                </c:pt>
                <c:pt idx="447">
                  <c:v>39730</c:v>
                </c:pt>
                <c:pt idx="448">
                  <c:v>39731</c:v>
                </c:pt>
                <c:pt idx="449">
                  <c:v>39734</c:v>
                </c:pt>
                <c:pt idx="450">
                  <c:v>39735</c:v>
                </c:pt>
                <c:pt idx="451">
                  <c:v>39736</c:v>
                </c:pt>
                <c:pt idx="452">
                  <c:v>39737</c:v>
                </c:pt>
                <c:pt idx="453">
                  <c:v>39738</c:v>
                </c:pt>
                <c:pt idx="454">
                  <c:v>39741</c:v>
                </c:pt>
                <c:pt idx="455">
                  <c:v>39742</c:v>
                </c:pt>
                <c:pt idx="456">
                  <c:v>39743</c:v>
                </c:pt>
                <c:pt idx="457">
                  <c:v>39744</c:v>
                </c:pt>
                <c:pt idx="458">
                  <c:v>39745</c:v>
                </c:pt>
                <c:pt idx="459">
                  <c:v>39748</c:v>
                </c:pt>
                <c:pt idx="460">
                  <c:v>39749</c:v>
                </c:pt>
                <c:pt idx="461">
                  <c:v>39750</c:v>
                </c:pt>
                <c:pt idx="462">
                  <c:v>39751</c:v>
                </c:pt>
                <c:pt idx="463">
                  <c:v>39752</c:v>
                </c:pt>
                <c:pt idx="464">
                  <c:v>39755</c:v>
                </c:pt>
                <c:pt idx="465">
                  <c:v>39756</c:v>
                </c:pt>
                <c:pt idx="466">
                  <c:v>39757</c:v>
                </c:pt>
                <c:pt idx="467">
                  <c:v>39758</c:v>
                </c:pt>
                <c:pt idx="468">
                  <c:v>39759</c:v>
                </c:pt>
                <c:pt idx="469">
                  <c:v>39762</c:v>
                </c:pt>
                <c:pt idx="470">
                  <c:v>39763</c:v>
                </c:pt>
                <c:pt idx="471">
                  <c:v>39764</c:v>
                </c:pt>
                <c:pt idx="472">
                  <c:v>39765</c:v>
                </c:pt>
                <c:pt idx="473">
                  <c:v>39766</c:v>
                </c:pt>
                <c:pt idx="474">
                  <c:v>39769</c:v>
                </c:pt>
                <c:pt idx="475">
                  <c:v>39770</c:v>
                </c:pt>
                <c:pt idx="476">
                  <c:v>39771</c:v>
                </c:pt>
                <c:pt idx="477">
                  <c:v>39772</c:v>
                </c:pt>
                <c:pt idx="478">
                  <c:v>39773</c:v>
                </c:pt>
                <c:pt idx="479">
                  <c:v>39776</c:v>
                </c:pt>
                <c:pt idx="480">
                  <c:v>39777</c:v>
                </c:pt>
                <c:pt idx="481">
                  <c:v>39778</c:v>
                </c:pt>
                <c:pt idx="482">
                  <c:v>39780</c:v>
                </c:pt>
                <c:pt idx="483">
                  <c:v>39783</c:v>
                </c:pt>
                <c:pt idx="484">
                  <c:v>39784</c:v>
                </c:pt>
                <c:pt idx="485">
                  <c:v>39785</c:v>
                </c:pt>
                <c:pt idx="486">
                  <c:v>39786</c:v>
                </c:pt>
                <c:pt idx="487">
                  <c:v>39787</c:v>
                </c:pt>
                <c:pt idx="488">
                  <c:v>39790</c:v>
                </c:pt>
                <c:pt idx="489">
                  <c:v>39791</c:v>
                </c:pt>
                <c:pt idx="490">
                  <c:v>39792</c:v>
                </c:pt>
                <c:pt idx="491">
                  <c:v>39793</c:v>
                </c:pt>
                <c:pt idx="492">
                  <c:v>39794</c:v>
                </c:pt>
                <c:pt idx="493">
                  <c:v>39797</c:v>
                </c:pt>
                <c:pt idx="494">
                  <c:v>39798</c:v>
                </c:pt>
                <c:pt idx="495">
                  <c:v>39799</c:v>
                </c:pt>
                <c:pt idx="496">
                  <c:v>39800</c:v>
                </c:pt>
                <c:pt idx="497">
                  <c:v>39801</c:v>
                </c:pt>
                <c:pt idx="498">
                  <c:v>39804</c:v>
                </c:pt>
                <c:pt idx="499">
                  <c:v>39805</c:v>
                </c:pt>
                <c:pt idx="500">
                  <c:v>39806</c:v>
                </c:pt>
                <c:pt idx="501">
                  <c:v>39808</c:v>
                </c:pt>
                <c:pt idx="502">
                  <c:v>39811</c:v>
                </c:pt>
                <c:pt idx="503">
                  <c:v>39812</c:v>
                </c:pt>
                <c:pt idx="504">
                  <c:v>39813</c:v>
                </c:pt>
                <c:pt idx="505">
                  <c:v>39815</c:v>
                </c:pt>
                <c:pt idx="506">
                  <c:v>39818</c:v>
                </c:pt>
                <c:pt idx="507">
                  <c:v>39819</c:v>
                </c:pt>
                <c:pt idx="508">
                  <c:v>39820</c:v>
                </c:pt>
                <c:pt idx="509">
                  <c:v>39821</c:v>
                </c:pt>
                <c:pt idx="510">
                  <c:v>39822</c:v>
                </c:pt>
                <c:pt idx="511">
                  <c:v>39825</c:v>
                </c:pt>
                <c:pt idx="512">
                  <c:v>39826</c:v>
                </c:pt>
                <c:pt idx="513">
                  <c:v>39827</c:v>
                </c:pt>
                <c:pt idx="514">
                  <c:v>39828</c:v>
                </c:pt>
                <c:pt idx="515">
                  <c:v>39829</c:v>
                </c:pt>
                <c:pt idx="516">
                  <c:v>39833</c:v>
                </c:pt>
                <c:pt idx="517">
                  <c:v>39834</c:v>
                </c:pt>
                <c:pt idx="518">
                  <c:v>39835</c:v>
                </c:pt>
                <c:pt idx="519">
                  <c:v>39836</c:v>
                </c:pt>
                <c:pt idx="520">
                  <c:v>39839</c:v>
                </c:pt>
                <c:pt idx="521">
                  <c:v>39840</c:v>
                </c:pt>
                <c:pt idx="522">
                  <c:v>39841</c:v>
                </c:pt>
                <c:pt idx="523">
                  <c:v>39842</c:v>
                </c:pt>
                <c:pt idx="524">
                  <c:v>39843</c:v>
                </c:pt>
                <c:pt idx="525">
                  <c:v>39846</c:v>
                </c:pt>
                <c:pt idx="526">
                  <c:v>39847</c:v>
                </c:pt>
                <c:pt idx="527">
                  <c:v>39848</c:v>
                </c:pt>
                <c:pt idx="528">
                  <c:v>39849</c:v>
                </c:pt>
                <c:pt idx="529">
                  <c:v>39850</c:v>
                </c:pt>
                <c:pt idx="530">
                  <c:v>39853</c:v>
                </c:pt>
                <c:pt idx="531">
                  <c:v>39854</c:v>
                </c:pt>
                <c:pt idx="532">
                  <c:v>39855</c:v>
                </c:pt>
                <c:pt idx="533">
                  <c:v>39856</c:v>
                </c:pt>
                <c:pt idx="534">
                  <c:v>39857</c:v>
                </c:pt>
                <c:pt idx="535">
                  <c:v>39861</c:v>
                </c:pt>
                <c:pt idx="536">
                  <c:v>39862</c:v>
                </c:pt>
                <c:pt idx="537">
                  <c:v>39863</c:v>
                </c:pt>
                <c:pt idx="538">
                  <c:v>39864</c:v>
                </c:pt>
                <c:pt idx="539">
                  <c:v>39867</c:v>
                </c:pt>
                <c:pt idx="540">
                  <c:v>39868</c:v>
                </c:pt>
                <c:pt idx="541">
                  <c:v>39869</c:v>
                </c:pt>
                <c:pt idx="542">
                  <c:v>39870</c:v>
                </c:pt>
                <c:pt idx="543">
                  <c:v>39871</c:v>
                </c:pt>
                <c:pt idx="544">
                  <c:v>39874</c:v>
                </c:pt>
                <c:pt idx="545">
                  <c:v>39875</c:v>
                </c:pt>
                <c:pt idx="546">
                  <c:v>39876</c:v>
                </c:pt>
                <c:pt idx="547">
                  <c:v>39877</c:v>
                </c:pt>
                <c:pt idx="548">
                  <c:v>39878</c:v>
                </c:pt>
                <c:pt idx="549">
                  <c:v>39881</c:v>
                </c:pt>
                <c:pt idx="550">
                  <c:v>39882</c:v>
                </c:pt>
                <c:pt idx="551">
                  <c:v>39883</c:v>
                </c:pt>
                <c:pt idx="552">
                  <c:v>39884</c:v>
                </c:pt>
                <c:pt idx="553">
                  <c:v>39885</c:v>
                </c:pt>
                <c:pt idx="554">
                  <c:v>39888</c:v>
                </c:pt>
                <c:pt idx="555">
                  <c:v>39889</c:v>
                </c:pt>
                <c:pt idx="556">
                  <c:v>39890</c:v>
                </c:pt>
                <c:pt idx="557">
                  <c:v>39891</c:v>
                </c:pt>
                <c:pt idx="558">
                  <c:v>39892</c:v>
                </c:pt>
                <c:pt idx="559">
                  <c:v>39895</c:v>
                </c:pt>
                <c:pt idx="560">
                  <c:v>39896</c:v>
                </c:pt>
                <c:pt idx="561">
                  <c:v>39897</c:v>
                </c:pt>
                <c:pt idx="562">
                  <c:v>39898</c:v>
                </c:pt>
                <c:pt idx="563">
                  <c:v>39899</c:v>
                </c:pt>
                <c:pt idx="564">
                  <c:v>39902</c:v>
                </c:pt>
                <c:pt idx="565">
                  <c:v>39903</c:v>
                </c:pt>
                <c:pt idx="566">
                  <c:v>39904</c:v>
                </c:pt>
                <c:pt idx="567">
                  <c:v>39905</c:v>
                </c:pt>
                <c:pt idx="568">
                  <c:v>39906</c:v>
                </c:pt>
                <c:pt idx="569">
                  <c:v>39909</c:v>
                </c:pt>
                <c:pt idx="570">
                  <c:v>39910</c:v>
                </c:pt>
                <c:pt idx="571">
                  <c:v>39911</c:v>
                </c:pt>
                <c:pt idx="572">
                  <c:v>39912</c:v>
                </c:pt>
                <c:pt idx="573">
                  <c:v>39916</c:v>
                </c:pt>
                <c:pt idx="574">
                  <c:v>39917</c:v>
                </c:pt>
                <c:pt idx="575">
                  <c:v>39918</c:v>
                </c:pt>
                <c:pt idx="576">
                  <c:v>39919</c:v>
                </c:pt>
                <c:pt idx="577">
                  <c:v>39920</c:v>
                </c:pt>
                <c:pt idx="578">
                  <c:v>39923</c:v>
                </c:pt>
                <c:pt idx="579">
                  <c:v>39924</c:v>
                </c:pt>
                <c:pt idx="580">
                  <c:v>39925</c:v>
                </c:pt>
                <c:pt idx="581">
                  <c:v>39926</c:v>
                </c:pt>
                <c:pt idx="582">
                  <c:v>39927</c:v>
                </c:pt>
                <c:pt idx="583">
                  <c:v>39930</c:v>
                </c:pt>
                <c:pt idx="584">
                  <c:v>39931</c:v>
                </c:pt>
                <c:pt idx="585">
                  <c:v>39932</c:v>
                </c:pt>
                <c:pt idx="586">
                  <c:v>39933</c:v>
                </c:pt>
                <c:pt idx="587">
                  <c:v>39934</c:v>
                </c:pt>
                <c:pt idx="588">
                  <c:v>39937</c:v>
                </c:pt>
                <c:pt idx="589">
                  <c:v>39938</c:v>
                </c:pt>
                <c:pt idx="590">
                  <c:v>39939</c:v>
                </c:pt>
                <c:pt idx="591">
                  <c:v>39940</c:v>
                </c:pt>
                <c:pt idx="592">
                  <c:v>39941</c:v>
                </c:pt>
                <c:pt idx="593">
                  <c:v>39944</c:v>
                </c:pt>
                <c:pt idx="594">
                  <c:v>39945</c:v>
                </c:pt>
                <c:pt idx="595">
                  <c:v>39946</c:v>
                </c:pt>
                <c:pt idx="596">
                  <c:v>39947</c:v>
                </c:pt>
                <c:pt idx="597">
                  <c:v>39948</c:v>
                </c:pt>
                <c:pt idx="598">
                  <c:v>39951</c:v>
                </c:pt>
                <c:pt idx="599">
                  <c:v>39952</c:v>
                </c:pt>
                <c:pt idx="600">
                  <c:v>39953</c:v>
                </c:pt>
                <c:pt idx="601">
                  <c:v>39954</c:v>
                </c:pt>
                <c:pt idx="602">
                  <c:v>39955</c:v>
                </c:pt>
                <c:pt idx="603">
                  <c:v>39959</c:v>
                </c:pt>
                <c:pt idx="604">
                  <c:v>39960</c:v>
                </c:pt>
                <c:pt idx="605">
                  <c:v>39961</c:v>
                </c:pt>
                <c:pt idx="606">
                  <c:v>39962</c:v>
                </c:pt>
                <c:pt idx="607">
                  <c:v>39965</c:v>
                </c:pt>
                <c:pt idx="608">
                  <c:v>39966</c:v>
                </c:pt>
                <c:pt idx="609">
                  <c:v>39967</c:v>
                </c:pt>
                <c:pt idx="610">
                  <c:v>39968</c:v>
                </c:pt>
                <c:pt idx="611">
                  <c:v>39969</c:v>
                </c:pt>
                <c:pt idx="612">
                  <c:v>39972</c:v>
                </c:pt>
                <c:pt idx="613">
                  <c:v>39973</c:v>
                </c:pt>
                <c:pt idx="614">
                  <c:v>39974</c:v>
                </c:pt>
                <c:pt idx="615">
                  <c:v>39975</c:v>
                </c:pt>
                <c:pt idx="616">
                  <c:v>39976</c:v>
                </c:pt>
                <c:pt idx="617">
                  <c:v>39979</c:v>
                </c:pt>
                <c:pt idx="618">
                  <c:v>39980</c:v>
                </c:pt>
                <c:pt idx="619">
                  <c:v>39981</c:v>
                </c:pt>
                <c:pt idx="620">
                  <c:v>39982</c:v>
                </c:pt>
                <c:pt idx="621">
                  <c:v>39983</c:v>
                </c:pt>
                <c:pt idx="622">
                  <c:v>39986</c:v>
                </c:pt>
                <c:pt idx="623">
                  <c:v>39987</c:v>
                </c:pt>
                <c:pt idx="624">
                  <c:v>39988</c:v>
                </c:pt>
                <c:pt idx="625">
                  <c:v>39989</c:v>
                </c:pt>
                <c:pt idx="626">
                  <c:v>39990</c:v>
                </c:pt>
                <c:pt idx="627">
                  <c:v>39993</c:v>
                </c:pt>
                <c:pt idx="628">
                  <c:v>39994</c:v>
                </c:pt>
                <c:pt idx="629">
                  <c:v>39995</c:v>
                </c:pt>
                <c:pt idx="630">
                  <c:v>39996</c:v>
                </c:pt>
                <c:pt idx="631">
                  <c:v>40000</c:v>
                </c:pt>
                <c:pt idx="632">
                  <c:v>40001</c:v>
                </c:pt>
                <c:pt idx="633">
                  <c:v>40002</c:v>
                </c:pt>
                <c:pt idx="634">
                  <c:v>40003</c:v>
                </c:pt>
                <c:pt idx="635">
                  <c:v>40004</c:v>
                </c:pt>
                <c:pt idx="636">
                  <c:v>40007</c:v>
                </c:pt>
                <c:pt idx="637">
                  <c:v>40008</c:v>
                </c:pt>
                <c:pt idx="638">
                  <c:v>40009</c:v>
                </c:pt>
                <c:pt idx="639">
                  <c:v>40010</c:v>
                </c:pt>
                <c:pt idx="640">
                  <c:v>40011</c:v>
                </c:pt>
                <c:pt idx="641">
                  <c:v>40014</c:v>
                </c:pt>
                <c:pt idx="642">
                  <c:v>40015</c:v>
                </c:pt>
                <c:pt idx="643">
                  <c:v>40016</c:v>
                </c:pt>
                <c:pt idx="644">
                  <c:v>40017</c:v>
                </c:pt>
                <c:pt idx="645">
                  <c:v>40018</c:v>
                </c:pt>
                <c:pt idx="646">
                  <c:v>40021</c:v>
                </c:pt>
                <c:pt idx="647">
                  <c:v>40022</c:v>
                </c:pt>
                <c:pt idx="648">
                  <c:v>40023</c:v>
                </c:pt>
                <c:pt idx="649">
                  <c:v>40024</c:v>
                </c:pt>
                <c:pt idx="650">
                  <c:v>40025</c:v>
                </c:pt>
                <c:pt idx="651">
                  <c:v>40028</c:v>
                </c:pt>
                <c:pt idx="652">
                  <c:v>40029</c:v>
                </c:pt>
                <c:pt idx="653">
                  <c:v>40030</c:v>
                </c:pt>
                <c:pt idx="654">
                  <c:v>40031</c:v>
                </c:pt>
                <c:pt idx="655">
                  <c:v>40032</c:v>
                </c:pt>
                <c:pt idx="656">
                  <c:v>40035</c:v>
                </c:pt>
                <c:pt idx="657">
                  <c:v>40036</c:v>
                </c:pt>
                <c:pt idx="658">
                  <c:v>40037</c:v>
                </c:pt>
                <c:pt idx="659">
                  <c:v>40038</c:v>
                </c:pt>
                <c:pt idx="660">
                  <c:v>40039</c:v>
                </c:pt>
                <c:pt idx="661">
                  <c:v>40042</c:v>
                </c:pt>
                <c:pt idx="662">
                  <c:v>40043</c:v>
                </c:pt>
                <c:pt idx="663">
                  <c:v>40044</c:v>
                </c:pt>
                <c:pt idx="664">
                  <c:v>40045</c:v>
                </c:pt>
                <c:pt idx="665">
                  <c:v>40046</c:v>
                </c:pt>
                <c:pt idx="666">
                  <c:v>40049</c:v>
                </c:pt>
                <c:pt idx="667">
                  <c:v>40050</c:v>
                </c:pt>
                <c:pt idx="668">
                  <c:v>40051</c:v>
                </c:pt>
                <c:pt idx="669">
                  <c:v>40052</c:v>
                </c:pt>
                <c:pt idx="670">
                  <c:v>40053</c:v>
                </c:pt>
                <c:pt idx="671">
                  <c:v>40056</c:v>
                </c:pt>
                <c:pt idx="672">
                  <c:v>40057</c:v>
                </c:pt>
                <c:pt idx="673">
                  <c:v>40058</c:v>
                </c:pt>
                <c:pt idx="674">
                  <c:v>40059</c:v>
                </c:pt>
                <c:pt idx="675">
                  <c:v>40060</c:v>
                </c:pt>
                <c:pt idx="676">
                  <c:v>40064</c:v>
                </c:pt>
                <c:pt idx="677">
                  <c:v>40065</c:v>
                </c:pt>
                <c:pt idx="678">
                  <c:v>40066</c:v>
                </c:pt>
                <c:pt idx="679">
                  <c:v>40067</c:v>
                </c:pt>
                <c:pt idx="680">
                  <c:v>40070</c:v>
                </c:pt>
                <c:pt idx="681">
                  <c:v>40071</c:v>
                </c:pt>
                <c:pt idx="682">
                  <c:v>40072</c:v>
                </c:pt>
                <c:pt idx="683">
                  <c:v>40073</c:v>
                </c:pt>
                <c:pt idx="684">
                  <c:v>40074</c:v>
                </c:pt>
                <c:pt idx="685">
                  <c:v>40077</c:v>
                </c:pt>
                <c:pt idx="686">
                  <c:v>40078</c:v>
                </c:pt>
                <c:pt idx="687">
                  <c:v>40079</c:v>
                </c:pt>
                <c:pt idx="688">
                  <c:v>40080</c:v>
                </c:pt>
                <c:pt idx="689">
                  <c:v>40081</c:v>
                </c:pt>
                <c:pt idx="690">
                  <c:v>40084</c:v>
                </c:pt>
                <c:pt idx="691">
                  <c:v>40085</c:v>
                </c:pt>
                <c:pt idx="692">
                  <c:v>40086</c:v>
                </c:pt>
                <c:pt idx="693">
                  <c:v>40087</c:v>
                </c:pt>
                <c:pt idx="694">
                  <c:v>40088</c:v>
                </c:pt>
                <c:pt idx="695">
                  <c:v>40091</c:v>
                </c:pt>
                <c:pt idx="696">
                  <c:v>40092</c:v>
                </c:pt>
                <c:pt idx="697">
                  <c:v>40093</c:v>
                </c:pt>
                <c:pt idx="698">
                  <c:v>40094</c:v>
                </c:pt>
                <c:pt idx="699">
                  <c:v>40095</c:v>
                </c:pt>
                <c:pt idx="700">
                  <c:v>40098</c:v>
                </c:pt>
                <c:pt idx="701">
                  <c:v>40099</c:v>
                </c:pt>
                <c:pt idx="702">
                  <c:v>40100</c:v>
                </c:pt>
                <c:pt idx="703">
                  <c:v>40101</c:v>
                </c:pt>
                <c:pt idx="704">
                  <c:v>40102</c:v>
                </c:pt>
                <c:pt idx="705">
                  <c:v>40105</c:v>
                </c:pt>
                <c:pt idx="706">
                  <c:v>40106</c:v>
                </c:pt>
                <c:pt idx="707">
                  <c:v>40107</c:v>
                </c:pt>
                <c:pt idx="708">
                  <c:v>40108</c:v>
                </c:pt>
                <c:pt idx="709">
                  <c:v>40109</c:v>
                </c:pt>
                <c:pt idx="710">
                  <c:v>40112</c:v>
                </c:pt>
                <c:pt idx="711">
                  <c:v>40113</c:v>
                </c:pt>
                <c:pt idx="712">
                  <c:v>40114</c:v>
                </c:pt>
                <c:pt idx="713">
                  <c:v>40115</c:v>
                </c:pt>
                <c:pt idx="714">
                  <c:v>40116</c:v>
                </c:pt>
                <c:pt idx="715">
                  <c:v>40119</c:v>
                </c:pt>
                <c:pt idx="716">
                  <c:v>40120</c:v>
                </c:pt>
                <c:pt idx="717">
                  <c:v>40121</c:v>
                </c:pt>
                <c:pt idx="718">
                  <c:v>40122</c:v>
                </c:pt>
                <c:pt idx="719">
                  <c:v>40123</c:v>
                </c:pt>
                <c:pt idx="720">
                  <c:v>40126</c:v>
                </c:pt>
                <c:pt idx="721">
                  <c:v>40127</c:v>
                </c:pt>
                <c:pt idx="722">
                  <c:v>40128</c:v>
                </c:pt>
                <c:pt idx="723">
                  <c:v>40129</c:v>
                </c:pt>
                <c:pt idx="724">
                  <c:v>40130</c:v>
                </c:pt>
                <c:pt idx="725">
                  <c:v>40133</c:v>
                </c:pt>
                <c:pt idx="726">
                  <c:v>40134</c:v>
                </c:pt>
                <c:pt idx="727">
                  <c:v>40135</c:v>
                </c:pt>
                <c:pt idx="728">
                  <c:v>40136</c:v>
                </c:pt>
                <c:pt idx="729">
                  <c:v>40137</c:v>
                </c:pt>
                <c:pt idx="730">
                  <c:v>40140</c:v>
                </c:pt>
                <c:pt idx="731">
                  <c:v>40141</c:v>
                </c:pt>
                <c:pt idx="732">
                  <c:v>40142</c:v>
                </c:pt>
                <c:pt idx="733">
                  <c:v>40144</c:v>
                </c:pt>
                <c:pt idx="734">
                  <c:v>40147</c:v>
                </c:pt>
                <c:pt idx="735">
                  <c:v>40148</c:v>
                </c:pt>
                <c:pt idx="736">
                  <c:v>40149</c:v>
                </c:pt>
                <c:pt idx="737">
                  <c:v>40150</c:v>
                </c:pt>
                <c:pt idx="738">
                  <c:v>40151</c:v>
                </c:pt>
                <c:pt idx="739">
                  <c:v>40154</c:v>
                </c:pt>
                <c:pt idx="740">
                  <c:v>40155</c:v>
                </c:pt>
                <c:pt idx="741">
                  <c:v>40156</c:v>
                </c:pt>
                <c:pt idx="742">
                  <c:v>40157</c:v>
                </c:pt>
                <c:pt idx="743">
                  <c:v>40158</c:v>
                </c:pt>
                <c:pt idx="744">
                  <c:v>40161</c:v>
                </c:pt>
                <c:pt idx="745">
                  <c:v>40162</c:v>
                </c:pt>
                <c:pt idx="746">
                  <c:v>40163</c:v>
                </c:pt>
                <c:pt idx="747">
                  <c:v>40164</c:v>
                </c:pt>
                <c:pt idx="748">
                  <c:v>40165</c:v>
                </c:pt>
                <c:pt idx="749">
                  <c:v>40168</c:v>
                </c:pt>
                <c:pt idx="750">
                  <c:v>40169</c:v>
                </c:pt>
                <c:pt idx="751">
                  <c:v>40170</c:v>
                </c:pt>
                <c:pt idx="752">
                  <c:v>40171</c:v>
                </c:pt>
                <c:pt idx="753">
                  <c:v>40175</c:v>
                </c:pt>
                <c:pt idx="754">
                  <c:v>40176</c:v>
                </c:pt>
                <c:pt idx="755">
                  <c:v>40177</c:v>
                </c:pt>
                <c:pt idx="756">
                  <c:v>40178</c:v>
                </c:pt>
                <c:pt idx="757">
                  <c:v>40182</c:v>
                </c:pt>
                <c:pt idx="758">
                  <c:v>40183</c:v>
                </c:pt>
                <c:pt idx="759">
                  <c:v>40184</c:v>
                </c:pt>
                <c:pt idx="760">
                  <c:v>40185</c:v>
                </c:pt>
                <c:pt idx="761">
                  <c:v>40186</c:v>
                </c:pt>
                <c:pt idx="762">
                  <c:v>40189</c:v>
                </c:pt>
                <c:pt idx="763">
                  <c:v>40190</c:v>
                </c:pt>
                <c:pt idx="764">
                  <c:v>40191</c:v>
                </c:pt>
                <c:pt idx="765">
                  <c:v>40192</c:v>
                </c:pt>
                <c:pt idx="766">
                  <c:v>40193</c:v>
                </c:pt>
                <c:pt idx="767">
                  <c:v>40197</c:v>
                </c:pt>
                <c:pt idx="768">
                  <c:v>40198</c:v>
                </c:pt>
                <c:pt idx="769">
                  <c:v>40199</c:v>
                </c:pt>
                <c:pt idx="770">
                  <c:v>40200</c:v>
                </c:pt>
                <c:pt idx="771">
                  <c:v>40203</c:v>
                </c:pt>
                <c:pt idx="772">
                  <c:v>40204</c:v>
                </c:pt>
                <c:pt idx="773">
                  <c:v>40205</c:v>
                </c:pt>
                <c:pt idx="774">
                  <c:v>40206</c:v>
                </c:pt>
                <c:pt idx="775">
                  <c:v>40207</c:v>
                </c:pt>
                <c:pt idx="776">
                  <c:v>40210</c:v>
                </c:pt>
                <c:pt idx="777">
                  <c:v>40211</c:v>
                </c:pt>
                <c:pt idx="778">
                  <c:v>40212</c:v>
                </c:pt>
                <c:pt idx="779">
                  <c:v>40213</c:v>
                </c:pt>
                <c:pt idx="780">
                  <c:v>40214</c:v>
                </c:pt>
                <c:pt idx="781">
                  <c:v>40217</c:v>
                </c:pt>
                <c:pt idx="782">
                  <c:v>40218</c:v>
                </c:pt>
                <c:pt idx="783">
                  <c:v>40219</c:v>
                </c:pt>
                <c:pt idx="784">
                  <c:v>40220</c:v>
                </c:pt>
                <c:pt idx="785">
                  <c:v>40221</c:v>
                </c:pt>
                <c:pt idx="786">
                  <c:v>40225</c:v>
                </c:pt>
                <c:pt idx="787">
                  <c:v>40226</c:v>
                </c:pt>
                <c:pt idx="788">
                  <c:v>40227</c:v>
                </c:pt>
                <c:pt idx="789">
                  <c:v>40228</c:v>
                </c:pt>
                <c:pt idx="790">
                  <c:v>40231</c:v>
                </c:pt>
                <c:pt idx="791">
                  <c:v>40232</c:v>
                </c:pt>
                <c:pt idx="792">
                  <c:v>40233</c:v>
                </c:pt>
                <c:pt idx="793">
                  <c:v>40234</c:v>
                </c:pt>
                <c:pt idx="794">
                  <c:v>40235</c:v>
                </c:pt>
                <c:pt idx="795">
                  <c:v>40238</c:v>
                </c:pt>
                <c:pt idx="796">
                  <c:v>40239</c:v>
                </c:pt>
                <c:pt idx="797">
                  <c:v>40240</c:v>
                </c:pt>
                <c:pt idx="798">
                  <c:v>40241</c:v>
                </c:pt>
                <c:pt idx="799">
                  <c:v>40242</c:v>
                </c:pt>
                <c:pt idx="800">
                  <c:v>40245</c:v>
                </c:pt>
                <c:pt idx="801">
                  <c:v>40246</c:v>
                </c:pt>
                <c:pt idx="802">
                  <c:v>40247</c:v>
                </c:pt>
                <c:pt idx="803">
                  <c:v>40248</c:v>
                </c:pt>
                <c:pt idx="804">
                  <c:v>40249</c:v>
                </c:pt>
                <c:pt idx="805">
                  <c:v>40252</c:v>
                </c:pt>
                <c:pt idx="806">
                  <c:v>40253</c:v>
                </c:pt>
                <c:pt idx="807">
                  <c:v>40254</c:v>
                </c:pt>
                <c:pt idx="808">
                  <c:v>40255</c:v>
                </c:pt>
                <c:pt idx="809">
                  <c:v>40256</c:v>
                </c:pt>
                <c:pt idx="810">
                  <c:v>40259</c:v>
                </c:pt>
                <c:pt idx="811">
                  <c:v>40260</c:v>
                </c:pt>
                <c:pt idx="812">
                  <c:v>40261</c:v>
                </c:pt>
                <c:pt idx="813">
                  <c:v>40262</c:v>
                </c:pt>
                <c:pt idx="814">
                  <c:v>40263</c:v>
                </c:pt>
                <c:pt idx="815">
                  <c:v>40266</c:v>
                </c:pt>
                <c:pt idx="816">
                  <c:v>40267</c:v>
                </c:pt>
                <c:pt idx="817">
                  <c:v>40268</c:v>
                </c:pt>
                <c:pt idx="818">
                  <c:v>40269</c:v>
                </c:pt>
                <c:pt idx="819">
                  <c:v>40273</c:v>
                </c:pt>
                <c:pt idx="820">
                  <c:v>40274</c:v>
                </c:pt>
                <c:pt idx="821">
                  <c:v>40275</c:v>
                </c:pt>
                <c:pt idx="822">
                  <c:v>40276</c:v>
                </c:pt>
                <c:pt idx="823">
                  <c:v>40277</c:v>
                </c:pt>
                <c:pt idx="824">
                  <c:v>40280</c:v>
                </c:pt>
                <c:pt idx="825">
                  <c:v>40281</c:v>
                </c:pt>
                <c:pt idx="826">
                  <c:v>40282</c:v>
                </c:pt>
                <c:pt idx="827">
                  <c:v>40283</c:v>
                </c:pt>
                <c:pt idx="828">
                  <c:v>40284</c:v>
                </c:pt>
                <c:pt idx="829">
                  <c:v>40287</c:v>
                </c:pt>
                <c:pt idx="830">
                  <c:v>40288</c:v>
                </c:pt>
                <c:pt idx="831">
                  <c:v>40289</c:v>
                </c:pt>
                <c:pt idx="832">
                  <c:v>40290</c:v>
                </c:pt>
                <c:pt idx="833">
                  <c:v>40291</c:v>
                </c:pt>
                <c:pt idx="834">
                  <c:v>40294</c:v>
                </c:pt>
                <c:pt idx="835">
                  <c:v>40295</c:v>
                </c:pt>
                <c:pt idx="836">
                  <c:v>40296</c:v>
                </c:pt>
                <c:pt idx="837">
                  <c:v>40297</c:v>
                </c:pt>
                <c:pt idx="838">
                  <c:v>40298</c:v>
                </c:pt>
                <c:pt idx="839">
                  <c:v>40301</c:v>
                </c:pt>
                <c:pt idx="840">
                  <c:v>40302</c:v>
                </c:pt>
                <c:pt idx="841">
                  <c:v>40303</c:v>
                </c:pt>
                <c:pt idx="842">
                  <c:v>40304</c:v>
                </c:pt>
                <c:pt idx="843">
                  <c:v>40305</c:v>
                </c:pt>
                <c:pt idx="844">
                  <c:v>40308</c:v>
                </c:pt>
                <c:pt idx="845">
                  <c:v>40309</c:v>
                </c:pt>
                <c:pt idx="846">
                  <c:v>40310</c:v>
                </c:pt>
                <c:pt idx="847">
                  <c:v>40311</c:v>
                </c:pt>
                <c:pt idx="848">
                  <c:v>40312</c:v>
                </c:pt>
                <c:pt idx="849">
                  <c:v>40315</c:v>
                </c:pt>
                <c:pt idx="850">
                  <c:v>40316</c:v>
                </c:pt>
                <c:pt idx="851">
                  <c:v>40317</c:v>
                </c:pt>
                <c:pt idx="852">
                  <c:v>40318</c:v>
                </c:pt>
                <c:pt idx="853">
                  <c:v>40319</c:v>
                </c:pt>
                <c:pt idx="854">
                  <c:v>40322</c:v>
                </c:pt>
                <c:pt idx="855">
                  <c:v>40323</c:v>
                </c:pt>
                <c:pt idx="856">
                  <c:v>40324</c:v>
                </c:pt>
                <c:pt idx="857">
                  <c:v>40325</c:v>
                </c:pt>
                <c:pt idx="858">
                  <c:v>40326</c:v>
                </c:pt>
                <c:pt idx="859">
                  <c:v>40330</c:v>
                </c:pt>
                <c:pt idx="860">
                  <c:v>40331</c:v>
                </c:pt>
                <c:pt idx="861">
                  <c:v>40332</c:v>
                </c:pt>
                <c:pt idx="862">
                  <c:v>40333</c:v>
                </c:pt>
                <c:pt idx="863">
                  <c:v>40336</c:v>
                </c:pt>
                <c:pt idx="864">
                  <c:v>40337</c:v>
                </c:pt>
                <c:pt idx="865">
                  <c:v>40338</c:v>
                </c:pt>
                <c:pt idx="866">
                  <c:v>40339</c:v>
                </c:pt>
                <c:pt idx="867">
                  <c:v>40340</c:v>
                </c:pt>
                <c:pt idx="868">
                  <c:v>40343</c:v>
                </c:pt>
                <c:pt idx="869">
                  <c:v>40344</c:v>
                </c:pt>
                <c:pt idx="870">
                  <c:v>40345</c:v>
                </c:pt>
                <c:pt idx="871">
                  <c:v>40346</c:v>
                </c:pt>
                <c:pt idx="872">
                  <c:v>40347</c:v>
                </c:pt>
                <c:pt idx="873">
                  <c:v>40350</c:v>
                </c:pt>
                <c:pt idx="874">
                  <c:v>40351</c:v>
                </c:pt>
                <c:pt idx="875">
                  <c:v>40352</c:v>
                </c:pt>
                <c:pt idx="876">
                  <c:v>40353</c:v>
                </c:pt>
                <c:pt idx="877">
                  <c:v>40354</c:v>
                </c:pt>
                <c:pt idx="878">
                  <c:v>40357</c:v>
                </c:pt>
                <c:pt idx="879">
                  <c:v>40358</c:v>
                </c:pt>
                <c:pt idx="880">
                  <c:v>40359</c:v>
                </c:pt>
                <c:pt idx="881">
                  <c:v>40360</c:v>
                </c:pt>
                <c:pt idx="882">
                  <c:v>40361</c:v>
                </c:pt>
                <c:pt idx="883">
                  <c:v>40365</c:v>
                </c:pt>
                <c:pt idx="884">
                  <c:v>40366</c:v>
                </c:pt>
                <c:pt idx="885">
                  <c:v>40367</c:v>
                </c:pt>
                <c:pt idx="886">
                  <c:v>40368</c:v>
                </c:pt>
                <c:pt idx="887">
                  <c:v>40371</c:v>
                </c:pt>
                <c:pt idx="888">
                  <c:v>40372</c:v>
                </c:pt>
                <c:pt idx="889">
                  <c:v>40373</c:v>
                </c:pt>
                <c:pt idx="890">
                  <c:v>40374</c:v>
                </c:pt>
                <c:pt idx="891">
                  <c:v>40375</c:v>
                </c:pt>
                <c:pt idx="892">
                  <c:v>40378</c:v>
                </c:pt>
                <c:pt idx="893">
                  <c:v>40379</c:v>
                </c:pt>
                <c:pt idx="894">
                  <c:v>40380</c:v>
                </c:pt>
                <c:pt idx="895">
                  <c:v>40381</c:v>
                </c:pt>
                <c:pt idx="896">
                  <c:v>40382</c:v>
                </c:pt>
                <c:pt idx="897">
                  <c:v>40385</c:v>
                </c:pt>
                <c:pt idx="898">
                  <c:v>40386</c:v>
                </c:pt>
                <c:pt idx="899">
                  <c:v>40387</c:v>
                </c:pt>
                <c:pt idx="900">
                  <c:v>40388</c:v>
                </c:pt>
                <c:pt idx="901">
                  <c:v>40389</c:v>
                </c:pt>
                <c:pt idx="902">
                  <c:v>40392</c:v>
                </c:pt>
                <c:pt idx="903">
                  <c:v>40393</c:v>
                </c:pt>
                <c:pt idx="904">
                  <c:v>40394</c:v>
                </c:pt>
                <c:pt idx="905">
                  <c:v>40395</c:v>
                </c:pt>
                <c:pt idx="906">
                  <c:v>40396</c:v>
                </c:pt>
                <c:pt idx="907">
                  <c:v>40399</c:v>
                </c:pt>
                <c:pt idx="908">
                  <c:v>40400</c:v>
                </c:pt>
                <c:pt idx="909">
                  <c:v>40401</c:v>
                </c:pt>
                <c:pt idx="910">
                  <c:v>40402</c:v>
                </c:pt>
                <c:pt idx="911">
                  <c:v>40403</c:v>
                </c:pt>
                <c:pt idx="912">
                  <c:v>40406</c:v>
                </c:pt>
                <c:pt idx="913">
                  <c:v>40407</c:v>
                </c:pt>
                <c:pt idx="914">
                  <c:v>40408</c:v>
                </c:pt>
                <c:pt idx="915">
                  <c:v>40409</c:v>
                </c:pt>
                <c:pt idx="916">
                  <c:v>40410</c:v>
                </c:pt>
                <c:pt idx="917">
                  <c:v>40413</c:v>
                </c:pt>
                <c:pt idx="918">
                  <c:v>40414</c:v>
                </c:pt>
                <c:pt idx="919">
                  <c:v>40415</c:v>
                </c:pt>
                <c:pt idx="920">
                  <c:v>40416</c:v>
                </c:pt>
                <c:pt idx="921">
                  <c:v>40417</c:v>
                </c:pt>
                <c:pt idx="922">
                  <c:v>40420</c:v>
                </c:pt>
                <c:pt idx="923">
                  <c:v>40421</c:v>
                </c:pt>
                <c:pt idx="924">
                  <c:v>40422</c:v>
                </c:pt>
                <c:pt idx="925">
                  <c:v>40423</c:v>
                </c:pt>
                <c:pt idx="926">
                  <c:v>40424</c:v>
                </c:pt>
                <c:pt idx="927">
                  <c:v>40428</c:v>
                </c:pt>
                <c:pt idx="928">
                  <c:v>40429</c:v>
                </c:pt>
                <c:pt idx="929">
                  <c:v>40430</c:v>
                </c:pt>
                <c:pt idx="930">
                  <c:v>40431</c:v>
                </c:pt>
                <c:pt idx="931">
                  <c:v>40434</c:v>
                </c:pt>
                <c:pt idx="932">
                  <c:v>40435</c:v>
                </c:pt>
                <c:pt idx="933">
                  <c:v>40436</c:v>
                </c:pt>
                <c:pt idx="934">
                  <c:v>40437</c:v>
                </c:pt>
                <c:pt idx="935">
                  <c:v>40438</c:v>
                </c:pt>
                <c:pt idx="936">
                  <c:v>40441</c:v>
                </c:pt>
                <c:pt idx="937">
                  <c:v>40442</c:v>
                </c:pt>
                <c:pt idx="938">
                  <c:v>40443</c:v>
                </c:pt>
                <c:pt idx="939">
                  <c:v>40444</c:v>
                </c:pt>
                <c:pt idx="940">
                  <c:v>40445</c:v>
                </c:pt>
                <c:pt idx="941">
                  <c:v>40448</c:v>
                </c:pt>
                <c:pt idx="942">
                  <c:v>40449</c:v>
                </c:pt>
                <c:pt idx="943">
                  <c:v>40450</c:v>
                </c:pt>
                <c:pt idx="944">
                  <c:v>40451</c:v>
                </c:pt>
                <c:pt idx="945">
                  <c:v>40452</c:v>
                </c:pt>
                <c:pt idx="946">
                  <c:v>40455</c:v>
                </c:pt>
                <c:pt idx="947">
                  <c:v>40456</c:v>
                </c:pt>
                <c:pt idx="948">
                  <c:v>40457</c:v>
                </c:pt>
                <c:pt idx="949">
                  <c:v>40458</c:v>
                </c:pt>
                <c:pt idx="950">
                  <c:v>40459</c:v>
                </c:pt>
                <c:pt idx="951">
                  <c:v>40462</c:v>
                </c:pt>
                <c:pt idx="952">
                  <c:v>40463</c:v>
                </c:pt>
                <c:pt idx="953">
                  <c:v>40464</c:v>
                </c:pt>
                <c:pt idx="954">
                  <c:v>40465</c:v>
                </c:pt>
                <c:pt idx="955">
                  <c:v>40466</c:v>
                </c:pt>
                <c:pt idx="956">
                  <c:v>40469</c:v>
                </c:pt>
                <c:pt idx="957">
                  <c:v>40470</c:v>
                </c:pt>
                <c:pt idx="958">
                  <c:v>40471</c:v>
                </c:pt>
                <c:pt idx="959">
                  <c:v>40472</c:v>
                </c:pt>
                <c:pt idx="960">
                  <c:v>40473</c:v>
                </c:pt>
                <c:pt idx="961">
                  <c:v>40476</c:v>
                </c:pt>
                <c:pt idx="962">
                  <c:v>40477</c:v>
                </c:pt>
                <c:pt idx="963">
                  <c:v>40478</c:v>
                </c:pt>
                <c:pt idx="964">
                  <c:v>40479</c:v>
                </c:pt>
                <c:pt idx="965">
                  <c:v>40480</c:v>
                </c:pt>
                <c:pt idx="966">
                  <c:v>40483</c:v>
                </c:pt>
                <c:pt idx="967">
                  <c:v>40484</c:v>
                </c:pt>
                <c:pt idx="968">
                  <c:v>40485</c:v>
                </c:pt>
                <c:pt idx="969">
                  <c:v>40486</c:v>
                </c:pt>
                <c:pt idx="970">
                  <c:v>40487</c:v>
                </c:pt>
                <c:pt idx="971">
                  <c:v>40490</c:v>
                </c:pt>
                <c:pt idx="972">
                  <c:v>40491</c:v>
                </c:pt>
                <c:pt idx="973">
                  <c:v>40492</c:v>
                </c:pt>
                <c:pt idx="974">
                  <c:v>40493</c:v>
                </c:pt>
                <c:pt idx="975">
                  <c:v>40494</c:v>
                </c:pt>
                <c:pt idx="976">
                  <c:v>40495</c:v>
                </c:pt>
                <c:pt idx="977">
                  <c:v>40497</c:v>
                </c:pt>
                <c:pt idx="978">
                  <c:v>40498</c:v>
                </c:pt>
                <c:pt idx="979">
                  <c:v>40499</c:v>
                </c:pt>
                <c:pt idx="980">
                  <c:v>40500</c:v>
                </c:pt>
                <c:pt idx="981">
                  <c:v>40501</c:v>
                </c:pt>
                <c:pt idx="982">
                  <c:v>40502</c:v>
                </c:pt>
                <c:pt idx="983">
                  <c:v>40504</c:v>
                </c:pt>
                <c:pt idx="984">
                  <c:v>40505</c:v>
                </c:pt>
                <c:pt idx="985">
                  <c:v>40506</c:v>
                </c:pt>
                <c:pt idx="986">
                  <c:v>40508</c:v>
                </c:pt>
                <c:pt idx="987">
                  <c:v>40511</c:v>
                </c:pt>
                <c:pt idx="988">
                  <c:v>40512</c:v>
                </c:pt>
                <c:pt idx="989">
                  <c:v>40513</c:v>
                </c:pt>
                <c:pt idx="990">
                  <c:v>40514</c:v>
                </c:pt>
                <c:pt idx="991">
                  <c:v>40515</c:v>
                </c:pt>
                <c:pt idx="992">
                  <c:v>40518</c:v>
                </c:pt>
                <c:pt idx="993">
                  <c:v>40519</c:v>
                </c:pt>
                <c:pt idx="994">
                  <c:v>40520</c:v>
                </c:pt>
                <c:pt idx="995">
                  <c:v>40521</c:v>
                </c:pt>
                <c:pt idx="996">
                  <c:v>40522</c:v>
                </c:pt>
                <c:pt idx="997">
                  <c:v>40525</c:v>
                </c:pt>
                <c:pt idx="998">
                  <c:v>40526</c:v>
                </c:pt>
                <c:pt idx="999">
                  <c:v>40527</c:v>
                </c:pt>
                <c:pt idx="1000">
                  <c:v>40528</c:v>
                </c:pt>
                <c:pt idx="1001">
                  <c:v>40529</c:v>
                </c:pt>
                <c:pt idx="1002">
                  <c:v>40532</c:v>
                </c:pt>
                <c:pt idx="1003">
                  <c:v>40533</c:v>
                </c:pt>
                <c:pt idx="1004">
                  <c:v>40534</c:v>
                </c:pt>
                <c:pt idx="1005">
                  <c:v>40535</c:v>
                </c:pt>
                <c:pt idx="1006">
                  <c:v>40539</c:v>
                </c:pt>
                <c:pt idx="1007">
                  <c:v>40540</c:v>
                </c:pt>
                <c:pt idx="1008">
                  <c:v>40541</c:v>
                </c:pt>
                <c:pt idx="1009">
                  <c:v>40542</c:v>
                </c:pt>
                <c:pt idx="1010">
                  <c:v>40543</c:v>
                </c:pt>
                <c:pt idx="1011">
                  <c:v>40546</c:v>
                </c:pt>
                <c:pt idx="1012">
                  <c:v>40547</c:v>
                </c:pt>
                <c:pt idx="1013">
                  <c:v>40548</c:v>
                </c:pt>
                <c:pt idx="1014">
                  <c:v>40549</c:v>
                </c:pt>
                <c:pt idx="1015">
                  <c:v>40550</c:v>
                </c:pt>
                <c:pt idx="1016">
                  <c:v>40553</c:v>
                </c:pt>
                <c:pt idx="1017">
                  <c:v>40554</c:v>
                </c:pt>
                <c:pt idx="1018">
                  <c:v>40555</c:v>
                </c:pt>
                <c:pt idx="1019">
                  <c:v>40556</c:v>
                </c:pt>
                <c:pt idx="1020">
                  <c:v>40557</c:v>
                </c:pt>
                <c:pt idx="1021">
                  <c:v>40561</c:v>
                </c:pt>
                <c:pt idx="1022">
                  <c:v>40562</c:v>
                </c:pt>
                <c:pt idx="1023">
                  <c:v>40563</c:v>
                </c:pt>
                <c:pt idx="1024">
                  <c:v>40564</c:v>
                </c:pt>
                <c:pt idx="1025">
                  <c:v>40567</c:v>
                </c:pt>
                <c:pt idx="1026">
                  <c:v>40568</c:v>
                </c:pt>
                <c:pt idx="1027">
                  <c:v>40569</c:v>
                </c:pt>
                <c:pt idx="1028">
                  <c:v>40570</c:v>
                </c:pt>
                <c:pt idx="1029">
                  <c:v>40571</c:v>
                </c:pt>
                <c:pt idx="1030">
                  <c:v>40574</c:v>
                </c:pt>
                <c:pt idx="1031">
                  <c:v>40575</c:v>
                </c:pt>
                <c:pt idx="1032">
                  <c:v>40576</c:v>
                </c:pt>
                <c:pt idx="1033">
                  <c:v>40577</c:v>
                </c:pt>
                <c:pt idx="1034">
                  <c:v>40578</c:v>
                </c:pt>
                <c:pt idx="1035">
                  <c:v>40581</c:v>
                </c:pt>
                <c:pt idx="1036">
                  <c:v>40582</c:v>
                </c:pt>
                <c:pt idx="1037">
                  <c:v>40583</c:v>
                </c:pt>
                <c:pt idx="1038">
                  <c:v>40584</c:v>
                </c:pt>
                <c:pt idx="1039">
                  <c:v>40585</c:v>
                </c:pt>
                <c:pt idx="1040">
                  <c:v>40588</c:v>
                </c:pt>
                <c:pt idx="1041">
                  <c:v>40589</c:v>
                </c:pt>
                <c:pt idx="1042">
                  <c:v>40590</c:v>
                </c:pt>
                <c:pt idx="1043">
                  <c:v>40591</c:v>
                </c:pt>
                <c:pt idx="1044">
                  <c:v>40592</c:v>
                </c:pt>
                <c:pt idx="1045">
                  <c:v>40596</c:v>
                </c:pt>
                <c:pt idx="1046">
                  <c:v>40597</c:v>
                </c:pt>
                <c:pt idx="1047">
                  <c:v>40598</c:v>
                </c:pt>
                <c:pt idx="1048">
                  <c:v>40599</c:v>
                </c:pt>
                <c:pt idx="1049">
                  <c:v>40602</c:v>
                </c:pt>
                <c:pt idx="1050">
                  <c:v>40603</c:v>
                </c:pt>
                <c:pt idx="1051">
                  <c:v>40604</c:v>
                </c:pt>
                <c:pt idx="1052">
                  <c:v>40605</c:v>
                </c:pt>
                <c:pt idx="1053">
                  <c:v>40606</c:v>
                </c:pt>
                <c:pt idx="1054">
                  <c:v>40609</c:v>
                </c:pt>
                <c:pt idx="1055">
                  <c:v>40610</c:v>
                </c:pt>
                <c:pt idx="1056">
                  <c:v>40611</c:v>
                </c:pt>
                <c:pt idx="1057">
                  <c:v>40612</c:v>
                </c:pt>
                <c:pt idx="1058">
                  <c:v>40613</c:v>
                </c:pt>
                <c:pt idx="1059">
                  <c:v>40616</c:v>
                </c:pt>
                <c:pt idx="1060">
                  <c:v>40617</c:v>
                </c:pt>
                <c:pt idx="1061">
                  <c:v>40618</c:v>
                </c:pt>
                <c:pt idx="1062">
                  <c:v>40619</c:v>
                </c:pt>
                <c:pt idx="1063">
                  <c:v>40620</c:v>
                </c:pt>
                <c:pt idx="1064">
                  <c:v>40623</c:v>
                </c:pt>
                <c:pt idx="1065">
                  <c:v>40624</c:v>
                </c:pt>
                <c:pt idx="1066">
                  <c:v>40625</c:v>
                </c:pt>
                <c:pt idx="1067">
                  <c:v>40626</c:v>
                </c:pt>
                <c:pt idx="1068">
                  <c:v>40627</c:v>
                </c:pt>
                <c:pt idx="1069">
                  <c:v>40630</c:v>
                </c:pt>
                <c:pt idx="1070">
                  <c:v>40631</c:v>
                </c:pt>
                <c:pt idx="1071">
                  <c:v>40632</c:v>
                </c:pt>
                <c:pt idx="1072">
                  <c:v>40633</c:v>
                </c:pt>
                <c:pt idx="1073">
                  <c:v>40634</c:v>
                </c:pt>
                <c:pt idx="1074">
                  <c:v>40637</c:v>
                </c:pt>
                <c:pt idx="1075">
                  <c:v>40638</c:v>
                </c:pt>
                <c:pt idx="1076">
                  <c:v>40639</c:v>
                </c:pt>
                <c:pt idx="1077">
                  <c:v>40640</c:v>
                </c:pt>
                <c:pt idx="1078">
                  <c:v>40641</c:v>
                </c:pt>
                <c:pt idx="1079">
                  <c:v>40644</c:v>
                </c:pt>
                <c:pt idx="1080">
                  <c:v>40645</c:v>
                </c:pt>
                <c:pt idx="1081">
                  <c:v>40646</c:v>
                </c:pt>
                <c:pt idx="1082">
                  <c:v>40647</c:v>
                </c:pt>
                <c:pt idx="1083">
                  <c:v>40648</c:v>
                </c:pt>
                <c:pt idx="1084">
                  <c:v>40651</c:v>
                </c:pt>
                <c:pt idx="1085">
                  <c:v>40652</c:v>
                </c:pt>
                <c:pt idx="1086">
                  <c:v>40653</c:v>
                </c:pt>
                <c:pt idx="1087">
                  <c:v>40654</c:v>
                </c:pt>
                <c:pt idx="1088">
                  <c:v>40658</c:v>
                </c:pt>
                <c:pt idx="1089">
                  <c:v>40659</c:v>
                </c:pt>
                <c:pt idx="1090">
                  <c:v>40660</c:v>
                </c:pt>
                <c:pt idx="1091">
                  <c:v>40661</c:v>
                </c:pt>
                <c:pt idx="1092">
                  <c:v>40662</c:v>
                </c:pt>
                <c:pt idx="1093">
                  <c:v>40665</c:v>
                </c:pt>
                <c:pt idx="1094">
                  <c:v>40666</c:v>
                </c:pt>
                <c:pt idx="1095">
                  <c:v>40667</c:v>
                </c:pt>
                <c:pt idx="1096">
                  <c:v>40668</c:v>
                </c:pt>
                <c:pt idx="1097">
                  <c:v>40669</c:v>
                </c:pt>
                <c:pt idx="1098">
                  <c:v>40672</c:v>
                </c:pt>
                <c:pt idx="1099">
                  <c:v>40673</c:v>
                </c:pt>
                <c:pt idx="1100">
                  <c:v>40674</c:v>
                </c:pt>
                <c:pt idx="1101">
                  <c:v>40675</c:v>
                </c:pt>
                <c:pt idx="1102">
                  <c:v>40676</c:v>
                </c:pt>
                <c:pt idx="1103">
                  <c:v>40679</c:v>
                </c:pt>
                <c:pt idx="1104">
                  <c:v>40680</c:v>
                </c:pt>
                <c:pt idx="1105">
                  <c:v>40681</c:v>
                </c:pt>
                <c:pt idx="1106">
                  <c:v>40682</c:v>
                </c:pt>
                <c:pt idx="1107">
                  <c:v>40683</c:v>
                </c:pt>
                <c:pt idx="1108">
                  <c:v>40686</c:v>
                </c:pt>
                <c:pt idx="1109">
                  <c:v>40687</c:v>
                </c:pt>
                <c:pt idx="1110">
                  <c:v>40688</c:v>
                </c:pt>
                <c:pt idx="1111">
                  <c:v>40689</c:v>
                </c:pt>
                <c:pt idx="1112">
                  <c:v>40690</c:v>
                </c:pt>
                <c:pt idx="1113">
                  <c:v>40694</c:v>
                </c:pt>
                <c:pt idx="1114">
                  <c:v>40695</c:v>
                </c:pt>
                <c:pt idx="1115">
                  <c:v>40696</c:v>
                </c:pt>
                <c:pt idx="1116">
                  <c:v>40697</c:v>
                </c:pt>
                <c:pt idx="1117">
                  <c:v>40700</c:v>
                </c:pt>
                <c:pt idx="1118">
                  <c:v>40701</c:v>
                </c:pt>
                <c:pt idx="1119">
                  <c:v>40702</c:v>
                </c:pt>
                <c:pt idx="1120">
                  <c:v>40703</c:v>
                </c:pt>
                <c:pt idx="1121">
                  <c:v>40704</c:v>
                </c:pt>
                <c:pt idx="1122">
                  <c:v>40707</c:v>
                </c:pt>
                <c:pt idx="1123">
                  <c:v>40708</c:v>
                </c:pt>
                <c:pt idx="1124">
                  <c:v>40709</c:v>
                </c:pt>
                <c:pt idx="1125">
                  <c:v>40710</c:v>
                </c:pt>
                <c:pt idx="1126">
                  <c:v>40711</c:v>
                </c:pt>
                <c:pt idx="1127">
                  <c:v>40714</c:v>
                </c:pt>
                <c:pt idx="1128">
                  <c:v>40715</c:v>
                </c:pt>
                <c:pt idx="1129">
                  <c:v>40716</c:v>
                </c:pt>
                <c:pt idx="1130">
                  <c:v>40717</c:v>
                </c:pt>
                <c:pt idx="1131">
                  <c:v>40718</c:v>
                </c:pt>
                <c:pt idx="1132">
                  <c:v>40721</c:v>
                </c:pt>
                <c:pt idx="1133">
                  <c:v>40722</c:v>
                </c:pt>
                <c:pt idx="1134">
                  <c:v>40723</c:v>
                </c:pt>
                <c:pt idx="1135">
                  <c:v>40724</c:v>
                </c:pt>
                <c:pt idx="1136">
                  <c:v>40725</c:v>
                </c:pt>
                <c:pt idx="1137">
                  <c:v>40729</c:v>
                </c:pt>
                <c:pt idx="1138">
                  <c:v>40730</c:v>
                </c:pt>
                <c:pt idx="1139">
                  <c:v>40731</c:v>
                </c:pt>
                <c:pt idx="1140">
                  <c:v>40732</c:v>
                </c:pt>
                <c:pt idx="1141">
                  <c:v>40735</c:v>
                </c:pt>
                <c:pt idx="1142">
                  <c:v>40736</c:v>
                </c:pt>
                <c:pt idx="1143">
                  <c:v>40737</c:v>
                </c:pt>
                <c:pt idx="1144">
                  <c:v>40738</c:v>
                </c:pt>
                <c:pt idx="1145">
                  <c:v>40739</c:v>
                </c:pt>
                <c:pt idx="1146">
                  <c:v>40742</c:v>
                </c:pt>
                <c:pt idx="1147">
                  <c:v>40743</c:v>
                </c:pt>
                <c:pt idx="1148">
                  <c:v>40744</c:v>
                </c:pt>
                <c:pt idx="1149">
                  <c:v>40745</c:v>
                </c:pt>
                <c:pt idx="1150">
                  <c:v>40746</c:v>
                </c:pt>
                <c:pt idx="1151">
                  <c:v>40749</c:v>
                </c:pt>
                <c:pt idx="1152">
                  <c:v>40750</c:v>
                </c:pt>
                <c:pt idx="1153">
                  <c:v>40751</c:v>
                </c:pt>
                <c:pt idx="1154">
                  <c:v>40752</c:v>
                </c:pt>
                <c:pt idx="1155">
                  <c:v>40753</c:v>
                </c:pt>
                <c:pt idx="1156">
                  <c:v>40756</c:v>
                </c:pt>
                <c:pt idx="1157">
                  <c:v>40757</c:v>
                </c:pt>
                <c:pt idx="1158">
                  <c:v>40758</c:v>
                </c:pt>
                <c:pt idx="1159">
                  <c:v>40759</c:v>
                </c:pt>
                <c:pt idx="1160">
                  <c:v>40760</c:v>
                </c:pt>
                <c:pt idx="1161">
                  <c:v>40763</c:v>
                </c:pt>
                <c:pt idx="1162">
                  <c:v>40764</c:v>
                </c:pt>
                <c:pt idx="1163">
                  <c:v>40765</c:v>
                </c:pt>
                <c:pt idx="1164">
                  <c:v>40766</c:v>
                </c:pt>
                <c:pt idx="1165">
                  <c:v>40767</c:v>
                </c:pt>
                <c:pt idx="1166">
                  <c:v>40770</c:v>
                </c:pt>
                <c:pt idx="1167">
                  <c:v>40771</c:v>
                </c:pt>
                <c:pt idx="1168">
                  <c:v>40772</c:v>
                </c:pt>
                <c:pt idx="1169">
                  <c:v>40773</c:v>
                </c:pt>
                <c:pt idx="1170">
                  <c:v>40774</c:v>
                </c:pt>
                <c:pt idx="1171">
                  <c:v>40777</c:v>
                </c:pt>
                <c:pt idx="1172">
                  <c:v>40778</c:v>
                </c:pt>
                <c:pt idx="1173">
                  <c:v>40779</c:v>
                </c:pt>
                <c:pt idx="1174">
                  <c:v>40780</c:v>
                </c:pt>
                <c:pt idx="1175">
                  <c:v>40781</c:v>
                </c:pt>
                <c:pt idx="1176">
                  <c:v>40784</c:v>
                </c:pt>
                <c:pt idx="1177">
                  <c:v>40785</c:v>
                </c:pt>
                <c:pt idx="1178">
                  <c:v>40786</c:v>
                </c:pt>
                <c:pt idx="1179">
                  <c:v>40787</c:v>
                </c:pt>
                <c:pt idx="1180">
                  <c:v>40788</c:v>
                </c:pt>
                <c:pt idx="1181">
                  <c:v>40792</c:v>
                </c:pt>
                <c:pt idx="1182">
                  <c:v>40793</c:v>
                </c:pt>
                <c:pt idx="1183">
                  <c:v>40794</c:v>
                </c:pt>
                <c:pt idx="1184">
                  <c:v>40795</c:v>
                </c:pt>
                <c:pt idx="1185">
                  <c:v>40798</c:v>
                </c:pt>
                <c:pt idx="1186">
                  <c:v>40799</c:v>
                </c:pt>
                <c:pt idx="1187">
                  <c:v>40800</c:v>
                </c:pt>
                <c:pt idx="1188">
                  <c:v>40801</c:v>
                </c:pt>
                <c:pt idx="1189">
                  <c:v>40802</c:v>
                </c:pt>
                <c:pt idx="1190">
                  <c:v>40805</c:v>
                </c:pt>
                <c:pt idx="1191">
                  <c:v>40806</c:v>
                </c:pt>
                <c:pt idx="1192">
                  <c:v>40807</c:v>
                </c:pt>
                <c:pt idx="1193">
                  <c:v>40808</c:v>
                </c:pt>
                <c:pt idx="1194">
                  <c:v>40809</c:v>
                </c:pt>
                <c:pt idx="1195">
                  <c:v>40812</c:v>
                </c:pt>
                <c:pt idx="1196">
                  <c:v>40813</c:v>
                </c:pt>
                <c:pt idx="1197">
                  <c:v>40814</c:v>
                </c:pt>
                <c:pt idx="1198">
                  <c:v>40815</c:v>
                </c:pt>
                <c:pt idx="1199">
                  <c:v>40816</c:v>
                </c:pt>
                <c:pt idx="1200">
                  <c:v>40819</c:v>
                </c:pt>
                <c:pt idx="1201">
                  <c:v>40820</c:v>
                </c:pt>
                <c:pt idx="1202">
                  <c:v>40821</c:v>
                </c:pt>
                <c:pt idx="1203">
                  <c:v>40822</c:v>
                </c:pt>
                <c:pt idx="1204">
                  <c:v>40823</c:v>
                </c:pt>
                <c:pt idx="1205">
                  <c:v>40826</c:v>
                </c:pt>
                <c:pt idx="1206">
                  <c:v>40827</c:v>
                </c:pt>
                <c:pt idx="1207">
                  <c:v>40828</c:v>
                </c:pt>
                <c:pt idx="1208">
                  <c:v>40829</c:v>
                </c:pt>
                <c:pt idx="1209">
                  <c:v>40830</c:v>
                </c:pt>
                <c:pt idx="1210">
                  <c:v>40833</c:v>
                </c:pt>
                <c:pt idx="1211">
                  <c:v>40834</c:v>
                </c:pt>
                <c:pt idx="1212">
                  <c:v>40835</c:v>
                </c:pt>
                <c:pt idx="1213">
                  <c:v>40836</c:v>
                </c:pt>
                <c:pt idx="1214">
                  <c:v>40837</c:v>
                </c:pt>
                <c:pt idx="1215">
                  <c:v>40840</c:v>
                </c:pt>
                <c:pt idx="1216">
                  <c:v>40841</c:v>
                </c:pt>
                <c:pt idx="1217">
                  <c:v>40842</c:v>
                </c:pt>
                <c:pt idx="1218">
                  <c:v>40843</c:v>
                </c:pt>
                <c:pt idx="1219">
                  <c:v>40844</c:v>
                </c:pt>
                <c:pt idx="1220">
                  <c:v>40847</c:v>
                </c:pt>
                <c:pt idx="1221">
                  <c:v>40848</c:v>
                </c:pt>
                <c:pt idx="1222">
                  <c:v>40849</c:v>
                </c:pt>
                <c:pt idx="1223">
                  <c:v>40850</c:v>
                </c:pt>
                <c:pt idx="1224">
                  <c:v>40851</c:v>
                </c:pt>
                <c:pt idx="1225">
                  <c:v>40854</c:v>
                </c:pt>
                <c:pt idx="1226">
                  <c:v>40855</c:v>
                </c:pt>
                <c:pt idx="1227">
                  <c:v>40856</c:v>
                </c:pt>
                <c:pt idx="1228">
                  <c:v>40857</c:v>
                </c:pt>
                <c:pt idx="1229">
                  <c:v>40858</c:v>
                </c:pt>
                <c:pt idx="1230">
                  <c:v>40861</c:v>
                </c:pt>
                <c:pt idx="1231">
                  <c:v>40862</c:v>
                </c:pt>
                <c:pt idx="1232">
                  <c:v>40863</c:v>
                </c:pt>
                <c:pt idx="1233">
                  <c:v>40864</c:v>
                </c:pt>
                <c:pt idx="1234">
                  <c:v>40865</c:v>
                </c:pt>
                <c:pt idx="1235">
                  <c:v>40868</c:v>
                </c:pt>
                <c:pt idx="1236">
                  <c:v>40869</c:v>
                </c:pt>
                <c:pt idx="1237">
                  <c:v>40870</c:v>
                </c:pt>
                <c:pt idx="1238">
                  <c:v>40872</c:v>
                </c:pt>
                <c:pt idx="1239">
                  <c:v>40875</c:v>
                </c:pt>
                <c:pt idx="1240">
                  <c:v>40876</c:v>
                </c:pt>
                <c:pt idx="1241">
                  <c:v>40877</c:v>
                </c:pt>
                <c:pt idx="1242">
                  <c:v>40878</c:v>
                </c:pt>
                <c:pt idx="1243">
                  <c:v>40879</c:v>
                </c:pt>
                <c:pt idx="1244">
                  <c:v>40882</c:v>
                </c:pt>
                <c:pt idx="1245">
                  <c:v>40883</c:v>
                </c:pt>
                <c:pt idx="1246">
                  <c:v>40884</c:v>
                </c:pt>
                <c:pt idx="1247">
                  <c:v>40885</c:v>
                </c:pt>
                <c:pt idx="1248">
                  <c:v>40886</c:v>
                </c:pt>
                <c:pt idx="1249">
                  <c:v>40889</c:v>
                </c:pt>
                <c:pt idx="1250" formatCode="mmm\ dd\,\ yyyy">
                  <c:v>40890</c:v>
                </c:pt>
                <c:pt idx="1251" formatCode="mmm\ dd\,\ yyyy">
                  <c:v>40891</c:v>
                </c:pt>
                <c:pt idx="1252" formatCode="mmm\ dd\,\ yyyy">
                  <c:v>40892</c:v>
                </c:pt>
                <c:pt idx="1253" formatCode="mmm\ dd\,\ yyyy">
                  <c:v>40893</c:v>
                </c:pt>
                <c:pt idx="1254" formatCode="mmm\ dd\,\ yyyy">
                  <c:v>40896</c:v>
                </c:pt>
                <c:pt idx="1255" formatCode="mmm\ dd\,\ yyyy">
                  <c:v>40897</c:v>
                </c:pt>
                <c:pt idx="1256" formatCode="mmm\ dd\,\ yyyy">
                  <c:v>40898</c:v>
                </c:pt>
                <c:pt idx="1257" formatCode="mmm\ dd\,\ yyyy">
                  <c:v>40899</c:v>
                </c:pt>
                <c:pt idx="1258" formatCode="mmm\ dd\,\ yyyy">
                  <c:v>40900</c:v>
                </c:pt>
                <c:pt idx="1259" formatCode="mmm\ dd\,\ yyyy">
                  <c:v>40904</c:v>
                </c:pt>
                <c:pt idx="1260" formatCode="mmm\ dd\,\ yyyy">
                  <c:v>40905</c:v>
                </c:pt>
                <c:pt idx="1261" formatCode="mmm\ dd\,\ yyyy">
                  <c:v>40906</c:v>
                </c:pt>
                <c:pt idx="1262" formatCode="mmm\ dd\,\ yyyy">
                  <c:v>40907</c:v>
                </c:pt>
                <c:pt idx="1263" formatCode="mmm\ dd\,\ yyyy">
                  <c:v>40911</c:v>
                </c:pt>
                <c:pt idx="1264" formatCode="mmm\ dd\,\ yyyy">
                  <c:v>40912</c:v>
                </c:pt>
                <c:pt idx="1265" formatCode="mmm\ dd\,\ yyyy">
                  <c:v>40913</c:v>
                </c:pt>
                <c:pt idx="1266" formatCode="mmm\ dd\,\ yyyy">
                  <c:v>40914</c:v>
                </c:pt>
                <c:pt idx="1267" formatCode="mmm\ dd\,\ yyyy">
                  <c:v>40917</c:v>
                </c:pt>
                <c:pt idx="1268" formatCode="mmm\ dd\,\ yyyy">
                  <c:v>40918</c:v>
                </c:pt>
                <c:pt idx="1269" formatCode="mmm\ dd\,\ yyyy">
                  <c:v>40919</c:v>
                </c:pt>
                <c:pt idx="1270" formatCode="mmm\ dd\,\ yyyy">
                  <c:v>40920</c:v>
                </c:pt>
                <c:pt idx="1271" formatCode="mmm\ dd\,\ yyyy">
                  <c:v>40921</c:v>
                </c:pt>
                <c:pt idx="1272" formatCode="mmm\ dd\,\ yyyy">
                  <c:v>40925</c:v>
                </c:pt>
                <c:pt idx="1273" formatCode="mmm\ dd\,\ yyyy">
                  <c:v>40926</c:v>
                </c:pt>
                <c:pt idx="1274" formatCode="mmm\ dd\,\ yyyy">
                  <c:v>40927</c:v>
                </c:pt>
                <c:pt idx="1275" formatCode="mmm\ dd\,\ yyyy">
                  <c:v>40928</c:v>
                </c:pt>
                <c:pt idx="1276" formatCode="mmm\ dd\,\ yyyy">
                  <c:v>40931</c:v>
                </c:pt>
                <c:pt idx="1277" formatCode="mmm\ dd\,\ yyyy">
                  <c:v>40932</c:v>
                </c:pt>
                <c:pt idx="1278" formatCode="mmm\ dd\,\ yyyy">
                  <c:v>40933</c:v>
                </c:pt>
                <c:pt idx="1279" formatCode="mmm\ dd\,\ yyyy">
                  <c:v>40934</c:v>
                </c:pt>
                <c:pt idx="1280" formatCode="mmm\ dd\,\ yyyy">
                  <c:v>40935</c:v>
                </c:pt>
                <c:pt idx="1281" formatCode="mmm\ dd\,\ yyyy">
                  <c:v>40938</c:v>
                </c:pt>
                <c:pt idx="1282" formatCode="mmm\ dd\,\ yyyy">
                  <c:v>40939</c:v>
                </c:pt>
                <c:pt idx="1283" formatCode="mmm\ dd\,\ yyyy">
                  <c:v>40940</c:v>
                </c:pt>
                <c:pt idx="1284" formatCode="mmm\ dd\,\ yyyy">
                  <c:v>40941</c:v>
                </c:pt>
                <c:pt idx="1285" formatCode="mmm\ dd\,\ yyyy">
                  <c:v>40942</c:v>
                </c:pt>
                <c:pt idx="1286" formatCode="mmm\ dd\,\ yyyy">
                  <c:v>40945</c:v>
                </c:pt>
                <c:pt idx="1287" formatCode="mmm\ dd\,\ yyyy">
                  <c:v>40946</c:v>
                </c:pt>
                <c:pt idx="1288" formatCode="mmm\ dd\,\ yyyy">
                  <c:v>40947</c:v>
                </c:pt>
                <c:pt idx="1289" formatCode="mmm\ dd\,\ yyyy">
                  <c:v>40948</c:v>
                </c:pt>
                <c:pt idx="1290" formatCode="mmm\ dd\,\ yyyy">
                  <c:v>40949</c:v>
                </c:pt>
                <c:pt idx="1291" formatCode="mmm\ dd\,\ yyyy">
                  <c:v>40952</c:v>
                </c:pt>
                <c:pt idx="1292" formatCode="mmm\ dd\,\ yyyy">
                  <c:v>40953</c:v>
                </c:pt>
                <c:pt idx="1293" formatCode="mmm\ dd\,\ yyyy">
                  <c:v>40954</c:v>
                </c:pt>
                <c:pt idx="1294" formatCode="mmm\ dd\,\ yyyy">
                  <c:v>40955</c:v>
                </c:pt>
                <c:pt idx="1295" formatCode="mmm\ dd\,\ yyyy">
                  <c:v>40956</c:v>
                </c:pt>
                <c:pt idx="1296" formatCode="mmm\ dd\,\ yyyy">
                  <c:v>40960</c:v>
                </c:pt>
                <c:pt idx="1297" formatCode="mmm\ dd\,\ yyyy">
                  <c:v>40961</c:v>
                </c:pt>
                <c:pt idx="1298" formatCode="mmm\ dd\,\ yyyy">
                  <c:v>40962</c:v>
                </c:pt>
                <c:pt idx="1299" formatCode="mmm\ dd\,\ yyyy">
                  <c:v>40963</c:v>
                </c:pt>
                <c:pt idx="1300" formatCode="mmm\ dd\,\ yyyy">
                  <c:v>40966</c:v>
                </c:pt>
                <c:pt idx="1301" formatCode="mmm\ dd\,\ yyyy">
                  <c:v>40967</c:v>
                </c:pt>
                <c:pt idx="1302" formatCode="mmm\ dd\,\ yyyy">
                  <c:v>40968</c:v>
                </c:pt>
                <c:pt idx="1303" formatCode="mmm\ dd\,\ yyyy">
                  <c:v>40969</c:v>
                </c:pt>
                <c:pt idx="1304" formatCode="mmm\ dd\,\ yyyy">
                  <c:v>40970</c:v>
                </c:pt>
                <c:pt idx="1305" formatCode="mmm\ dd\,\ yyyy">
                  <c:v>40973</c:v>
                </c:pt>
                <c:pt idx="1306" formatCode="mmm\ dd\,\ yyyy">
                  <c:v>40974</c:v>
                </c:pt>
                <c:pt idx="1307" formatCode="mmm\ dd\,\ yyyy">
                  <c:v>40975</c:v>
                </c:pt>
                <c:pt idx="1308" formatCode="mmm\ dd\,\ yyyy">
                  <c:v>40976</c:v>
                </c:pt>
                <c:pt idx="1309" formatCode="mmm\ dd\,\ yyyy">
                  <c:v>40977</c:v>
                </c:pt>
                <c:pt idx="1310" formatCode="mmm\ dd\,\ yyyy">
                  <c:v>40980</c:v>
                </c:pt>
                <c:pt idx="1311" formatCode="mmm\ dd\,\ yyyy">
                  <c:v>40981</c:v>
                </c:pt>
                <c:pt idx="1312" formatCode="mmm\ dd\,\ yyyy">
                  <c:v>40982</c:v>
                </c:pt>
                <c:pt idx="1313" formatCode="mmm\ dd\,\ yyyy">
                  <c:v>40983</c:v>
                </c:pt>
                <c:pt idx="1314" formatCode="mmm\ dd\,\ yyyy">
                  <c:v>40984</c:v>
                </c:pt>
                <c:pt idx="1315" formatCode="mmm\ dd\,\ yyyy">
                  <c:v>40987</c:v>
                </c:pt>
                <c:pt idx="1316" formatCode="mmm\ dd\,\ yyyy">
                  <c:v>40988</c:v>
                </c:pt>
                <c:pt idx="1317" formatCode="[$-409]mmmm\ d\,\ yyyy;@">
                  <c:v>40989</c:v>
                </c:pt>
                <c:pt idx="1318" formatCode="[$-409]mmmm\ d\,\ yyyy;@">
                  <c:v>40990</c:v>
                </c:pt>
                <c:pt idx="1319" formatCode="[$-409]mmmm\ d\,\ yyyy;@">
                  <c:v>40991</c:v>
                </c:pt>
                <c:pt idx="1320" formatCode="[$-409]mmmm\ d\,\ yyyy;@">
                  <c:v>40994</c:v>
                </c:pt>
                <c:pt idx="1321" formatCode="[$-409]mmmm\ d\,\ yyyy;@">
                  <c:v>40995</c:v>
                </c:pt>
                <c:pt idx="1322" formatCode="[$-409]mmmm\ d\,\ yyyy;@">
                  <c:v>40996</c:v>
                </c:pt>
                <c:pt idx="1323" formatCode="[$-409]mmmm\ d\,\ yyyy;@">
                  <c:v>40997</c:v>
                </c:pt>
                <c:pt idx="1324" formatCode="[$-409]mmmm\ d\,\ yyyy;@">
                  <c:v>40998</c:v>
                </c:pt>
                <c:pt idx="1325" formatCode="[$-409]mmmm\ d\,\ yyyy;@">
                  <c:v>41001</c:v>
                </c:pt>
                <c:pt idx="1326" formatCode="[$-409]mmmm\ d\,\ yyyy;@">
                  <c:v>41002</c:v>
                </c:pt>
                <c:pt idx="1327" formatCode="[$-409]mmmm\ d\,\ yyyy;@">
                  <c:v>41003</c:v>
                </c:pt>
                <c:pt idx="1328" formatCode="[$-409]mmmm\ d\,\ yyyy;@">
                  <c:v>41004</c:v>
                </c:pt>
                <c:pt idx="1329" formatCode="[$-409]mmmm\ d\,\ yyyy;@">
                  <c:v>41008</c:v>
                </c:pt>
                <c:pt idx="1330" formatCode="[$-409]mmmm\ d\,\ yyyy;@">
                  <c:v>41009</c:v>
                </c:pt>
                <c:pt idx="1331" formatCode="[$-409]mmmm\ d\,\ yyyy;@">
                  <c:v>41010</c:v>
                </c:pt>
                <c:pt idx="1332" formatCode="[$-409]mmmm\ d\,\ yyyy;@">
                  <c:v>41011</c:v>
                </c:pt>
                <c:pt idx="1333" formatCode="[$-409]mmmm\ d\,\ yyyy;@">
                  <c:v>41012</c:v>
                </c:pt>
                <c:pt idx="1334" formatCode="[$-409]mmmm\ d\,\ yyyy;@">
                  <c:v>41015</c:v>
                </c:pt>
                <c:pt idx="1335" formatCode="[$-409]mmmm\ d\,\ yyyy;@">
                  <c:v>41016</c:v>
                </c:pt>
                <c:pt idx="1336" formatCode="mmm\ dd\,\ yyyy">
                  <c:v>41017</c:v>
                </c:pt>
                <c:pt idx="1337" formatCode="mmm\ dd\,\ yyyy">
                  <c:v>41018</c:v>
                </c:pt>
                <c:pt idx="1338" formatCode="mmm\ dd\,\ yyyy">
                  <c:v>41019</c:v>
                </c:pt>
                <c:pt idx="1339" formatCode="mmm\ dd\,\ yyyy">
                  <c:v>41022</c:v>
                </c:pt>
                <c:pt idx="1340" formatCode="mmm\ dd\,\ yyyy">
                  <c:v>41023</c:v>
                </c:pt>
                <c:pt idx="1341" formatCode="mmm\ dd\,\ yyyy">
                  <c:v>41024</c:v>
                </c:pt>
                <c:pt idx="1342" formatCode="mmm\ dd\,\ yyyy">
                  <c:v>41025</c:v>
                </c:pt>
                <c:pt idx="1343" formatCode="mmm\ dd\,\ yyyy">
                  <c:v>41026</c:v>
                </c:pt>
                <c:pt idx="1344" formatCode="mmm\ dd\,\ yyyy">
                  <c:v>41029</c:v>
                </c:pt>
                <c:pt idx="1345" formatCode="mmm\ dd\,\ yyyy">
                  <c:v>41030</c:v>
                </c:pt>
                <c:pt idx="1346" formatCode="mmm\ dd\,\ yyyy">
                  <c:v>41031</c:v>
                </c:pt>
                <c:pt idx="1347" formatCode="mmm\ dd\,\ yyyy">
                  <c:v>41032</c:v>
                </c:pt>
                <c:pt idx="1348" formatCode="mmm\ dd\,\ yyyy">
                  <c:v>41033</c:v>
                </c:pt>
                <c:pt idx="1349" formatCode="mmm\ dd\,\ yyyy">
                  <c:v>41036</c:v>
                </c:pt>
                <c:pt idx="1350" formatCode="mmm\ dd\,\ yyyy">
                  <c:v>41037</c:v>
                </c:pt>
                <c:pt idx="1351" formatCode="mmm\ dd\,\ yyyy">
                  <c:v>41038</c:v>
                </c:pt>
                <c:pt idx="1352" formatCode="mmm\ dd\,\ yyyy">
                  <c:v>41039</c:v>
                </c:pt>
                <c:pt idx="1353" formatCode="mmm\ dd\,\ yyyy">
                  <c:v>41040</c:v>
                </c:pt>
                <c:pt idx="1354" formatCode="mmm\ dd\,\ yyyy">
                  <c:v>41043</c:v>
                </c:pt>
                <c:pt idx="1355" formatCode="mmm\ dd\,\ yyyy">
                  <c:v>41044</c:v>
                </c:pt>
                <c:pt idx="1356" formatCode="mmm\ dd\,\ yyyy">
                  <c:v>41045</c:v>
                </c:pt>
                <c:pt idx="1357" formatCode="mmm\ dd\,\ yyyy">
                  <c:v>41046</c:v>
                </c:pt>
                <c:pt idx="1358" formatCode="mmm\ dd\,\ yyyy">
                  <c:v>41047</c:v>
                </c:pt>
                <c:pt idx="1359" formatCode="mmm\ dd\,\ yyyy">
                  <c:v>41050</c:v>
                </c:pt>
                <c:pt idx="1360" formatCode="mmm\ dd\,\ yyyy">
                  <c:v>41051</c:v>
                </c:pt>
                <c:pt idx="1361" formatCode="mmm\ dd\,\ yyyy">
                  <c:v>41052</c:v>
                </c:pt>
                <c:pt idx="1362" formatCode="mmm\ dd\,\ yyyy">
                  <c:v>41053</c:v>
                </c:pt>
                <c:pt idx="1363" formatCode="mmm\ dd\,\ yyyy">
                  <c:v>41054</c:v>
                </c:pt>
                <c:pt idx="1364" formatCode="mmm\ dd\,\ yyyy">
                  <c:v>41058</c:v>
                </c:pt>
                <c:pt idx="1365" formatCode="mmm\ dd\,\ yyyy">
                  <c:v>41059</c:v>
                </c:pt>
                <c:pt idx="1366" formatCode="mmm\ dd\,\ yyyy">
                  <c:v>41060</c:v>
                </c:pt>
                <c:pt idx="1367" formatCode="mmm\ dd\,\ yyyy">
                  <c:v>41061</c:v>
                </c:pt>
                <c:pt idx="1368" formatCode="mmm\ dd\,\ yyyy">
                  <c:v>41064</c:v>
                </c:pt>
                <c:pt idx="1369" formatCode="mmm\ dd\,\ yyyy">
                  <c:v>41065</c:v>
                </c:pt>
                <c:pt idx="1370" formatCode="mmm\ dd\,\ yyyy">
                  <c:v>41066</c:v>
                </c:pt>
                <c:pt idx="1371" formatCode="mmm\ dd\,\ yyyy">
                  <c:v>41067</c:v>
                </c:pt>
                <c:pt idx="1372" formatCode="mmm\ dd\,\ yyyy">
                  <c:v>41068</c:v>
                </c:pt>
                <c:pt idx="1373" formatCode="mmm\ dd\,\ yyyy">
                  <c:v>41071</c:v>
                </c:pt>
                <c:pt idx="1374" formatCode="mmm\ dd\,\ yyyy">
                  <c:v>41072</c:v>
                </c:pt>
                <c:pt idx="1375" formatCode="mmm\ dd\,\ yyyy">
                  <c:v>41073</c:v>
                </c:pt>
                <c:pt idx="1376" formatCode="mmm\ dd\,\ yyyy">
                  <c:v>41074</c:v>
                </c:pt>
                <c:pt idx="1377" formatCode="mmm\ dd\,\ yyyy">
                  <c:v>41075</c:v>
                </c:pt>
                <c:pt idx="1378" formatCode="mmm\ dd\,\ yyyy">
                  <c:v>41078</c:v>
                </c:pt>
                <c:pt idx="1379" formatCode="mmm\ dd\,\ yyyy">
                  <c:v>41079</c:v>
                </c:pt>
                <c:pt idx="1380" formatCode="mmm\ dd\,\ yyyy">
                  <c:v>41080</c:v>
                </c:pt>
                <c:pt idx="1381" formatCode="mmm\ dd\,\ yyyy">
                  <c:v>41081</c:v>
                </c:pt>
                <c:pt idx="1382" formatCode="mmm\ dd\,\ yyyy">
                  <c:v>41082</c:v>
                </c:pt>
                <c:pt idx="1383" formatCode="mmm\ dd\,\ yyyy">
                  <c:v>41085</c:v>
                </c:pt>
                <c:pt idx="1384" formatCode="mmm\ dd\,\ yyyy">
                  <c:v>41086</c:v>
                </c:pt>
                <c:pt idx="1385" formatCode="mmm\ dd\,\ yyyy">
                  <c:v>41087</c:v>
                </c:pt>
                <c:pt idx="1386" formatCode="mmm\ dd\,\ yyyy">
                  <c:v>41088</c:v>
                </c:pt>
                <c:pt idx="1387" formatCode="mmm\ dd\,\ yyyy">
                  <c:v>41089</c:v>
                </c:pt>
                <c:pt idx="1388" formatCode="mmm\ dd\,\ yyyy">
                  <c:v>41092</c:v>
                </c:pt>
                <c:pt idx="1389" formatCode="mmm\ dd\,\ yyyy">
                  <c:v>41093</c:v>
                </c:pt>
                <c:pt idx="1390" formatCode="mmm\ dd\,\ yyyy">
                  <c:v>41095</c:v>
                </c:pt>
                <c:pt idx="1391" formatCode="mmm\ dd\,\ yyyy">
                  <c:v>41096</c:v>
                </c:pt>
                <c:pt idx="1392" formatCode="mmm\ dd\,\ yyyy">
                  <c:v>41099</c:v>
                </c:pt>
                <c:pt idx="1393" formatCode="mmm\ dd\,\ yyyy">
                  <c:v>41100</c:v>
                </c:pt>
                <c:pt idx="1394" formatCode="mmm\ dd\,\ yyyy">
                  <c:v>41101</c:v>
                </c:pt>
                <c:pt idx="1395" formatCode="mmm\ dd\,\ yyyy">
                  <c:v>41102</c:v>
                </c:pt>
                <c:pt idx="1396" formatCode="mmm\ dd\,\ yyyy">
                  <c:v>41103</c:v>
                </c:pt>
                <c:pt idx="1397" formatCode="mmm\ dd\,\ yyyy">
                  <c:v>41106</c:v>
                </c:pt>
                <c:pt idx="1398" formatCode="mmm\ dd\,\ yyyy">
                  <c:v>41107</c:v>
                </c:pt>
                <c:pt idx="1399" formatCode="mmm\ dd\,\ yyyy">
                  <c:v>41108</c:v>
                </c:pt>
                <c:pt idx="1400" formatCode="mmm\ dd\,\ yyyy">
                  <c:v>41109</c:v>
                </c:pt>
                <c:pt idx="1401" formatCode="mmm\ dd\,\ yyyy">
                  <c:v>41110</c:v>
                </c:pt>
                <c:pt idx="1402" formatCode="mmm\ dd\,\ yyyy">
                  <c:v>41113</c:v>
                </c:pt>
                <c:pt idx="1403" formatCode="mmm\ dd\,\ yyyy">
                  <c:v>41114</c:v>
                </c:pt>
                <c:pt idx="1404" formatCode="mmm\ dd\,\ yyyy">
                  <c:v>41115</c:v>
                </c:pt>
                <c:pt idx="1405" formatCode="mmm\ dd\,\ yyyy">
                  <c:v>41116</c:v>
                </c:pt>
                <c:pt idx="1406" formatCode="mmm\ dd\,\ yyyy">
                  <c:v>41117</c:v>
                </c:pt>
                <c:pt idx="1407" formatCode="mmm\ dd\,\ yyyy">
                  <c:v>41120</c:v>
                </c:pt>
                <c:pt idx="1408" formatCode="mmm\ dd\,\ yyyy">
                  <c:v>41121</c:v>
                </c:pt>
                <c:pt idx="1409" formatCode="mmm\ dd\,\ yyyy">
                  <c:v>41122</c:v>
                </c:pt>
                <c:pt idx="1410" formatCode="mmm\ dd\,\ yyyy">
                  <c:v>41123</c:v>
                </c:pt>
                <c:pt idx="1411" formatCode="mmm\ dd\,\ yyyy">
                  <c:v>41124</c:v>
                </c:pt>
                <c:pt idx="1412" formatCode="mmm\ dd\,\ yyyy">
                  <c:v>41127</c:v>
                </c:pt>
                <c:pt idx="1413" formatCode="mmm\ dd\,\ yyyy">
                  <c:v>41128</c:v>
                </c:pt>
                <c:pt idx="1414" formatCode="mmm\ dd\,\ yyyy">
                  <c:v>41129</c:v>
                </c:pt>
                <c:pt idx="1415" formatCode="mmm\ dd\,\ yyyy">
                  <c:v>41130</c:v>
                </c:pt>
                <c:pt idx="1416" formatCode="mmm\ dd\,\ yyyy">
                  <c:v>41131</c:v>
                </c:pt>
                <c:pt idx="1417" formatCode="mmm\ dd\,\ yyyy">
                  <c:v>41134</c:v>
                </c:pt>
                <c:pt idx="1418" formatCode="mmm\ dd\,\ yyyy">
                  <c:v>41135</c:v>
                </c:pt>
                <c:pt idx="1419" formatCode="mmm\ dd\,\ yyyy">
                  <c:v>41136</c:v>
                </c:pt>
                <c:pt idx="1420" formatCode="mmm\ dd\,\ yyyy">
                  <c:v>41137</c:v>
                </c:pt>
                <c:pt idx="1421" formatCode="mmm\ dd\,\ yyyy">
                  <c:v>41138</c:v>
                </c:pt>
                <c:pt idx="1422" formatCode="mmm\ dd\,\ yyyy">
                  <c:v>41141</c:v>
                </c:pt>
                <c:pt idx="1423" formatCode="mmm\ dd\,\ yyyy">
                  <c:v>41142</c:v>
                </c:pt>
                <c:pt idx="1424" formatCode="mmm\ dd\,\ yyyy">
                  <c:v>41143</c:v>
                </c:pt>
                <c:pt idx="1425" formatCode="mmm\ dd\,\ yyyy">
                  <c:v>41144</c:v>
                </c:pt>
                <c:pt idx="1426" formatCode="mmm\ dd\,\ yyyy">
                  <c:v>41145</c:v>
                </c:pt>
                <c:pt idx="1427" formatCode="mmm\ dd\,\ yyyy">
                  <c:v>41148</c:v>
                </c:pt>
                <c:pt idx="1428" formatCode="mmm\ dd\,\ yyyy">
                  <c:v>41149</c:v>
                </c:pt>
                <c:pt idx="1429" formatCode="mmm\ dd\,\ yyyy">
                  <c:v>41150</c:v>
                </c:pt>
                <c:pt idx="1430" formatCode="mmm\ dd\,\ yyyy">
                  <c:v>41151</c:v>
                </c:pt>
                <c:pt idx="1431" formatCode="mmm\ dd\,\ yyyy">
                  <c:v>41152</c:v>
                </c:pt>
                <c:pt idx="1432" formatCode="mmm\ dd\,\ yyyy">
                  <c:v>41155</c:v>
                </c:pt>
                <c:pt idx="1433" formatCode="mmm\ dd\,\ yyyy">
                  <c:v>41156</c:v>
                </c:pt>
                <c:pt idx="1434" formatCode="mmm\ dd\,\ yyyy">
                  <c:v>41157</c:v>
                </c:pt>
                <c:pt idx="1435" formatCode="mmm\ dd\,\ yyyy">
                  <c:v>41158</c:v>
                </c:pt>
                <c:pt idx="1436" formatCode="mmm\ dd\,\ yyyy">
                  <c:v>41159</c:v>
                </c:pt>
                <c:pt idx="1437" formatCode="mmm\ dd\,\ yyyy">
                  <c:v>41162</c:v>
                </c:pt>
                <c:pt idx="1438" formatCode="mmm\ dd\,\ yyyy">
                  <c:v>41163</c:v>
                </c:pt>
                <c:pt idx="1439" formatCode="mmm\ dd\,\ yyyy">
                  <c:v>41164</c:v>
                </c:pt>
                <c:pt idx="1440" formatCode="mmm\ dd\,\ yyyy">
                  <c:v>41165</c:v>
                </c:pt>
                <c:pt idx="1441" formatCode="mmm\ dd\,\ yyyy">
                  <c:v>41166</c:v>
                </c:pt>
                <c:pt idx="1442" formatCode="mmm\ dd\,\ yyyy">
                  <c:v>41169</c:v>
                </c:pt>
                <c:pt idx="1443" formatCode="mmm\ dd\,\ yyyy">
                  <c:v>41170</c:v>
                </c:pt>
                <c:pt idx="1444" formatCode="mmm\ dd\,\ yyyy">
                  <c:v>41171</c:v>
                </c:pt>
                <c:pt idx="1445" formatCode="mmm\ dd\,\ yyyy">
                  <c:v>41172</c:v>
                </c:pt>
                <c:pt idx="1446" formatCode="mmm\ dd\,\ yyyy">
                  <c:v>41173</c:v>
                </c:pt>
                <c:pt idx="1447" formatCode="mmm\ dd\,\ yyyy">
                  <c:v>41176</c:v>
                </c:pt>
                <c:pt idx="1448" formatCode="mmm\ dd\,\ yyyy">
                  <c:v>41177</c:v>
                </c:pt>
                <c:pt idx="1449" formatCode="mmm\ dd\,\ yyyy">
                  <c:v>41178</c:v>
                </c:pt>
                <c:pt idx="1450" formatCode="mmm\ dd\,\ yyyy">
                  <c:v>41179</c:v>
                </c:pt>
                <c:pt idx="1451" formatCode="mmm\ dd\,\ yyyy">
                  <c:v>41180</c:v>
                </c:pt>
                <c:pt idx="1452" formatCode="mmm\ dd\,\ yyyy">
                  <c:v>41183</c:v>
                </c:pt>
                <c:pt idx="1453" formatCode="mmm\ dd\,\ yyyy">
                  <c:v>41184</c:v>
                </c:pt>
                <c:pt idx="1454" formatCode="mmm\ dd\,\ yyyy">
                  <c:v>41185</c:v>
                </c:pt>
                <c:pt idx="1455" formatCode="mmm\ dd\,\ yyyy">
                  <c:v>41186</c:v>
                </c:pt>
                <c:pt idx="1456" formatCode="mmm\ dd\,\ yyyy">
                  <c:v>41187</c:v>
                </c:pt>
                <c:pt idx="1457" formatCode="mmm\ dd\,\ yyyy">
                  <c:v>41190</c:v>
                </c:pt>
                <c:pt idx="1458" formatCode="mmm\ dd\,\ yyyy">
                  <c:v>41191</c:v>
                </c:pt>
                <c:pt idx="1459" formatCode="mmm\ dd\,\ yyyy">
                  <c:v>41192</c:v>
                </c:pt>
                <c:pt idx="1460" formatCode="mmm\ dd\,\ yyyy">
                  <c:v>41193</c:v>
                </c:pt>
                <c:pt idx="1461" formatCode="mmm\ dd\,\ yyyy">
                  <c:v>41194</c:v>
                </c:pt>
                <c:pt idx="1462" formatCode="mmm\ dd\,\ yyyy">
                  <c:v>41197</c:v>
                </c:pt>
                <c:pt idx="1463" formatCode="mmm\ dd\,\ yyyy">
                  <c:v>41198</c:v>
                </c:pt>
                <c:pt idx="1464" formatCode="mmm\ dd\,\ yyyy">
                  <c:v>41199</c:v>
                </c:pt>
                <c:pt idx="1465" formatCode="mmm\ dd\,\ yyyy">
                  <c:v>41200</c:v>
                </c:pt>
                <c:pt idx="1466" formatCode="mmm\ dd\,\ yyyy">
                  <c:v>41201</c:v>
                </c:pt>
                <c:pt idx="1467" formatCode="mmm\ dd\,\ yyyy">
                  <c:v>41204</c:v>
                </c:pt>
                <c:pt idx="1468" formatCode="mmm\ dd\,\ yyyy">
                  <c:v>41205</c:v>
                </c:pt>
                <c:pt idx="1469" formatCode="mmm\ dd\,\ yyyy">
                  <c:v>41206</c:v>
                </c:pt>
                <c:pt idx="1470" formatCode="mmm\ dd\,\ yyyy">
                  <c:v>41207</c:v>
                </c:pt>
                <c:pt idx="1471" formatCode="mmm\ dd\,\ yyyy">
                  <c:v>41208</c:v>
                </c:pt>
                <c:pt idx="1472" formatCode="mmm\ dd\,\ yyyy">
                  <c:v>41211</c:v>
                </c:pt>
                <c:pt idx="1473" formatCode="mmm\ dd\,\ yyyy">
                  <c:v>41212</c:v>
                </c:pt>
                <c:pt idx="1474" formatCode="mmm\ dd\,\ yyyy">
                  <c:v>41213</c:v>
                </c:pt>
                <c:pt idx="1475" formatCode="mmm\ dd\,\ yyyy">
                  <c:v>41214</c:v>
                </c:pt>
                <c:pt idx="1476" formatCode="mmm\ dd\,\ yyyy">
                  <c:v>41215</c:v>
                </c:pt>
                <c:pt idx="1477" formatCode="mmm\ dd\,\ yyyy">
                  <c:v>41218</c:v>
                </c:pt>
                <c:pt idx="1478" formatCode="mmm\ dd\,\ yyyy">
                  <c:v>41219</c:v>
                </c:pt>
                <c:pt idx="1479" formatCode="mmm\ dd\,\ yyyy">
                  <c:v>41220</c:v>
                </c:pt>
                <c:pt idx="1480" formatCode="mmm\ dd\,\ yyyy">
                  <c:v>41221</c:v>
                </c:pt>
                <c:pt idx="1481" formatCode="mmm\ dd\,\ yyyy">
                  <c:v>41222</c:v>
                </c:pt>
                <c:pt idx="1482" formatCode="mmm\ dd\,\ yyyy">
                  <c:v>41225</c:v>
                </c:pt>
                <c:pt idx="1483" formatCode="mmm\ dd\,\ yyyy">
                  <c:v>41226</c:v>
                </c:pt>
                <c:pt idx="1484" formatCode="mmm\ dd\,\ yyyy">
                  <c:v>41227</c:v>
                </c:pt>
                <c:pt idx="1485" formatCode="mmm\ dd\,\ yyyy">
                  <c:v>41228</c:v>
                </c:pt>
                <c:pt idx="1486" formatCode="mmm\ dd\,\ yyyy">
                  <c:v>41229</c:v>
                </c:pt>
                <c:pt idx="1487" formatCode="mmm\ dd\,\ yyyy">
                  <c:v>41232</c:v>
                </c:pt>
                <c:pt idx="1488" formatCode="mmm\ dd\,\ yyyy">
                  <c:v>41233</c:v>
                </c:pt>
                <c:pt idx="1489" formatCode="mmm\ dd\,\ yyyy">
                  <c:v>41234</c:v>
                </c:pt>
                <c:pt idx="1490" formatCode="mmm\ dd\,\ yyyy">
                  <c:v>41235</c:v>
                </c:pt>
                <c:pt idx="1491" formatCode="mmm\ dd\,\ yyyy">
                  <c:v>41236</c:v>
                </c:pt>
                <c:pt idx="1492" formatCode="mmm\ dd\,\ yyyy">
                  <c:v>41239</c:v>
                </c:pt>
                <c:pt idx="1493" formatCode="mmm\ dd\,\ yyyy">
                  <c:v>41240</c:v>
                </c:pt>
                <c:pt idx="1494" formatCode="mmm\ dd\,\ yyyy">
                  <c:v>41241</c:v>
                </c:pt>
                <c:pt idx="1495" formatCode="mmm\ dd\,\ yyyy">
                  <c:v>41242</c:v>
                </c:pt>
                <c:pt idx="1496" formatCode="mmm\ dd\,\ yyyy">
                  <c:v>41243</c:v>
                </c:pt>
                <c:pt idx="1497" formatCode="mmm\ dd\,\ yyyy">
                  <c:v>41246</c:v>
                </c:pt>
                <c:pt idx="1498" formatCode="mmm\ dd\,\ yyyy">
                  <c:v>41247</c:v>
                </c:pt>
                <c:pt idx="1499" formatCode="mmm\ dd\,\ yyyy">
                  <c:v>41248</c:v>
                </c:pt>
                <c:pt idx="1500" formatCode="mmm\ dd\,\ yyyy">
                  <c:v>41249</c:v>
                </c:pt>
                <c:pt idx="1501" formatCode="mmm\ dd\,\ yyyy">
                  <c:v>41250</c:v>
                </c:pt>
                <c:pt idx="1502" formatCode="mmm\ dd\,\ yyyy">
                  <c:v>41253</c:v>
                </c:pt>
                <c:pt idx="1503" formatCode="mmm\ dd\,\ yyyy">
                  <c:v>41254</c:v>
                </c:pt>
                <c:pt idx="1504" formatCode="mmm\ dd\,\ yyyy">
                  <c:v>41255</c:v>
                </c:pt>
                <c:pt idx="1505" formatCode="mmm\ dd\,\ yyyy">
                  <c:v>41256</c:v>
                </c:pt>
                <c:pt idx="1506" formatCode="mmm\ dd\,\ yyyy">
                  <c:v>41257</c:v>
                </c:pt>
                <c:pt idx="1507" formatCode="mmm\ dd\,\ yyyy">
                  <c:v>41260</c:v>
                </c:pt>
                <c:pt idx="1508" formatCode="mmm\ dd\,\ yyyy">
                  <c:v>41261</c:v>
                </c:pt>
                <c:pt idx="1509" formatCode="mmm\ dd\,\ yyyy">
                  <c:v>41262</c:v>
                </c:pt>
                <c:pt idx="1510" formatCode="mmm\ dd\,\ yyyy">
                  <c:v>41263</c:v>
                </c:pt>
                <c:pt idx="1511" formatCode="mmm\ dd\,\ yyyy">
                  <c:v>41264</c:v>
                </c:pt>
                <c:pt idx="1512" formatCode="mmm\ dd\,\ yyyy">
                  <c:v>41267</c:v>
                </c:pt>
                <c:pt idx="1513" formatCode="mmm\ dd\,\ yyyy">
                  <c:v>41268</c:v>
                </c:pt>
                <c:pt idx="1514" formatCode="mmm\ dd\,\ yyyy">
                  <c:v>41269</c:v>
                </c:pt>
                <c:pt idx="1515" formatCode="mmm\ dd\,\ yyyy">
                  <c:v>41270</c:v>
                </c:pt>
                <c:pt idx="1516" formatCode="mmm\ dd\,\ yyyy">
                  <c:v>41271</c:v>
                </c:pt>
                <c:pt idx="1517" formatCode="mmm\ dd\,\ yyyy">
                  <c:v>41274</c:v>
                </c:pt>
                <c:pt idx="1518" formatCode="mmm\ dd\,\ yyyy">
                  <c:v>41275</c:v>
                </c:pt>
                <c:pt idx="1519" formatCode="mmm\ dd\,\ yyyy">
                  <c:v>41276</c:v>
                </c:pt>
                <c:pt idx="1520" formatCode="mmm\ dd\,\ yyyy">
                  <c:v>41277</c:v>
                </c:pt>
                <c:pt idx="1521" formatCode="mmm\ dd\,\ yyyy">
                  <c:v>41278</c:v>
                </c:pt>
                <c:pt idx="1522" formatCode="mmm\ dd\,\ yyyy">
                  <c:v>41281</c:v>
                </c:pt>
                <c:pt idx="1523" formatCode="mmm\ dd\,\ yyyy">
                  <c:v>41282</c:v>
                </c:pt>
                <c:pt idx="1524" formatCode="mmm\ dd\,\ yyyy">
                  <c:v>41283</c:v>
                </c:pt>
                <c:pt idx="1525" formatCode="mmm\ dd\,\ yyyy">
                  <c:v>41284</c:v>
                </c:pt>
                <c:pt idx="1526" formatCode="mmm\ dd\,\ yyyy">
                  <c:v>41285</c:v>
                </c:pt>
                <c:pt idx="1527" formatCode="mmm\ dd\,\ yyyy">
                  <c:v>41288</c:v>
                </c:pt>
                <c:pt idx="1528" formatCode="mmm\ dd\,\ yyyy">
                  <c:v>41289</c:v>
                </c:pt>
                <c:pt idx="1529" formatCode="mmm\ dd\,\ yyyy">
                  <c:v>41290</c:v>
                </c:pt>
                <c:pt idx="1530" formatCode="mmm\ dd\,\ yyyy">
                  <c:v>41291</c:v>
                </c:pt>
                <c:pt idx="1531" formatCode="mmm\ dd\,\ yyyy">
                  <c:v>41292</c:v>
                </c:pt>
                <c:pt idx="1532" formatCode="mmm\ dd\,\ yyyy">
                  <c:v>41296</c:v>
                </c:pt>
                <c:pt idx="1533" formatCode="mmm\ dd\,\ yyyy">
                  <c:v>41297</c:v>
                </c:pt>
                <c:pt idx="1534" formatCode="mmm\ dd\,\ yyyy">
                  <c:v>41298</c:v>
                </c:pt>
                <c:pt idx="1535" formatCode="mmm\ dd\,\ yyyy">
                  <c:v>41299</c:v>
                </c:pt>
                <c:pt idx="1536" formatCode="mmm\ dd\,\ yyyy">
                  <c:v>41302</c:v>
                </c:pt>
                <c:pt idx="1537" formatCode="mmm\ dd\,\ yyyy">
                  <c:v>41303</c:v>
                </c:pt>
                <c:pt idx="1538" formatCode="mmm\ dd\,\ yyyy">
                  <c:v>41304</c:v>
                </c:pt>
                <c:pt idx="1539" formatCode="mmm\ dd\,\ yyyy">
                  <c:v>41305</c:v>
                </c:pt>
                <c:pt idx="1540" formatCode="mmm\ dd\,\ yyyy">
                  <c:v>41306</c:v>
                </c:pt>
                <c:pt idx="1541" formatCode="mmm\ dd\,\ yyyy">
                  <c:v>41309</c:v>
                </c:pt>
                <c:pt idx="1542" formatCode="mmm\ dd\,\ yyyy">
                  <c:v>41310</c:v>
                </c:pt>
                <c:pt idx="1543" formatCode="mmm\ dd\,\ yyyy">
                  <c:v>41311</c:v>
                </c:pt>
                <c:pt idx="1544" formatCode="mmm\ dd\,\ yyyy">
                  <c:v>41312</c:v>
                </c:pt>
                <c:pt idx="1545" formatCode="mmm\ dd\,\ yyyy">
                  <c:v>41313</c:v>
                </c:pt>
                <c:pt idx="1546" formatCode="mmm\ dd\,\ yyyy">
                  <c:v>41316</c:v>
                </c:pt>
                <c:pt idx="1547" formatCode="mmm\ dd\,\ yyyy">
                  <c:v>41317</c:v>
                </c:pt>
                <c:pt idx="1548" formatCode="mmm\ dd\,\ yyyy">
                  <c:v>41318</c:v>
                </c:pt>
                <c:pt idx="1549" formatCode="mmm\ dd\,\ yyyy">
                  <c:v>41319</c:v>
                </c:pt>
                <c:pt idx="1550" formatCode="mmm\ dd\,\ yyyy">
                  <c:v>41320</c:v>
                </c:pt>
                <c:pt idx="1551" formatCode="mmm\ dd\,\ yyyy">
                  <c:v>41324</c:v>
                </c:pt>
                <c:pt idx="1552" formatCode="mmm\ dd\,\ yyyy">
                  <c:v>41325</c:v>
                </c:pt>
                <c:pt idx="1553" formatCode="mmm\ dd\,\ yyyy">
                  <c:v>41326</c:v>
                </c:pt>
                <c:pt idx="1554" formatCode="mmm\ dd\,\ yyyy">
                  <c:v>41327</c:v>
                </c:pt>
                <c:pt idx="1555" formatCode="mmm\ dd\,\ yyyy">
                  <c:v>41330</c:v>
                </c:pt>
                <c:pt idx="1556" formatCode="mmm\ dd\,\ yyyy">
                  <c:v>41331</c:v>
                </c:pt>
                <c:pt idx="1557" formatCode="mmm\ dd\,\ yyyy">
                  <c:v>41332</c:v>
                </c:pt>
                <c:pt idx="1558" formatCode="mmm\ dd\,\ yyyy">
                  <c:v>41333</c:v>
                </c:pt>
                <c:pt idx="1559" formatCode="mmm\ dd\,\ yyyy">
                  <c:v>41334</c:v>
                </c:pt>
                <c:pt idx="1560" formatCode="mmm\ dd\,\ yyyy">
                  <c:v>41337</c:v>
                </c:pt>
                <c:pt idx="1561" formatCode="mmm\ dd\,\ yyyy">
                  <c:v>41338</c:v>
                </c:pt>
                <c:pt idx="1562" formatCode="mmm\ dd\,\ yyyy">
                  <c:v>41339</c:v>
                </c:pt>
                <c:pt idx="1563" formatCode="mmm\ dd\,\ yyyy">
                  <c:v>41340</c:v>
                </c:pt>
                <c:pt idx="1564" formatCode="mmm\ dd\,\ yyyy">
                  <c:v>41341</c:v>
                </c:pt>
                <c:pt idx="1565" formatCode="mmm\ dd\,\ yyyy">
                  <c:v>41344</c:v>
                </c:pt>
                <c:pt idx="1566" formatCode="mmm\ dd\,\ yyyy">
                  <c:v>41345</c:v>
                </c:pt>
                <c:pt idx="1567" formatCode="mmm\ dd\,\ yyyy">
                  <c:v>41346</c:v>
                </c:pt>
                <c:pt idx="1568" formatCode="mmm\ dd\,\ yyyy">
                  <c:v>41347</c:v>
                </c:pt>
                <c:pt idx="1569" formatCode="mmm\ dd\,\ yyyy">
                  <c:v>41348</c:v>
                </c:pt>
                <c:pt idx="1570" formatCode="mmm\ dd\,\ yyyy">
                  <c:v>41351</c:v>
                </c:pt>
                <c:pt idx="1571" formatCode="mmm\ dd\,\ yyyy">
                  <c:v>41352</c:v>
                </c:pt>
                <c:pt idx="1572" formatCode="mmm\ dd\,\ yyyy">
                  <c:v>41353</c:v>
                </c:pt>
                <c:pt idx="1573" formatCode="mmm\ dd\,\ yyyy">
                  <c:v>41354</c:v>
                </c:pt>
                <c:pt idx="1574" formatCode="mmm\ dd\,\ yyyy">
                  <c:v>41355</c:v>
                </c:pt>
                <c:pt idx="1575" formatCode="mmm\ dd\,\ yyyy">
                  <c:v>41358</c:v>
                </c:pt>
                <c:pt idx="1576" formatCode="mmm\ dd\,\ yyyy">
                  <c:v>41359</c:v>
                </c:pt>
                <c:pt idx="1577" formatCode="mmm\ dd\,\ yyyy">
                  <c:v>41360</c:v>
                </c:pt>
                <c:pt idx="1578" formatCode="mmm\ dd\,\ yyyy">
                  <c:v>41361</c:v>
                </c:pt>
                <c:pt idx="1579" formatCode="mmm\ dd\,\ yyyy">
                  <c:v>41365</c:v>
                </c:pt>
                <c:pt idx="1580" formatCode="mmm\ dd\,\ yyyy">
                  <c:v>41366</c:v>
                </c:pt>
                <c:pt idx="1581" formatCode="mmm\ dd\,\ yyyy">
                  <c:v>41367</c:v>
                </c:pt>
                <c:pt idx="1582" formatCode="mmm\ dd\,\ yyyy">
                  <c:v>41368</c:v>
                </c:pt>
                <c:pt idx="1583" formatCode="mmm\ dd\,\ yyyy">
                  <c:v>41369</c:v>
                </c:pt>
                <c:pt idx="1584" formatCode="mmm\ dd\,\ yyyy">
                  <c:v>41372</c:v>
                </c:pt>
                <c:pt idx="1585" formatCode="mmm\ dd\,\ yyyy">
                  <c:v>41373</c:v>
                </c:pt>
                <c:pt idx="1586" formatCode="mmm\ dd\,\ yyyy">
                  <c:v>41374</c:v>
                </c:pt>
                <c:pt idx="1587" formatCode="mmm\ dd\,\ yyyy">
                  <c:v>41375</c:v>
                </c:pt>
                <c:pt idx="1588" formatCode="mmm\ dd\,\ yyyy">
                  <c:v>41376</c:v>
                </c:pt>
                <c:pt idx="1589" formatCode="mmm\ dd\,\ yyyy">
                  <c:v>41379</c:v>
                </c:pt>
                <c:pt idx="1590" formatCode="mmm\ dd\,\ yyyy">
                  <c:v>41380</c:v>
                </c:pt>
                <c:pt idx="1591" formatCode="mmm\ dd\,\ yyyy">
                  <c:v>41381</c:v>
                </c:pt>
                <c:pt idx="1592" formatCode="mmm\ dd\,\ yyyy">
                  <c:v>41382</c:v>
                </c:pt>
                <c:pt idx="1593" formatCode="mmm\ dd\,\ yyyy">
                  <c:v>41383</c:v>
                </c:pt>
                <c:pt idx="1594" formatCode="mmm\ dd\,\ yyyy">
                  <c:v>41386</c:v>
                </c:pt>
                <c:pt idx="1595" formatCode="mmm\ dd\,\ yyyy">
                  <c:v>41387</c:v>
                </c:pt>
                <c:pt idx="1596" formatCode="mmm\ dd\,\ yyyy">
                  <c:v>41388</c:v>
                </c:pt>
                <c:pt idx="1597" formatCode="mmm\ dd\,\ yyyy">
                  <c:v>41389</c:v>
                </c:pt>
                <c:pt idx="1598" formatCode="mmm\ dd\,\ yyyy">
                  <c:v>41390</c:v>
                </c:pt>
                <c:pt idx="1599" formatCode="mmm\ dd\,\ yyyy">
                  <c:v>41393</c:v>
                </c:pt>
                <c:pt idx="1600" formatCode="mmm\ dd\,\ yyyy">
                  <c:v>41394</c:v>
                </c:pt>
                <c:pt idx="1601" formatCode="mmm\ dd\,\ yyyy">
                  <c:v>41395</c:v>
                </c:pt>
                <c:pt idx="1602" formatCode="mmm\ dd\,\ yyyy">
                  <c:v>41396</c:v>
                </c:pt>
                <c:pt idx="1603" formatCode="mmm\ dd\,\ yyyy">
                  <c:v>41397</c:v>
                </c:pt>
                <c:pt idx="1604" formatCode="mmm\ dd\,\ yyyy">
                  <c:v>41400</c:v>
                </c:pt>
                <c:pt idx="1605" formatCode="mmm\ dd\,\ yyyy">
                  <c:v>41401</c:v>
                </c:pt>
                <c:pt idx="1606" formatCode="mmm\ dd\,\ yyyy">
                  <c:v>41402</c:v>
                </c:pt>
                <c:pt idx="1607" formatCode="mmm\ dd\,\ yyyy">
                  <c:v>41403</c:v>
                </c:pt>
                <c:pt idx="1608" formatCode="mmm\ dd\,\ yyyy">
                  <c:v>41404</c:v>
                </c:pt>
                <c:pt idx="1609" formatCode="mmm\ dd\,\ yyyy">
                  <c:v>41407</c:v>
                </c:pt>
                <c:pt idx="1610" formatCode="mmm\ dd\,\ yyyy">
                  <c:v>41408</c:v>
                </c:pt>
                <c:pt idx="1611" formatCode="mmm\ dd\,\ yyyy">
                  <c:v>41409</c:v>
                </c:pt>
                <c:pt idx="1612" formatCode="mmm\ dd\,\ yyyy">
                  <c:v>41410</c:v>
                </c:pt>
                <c:pt idx="1613" formatCode="mmm\ dd\,\ yyyy">
                  <c:v>41411</c:v>
                </c:pt>
                <c:pt idx="1614" formatCode="mmm\ dd\,\ yyyy">
                  <c:v>41414</c:v>
                </c:pt>
                <c:pt idx="1615" formatCode="mmm\ dd\,\ yyyy">
                  <c:v>41415</c:v>
                </c:pt>
                <c:pt idx="1616" formatCode="mmm\ dd\,\ yyyy">
                  <c:v>41416</c:v>
                </c:pt>
                <c:pt idx="1617" formatCode="mmm\ dd\,\ yyyy">
                  <c:v>41417</c:v>
                </c:pt>
                <c:pt idx="1618" formatCode="mmm\ dd\,\ yyyy">
                  <c:v>41418</c:v>
                </c:pt>
                <c:pt idx="1619" formatCode="mmm\ dd\,\ yyyy">
                  <c:v>41422</c:v>
                </c:pt>
                <c:pt idx="1620" formatCode="mmm\ dd\,\ yyyy">
                  <c:v>41423</c:v>
                </c:pt>
                <c:pt idx="1621" formatCode="mmm\ dd\,\ yyyy">
                  <c:v>41424</c:v>
                </c:pt>
                <c:pt idx="1622" formatCode="mmm\ dd\,\ yyyy">
                  <c:v>41425</c:v>
                </c:pt>
                <c:pt idx="1623" formatCode="mmm\ dd\,\ yyyy">
                  <c:v>41428</c:v>
                </c:pt>
                <c:pt idx="1624" formatCode="mmm\ dd\,\ yyyy">
                  <c:v>41429</c:v>
                </c:pt>
                <c:pt idx="1625" formatCode="mmm\ dd\,\ yyyy">
                  <c:v>41430</c:v>
                </c:pt>
                <c:pt idx="1626" formatCode="mmm\ dd\,\ yyyy">
                  <c:v>41431</c:v>
                </c:pt>
                <c:pt idx="1627" formatCode="mmm\ dd\,\ yyyy">
                  <c:v>41432</c:v>
                </c:pt>
                <c:pt idx="1628" formatCode="mmm\ dd\,\ yyyy">
                  <c:v>41435</c:v>
                </c:pt>
                <c:pt idx="1629" formatCode="mmm\ dd\,\ yyyy">
                  <c:v>41436</c:v>
                </c:pt>
                <c:pt idx="1630" formatCode="mmm\ dd\,\ yyyy">
                  <c:v>41437</c:v>
                </c:pt>
                <c:pt idx="1631" formatCode="mmm\ dd\,\ yyyy">
                  <c:v>41438</c:v>
                </c:pt>
                <c:pt idx="1632" formatCode="mmm\ dd\,\ yyyy">
                  <c:v>41439</c:v>
                </c:pt>
                <c:pt idx="1633" formatCode="mmm\ dd\,\ yyyy">
                  <c:v>41442</c:v>
                </c:pt>
                <c:pt idx="1634" formatCode="mmm\ dd\,\ yyyy">
                  <c:v>41443</c:v>
                </c:pt>
                <c:pt idx="1635" formatCode="mmm\ dd\,\ yyyy">
                  <c:v>41444</c:v>
                </c:pt>
                <c:pt idx="1636" formatCode="mmm\ dd\,\ yyyy">
                  <c:v>41445</c:v>
                </c:pt>
                <c:pt idx="1637" formatCode="mmm\ dd\,\ yyyy">
                  <c:v>41446</c:v>
                </c:pt>
                <c:pt idx="1638" formatCode="mmm\ dd\,\ yyyy">
                  <c:v>41449</c:v>
                </c:pt>
                <c:pt idx="1639" formatCode="mmm\ dd\,\ yyyy">
                  <c:v>41450</c:v>
                </c:pt>
                <c:pt idx="1640" formatCode="mmm\ dd\,\ yyyy">
                  <c:v>41451</c:v>
                </c:pt>
                <c:pt idx="1641" formatCode="mmm\ dd\,\ yyyy">
                  <c:v>41452</c:v>
                </c:pt>
                <c:pt idx="1642" formatCode="mmm\ dd\,\ yyyy">
                  <c:v>41453</c:v>
                </c:pt>
                <c:pt idx="1643" formatCode="mmm\ dd\,\ yyyy">
                  <c:v>41456</c:v>
                </c:pt>
                <c:pt idx="1644" formatCode="mmm\ dd\,\ yyyy">
                  <c:v>41457</c:v>
                </c:pt>
                <c:pt idx="1645" formatCode="mmm\ dd\,\ yyyy">
                  <c:v>41458</c:v>
                </c:pt>
                <c:pt idx="1646" formatCode="mmm\ dd\,\ yyyy">
                  <c:v>41460</c:v>
                </c:pt>
                <c:pt idx="1647" formatCode="mmm\ dd\,\ yyyy">
                  <c:v>41463</c:v>
                </c:pt>
                <c:pt idx="1648" formatCode="mmm\ dd\,\ yyyy">
                  <c:v>41464</c:v>
                </c:pt>
                <c:pt idx="1649" formatCode="mmm\ dd\,\ yyyy">
                  <c:v>41465</c:v>
                </c:pt>
                <c:pt idx="1650" formatCode="mmm\ dd\,\ yyyy">
                  <c:v>41466</c:v>
                </c:pt>
                <c:pt idx="1651" formatCode="mmm\ dd\,\ yyyy">
                  <c:v>41467</c:v>
                </c:pt>
                <c:pt idx="1652" formatCode="mmm\ dd\,\ yyyy">
                  <c:v>41470</c:v>
                </c:pt>
                <c:pt idx="1653" formatCode="mmm\ dd\,\ yyyy">
                  <c:v>41471</c:v>
                </c:pt>
                <c:pt idx="1654" formatCode="mmm\ dd\,\ yyyy">
                  <c:v>41472</c:v>
                </c:pt>
                <c:pt idx="1655" formatCode="mmm\ dd\,\ yyyy">
                  <c:v>41473</c:v>
                </c:pt>
                <c:pt idx="1656" formatCode="mmm\ dd\,\ yyyy">
                  <c:v>41474</c:v>
                </c:pt>
                <c:pt idx="1657" formatCode="mmm\ dd\,\ yyyy">
                  <c:v>41477</c:v>
                </c:pt>
                <c:pt idx="1658" formatCode="mmm\ dd\,\ yyyy">
                  <c:v>41478</c:v>
                </c:pt>
                <c:pt idx="1659" formatCode="mmm\ dd\,\ yyyy">
                  <c:v>41479</c:v>
                </c:pt>
                <c:pt idx="1660" formatCode="mmm\ dd\,\ yyyy">
                  <c:v>41480</c:v>
                </c:pt>
                <c:pt idx="1661" formatCode="mmm\ dd\,\ yyyy">
                  <c:v>41481</c:v>
                </c:pt>
                <c:pt idx="1662" formatCode="mmm\ dd\,\ yyyy">
                  <c:v>41484</c:v>
                </c:pt>
                <c:pt idx="1663" formatCode="mmm\ dd\,\ yyyy">
                  <c:v>41485</c:v>
                </c:pt>
                <c:pt idx="1664" formatCode="mmm\ dd\,\ yyyy">
                  <c:v>41486</c:v>
                </c:pt>
                <c:pt idx="1665" formatCode="mmm\ dd\,\ yyyy">
                  <c:v>41487</c:v>
                </c:pt>
                <c:pt idx="1666" formatCode="mmm\ dd\,\ yyyy">
                  <c:v>41488</c:v>
                </c:pt>
                <c:pt idx="1667" formatCode="mmm\ dd\,\ yyyy">
                  <c:v>41491</c:v>
                </c:pt>
                <c:pt idx="1668" formatCode="mmm\ dd\,\ yyyy">
                  <c:v>41492</c:v>
                </c:pt>
                <c:pt idx="1669" formatCode="mmm\ dd\,\ yyyy">
                  <c:v>41493</c:v>
                </c:pt>
                <c:pt idx="1670" formatCode="mmm\ dd\,\ yyyy">
                  <c:v>41494</c:v>
                </c:pt>
                <c:pt idx="1671" formatCode="mmm\ dd\,\ yyyy">
                  <c:v>41495</c:v>
                </c:pt>
                <c:pt idx="1672" formatCode="mmm\ dd\,\ yyyy">
                  <c:v>41498</c:v>
                </c:pt>
                <c:pt idx="1673" formatCode="mmm\ dd\,\ yyyy">
                  <c:v>41499</c:v>
                </c:pt>
                <c:pt idx="1674" formatCode="mmm\ dd\,\ yyyy">
                  <c:v>41500</c:v>
                </c:pt>
                <c:pt idx="1675" formatCode="mmm\ dd\,\ yyyy">
                  <c:v>41501</c:v>
                </c:pt>
                <c:pt idx="1676" formatCode="mmm\ dd\,\ yyyy">
                  <c:v>41502</c:v>
                </c:pt>
                <c:pt idx="1677" formatCode="mmm\ dd\,\ yyyy">
                  <c:v>41505</c:v>
                </c:pt>
                <c:pt idx="1678" formatCode="mmm\ dd\,\ yyyy">
                  <c:v>41506</c:v>
                </c:pt>
                <c:pt idx="1679" formatCode="mmm\ dd\,\ yyyy">
                  <c:v>41507</c:v>
                </c:pt>
                <c:pt idx="1680" formatCode="mmm\ dd\,\ yyyy">
                  <c:v>41508</c:v>
                </c:pt>
                <c:pt idx="1681" formatCode="mmm\ dd\,\ yyyy">
                  <c:v>41509</c:v>
                </c:pt>
                <c:pt idx="1682" formatCode="mmm\ dd\,\ yyyy">
                  <c:v>41512</c:v>
                </c:pt>
                <c:pt idx="1683" formatCode="mmm\ dd\,\ yyyy">
                  <c:v>41513</c:v>
                </c:pt>
                <c:pt idx="1684" formatCode="mmm\ dd\,\ yyyy">
                  <c:v>41514</c:v>
                </c:pt>
                <c:pt idx="1685" formatCode="mmm\ dd\,\ yyyy">
                  <c:v>41515</c:v>
                </c:pt>
                <c:pt idx="1686" formatCode="mmm\ dd\,\ yyyy">
                  <c:v>41516</c:v>
                </c:pt>
                <c:pt idx="1687" formatCode="mmm\ dd\,\ yyyy">
                  <c:v>41520</c:v>
                </c:pt>
                <c:pt idx="1688" formatCode="mmm\ dd\,\ yyyy">
                  <c:v>41521</c:v>
                </c:pt>
                <c:pt idx="1689" formatCode="mmm\ dd\,\ yyyy">
                  <c:v>41522</c:v>
                </c:pt>
                <c:pt idx="1690" formatCode="mmm\ dd\,\ yyyy">
                  <c:v>41523</c:v>
                </c:pt>
                <c:pt idx="1691" formatCode="mmm\ dd\,\ yyyy">
                  <c:v>41526</c:v>
                </c:pt>
                <c:pt idx="1692" formatCode="mmm\ dd\,\ yyyy">
                  <c:v>41527</c:v>
                </c:pt>
                <c:pt idx="1693" formatCode="mmm\ dd\,\ yyyy">
                  <c:v>41528</c:v>
                </c:pt>
                <c:pt idx="1694" formatCode="mmm\ dd\,\ yyyy">
                  <c:v>41529</c:v>
                </c:pt>
                <c:pt idx="1695" formatCode="mmm\ dd\,\ yyyy">
                  <c:v>41530</c:v>
                </c:pt>
                <c:pt idx="1696" formatCode="mmm\ dd\,\ yyyy">
                  <c:v>41533</c:v>
                </c:pt>
                <c:pt idx="1697" formatCode="mmm\ dd\,\ yyyy">
                  <c:v>41534</c:v>
                </c:pt>
                <c:pt idx="1698" formatCode="mmm\ dd\,\ yyyy">
                  <c:v>41535</c:v>
                </c:pt>
                <c:pt idx="1699" formatCode="mmm\ dd\,\ yyyy">
                  <c:v>41536</c:v>
                </c:pt>
                <c:pt idx="1700" formatCode="mmm\ dd\,\ yyyy">
                  <c:v>41537</c:v>
                </c:pt>
                <c:pt idx="1701" formatCode="mmm\ dd\,\ yyyy">
                  <c:v>41540</c:v>
                </c:pt>
                <c:pt idx="1702" formatCode="mmm\ dd\,\ yyyy">
                  <c:v>41541</c:v>
                </c:pt>
                <c:pt idx="1703" formatCode="mmm\ dd\,\ yyyy">
                  <c:v>41542</c:v>
                </c:pt>
                <c:pt idx="1704" formatCode="mmm\ dd\,\ yyyy">
                  <c:v>41543</c:v>
                </c:pt>
                <c:pt idx="1705" formatCode="mmm\ dd\,\ yyyy">
                  <c:v>41544</c:v>
                </c:pt>
                <c:pt idx="1706" formatCode="mmm\ dd\,\ yyyy">
                  <c:v>41547</c:v>
                </c:pt>
                <c:pt idx="1707" formatCode="mmm\ dd\,\ yyyy">
                  <c:v>41548</c:v>
                </c:pt>
                <c:pt idx="1708" formatCode="mmm\ dd\,\ yyyy">
                  <c:v>41549</c:v>
                </c:pt>
                <c:pt idx="1709" formatCode="mmm\ dd\,\ yyyy">
                  <c:v>41550</c:v>
                </c:pt>
                <c:pt idx="1710" formatCode="mmm\ dd\,\ yyyy">
                  <c:v>41551</c:v>
                </c:pt>
                <c:pt idx="1711" formatCode="mmm\ dd\,\ yyyy">
                  <c:v>41554</c:v>
                </c:pt>
                <c:pt idx="1712" formatCode="mmm\ dd\,\ yyyy">
                  <c:v>41555</c:v>
                </c:pt>
                <c:pt idx="1713" formatCode="mmm\ dd\,\ yyyy">
                  <c:v>41556</c:v>
                </c:pt>
                <c:pt idx="1714" formatCode="mmm\ dd\,\ yyyy">
                  <c:v>41557</c:v>
                </c:pt>
                <c:pt idx="1715" formatCode="mmm\ dd\,\ yyyy">
                  <c:v>41558</c:v>
                </c:pt>
                <c:pt idx="1716" formatCode="mmm\ dd\,\ yyyy">
                  <c:v>41561</c:v>
                </c:pt>
                <c:pt idx="1717" formatCode="mmm\ dd\,\ yyyy">
                  <c:v>41562</c:v>
                </c:pt>
                <c:pt idx="1718" formatCode="mmm\ dd\,\ yyyy">
                  <c:v>41563</c:v>
                </c:pt>
                <c:pt idx="1719" formatCode="mmm\ dd\,\ yyyy">
                  <c:v>41564</c:v>
                </c:pt>
                <c:pt idx="1720" formatCode="mmm\ dd\,\ yyyy">
                  <c:v>41565</c:v>
                </c:pt>
                <c:pt idx="1721" formatCode="mmm\ dd\,\ yyyy">
                  <c:v>41568</c:v>
                </c:pt>
                <c:pt idx="1722" formatCode="mmm\ dd\,\ yyyy">
                  <c:v>41569</c:v>
                </c:pt>
                <c:pt idx="1723" formatCode="mmm\ dd\,\ yyyy">
                  <c:v>41570</c:v>
                </c:pt>
                <c:pt idx="1724" formatCode="mmm\ dd\,\ yyyy">
                  <c:v>41571</c:v>
                </c:pt>
                <c:pt idx="1725" formatCode="mmm\ dd\,\ yyyy">
                  <c:v>41572</c:v>
                </c:pt>
                <c:pt idx="1726" formatCode="mmm\ dd\,\ yyyy">
                  <c:v>41575</c:v>
                </c:pt>
                <c:pt idx="1727" formatCode="mmm\ dd\,\ yyyy">
                  <c:v>41576</c:v>
                </c:pt>
                <c:pt idx="1728" formatCode="mmm\ dd\,\ yyyy">
                  <c:v>41577</c:v>
                </c:pt>
                <c:pt idx="1729" formatCode="mmm\ dd\,\ yyyy">
                  <c:v>41578</c:v>
                </c:pt>
                <c:pt idx="1730" formatCode="mmm\ dd\,\ yyyy">
                  <c:v>41579</c:v>
                </c:pt>
                <c:pt idx="1731" formatCode="mmm\ dd\,\ yyyy">
                  <c:v>41582</c:v>
                </c:pt>
                <c:pt idx="1732" formatCode="mmm\ dd\,\ yyyy">
                  <c:v>41583</c:v>
                </c:pt>
                <c:pt idx="1733" formatCode="mmm\ dd\,\ yyyy">
                  <c:v>41584</c:v>
                </c:pt>
                <c:pt idx="1734" formatCode="mmm\ dd\,\ yyyy">
                  <c:v>41585</c:v>
                </c:pt>
                <c:pt idx="1735" formatCode="mmm\ dd\,\ yyyy">
                  <c:v>41586</c:v>
                </c:pt>
                <c:pt idx="1736" formatCode="mmm\ dd\,\ yyyy">
                  <c:v>41589</c:v>
                </c:pt>
                <c:pt idx="1737" formatCode="mmm\ dd\,\ yyyy">
                  <c:v>41590</c:v>
                </c:pt>
                <c:pt idx="1738" formatCode="mmm\ dd\,\ yyyy">
                  <c:v>41591</c:v>
                </c:pt>
                <c:pt idx="1739" formatCode="mmm\ dd\,\ yyyy">
                  <c:v>41592</c:v>
                </c:pt>
                <c:pt idx="1740" formatCode="mmm\ dd\,\ yyyy">
                  <c:v>41593</c:v>
                </c:pt>
                <c:pt idx="1741" formatCode="mmm\ dd\,\ yyyy">
                  <c:v>41596</c:v>
                </c:pt>
                <c:pt idx="1742" formatCode="mmm\ dd\,\ yyyy">
                  <c:v>41597</c:v>
                </c:pt>
                <c:pt idx="1743" formatCode="mmm\ dd\,\ yyyy">
                  <c:v>41598</c:v>
                </c:pt>
                <c:pt idx="1744" formatCode="mmm\ dd\,\ yyyy">
                  <c:v>41599</c:v>
                </c:pt>
                <c:pt idx="1745" formatCode="mmm\ dd\,\ yyyy">
                  <c:v>41600</c:v>
                </c:pt>
                <c:pt idx="1746" formatCode="mmm\ dd\,\ yyyy">
                  <c:v>41603</c:v>
                </c:pt>
                <c:pt idx="1747" formatCode="mmm\ dd\,\ yyyy">
                  <c:v>41604</c:v>
                </c:pt>
                <c:pt idx="1748" formatCode="mmm\ dd\,\ yyyy">
                  <c:v>41605</c:v>
                </c:pt>
                <c:pt idx="1749" formatCode="mmm\ dd\,\ yyyy">
                  <c:v>41607</c:v>
                </c:pt>
                <c:pt idx="1750" formatCode="mmm\ dd\,\ yyyy">
                  <c:v>41610</c:v>
                </c:pt>
                <c:pt idx="1751" formatCode="mmm\ dd\,\ yyyy">
                  <c:v>41611</c:v>
                </c:pt>
                <c:pt idx="1752" formatCode="mmm\ dd\,\ yyyy">
                  <c:v>41612</c:v>
                </c:pt>
                <c:pt idx="1753" formatCode="mmm\ dd\,\ yyyy">
                  <c:v>41613</c:v>
                </c:pt>
                <c:pt idx="1754" formatCode="mmm\ dd\,\ yyyy">
                  <c:v>41614</c:v>
                </c:pt>
                <c:pt idx="1755" formatCode="mmm\ dd\,\ yyyy">
                  <c:v>41617</c:v>
                </c:pt>
                <c:pt idx="1756" formatCode="mmm\ dd\,\ yyyy">
                  <c:v>41618</c:v>
                </c:pt>
                <c:pt idx="1757" formatCode="mmm\ dd\,\ yyyy">
                  <c:v>41619</c:v>
                </c:pt>
                <c:pt idx="1758" formatCode="mmm\ dd\,\ yyyy">
                  <c:v>41620</c:v>
                </c:pt>
                <c:pt idx="1759" formatCode="mmm\ dd\,\ yyyy">
                  <c:v>41621</c:v>
                </c:pt>
                <c:pt idx="1760" formatCode="mmm\ dd\,\ yyyy">
                  <c:v>41624</c:v>
                </c:pt>
                <c:pt idx="1761" formatCode="mmm\ dd\,\ yyyy">
                  <c:v>41625</c:v>
                </c:pt>
                <c:pt idx="1762" formatCode="mmm\ dd\,\ yyyy">
                  <c:v>41626</c:v>
                </c:pt>
                <c:pt idx="1763" formatCode="mmm\ dd\,\ yyyy">
                  <c:v>41627</c:v>
                </c:pt>
                <c:pt idx="1764" formatCode="mmm\ dd\,\ yyyy">
                  <c:v>41628</c:v>
                </c:pt>
                <c:pt idx="1765" formatCode="mmm\ dd\,\ yyyy">
                  <c:v>41631</c:v>
                </c:pt>
                <c:pt idx="1766" formatCode="mmm\ dd\,\ yyyy">
                  <c:v>41632</c:v>
                </c:pt>
                <c:pt idx="1767" formatCode="mmm\ dd\,\ yyyy">
                  <c:v>41634</c:v>
                </c:pt>
                <c:pt idx="1768" formatCode="mmm\ dd\,\ yyyy">
                  <c:v>41635</c:v>
                </c:pt>
                <c:pt idx="1769" formatCode="mmm\ dd\,\ yyyy">
                  <c:v>41638</c:v>
                </c:pt>
                <c:pt idx="1770" formatCode="mmm\ dd\,\ yyyy">
                  <c:v>41639</c:v>
                </c:pt>
                <c:pt idx="1771" formatCode="mmm\ dd\,\ yyyy">
                  <c:v>41641</c:v>
                </c:pt>
                <c:pt idx="1772" formatCode="mmm\ dd\,\ yyyy">
                  <c:v>41642</c:v>
                </c:pt>
                <c:pt idx="1773" formatCode="mmm\ dd\,\ yyyy">
                  <c:v>41645</c:v>
                </c:pt>
                <c:pt idx="1774" formatCode="mmm\ dd\,\ yyyy">
                  <c:v>41646</c:v>
                </c:pt>
                <c:pt idx="1775" formatCode="mmm\ dd\,\ yyyy">
                  <c:v>41647</c:v>
                </c:pt>
                <c:pt idx="1776" formatCode="mmm\ dd\,\ yyyy">
                  <c:v>41648</c:v>
                </c:pt>
                <c:pt idx="1777" formatCode="mmm\ dd\,\ yyyy">
                  <c:v>41649</c:v>
                </c:pt>
                <c:pt idx="1778" formatCode="mmm\ dd\,\ yyyy">
                  <c:v>41652</c:v>
                </c:pt>
                <c:pt idx="1779" formatCode="mmm\ dd\,\ yyyy">
                  <c:v>41653</c:v>
                </c:pt>
                <c:pt idx="1780" formatCode="mmm\ dd\,\ yyyy">
                  <c:v>41654</c:v>
                </c:pt>
                <c:pt idx="1781" formatCode="mmm\ dd\,\ yyyy">
                  <c:v>41655</c:v>
                </c:pt>
                <c:pt idx="1782" formatCode="mmm\ dd\,\ yyyy">
                  <c:v>41656</c:v>
                </c:pt>
                <c:pt idx="1783" formatCode="mmm\ dd\,\ yyyy">
                  <c:v>41660</c:v>
                </c:pt>
                <c:pt idx="1784" formatCode="mmm\ dd\,\ yyyy">
                  <c:v>41661</c:v>
                </c:pt>
                <c:pt idx="1785" formatCode="mmm\ dd\,\ yyyy">
                  <c:v>41662</c:v>
                </c:pt>
                <c:pt idx="1786" formatCode="mmm\ dd\,\ yyyy">
                  <c:v>41663</c:v>
                </c:pt>
                <c:pt idx="1787" formatCode="mmm\ dd\,\ yyyy">
                  <c:v>41666</c:v>
                </c:pt>
                <c:pt idx="1788" formatCode="mmm\ dd\,\ yyyy">
                  <c:v>41667</c:v>
                </c:pt>
                <c:pt idx="1789" formatCode="mmm\ dd\,\ yyyy">
                  <c:v>41668</c:v>
                </c:pt>
                <c:pt idx="1790" formatCode="mmm\ dd\,\ yyyy">
                  <c:v>41669</c:v>
                </c:pt>
                <c:pt idx="1791" formatCode="mmm\ dd\,\ yyyy">
                  <c:v>41670</c:v>
                </c:pt>
                <c:pt idx="1792" formatCode="mmm\ dd\,\ yyyy">
                  <c:v>41673</c:v>
                </c:pt>
                <c:pt idx="1793" formatCode="mmm\ dd\,\ yyyy">
                  <c:v>41674</c:v>
                </c:pt>
                <c:pt idx="1794" formatCode="mmm\ dd\,\ yyyy">
                  <c:v>41675</c:v>
                </c:pt>
                <c:pt idx="1795" formatCode="mmm\ dd\,\ yyyy">
                  <c:v>41676</c:v>
                </c:pt>
                <c:pt idx="1796" formatCode="mmm\ dd\,\ yyyy">
                  <c:v>41677</c:v>
                </c:pt>
                <c:pt idx="1797" formatCode="mmm\ dd\,\ yyyy">
                  <c:v>41680</c:v>
                </c:pt>
                <c:pt idx="1798" formatCode="mmm\ dd\,yyyy">
                  <c:v>41681</c:v>
                </c:pt>
                <c:pt idx="1799" formatCode="mmm\ dd\,yyyy">
                  <c:v>41682</c:v>
                </c:pt>
                <c:pt idx="1800" formatCode="mmm\ dd\,yyyy">
                  <c:v>41683</c:v>
                </c:pt>
                <c:pt idx="1801" formatCode="mmm\ dd\,yyyy">
                  <c:v>41684</c:v>
                </c:pt>
                <c:pt idx="1802" formatCode="mmm\ dd\,yyyy">
                  <c:v>41688</c:v>
                </c:pt>
                <c:pt idx="1803" formatCode="mmm\ dd\,yyyy">
                  <c:v>41689</c:v>
                </c:pt>
                <c:pt idx="1804" formatCode="mmm\ dd\,yyyy">
                  <c:v>41690</c:v>
                </c:pt>
                <c:pt idx="1805" formatCode="mmm\ dd\,yyyy">
                  <c:v>41691</c:v>
                </c:pt>
                <c:pt idx="1806" formatCode="mmm\ dd\,yyyy">
                  <c:v>41694</c:v>
                </c:pt>
                <c:pt idx="1807" formatCode="mmm\ dd\,yyyy">
                  <c:v>41695</c:v>
                </c:pt>
                <c:pt idx="1808" formatCode="mmm\ dd\,yyyy">
                  <c:v>41696</c:v>
                </c:pt>
                <c:pt idx="1809" formatCode="mmm\ dd\,yyyy">
                  <c:v>41697</c:v>
                </c:pt>
                <c:pt idx="1810" formatCode="mmm\ dd\,yyyy">
                  <c:v>41698</c:v>
                </c:pt>
                <c:pt idx="1811" formatCode="mmm\ dd\,yyyy">
                  <c:v>41701</c:v>
                </c:pt>
                <c:pt idx="1812" formatCode="mmm\ dd\,yyyy">
                  <c:v>41702</c:v>
                </c:pt>
                <c:pt idx="1813" formatCode="mmm\ dd\,yyyy">
                  <c:v>41703</c:v>
                </c:pt>
                <c:pt idx="1814" formatCode="mmm\ dd\,yyyy">
                  <c:v>41704</c:v>
                </c:pt>
                <c:pt idx="1815" formatCode="mmm\ dd\,yyyy">
                  <c:v>41705</c:v>
                </c:pt>
                <c:pt idx="1816" formatCode="mmm\ dd\,yyyy">
                  <c:v>41708</c:v>
                </c:pt>
                <c:pt idx="1817" formatCode="mmm\ dd\,yyyy">
                  <c:v>41709</c:v>
                </c:pt>
                <c:pt idx="1818" formatCode="mmm\ dd\,yyyy">
                  <c:v>41710</c:v>
                </c:pt>
                <c:pt idx="1819" formatCode="mmm\ dd\,yyyy">
                  <c:v>41711</c:v>
                </c:pt>
                <c:pt idx="1820" formatCode="mmm\ dd\,yyyy">
                  <c:v>41712</c:v>
                </c:pt>
                <c:pt idx="1821" formatCode="mmm\ dd\,yyyy">
                  <c:v>41715</c:v>
                </c:pt>
                <c:pt idx="1822" formatCode="mmm\ dd\,yyyy">
                  <c:v>41716</c:v>
                </c:pt>
                <c:pt idx="1823" formatCode="mmm\ dd\,yyyy">
                  <c:v>41717</c:v>
                </c:pt>
                <c:pt idx="1824" formatCode="mmm\ dd\,yyyy">
                  <c:v>41718</c:v>
                </c:pt>
                <c:pt idx="1825" formatCode="mmm\ dd\,yyyy">
                  <c:v>41719</c:v>
                </c:pt>
                <c:pt idx="1826" formatCode="mmm\ dd\,yyyy">
                  <c:v>41722</c:v>
                </c:pt>
                <c:pt idx="1827" formatCode="mmm\ dd\,yyyy">
                  <c:v>41723</c:v>
                </c:pt>
                <c:pt idx="1828" formatCode="mmm\ dd\,yyyy">
                  <c:v>41724</c:v>
                </c:pt>
                <c:pt idx="1829" formatCode="mmm\ dd\,yyyy">
                  <c:v>41725</c:v>
                </c:pt>
                <c:pt idx="1830" formatCode="mmm\ dd\,yyyy">
                  <c:v>41726</c:v>
                </c:pt>
                <c:pt idx="1831" formatCode="mmm\ dd\,yyyy">
                  <c:v>41729</c:v>
                </c:pt>
                <c:pt idx="1832" formatCode="mmm\ dd\,yyyy">
                  <c:v>41730</c:v>
                </c:pt>
                <c:pt idx="1833" formatCode="mmm\ dd\,yyyy">
                  <c:v>41731</c:v>
                </c:pt>
                <c:pt idx="1834" formatCode="mmm\ dd\,yyyy">
                  <c:v>41732</c:v>
                </c:pt>
                <c:pt idx="1835" formatCode="mmm\ dd\,yyyy">
                  <c:v>41733</c:v>
                </c:pt>
                <c:pt idx="1836" formatCode="mmm\ dd\,yyyy">
                  <c:v>41736</c:v>
                </c:pt>
                <c:pt idx="1837" formatCode="mmm\ dd\,yyyy">
                  <c:v>41737</c:v>
                </c:pt>
                <c:pt idx="1838" formatCode="mmm\ dd\,yyyy">
                  <c:v>41738</c:v>
                </c:pt>
                <c:pt idx="1839" formatCode="mmm\ dd\,yyyy">
                  <c:v>41739</c:v>
                </c:pt>
                <c:pt idx="1840" formatCode="mmm\ dd\,yyyy">
                  <c:v>41740</c:v>
                </c:pt>
                <c:pt idx="1841" formatCode="mmm\ dd\,yyyy">
                  <c:v>41743</c:v>
                </c:pt>
                <c:pt idx="1842" formatCode="mmm\ dd\,\ yyyy">
                  <c:v>41744</c:v>
                </c:pt>
                <c:pt idx="1843" formatCode="mmm\ dd\,\ yyyy">
                  <c:v>41745</c:v>
                </c:pt>
                <c:pt idx="1844" formatCode="mmm\ dd\,\ yyyy">
                  <c:v>41746</c:v>
                </c:pt>
                <c:pt idx="1845" formatCode="mmm\ dd\,\ yyyy">
                  <c:v>41750</c:v>
                </c:pt>
                <c:pt idx="1846" formatCode="mmm\ dd\,\ yyyy">
                  <c:v>41751</c:v>
                </c:pt>
                <c:pt idx="1847" formatCode="mmm\ dd\,\ yyyy">
                  <c:v>41752</c:v>
                </c:pt>
                <c:pt idx="1848" formatCode="mmm\ dd\,\ yyyy">
                  <c:v>41753</c:v>
                </c:pt>
                <c:pt idx="1849" formatCode="mmm\ dd\,\ yyyy">
                  <c:v>41754</c:v>
                </c:pt>
                <c:pt idx="1850" formatCode="mmm\ dd\,\ yyyy">
                  <c:v>41757</c:v>
                </c:pt>
                <c:pt idx="1851" formatCode="mmm\ dd\,\ yyyy">
                  <c:v>41758</c:v>
                </c:pt>
                <c:pt idx="1852" formatCode="mmm\ dd\,\ yyyy">
                  <c:v>41759</c:v>
                </c:pt>
                <c:pt idx="1853" formatCode="mmm\ dd\,\ yyyy">
                  <c:v>41760</c:v>
                </c:pt>
                <c:pt idx="1854" formatCode="mmm\ dd\,\ yyyy">
                  <c:v>41761</c:v>
                </c:pt>
                <c:pt idx="1855" formatCode="mmm\ dd\,\ yyyy">
                  <c:v>41764</c:v>
                </c:pt>
                <c:pt idx="1856" formatCode="mmm\ dd\,\ yyyy">
                  <c:v>41765</c:v>
                </c:pt>
                <c:pt idx="1857" formatCode="mmm\ dd\,\ yyyy">
                  <c:v>41766</c:v>
                </c:pt>
                <c:pt idx="1858" formatCode="mmm\ dd\,\ yyyy">
                  <c:v>41767</c:v>
                </c:pt>
                <c:pt idx="1859" formatCode="mmm\ dd\,\ yyyy">
                  <c:v>41768</c:v>
                </c:pt>
                <c:pt idx="1860" formatCode="mmm\ dd\,\ yyyy">
                  <c:v>41771</c:v>
                </c:pt>
                <c:pt idx="1861" formatCode="mmm\ dd\,\ yyyy">
                  <c:v>41772</c:v>
                </c:pt>
                <c:pt idx="1862" formatCode="mmm\ dd\,\ yyyy">
                  <c:v>41773</c:v>
                </c:pt>
                <c:pt idx="1863" formatCode="mmm\ dd\,\ yyyy">
                  <c:v>41774</c:v>
                </c:pt>
                <c:pt idx="1864" formatCode="mmm\ dd\,\ yyyy">
                  <c:v>41775</c:v>
                </c:pt>
                <c:pt idx="1865" formatCode="mmm\ dd\,\ yyyy">
                  <c:v>41778</c:v>
                </c:pt>
                <c:pt idx="1866" formatCode="mmm\ dd\,\ yyyy">
                  <c:v>41779</c:v>
                </c:pt>
                <c:pt idx="1867" formatCode="mmm\ dd\,\ yyyy">
                  <c:v>41780</c:v>
                </c:pt>
                <c:pt idx="1868" formatCode="mmm\ dd\,\ yyyy">
                  <c:v>41781</c:v>
                </c:pt>
                <c:pt idx="1869" formatCode="mmm\ dd\,\ yyyy">
                  <c:v>41782</c:v>
                </c:pt>
                <c:pt idx="1870" formatCode="mmm\ dd\,\ yyyy">
                  <c:v>41786</c:v>
                </c:pt>
                <c:pt idx="1871" formatCode="mmm\ dd\,\ yyyy">
                  <c:v>41787</c:v>
                </c:pt>
                <c:pt idx="1872" formatCode="mmm\ dd\,\ yyyy">
                  <c:v>41788</c:v>
                </c:pt>
                <c:pt idx="1873" formatCode="mmm\ dd\,\ yyyy">
                  <c:v>41789</c:v>
                </c:pt>
                <c:pt idx="1874" formatCode="mmm\ dd\,\ yyyy">
                  <c:v>41792</c:v>
                </c:pt>
                <c:pt idx="1875" formatCode="mmm\ dd\,\ yyyy">
                  <c:v>41793</c:v>
                </c:pt>
                <c:pt idx="1876" formatCode="mmm\ dd\,\ yyyy">
                  <c:v>41794</c:v>
                </c:pt>
                <c:pt idx="1877" formatCode="mmm\ dd\,\ yyyy">
                  <c:v>41795</c:v>
                </c:pt>
                <c:pt idx="1878" formatCode="mmm\ dd\,\ yyyy">
                  <c:v>41796</c:v>
                </c:pt>
                <c:pt idx="1879" formatCode="mmm\ dd\,\ yyyy">
                  <c:v>41799</c:v>
                </c:pt>
                <c:pt idx="1880" formatCode="mmm\ dd\,\ yyyy">
                  <c:v>41800</c:v>
                </c:pt>
                <c:pt idx="1881" formatCode="mmm\ dd\,\ yyyy">
                  <c:v>41801</c:v>
                </c:pt>
                <c:pt idx="1882" formatCode="mmm\ dd\,\ yyyy">
                  <c:v>41802</c:v>
                </c:pt>
                <c:pt idx="1883" formatCode="mmm\ dd\,\ yyyy">
                  <c:v>41803</c:v>
                </c:pt>
                <c:pt idx="1884" formatCode="mmm\ dd\,\ yyyy">
                  <c:v>41806</c:v>
                </c:pt>
                <c:pt idx="1885" formatCode="mmm\ dd\,\ yyyy">
                  <c:v>41807</c:v>
                </c:pt>
                <c:pt idx="1886" formatCode="mmm\ dd\,\ yyyy">
                  <c:v>41808</c:v>
                </c:pt>
                <c:pt idx="1887" formatCode="mmm\ dd\,\ yyyy">
                  <c:v>41809</c:v>
                </c:pt>
                <c:pt idx="1888" formatCode="mmm\ dd\,\ yyyy">
                  <c:v>41810</c:v>
                </c:pt>
                <c:pt idx="1889" formatCode="mmm\ dd\,\ yyyy">
                  <c:v>41813</c:v>
                </c:pt>
                <c:pt idx="1890" formatCode="mmm\ dd\,\ yyyy">
                  <c:v>41814</c:v>
                </c:pt>
                <c:pt idx="1891" formatCode="mmm\ dd\,\ yyyy">
                  <c:v>41815</c:v>
                </c:pt>
                <c:pt idx="1892" formatCode="mmm\ dd\,\ yyyy">
                  <c:v>41816</c:v>
                </c:pt>
                <c:pt idx="1893" formatCode="mmm\ dd\,\ yyyy">
                  <c:v>41817</c:v>
                </c:pt>
                <c:pt idx="1894" formatCode="mmm\ dd\,\ yyyy">
                  <c:v>41820</c:v>
                </c:pt>
                <c:pt idx="1895" formatCode="mmm\ dd\,\ yyyy">
                  <c:v>41821</c:v>
                </c:pt>
                <c:pt idx="1896" formatCode="mmm\ dd\,\ yyyy">
                  <c:v>41822</c:v>
                </c:pt>
                <c:pt idx="1897" formatCode="mmm\ dd\,\ yyyy">
                  <c:v>41823</c:v>
                </c:pt>
                <c:pt idx="1898" formatCode="mmm\ dd\,\ yyyy">
                  <c:v>41827</c:v>
                </c:pt>
                <c:pt idx="1899" formatCode="mmm\ dd\,\ yyyy">
                  <c:v>41828</c:v>
                </c:pt>
                <c:pt idx="1900" formatCode="mmm\ dd\,\ yyyy">
                  <c:v>41829</c:v>
                </c:pt>
                <c:pt idx="1901" formatCode="mmm\ dd\,\ yyyy">
                  <c:v>41830</c:v>
                </c:pt>
                <c:pt idx="1902" formatCode="mmm\ dd\,\ yyyy">
                  <c:v>41831</c:v>
                </c:pt>
                <c:pt idx="1903" formatCode="mmm\ dd\,\ yyyy">
                  <c:v>41834</c:v>
                </c:pt>
                <c:pt idx="1904" formatCode="mmm\ dd\,\ yyyy">
                  <c:v>41835</c:v>
                </c:pt>
                <c:pt idx="1905" formatCode="mmm\ dd\,\ yyyy">
                  <c:v>41836</c:v>
                </c:pt>
                <c:pt idx="1906" formatCode="mmm\ dd\,\ yyyy">
                  <c:v>41837</c:v>
                </c:pt>
                <c:pt idx="1907" formatCode="mmm\ dd\,\ yyyy">
                  <c:v>41838</c:v>
                </c:pt>
                <c:pt idx="1908" formatCode="mmm\ dd\,\ yyyy">
                  <c:v>41841</c:v>
                </c:pt>
                <c:pt idx="1909" formatCode="mmm\ dd\,\ yyyy">
                  <c:v>41842</c:v>
                </c:pt>
                <c:pt idx="1910" formatCode="mmm\ dd\,\ yyyy">
                  <c:v>41843</c:v>
                </c:pt>
                <c:pt idx="1911" formatCode="mmm\ dd\,\ yyyy">
                  <c:v>41844</c:v>
                </c:pt>
                <c:pt idx="1912" formatCode="mmm\ dd\,\ yyyy">
                  <c:v>41845</c:v>
                </c:pt>
                <c:pt idx="1913" formatCode="mmm\ dd\,\ yyyy">
                  <c:v>41848</c:v>
                </c:pt>
                <c:pt idx="1914" formatCode="mmm\ dd\,\ yyyy">
                  <c:v>41849</c:v>
                </c:pt>
                <c:pt idx="1915" formatCode="mmm\ dd\,\ yyyy">
                  <c:v>41850</c:v>
                </c:pt>
                <c:pt idx="1916" formatCode="mmm\ dd\,\ yyyy">
                  <c:v>41851</c:v>
                </c:pt>
                <c:pt idx="1917" formatCode="mmm\ dd\,\ yyyy">
                  <c:v>41852</c:v>
                </c:pt>
                <c:pt idx="1918" formatCode="mmm\ dd\,\ yyyy">
                  <c:v>41855</c:v>
                </c:pt>
                <c:pt idx="1919" formatCode="mmm\ dd\,\ yyyy">
                  <c:v>41856</c:v>
                </c:pt>
                <c:pt idx="1920" formatCode="mmm\ dd\,\ yyyy">
                  <c:v>41857</c:v>
                </c:pt>
                <c:pt idx="1921" formatCode="mmm\ dd\,\ yyyy">
                  <c:v>41858</c:v>
                </c:pt>
                <c:pt idx="1922" formatCode="mmm\ dd\,\ yyyy">
                  <c:v>41859</c:v>
                </c:pt>
                <c:pt idx="1923" formatCode="mmm\ dd\,\ yyyy">
                  <c:v>41862</c:v>
                </c:pt>
                <c:pt idx="1924" formatCode="mmm\ dd\,\ yyyy">
                  <c:v>41863</c:v>
                </c:pt>
                <c:pt idx="1925" formatCode="mmm\ dd\,\ yyyy">
                  <c:v>41864</c:v>
                </c:pt>
                <c:pt idx="1926" formatCode="mmm\ dd\,\ yyyy">
                  <c:v>41865</c:v>
                </c:pt>
                <c:pt idx="1927" formatCode="mmm\ dd\,\ yyyy">
                  <c:v>41866</c:v>
                </c:pt>
                <c:pt idx="1928" formatCode="mmm\ dd\,\ yyyy">
                  <c:v>41869</c:v>
                </c:pt>
                <c:pt idx="1929" formatCode="mmm\ dd\,\ yyyy">
                  <c:v>41870</c:v>
                </c:pt>
                <c:pt idx="1930" formatCode="mmm\ dd\,\ yyyy">
                  <c:v>41871</c:v>
                </c:pt>
                <c:pt idx="1931" formatCode="mmm\ dd\,\ yyyy">
                  <c:v>41872</c:v>
                </c:pt>
                <c:pt idx="1932" formatCode="mmm\ dd\,\ yyyy">
                  <c:v>41873</c:v>
                </c:pt>
                <c:pt idx="1933" formatCode="mmm\ dd\,\ yyyy">
                  <c:v>41876</c:v>
                </c:pt>
                <c:pt idx="1934" formatCode="mmm\ dd\,\ yyyy">
                  <c:v>41877</c:v>
                </c:pt>
                <c:pt idx="1935" formatCode="mmm\ dd\,\ yyyy">
                  <c:v>41878</c:v>
                </c:pt>
                <c:pt idx="1936" formatCode="mmm\ dd\,\ yyyy">
                  <c:v>41879</c:v>
                </c:pt>
                <c:pt idx="1937" formatCode="mmm\ dd\,\ yyyy">
                  <c:v>41880</c:v>
                </c:pt>
                <c:pt idx="1938" formatCode="mmm\ dd\,\ yyyy">
                  <c:v>41884</c:v>
                </c:pt>
                <c:pt idx="1939" formatCode="mmm\ dd\,\ yyyy">
                  <c:v>41885</c:v>
                </c:pt>
                <c:pt idx="1940" formatCode="mmm\ dd\,\ yyyy">
                  <c:v>41886</c:v>
                </c:pt>
                <c:pt idx="1941" formatCode="mmm\ dd\,\ yyyy">
                  <c:v>41887</c:v>
                </c:pt>
                <c:pt idx="1942" formatCode="mmm\ dd\,\ yyyy">
                  <c:v>41890</c:v>
                </c:pt>
                <c:pt idx="1943" formatCode="mmm\ dd\,\ yyyy">
                  <c:v>41891</c:v>
                </c:pt>
                <c:pt idx="1944" formatCode="mmm\ dd\,\ yyyy">
                  <c:v>41892</c:v>
                </c:pt>
                <c:pt idx="1945" formatCode="mmm\ dd\,\ yyyy">
                  <c:v>41893</c:v>
                </c:pt>
                <c:pt idx="1946" formatCode="mmm\ dd\,\ yyyy">
                  <c:v>41894</c:v>
                </c:pt>
                <c:pt idx="1947" formatCode="mmm\ dd\,\ yyyy">
                  <c:v>41897</c:v>
                </c:pt>
                <c:pt idx="1948" formatCode="mmm\ dd\,\ yyyy">
                  <c:v>41898</c:v>
                </c:pt>
                <c:pt idx="1949" formatCode="mmm\ dd\,\ yyyy">
                  <c:v>41899</c:v>
                </c:pt>
                <c:pt idx="1950" formatCode="mmm\ dd\,\ yyyy">
                  <c:v>41900</c:v>
                </c:pt>
                <c:pt idx="1951" formatCode="mmm\ dd\,\ yyyy">
                  <c:v>41901</c:v>
                </c:pt>
                <c:pt idx="1952" formatCode="mmm\ dd\,\ yyyy">
                  <c:v>41904</c:v>
                </c:pt>
                <c:pt idx="1953" formatCode="mmm\ dd\,\ yyyy">
                  <c:v>41905</c:v>
                </c:pt>
                <c:pt idx="1954" formatCode="mmm\ dd\,\ yyyy">
                  <c:v>41906</c:v>
                </c:pt>
                <c:pt idx="1955" formatCode="mmm\ dd\,\ yyyy">
                  <c:v>41907</c:v>
                </c:pt>
                <c:pt idx="1956" formatCode="mmm\ dd\,\ yyyy">
                  <c:v>41908</c:v>
                </c:pt>
                <c:pt idx="1957" formatCode="mmm\ dd\,\ yyyy">
                  <c:v>41911</c:v>
                </c:pt>
                <c:pt idx="1958" formatCode="mmm\ dd\,\ yyyy">
                  <c:v>41912</c:v>
                </c:pt>
                <c:pt idx="1959" formatCode="mmm\ dd\,\ yyyy">
                  <c:v>41913</c:v>
                </c:pt>
                <c:pt idx="1960" formatCode="mmm\ dd\,\ yyyy">
                  <c:v>41914</c:v>
                </c:pt>
                <c:pt idx="1961" formatCode="mmm\ dd\,\ yyyy">
                  <c:v>41915</c:v>
                </c:pt>
                <c:pt idx="1962" formatCode="mmm\ dd\,\ yyyy">
                  <c:v>41918</c:v>
                </c:pt>
                <c:pt idx="1963" formatCode="mmm\ dd\,\ yyyy">
                  <c:v>41919</c:v>
                </c:pt>
                <c:pt idx="1964" formatCode="mmm\ dd\,\ yyyy">
                  <c:v>41920</c:v>
                </c:pt>
                <c:pt idx="1965" formatCode="mmm\ dd\,\ yyyy">
                  <c:v>41921</c:v>
                </c:pt>
                <c:pt idx="1966" formatCode="mmm\ dd\,\ yyyy">
                  <c:v>41922</c:v>
                </c:pt>
                <c:pt idx="1967" formatCode="mmm\ dd\,\ yyyy">
                  <c:v>41925</c:v>
                </c:pt>
                <c:pt idx="1968" formatCode="mmm\ dd\,\ yyyy">
                  <c:v>41926</c:v>
                </c:pt>
                <c:pt idx="1969" formatCode="mmm\ dd\,\ yyyy">
                  <c:v>41927</c:v>
                </c:pt>
                <c:pt idx="1970" formatCode="mmm\ dd\,\ yyyy">
                  <c:v>41928</c:v>
                </c:pt>
                <c:pt idx="1971" formatCode="mmm\ dd\,\ yyyy">
                  <c:v>41929</c:v>
                </c:pt>
                <c:pt idx="1972" formatCode="mmm\ dd\,\ yyyy">
                  <c:v>41932</c:v>
                </c:pt>
                <c:pt idx="1973" formatCode="mmm\ dd\,\ yyyy">
                  <c:v>41933</c:v>
                </c:pt>
                <c:pt idx="1974" formatCode="mmm\ dd\,\ yyyy">
                  <c:v>41934</c:v>
                </c:pt>
                <c:pt idx="1975" formatCode="mmm\ dd\,\ yyyy">
                  <c:v>41935</c:v>
                </c:pt>
                <c:pt idx="1976" formatCode="mmm\ dd\,\ yyyy">
                  <c:v>41936</c:v>
                </c:pt>
                <c:pt idx="1977" formatCode="mmm\ dd\,\ yyyy">
                  <c:v>41939</c:v>
                </c:pt>
                <c:pt idx="1978" formatCode="mmm\ dd\,\ yyyy">
                  <c:v>41940</c:v>
                </c:pt>
                <c:pt idx="1979" formatCode="mmm\ dd\,\ yyyy">
                  <c:v>41941</c:v>
                </c:pt>
                <c:pt idx="1980" formatCode="mmm\ dd\,\ yyyy">
                  <c:v>41942</c:v>
                </c:pt>
                <c:pt idx="1981" formatCode="mmm\ dd\,\ yyyy">
                  <c:v>41943</c:v>
                </c:pt>
                <c:pt idx="1982" formatCode="mmm\ dd\,\ yyyy">
                  <c:v>41946</c:v>
                </c:pt>
                <c:pt idx="1983" formatCode="mmm\ dd\,\ yyyy">
                  <c:v>41947</c:v>
                </c:pt>
                <c:pt idx="1984" formatCode="mmm\ dd\,\ yyyy">
                  <c:v>41948</c:v>
                </c:pt>
                <c:pt idx="1985" formatCode="mmm\ dd\,\ yyyy">
                  <c:v>41949</c:v>
                </c:pt>
                <c:pt idx="1986" formatCode="mmm\ dd\,\ yyyy">
                  <c:v>41950</c:v>
                </c:pt>
                <c:pt idx="1987" formatCode="mmm\ dd\,\ yyyy">
                  <c:v>41953</c:v>
                </c:pt>
                <c:pt idx="1988" formatCode="mmm\ dd\,\ yyyy">
                  <c:v>41954</c:v>
                </c:pt>
                <c:pt idx="1989" formatCode="mmm\ dd\,\ yyyy">
                  <c:v>41955</c:v>
                </c:pt>
                <c:pt idx="1990" formatCode="mmm\ dd\,\ yyyy">
                  <c:v>41956</c:v>
                </c:pt>
                <c:pt idx="1991" formatCode="mmm\ dd\,\ yyyy">
                  <c:v>41957</c:v>
                </c:pt>
                <c:pt idx="1992" formatCode="mmm\ dd\,\ yyyy">
                  <c:v>41960</c:v>
                </c:pt>
                <c:pt idx="1993" formatCode="mmm\ dd\,\ yyyy">
                  <c:v>41961</c:v>
                </c:pt>
                <c:pt idx="1994" formatCode="mmm\ dd\,\ yyyy">
                  <c:v>41962</c:v>
                </c:pt>
                <c:pt idx="1995" formatCode="mmm\ dd\,\ yyyy">
                  <c:v>41963</c:v>
                </c:pt>
                <c:pt idx="1996" formatCode="mmm\ dd\,\ yyyy">
                  <c:v>41964</c:v>
                </c:pt>
                <c:pt idx="1997" formatCode="mmm\ dd\,\ yyyy">
                  <c:v>41967</c:v>
                </c:pt>
                <c:pt idx="1998" formatCode="mmm\ dd\,\ yyyy">
                  <c:v>41968</c:v>
                </c:pt>
                <c:pt idx="1999" formatCode="mmm\ dd\,\ yyyy">
                  <c:v>41969</c:v>
                </c:pt>
                <c:pt idx="2000" formatCode="mmm\ dd\,\ yyyy">
                  <c:v>41971</c:v>
                </c:pt>
                <c:pt idx="2001" formatCode="mmm\ dd\,\ yyyy">
                  <c:v>41974</c:v>
                </c:pt>
                <c:pt idx="2002" formatCode="mmm\ dd\,\ yyyy">
                  <c:v>41975</c:v>
                </c:pt>
                <c:pt idx="2003" formatCode="mmm\ dd\,\ yyyy">
                  <c:v>41976</c:v>
                </c:pt>
                <c:pt idx="2004" formatCode="mmm\ dd\,\ yyyy">
                  <c:v>41977</c:v>
                </c:pt>
                <c:pt idx="2005" formatCode="mmm\ dd\,\ yyyy">
                  <c:v>41978</c:v>
                </c:pt>
                <c:pt idx="2006" formatCode="mmm\ dd\,yyyy">
                  <c:v>41981</c:v>
                </c:pt>
                <c:pt idx="2007" formatCode="mmm\ dd\,yyyy">
                  <c:v>41982</c:v>
                </c:pt>
                <c:pt idx="2008" formatCode="mmm\ dd\,yyyy">
                  <c:v>41983</c:v>
                </c:pt>
                <c:pt idx="2009" formatCode="mmm\ dd\,yyyy">
                  <c:v>41984</c:v>
                </c:pt>
                <c:pt idx="2010" formatCode="mmm\ dd\,yyyy">
                  <c:v>41985</c:v>
                </c:pt>
                <c:pt idx="2011" formatCode="mmm\ dd\,yyyy">
                  <c:v>41988</c:v>
                </c:pt>
                <c:pt idx="2012" formatCode="mmm\ dd\,yyyy">
                  <c:v>41989</c:v>
                </c:pt>
                <c:pt idx="2013" formatCode="mmm\ dd\,yyyy">
                  <c:v>41990</c:v>
                </c:pt>
                <c:pt idx="2014" formatCode="mmm\ dd\,yyyy">
                  <c:v>41991</c:v>
                </c:pt>
                <c:pt idx="2015" formatCode="mmm\ dd\,yyyy">
                  <c:v>41992</c:v>
                </c:pt>
                <c:pt idx="2016" formatCode="mmm\ dd\,yyyy">
                  <c:v>41995</c:v>
                </c:pt>
                <c:pt idx="2017" formatCode="mmm\ dd\,yyyy">
                  <c:v>41996</c:v>
                </c:pt>
                <c:pt idx="2018" formatCode="mmm\ dd\,yyyy">
                  <c:v>41997</c:v>
                </c:pt>
                <c:pt idx="2019" formatCode="mmm\ dd\,yyyy">
                  <c:v>41999</c:v>
                </c:pt>
                <c:pt idx="2020" formatCode="mmm\ dd\,yyyy">
                  <c:v>42002</c:v>
                </c:pt>
                <c:pt idx="2021" formatCode="mmm\ dd\,yyyy">
                  <c:v>42003</c:v>
                </c:pt>
                <c:pt idx="2022" formatCode="mmm\ dd\,yyyy">
                  <c:v>42004</c:v>
                </c:pt>
                <c:pt idx="2023" formatCode="mmm\ dd\,yyyy">
                  <c:v>42006</c:v>
                </c:pt>
                <c:pt idx="2024" formatCode="mmm\ dd\,yyyy">
                  <c:v>42009</c:v>
                </c:pt>
                <c:pt idx="2025" formatCode="mmm\ dd\,\ yyyy">
                  <c:v>42010</c:v>
                </c:pt>
                <c:pt idx="2026" formatCode="mmm\ dd\,\ yyyy">
                  <c:v>42011</c:v>
                </c:pt>
                <c:pt idx="2027" formatCode="mmm\ dd\,\ yyyy">
                  <c:v>42012</c:v>
                </c:pt>
                <c:pt idx="2028" formatCode="mmm\ dd\,\ yyyy">
                  <c:v>42013</c:v>
                </c:pt>
                <c:pt idx="2029" formatCode="mmm\ dd\,\ yyyy">
                  <c:v>42016</c:v>
                </c:pt>
                <c:pt idx="2030" formatCode="mmm\ dd\,\ yyyy">
                  <c:v>42017</c:v>
                </c:pt>
                <c:pt idx="2031" formatCode="mmm\ dd\,\ yyyy">
                  <c:v>42018</c:v>
                </c:pt>
                <c:pt idx="2032" formatCode="mmm\ dd\,\ yyyy">
                  <c:v>42019</c:v>
                </c:pt>
                <c:pt idx="2033" formatCode="mmm\ dd\,\ yyyy">
                  <c:v>42020</c:v>
                </c:pt>
                <c:pt idx="2034" formatCode="mmm\ dd\,\ yyyy">
                  <c:v>42024</c:v>
                </c:pt>
                <c:pt idx="2035" formatCode="mmm\ dd\,\ yyyy">
                  <c:v>42025</c:v>
                </c:pt>
                <c:pt idx="2036" formatCode="mmm\ dd\,\ yyyy">
                  <c:v>42026</c:v>
                </c:pt>
                <c:pt idx="2037" formatCode="mmm\ dd\,\ yyyy">
                  <c:v>42027</c:v>
                </c:pt>
                <c:pt idx="2038" formatCode="mmm\ dd\,\ yyyy">
                  <c:v>42030</c:v>
                </c:pt>
                <c:pt idx="2039" formatCode="mmm\ dd\,\ yyyy">
                  <c:v>42031</c:v>
                </c:pt>
                <c:pt idx="2040" formatCode="mmm\ dd\,\ yyyy">
                  <c:v>42032</c:v>
                </c:pt>
                <c:pt idx="2041" formatCode="mmm\ dd\,\ yyyy">
                  <c:v>42033</c:v>
                </c:pt>
                <c:pt idx="2042" formatCode="mmm\ dd\,\ yyyy">
                  <c:v>42034</c:v>
                </c:pt>
                <c:pt idx="2043" formatCode="mmm\ dd\,\ yyyy">
                  <c:v>42037</c:v>
                </c:pt>
                <c:pt idx="2044" formatCode="mmm\ dd\,\ yyyy">
                  <c:v>42038</c:v>
                </c:pt>
                <c:pt idx="2045" formatCode="mmm\ dd\,\ yyyy">
                  <c:v>42039</c:v>
                </c:pt>
                <c:pt idx="2046" formatCode="mmm\ dd\,\ yyyy">
                  <c:v>42040</c:v>
                </c:pt>
                <c:pt idx="2047" formatCode="mmm\ dd\,\ yyyy">
                  <c:v>42041</c:v>
                </c:pt>
                <c:pt idx="2048" formatCode="mmm\ dd\,\ yyyy">
                  <c:v>42044</c:v>
                </c:pt>
                <c:pt idx="2049" formatCode="mmm\ dd\,\ yyyy">
                  <c:v>42045</c:v>
                </c:pt>
                <c:pt idx="2050" formatCode="mmm\ dd\,\ yyyy">
                  <c:v>42046</c:v>
                </c:pt>
                <c:pt idx="2051" formatCode="mmm\ dd\,\ yyyy">
                  <c:v>42047</c:v>
                </c:pt>
                <c:pt idx="2052" formatCode="mmm\ dd\,\ yyyy">
                  <c:v>42048</c:v>
                </c:pt>
                <c:pt idx="2053" formatCode="mmm\ dd\,\ yyyy">
                  <c:v>42052</c:v>
                </c:pt>
                <c:pt idx="2054" formatCode="mmm\ dd\,\ yyyy">
                  <c:v>42053</c:v>
                </c:pt>
                <c:pt idx="2055" formatCode="mmm\ dd\,\ yyyy">
                  <c:v>42054</c:v>
                </c:pt>
                <c:pt idx="2056" formatCode="mmm\ dd\,\ yyyy">
                  <c:v>42055</c:v>
                </c:pt>
                <c:pt idx="2057" formatCode="mmm\ dd\,\ yyyy">
                  <c:v>42058</c:v>
                </c:pt>
                <c:pt idx="2058" formatCode="mmm\ dd\,\ yyyy">
                  <c:v>42059</c:v>
                </c:pt>
                <c:pt idx="2059" formatCode="mmm\ dd\,\ yyyy">
                  <c:v>42060</c:v>
                </c:pt>
                <c:pt idx="2060" formatCode="mmm\ dd\,\ yyyy">
                  <c:v>42061</c:v>
                </c:pt>
                <c:pt idx="2061" formatCode="mmm\ dd\,\ yyyy">
                  <c:v>42062</c:v>
                </c:pt>
                <c:pt idx="2062" formatCode="mmm\ dd\,\ yyyy">
                  <c:v>42065</c:v>
                </c:pt>
                <c:pt idx="2063" formatCode="mmm\ dd\,\ yyyy">
                  <c:v>42066</c:v>
                </c:pt>
                <c:pt idx="2064" formatCode="mmm\ dd\,\ yyyy">
                  <c:v>42067</c:v>
                </c:pt>
                <c:pt idx="2065" formatCode="mmm\ dd\,\ yyyy">
                  <c:v>42068</c:v>
                </c:pt>
                <c:pt idx="2066" formatCode="mmm\ dd\,\ yyyy">
                  <c:v>42069</c:v>
                </c:pt>
                <c:pt idx="2067" formatCode="mmm\ dd\,\ yyyy">
                  <c:v>42072</c:v>
                </c:pt>
                <c:pt idx="2068" formatCode="mmm\ dd\,\ yyyy">
                  <c:v>42073</c:v>
                </c:pt>
                <c:pt idx="2069" formatCode="mmm\ dd\,\ yyyy">
                  <c:v>42074</c:v>
                </c:pt>
                <c:pt idx="2070" formatCode="mmm\ dd\,\ yyyy">
                  <c:v>42075</c:v>
                </c:pt>
                <c:pt idx="2071" formatCode="mmm\ dd\,\ yyyy">
                  <c:v>42076</c:v>
                </c:pt>
                <c:pt idx="2072" formatCode="mmm\ dd\,\ yyyy">
                  <c:v>42079</c:v>
                </c:pt>
                <c:pt idx="2073" formatCode="mmm\ dd\,\ yyyy">
                  <c:v>42080</c:v>
                </c:pt>
                <c:pt idx="2074" formatCode="mmm\ dd\,\ yyyy">
                  <c:v>42081</c:v>
                </c:pt>
                <c:pt idx="2075" formatCode="mmm\ dd\,\ yyyy">
                  <c:v>42082</c:v>
                </c:pt>
                <c:pt idx="2076" formatCode="mmm\ dd\,\ yyyy">
                  <c:v>42083</c:v>
                </c:pt>
                <c:pt idx="2077" formatCode="mmm\ dd\,\ yyyy">
                  <c:v>42086</c:v>
                </c:pt>
                <c:pt idx="2078" formatCode="mmm\ dd\,\ yyyy">
                  <c:v>42087</c:v>
                </c:pt>
                <c:pt idx="2079" formatCode="mmm\ dd\,\ yyyy">
                  <c:v>42088</c:v>
                </c:pt>
                <c:pt idx="2080" formatCode="mmm\ dd\,\ yyyy">
                  <c:v>42089</c:v>
                </c:pt>
                <c:pt idx="2081" formatCode="mmm\ dd\,\ yyyy">
                  <c:v>42090</c:v>
                </c:pt>
                <c:pt idx="2082" formatCode="mmm\ dd\,\ yyyy">
                  <c:v>42093</c:v>
                </c:pt>
                <c:pt idx="2083" formatCode="mmm\ dd\,\ yyyy">
                  <c:v>42094</c:v>
                </c:pt>
                <c:pt idx="2084" formatCode="mmm\ dd\,\ yyyy">
                  <c:v>42095</c:v>
                </c:pt>
                <c:pt idx="2085" formatCode="mmm\ dd\,\ yyyy">
                  <c:v>42096</c:v>
                </c:pt>
                <c:pt idx="2086" formatCode="mmm\ dd\,\ yyyy">
                  <c:v>42097</c:v>
                </c:pt>
                <c:pt idx="2087" formatCode="mmm\ dd\,\ yyyy">
                  <c:v>42100</c:v>
                </c:pt>
                <c:pt idx="2088" formatCode="mmm\ dd\,\ yyyy">
                  <c:v>42101</c:v>
                </c:pt>
                <c:pt idx="2089" formatCode="mmm\ dd\,\ yyyy">
                  <c:v>42102</c:v>
                </c:pt>
                <c:pt idx="2090" formatCode="mmm\ dd\,\ yyyy">
                  <c:v>42103</c:v>
                </c:pt>
                <c:pt idx="2091" formatCode="mmm\ dd\,\ yyyy">
                  <c:v>42104</c:v>
                </c:pt>
                <c:pt idx="2092" formatCode="mmm\ dd\,\ yyyy">
                  <c:v>42107</c:v>
                </c:pt>
                <c:pt idx="2093" formatCode="mmm\ dd\,\ yyyy">
                  <c:v>42108</c:v>
                </c:pt>
                <c:pt idx="2094" formatCode="mmm\ dd\,\ yyyy">
                  <c:v>42109</c:v>
                </c:pt>
                <c:pt idx="2095" formatCode="mmm\ dd\,\ yyyy">
                  <c:v>42110</c:v>
                </c:pt>
                <c:pt idx="2096" formatCode="mmm\ dd\,\ yyyy">
                  <c:v>42111</c:v>
                </c:pt>
                <c:pt idx="2097" formatCode="mmm\ dd\,\ yyyy">
                  <c:v>42114</c:v>
                </c:pt>
                <c:pt idx="2098" formatCode="mmm\ dd\,\ yyyy">
                  <c:v>42115</c:v>
                </c:pt>
                <c:pt idx="2099" formatCode="mmm\ dd\,\ yyyy">
                  <c:v>42116</c:v>
                </c:pt>
                <c:pt idx="2100" formatCode="mmm\ dd\,\ yyyy">
                  <c:v>42117</c:v>
                </c:pt>
                <c:pt idx="2101" formatCode="mmm\ dd\,\ yyyy">
                  <c:v>42118</c:v>
                </c:pt>
                <c:pt idx="2102" formatCode="mmm\ dd\,\ yyyy">
                  <c:v>42121</c:v>
                </c:pt>
                <c:pt idx="2103" formatCode="mmm\ dd\,\ yyyy">
                  <c:v>42122</c:v>
                </c:pt>
                <c:pt idx="2104" formatCode="mmm\ dd\,\ yyyy">
                  <c:v>42123</c:v>
                </c:pt>
                <c:pt idx="2105" formatCode="mmm\ dd\,\ yyyy">
                  <c:v>42124</c:v>
                </c:pt>
                <c:pt idx="2106" formatCode="mmm\ dd\,\ yyyy">
                  <c:v>42125</c:v>
                </c:pt>
                <c:pt idx="2107" formatCode="mmm\ dd\,\ yyyy">
                  <c:v>42128</c:v>
                </c:pt>
                <c:pt idx="2108" formatCode="mmm\ dd\,\ yyyy">
                  <c:v>42129</c:v>
                </c:pt>
                <c:pt idx="2109" formatCode="mmm\ dd\,\ yyyy">
                  <c:v>42130</c:v>
                </c:pt>
                <c:pt idx="2110" formatCode="mmm\ dd\,\ yyyy">
                  <c:v>42131</c:v>
                </c:pt>
                <c:pt idx="2111" formatCode="mmm\ dd\,\ yyyy">
                  <c:v>42132</c:v>
                </c:pt>
                <c:pt idx="2112" formatCode="mmm\ dd\,\ yyyy">
                  <c:v>42135</c:v>
                </c:pt>
                <c:pt idx="2113" formatCode="mmm\ dd\,\ yyyy">
                  <c:v>42136</c:v>
                </c:pt>
                <c:pt idx="2114" formatCode="mmm\ dd\,\ yyyy">
                  <c:v>42137</c:v>
                </c:pt>
                <c:pt idx="2115" formatCode="mmm\ dd\,\ yyyy">
                  <c:v>42138</c:v>
                </c:pt>
                <c:pt idx="2116" formatCode="mmm\ dd\,\ yyyy">
                  <c:v>42139</c:v>
                </c:pt>
                <c:pt idx="2117" formatCode="mmm\ dd\,\ yyyy">
                  <c:v>42142</c:v>
                </c:pt>
                <c:pt idx="2118" formatCode="mmm\ dd\,\ yyyy">
                  <c:v>42143</c:v>
                </c:pt>
                <c:pt idx="2119" formatCode="mmm\ dd\,\ yyyy">
                  <c:v>42144</c:v>
                </c:pt>
                <c:pt idx="2120" formatCode="mmm\ dd\,\ yyyy">
                  <c:v>42145</c:v>
                </c:pt>
                <c:pt idx="2121" formatCode="mmm\ dd\,\ yyyy">
                  <c:v>42146</c:v>
                </c:pt>
                <c:pt idx="2122" formatCode="mmm\ dd\,\ yyyy">
                  <c:v>42150</c:v>
                </c:pt>
                <c:pt idx="2123" formatCode="mmm\ dd\,\ yyyy">
                  <c:v>42151</c:v>
                </c:pt>
                <c:pt idx="2124" formatCode="mmm\ dd\,\ yyyy">
                  <c:v>42152</c:v>
                </c:pt>
                <c:pt idx="2125" formatCode="mmm\ dd\,\ yyyy">
                  <c:v>42153</c:v>
                </c:pt>
                <c:pt idx="2126" formatCode="mmm\ dd\,\ yyyy">
                  <c:v>42156</c:v>
                </c:pt>
                <c:pt idx="2127" formatCode="mmm\ dd\,\ yyyy">
                  <c:v>42157</c:v>
                </c:pt>
                <c:pt idx="2128" formatCode="mmm\ dd\,\ yyyy">
                  <c:v>42158</c:v>
                </c:pt>
                <c:pt idx="2129" formatCode="mmm\ dd\,\ yyyy">
                  <c:v>42159</c:v>
                </c:pt>
                <c:pt idx="2130" formatCode="mmm\ dd\,\ yyyy">
                  <c:v>42160</c:v>
                </c:pt>
                <c:pt idx="2131" formatCode="mmm\ dd\,\ yyyy">
                  <c:v>42163</c:v>
                </c:pt>
                <c:pt idx="2132" formatCode="mmm\ dd\,\ yyyy">
                  <c:v>42164</c:v>
                </c:pt>
                <c:pt idx="2133" formatCode="mmm\ dd\,\ yyyy">
                  <c:v>42165</c:v>
                </c:pt>
                <c:pt idx="2134" formatCode="mmm\ dd\,\ yyyy">
                  <c:v>42166</c:v>
                </c:pt>
                <c:pt idx="2135" formatCode="mmm\ dd\,\ yyyy">
                  <c:v>42167</c:v>
                </c:pt>
                <c:pt idx="2136" formatCode="mmm\ dd\,\ yyyy">
                  <c:v>42170</c:v>
                </c:pt>
                <c:pt idx="2137" formatCode="mmm\ dd\,\ yyyy">
                  <c:v>42171</c:v>
                </c:pt>
                <c:pt idx="2138" formatCode="mmm\ dd\,\ yyyy">
                  <c:v>42172</c:v>
                </c:pt>
                <c:pt idx="2139" formatCode="mmm\ dd\,\ yyyy">
                  <c:v>42173</c:v>
                </c:pt>
                <c:pt idx="2140" formatCode="mmm\ dd\,\ yyyy">
                  <c:v>42174</c:v>
                </c:pt>
                <c:pt idx="2141" formatCode="mmm\ dd\,\ yyyy">
                  <c:v>42177</c:v>
                </c:pt>
                <c:pt idx="2142" formatCode="mmm\ dd\,\ yyyy">
                  <c:v>42178</c:v>
                </c:pt>
                <c:pt idx="2143" formatCode="mmm\ dd\,\ yyyy">
                  <c:v>42179</c:v>
                </c:pt>
                <c:pt idx="2144" formatCode="mmm\ dd\,\ yyyy">
                  <c:v>42180</c:v>
                </c:pt>
                <c:pt idx="2145" formatCode="mmm\ dd\,\ yyyy">
                  <c:v>42181</c:v>
                </c:pt>
                <c:pt idx="2146" formatCode="mmm\ dd\,\ yyyy">
                  <c:v>42184</c:v>
                </c:pt>
                <c:pt idx="2147" formatCode="mmm\ dd\,\ yyyy">
                  <c:v>42185</c:v>
                </c:pt>
                <c:pt idx="2148" formatCode="mmm\ dd\,\ yyyy">
                  <c:v>42186</c:v>
                </c:pt>
                <c:pt idx="2149" formatCode="mmm\ dd\,\ yyyy">
                  <c:v>42187</c:v>
                </c:pt>
                <c:pt idx="2150" formatCode="mmm\ dd\,\ yyyy">
                  <c:v>42191</c:v>
                </c:pt>
                <c:pt idx="2151" formatCode="mmm\ dd\,\ yyyy">
                  <c:v>42192</c:v>
                </c:pt>
                <c:pt idx="2152" formatCode="mmm\ dd\,\ yyyy">
                  <c:v>42193</c:v>
                </c:pt>
                <c:pt idx="2153" formatCode="mmm\ dd\,\ yyyy">
                  <c:v>42194</c:v>
                </c:pt>
                <c:pt idx="2154" formatCode="mmm\ dd\,\ yyyy">
                  <c:v>42195</c:v>
                </c:pt>
                <c:pt idx="2155" formatCode="mmm\ dd\,\ yyyy">
                  <c:v>42198</c:v>
                </c:pt>
                <c:pt idx="2156" formatCode="mmm\ dd\,\ yyyy">
                  <c:v>42199</c:v>
                </c:pt>
                <c:pt idx="2157" formatCode="mmm\ dd\,\ yyyy">
                  <c:v>42200</c:v>
                </c:pt>
                <c:pt idx="2158" formatCode="mmm\ dd\,\ yyyy">
                  <c:v>42201</c:v>
                </c:pt>
                <c:pt idx="2159" formatCode="mmm\ dd\,\ yyyy">
                  <c:v>42202</c:v>
                </c:pt>
                <c:pt idx="2160" formatCode="mmm\ dd\,\ yyyy">
                  <c:v>42205</c:v>
                </c:pt>
                <c:pt idx="2161" formatCode="mmm\ dd\,\ yyyy">
                  <c:v>42206</c:v>
                </c:pt>
                <c:pt idx="2162" formatCode="mmm\ dd\,\ yyyy">
                  <c:v>42207</c:v>
                </c:pt>
                <c:pt idx="2163" formatCode="mmm\ dd\,\ yyyy">
                  <c:v>42208</c:v>
                </c:pt>
                <c:pt idx="2164" formatCode="mmm\ dd\,\ yyyy">
                  <c:v>42209</c:v>
                </c:pt>
                <c:pt idx="2165" formatCode="mmm\ dd\,\ yyyy">
                  <c:v>42212</c:v>
                </c:pt>
                <c:pt idx="2166" formatCode="mmm\ dd\,\ yyyy">
                  <c:v>42213</c:v>
                </c:pt>
                <c:pt idx="2167" formatCode="mmm\ dd\,\ yyyy">
                  <c:v>42214</c:v>
                </c:pt>
                <c:pt idx="2168" formatCode="mmm\ dd\,\ yyyy">
                  <c:v>42215</c:v>
                </c:pt>
                <c:pt idx="2169" formatCode="mmm\ dd\,\ yyyy">
                  <c:v>42216</c:v>
                </c:pt>
                <c:pt idx="2170" formatCode="mmm\ dd\,\ yyyy">
                  <c:v>42219</c:v>
                </c:pt>
                <c:pt idx="2171" formatCode="mmm\ dd\,\ yyyy">
                  <c:v>42220</c:v>
                </c:pt>
                <c:pt idx="2172" formatCode="mmm\ dd\,\ yyyy">
                  <c:v>42221</c:v>
                </c:pt>
                <c:pt idx="2173" formatCode="mmm\ dd\,\ yyyy">
                  <c:v>42222</c:v>
                </c:pt>
                <c:pt idx="2174" formatCode="mmm\ dd\,\ yyyy">
                  <c:v>42223</c:v>
                </c:pt>
                <c:pt idx="2175" formatCode="mmm\ dd\,\ yyyy">
                  <c:v>42226</c:v>
                </c:pt>
                <c:pt idx="2176" formatCode="mmm\ dd\,\ yyyy">
                  <c:v>42227</c:v>
                </c:pt>
                <c:pt idx="2177" formatCode="mmm\ dd\,\ yyyy">
                  <c:v>42228</c:v>
                </c:pt>
                <c:pt idx="2178" formatCode="mmm\ dd\,\ yyyy">
                  <c:v>42229</c:v>
                </c:pt>
                <c:pt idx="2179" formatCode="mmm\ dd\,\ yyyy">
                  <c:v>42230</c:v>
                </c:pt>
                <c:pt idx="2180" formatCode="mmm\ dd\,\ yyyy">
                  <c:v>42233</c:v>
                </c:pt>
                <c:pt idx="2181" formatCode="mmm\ dd\,\ yyyy">
                  <c:v>42234</c:v>
                </c:pt>
                <c:pt idx="2182" formatCode="mmm\ dd\,\ yyyy">
                  <c:v>42235</c:v>
                </c:pt>
                <c:pt idx="2183" formatCode="mmm\ dd\,\ yyyy">
                  <c:v>42236</c:v>
                </c:pt>
                <c:pt idx="2184" formatCode="mmm\ dd\,\ yyyy">
                  <c:v>42237</c:v>
                </c:pt>
                <c:pt idx="2185" formatCode="mmm\ dd\,\ yyyy">
                  <c:v>42240</c:v>
                </c:pt>
                <c:pt idx="2186" formatCode="mmm\ dd\,\ yyyy">
                  <c:v>42241</c:v>
                </c:pt>
                <c:pt idx="2187" formatCode="mmm\ dd\,\ yyyy">
                  <c:v>42242</c:v>
                </c:pt>
                <c:pt idx="2188" formatCode="mmm\ dd\,\ yyyy">
                  <c:v>42243</c:v>
                </c:pt>
                <c:pt idx="2189" formatCode="mmm\ dd\,\ yyyy">
                  <c:v>42244</c:v>
                </c:pt>
                <c:pt idx="2190" formatCode="mmm\ dd\,\ yyyy">
                  <c:v>42247</c:v>
                </c:pt>
                <c:pt idx="2191" formatCode="mmm\ dd\,\ yyyy">
                  <c:v>42248</c:v>
                </c:pt>
                <c:pt idx="2192" formatCode="mmm\ dd\,\ yyyy">
                  <c:v>42249</c:v>
                </c:pt>
                <c:pt idx="2193" formatCode="mmm\ dd\,\ yyyy">
                  <c:v>42250</c:v>
                </c:pt>
                <c:pt idx="2194" formatCode="mmm\ dd\,\ yyyy">
                  <c:v>42251</c:v>
                </c:pt>
                <c:pt idx="2195" formatCode="mmm\ dd\,\ yyyy">
                  <c:v>42255</c:v>
                </c:pt>
                <c:pt idx="2196" formatCode="mmm\ dd\,\ yyyy">
                  <c:v>42256</c:v>
                </c:pt>
                <c:pt idx="2197" formatCode="mmm\ dd\,\ yyyy">
                  <c:v>42257</c:v>
                </c:pt>
                <c:pt idx="2198" formatCode="mmm\ dd\,\ yyyy">
                  <c:v>42258</c:v>
                </c:pt>
                <c:pt idx="2199" formatCode="mmm\ dd\,\ yyyy">
                  <c:v>42261</c:v>
                </c:pt>
                <c:pt idx="2200" formatCode="mmm\ dd\,\ yyyy">
                  <c:v>42262</c:v>
                </c:pt>
                <c:pt idx="2201" formatCode="mmm\ dd\,\ yyyy">
                  <c:v>42263</c:v>
                </c:pt>
                <c:pt idx="2202" formatCode="mmm\ dd\,\ yyyy">
                  <c:v>42264</c:v>
                </c:pt>
                <c:pt idx="2203" formatCode="mmm\ dd\,\ yyyy">
                  <c:v>42265</c:v>
                </c:pt>
                <c:pt idx="2204" formatCode="mmm\ dd\,\ yyyy">
                  <c:v>42268</c:v>
                </c:pt>
                <c:pt idx="2205" formatCode="mmm\ dd\,\ yyyy">
                  <c:v>42269</c:v>
                </c:pt>
                <c:pt idx="2206" formatCode="mmm\ dd\,\ yyyy">
                  <c:v>42270</c:v>
                </c:pt>
                <c:pt idx="2207" formatCode="mmm\ dd\,\ yyyy">
                  <c:v>42271</c:v>
                </c:pt>
                <c:pt idx="2208" formatCode="mmm\ dd\,\ yyyy">
                  <c:v>42272</c:v>
                </c:pt>
                <c:pt idx="2209" formatCode="mmm\ dd\,\ yyyy">
                  <c:v>42275</c:v>
                </c:pt>
                <c:pt idx="2210" formatCode="mmm\ dd\,\ yyyy">
                  <c:v>42276</c:v>
                </c:pt>
                <c:pt idx="2211" formatCode="mmm\ dd\,\ yyyy">
                  <c:v>42277</c:v>
                </c:pt>
                <c:pt idx="2212" formatCode="mmm\ dd\,\ yyyy">
                  <c:v>42278</c:v>
                </c:pt>
                <c:pt idx="2213" formatCode="mmm\ dd\,\ yyyy">
                  <c:v>42279</c:v>
                </c:pt>
                <c:pt idx="2214" formatCode="mmm\ dd\,\ yyyy">
                  <c:v>42282</c:v>
                </c:pt>
                <c:pt idx="2215" formatCode="mmm\ dd\,\ yyyy">
                  <c:v>42283</c:v>
                </c:pt>
                <c:pt idx="2216" formatCode="mmm\ dd\,\ yyyy">
                  <c:v>42284</c:v>
                </c:pt>
                <c:pt idx="2217" formatCode="mmm\ dd\,\ yyyy">
                  <c:v>42285</c:v>
                </c:pt>
                <c:pt idx="2218" formatCode="mmm\ dd\,\ yyyy">
                  <c:v>42286</c:v>
                </c:pt>
                <c:pt idx="2219" formatCode="mmm\ dd\,\ yyyy">
                  <c:v>42289</c:v>
                </c:pt>
                <c:pt idx="2220" formatCode="mmm\ dd\,\ yyyy">
                  <c:v>42290</c:v>
                </c:pt>
                <c:pt idx="2221" formatCode="mmm\ dd\,\ yyyy">
                  <c:v>42291</c:v>
                </c:pt>
                <c:pt idx="2222" formatCode="mmm\ dd\,\ yyyy">
                  <c:v>42292</c:v>
                </c:pt>
                <c:pt idx="2223" formatCode="mmm\ dd\,\ yyyy">
                  <c:v>42293</c:v>
                </c:pt>
                <c:pt idx="2224" formatCode="mmm\ dd\,\ yyyy">
                  <c:v>42296</c:v>
                </c:pt>
                <c:pt idx="2225" formatCode="mmm\ dd\,\ yyyy">
                  <c:v>42297</c:v>
                </c:pt>
                <c:pt idx="2226" formatCode="mmm\ dd\,\ yyyy">
                  <c:v>42298</c:v>
                </c:pt>
                <c:pt idx="2227" formatCode="mmm\ dd\,\ yyyy">
                  <c:v>42299</c:v>
                </c:pt>
                <c:pt idx="2228" formatCode="mmm\ dd\,\ yyyy">
                  <c:v>42300</c:v>
                </c:pt>
                <c:pt idx="2229" formatCode="mmm\ dd\,\ yyyy">
                  <c:v>42303</c:v>
                </c:pt>
                <c:pt idx="2230" formatCode="mmm\ dd\,\ yyyy">
                  <c:v>42304</c:v>
                </c:pt>
                <c:pt idx="2231" formatCode="mmm\ dd\,\ yyyy">
                  <c:v>42305</c:v>
                </c:pt>
                <c:pt idx="2232" formatCode="mmm\ dd\,\ yyyy">
                  <c:v>42306</c:v>
                </c:pt>
                <c:pt idx="2233" formatCode="mmm\ dd\,\ yyyy">
                  <c:v>42307</c:v>
                </c:pt>
                <c:pt idx="2234" formatCode="mmm\ dd\,\ yyyy">
                  <c:v>42310</c:v>
                </c:pt>
                <c:pt idx="2235" formatCode="mmm\ dd\,\ yyyy">
                  <c:v>42311</c:v>
                </c:pt>
                <c:pt idx="2236" formatCode="mmm\ dd\,\ yyyy">
                  <c:v>42312</c:v>
                </c:pt>
                <c:pt idx="2237" formatCode="mmm\ dd\,\ yyyy">
                  <c:v>42313</c:v>
                </c:pt>
                <c:pt idx="2238" formatCode="mmm\ dd\,\ yyyy">
                  <c:v>42314</c:v>
                </c:pt>
                <c:pt idx="2239" formatCode="mmm\ dd\,\ yyyy">
                  <c:v>42317</c:v>
                </c:pt>
                <c:pt idx="2240" formatCode="mmm\ dd\,\ yyyy">
                  <c:v>42318</c:v>
                </c:pt>
                <c:pt idx="2241" formatCode="mmm\ dd\,\ yyyy">
                  <c:v>42319</c:v>
                </c:pt>
                <c:pt idx="2242" formatCode="mmm\ dd\,\ yyyy">
                  <c:v>42320</c:v>
                </c:pt>
                <c:pt idx="2243" formatCode="mmm\ dd\,\ yyyy">
                  <c:v>42321</c:v>
                </c:pt>
                <c:pt idx="2244" formatCode="mmm\ dd\,\ yyyy">
                  <c:v>42324</c:v>
                </c:pt>
                <c:pt idx="2245" formatCode="mmm\ dd\,\ yyyy">
                  <c:v>42325</c:v>
                </c:pt>
                <c:pt idx="2246" formatCode="mmm\ dd\,\ yyyy">
                  <c:v>42326</c:v>
                </c:pt>
                <c:pt idx="2247" formatCode="mmm\ dd\,\ yyyy">
                  <c:v>42327</c:v>
                </c:pt>
                <c:pt idx="2248" formatCode="mmm\ dd\,\ yyyy">
                  <c:v>42328</c:v>
                </c:pt>
                <c:pt idx="2249" formatCode="mmm\ dd\,\ yyyy">
                  <c:v>42331</c:v>
                </c:pt>
                <c:pt idx="2250" formatCode="mmm\ dd\,\ yyyy">
                  <c:v>42332</c:v>
                </c:pt>
                <c:pt idx="2251" formatCode="mmm\ dd\,\ yyyy">
                  <c:v>42333</c:v>
                </c:pt>
                <c:pt idx="2252" formatCode="mmm\ dd\,\ yyyy">
                  <c:v>42335</c:v>
                </c:pt>
                <c:pt idx="2253" formatCode="mmm\ dd\,\ yyyy">
                  <c:v>42338</c:v>
                </c:pt>
                <c:pt idx="2254" formatCode="mmm\ dd\,\ yyyy">
                  <c:v>42339</c:v>
                </c:pt>
                <c:pt idx="2255" formatCode="mmm\ dd\,\ yyyy">
                  <c:v>42340</c:v>
                </c:pt>
                <c:pt idx="2256" formatCode="mmm\ dd\,\ yyyy">
                  <c:v>42341</c:v>
                </c:pt>
                <c:pt idx="2257" formatCode="mmm\ dd\,\ yyyy">
                  <c:v>42342</c:v>
                </c:pt>
                <c:pt idx="2258" formatCode="mmm\ dd\,\ yyyy">
                  <c:v>42345</c:v>
                </c:pt>
                <c:pt idx="2259" formatCode="mmm\ dd\,\ yyyy">
                  <c:v>42346</c:v>
                </c:pt>
                <c:pt idx="2260" formatCode="mmm\ dd\,\ yyyy">
                  <c:v>42347</c:v>
                </c:pt>
                <c:pt idx="2261" formatCode="mmm\ dd\,\ yyyy">
                  <c:v>42348</c:v>
                </c:pt>
                <c:pt idx="2262" formatCode="mmm\ dd\,\ yyyy">
                  <c:v>42349</c:v>
                </c:pt>
                <c:pt idx="2263" formatCode="mmm\ dd\,\ yyyy">
                  <c:v>42352</c:v>
                </c:pt>
                <c:pt idx="2264" formatCode="mmm\ dd\,\ yyyy">
                  <c:v>42353</c:v>
                </c:pt>
                <c:pt idx="2265" formatCode="mmm\ dd\,\ yyyy">
                  <c:v>42354</c:v>
                </c:pt>
                <c:pt idx="2266" formatCode="mmm\ dd\,\ yyyy">
                  <c:v>42355</c:v>
                </c:pt>
                <c:pt idx="2267" formatCode="mmm\ dd\,\ yyyy">
                  <c:v>42356</c:v>
                </c:pt>
                <c:pt idx="2268" formatCode="mmm\ dd\,\ yyyy">
                  <c:v>42359</c:v>
                </c:pt>
                <c:pt idx="2269" formatCode="mmm\ dd\,\ yyyy">
                  <c:v>42360</c:v>
                </c:pt>
                <c:pt idx="2270" formatCode="mmm\ dd\,\ yyyy">
                  <c:v>42361</c:v>
                </c:pt>
                <c:pt idx="2271" formatCode="mmm\ dd\,\ yyyy">
                  <c:v>42362</c:v>
                </c:pt>
                <c:pt idx="2272" formatCode="mmm\ dd\,\ yyyy">
                  <c:v>42366</c:v>
                </c:pt>
                <c:pt idx="2273" formatCode="mmm\ dd\,\ yyyy">
                  <c:v>42367</c:v>
                </c:pt>
                <c:pt idx="2274" formatCode="mmm\ dd\,\ yyyy">
                  <c:v>42368</c:v>
                </c:pt>
                <c:pt idx="2275" formatCode="mmm\ dd\,\ yyyy">
                  <c:v>42369</c:v>
                </c:pt>
                <c:pt idx="2276" formatCode="mmm\ dd\,\ yyyy">
                  <c:v>42373</c:v>
                </c:pt>
                <c:pt idx="2277" formatCode="mmm\ dd\,\ yyyy">
                  <c:v>42374</c:v>
                </c:pt>
                <c:pt idx="2278" formatCode="mmm\ dd\,\ yyyy">
                  <c:v>42375</c:v>
                </c:pt>
                <c:pt idx="2279" formatCode="mmm\ dd\,\ yyyy">
                  <c:v>42376</c:v>
                </c:pt>
                <c:pt idx="2280" formatCode="mmm\ dd\,\ yyyy">
                  <c:v>42377</c:v>
                </c:pt>
                <c:pt idx="2281" formatCode="mmm\ dd\,\ yyyy">
                  <c:v>42380</c:v>
                </c:pt>
                <c:pt idx="2282" formatCode="mmm\ dd\,\ yyyy">
                  <c:v>42381</c:v>
                </c:pt>
                <c:pt idx="2283" formatCode="mmm\ dd\,\ yyyy">
                  <c:v>42382</c:v>
                </c:pt>
                <c:pt idx="2284" formatCode="mmm\ dd\,\ yyyy">
                  <c:v>42383</c:v>
                </c:pt>
                <c:pt idx="2285" formatCode="mmm\ dd\,\ yyyy">
                  <c:v>42384</c:v>
                </c:pt>
                <c:pt idx="2286" formatCode="mmm\ dd\,\ yyyy">
                  <c:v>42387</c:v>
                </c:pt>
                <c:pt idx="2287" formatCode="mmm\ dd\,\ yyyy">
                  <c:v>42388</c:v>
                </c:pt>
                <c:pt idx="2288" formatCode="mmm\ dd\,\ yyyy">
                  <c:v>42389</c:v>
                </c:pt>
                <c:pt idx="2289" formatCode="mmm\ dd\,\ yyyy">
                  <c:v>42390</c:v>
                </c:pt>
                <c:pt idx="2290" formatCode="mmm\ dd\,\ yyyy">
                  <c:v>42391</c:v>
                </c:pt>
                <c:pt idx="2291" formatCode="mmm\ dd\,\ yyyy">
                  <c:v>42394</c:v>
                </c:pt>
                <c:pt idx="2292" formatCode="mmm\ dd\,\ yyyy">
                  <c:v>42395</c:v>
                </c:pt>
                <c:pt idx="2293" formatCode="mmm\ dd\,\ yyyy">
                  <c:v>42396</c:v>
                </c:pt>
                <c:pt idx="2294" formatCode="mmm\ dd\,\ yyyy">
                  <c:v>42397</c:v>
                </c:pt>
                <c:pt idx="2295" formatCode="mmm\ dd\,\ yyyy">
                  <c:v>42398</c:v>
                </c:pt>
                <c:pt idx="2296" formatCode="mmm\ dd\,\ yyyy">
                  <c:v>42401</c:v>
                </c:pt>
                <c:pt idx="2297" formatCode="mmm\ dd\,\ yyyy">
                  <c:v>42402</c:v>
                </c:pt>
                <c:pt idx="2298" formatCode="mmm\ dd\,\ yyyy">
                  <c:v>42403</c:v>
                </c:pt>
                <c:pt idx="2299" formatCode="mmm\ dd\,\ yyyy">
                  <c:v>42404</c:v>
                </c:pt>
                <c:pt idx="2300" formatCode="mmm\ dd\,\ yyyy">
                  <c:v>42405</c:v>
                </c:pt>
                <c:pt idx="2301" formatCode="mmm\ dd\,\ yyyy">
                  <c:v>42408</c:v>
                </c:pt>
                <c:pt idx="2302" formatCode="mmm\ dd\,\ yyyy">
                  <c:v>42409</c:v>
                </c:pt>
                <c:pt idx="2303" formatCode="mmm\ dd\,\ yyyy">
                  <c:v>42410</c:v>
                </c:pt>
                <c:pt idx="2304" formatCode="mmm\ dd\,\ yyyy">
                  <c:v>42411</c:v>
                </c:pt>
                <c:pt idx="2305" formatCode="mmm\ dd\,\ yyyy">
                  <c:v>42412</c:v>
                </c:pt>
                <c:pt idx="2306" formatCode="mmm\ dd\,\ yyyy">
                  <c:v>42416</c:v>
                </c:pt>
                <c:pt idx="2307" formatCode="mmm\ dd\,\ yyyy">
                  <c:v>42417</c:v>
                </c:pt>
                <c:pt idx="2308" formatCode="mmm\ dd\,\ yyyy">
                  <c:v>42418</c:v>
                </c:pt>
                <c:pt idx="2309" formatCode="mmm\ dd\,\ yyyy">
                  <c:v>42419</c:v>
                </c:pt>
                <c:pt idx="2310" formatCode="mmm\ dd\,\ yyyy">
                  <c:v>42422</c:v>
                </c:pt>
                <c:pt idx="2311" formatCode="mmm\ dd\,\ yyyy">
                  <c:v>42423</c:v>
                </c:pt>
                <c:pt idx="2312" formatCode="mmm\ dd\,\ yyyy">
                  <c:v>42424</c:v>
                </c:pt>
                <c:pt idx="2313" formatCode="mmm\ dd\,\ yyyy">
                  <c:v>42425</c:v>
                </c:pt>
                <c:pt idx="2314" formatCode="mmm\ dd\,\ yyyy">
                  <c:v>42426</c:v>
                </c:pt>
                <c:pt idx="2315" formatCode="mmm\ dd\,\ yyyy">
                  <c:v>42429</c:v>
                </c:pt>
                <c:pt idx="2316" formatCode="mmm\ dd\,\ yyyy">
                  <c:v>42430</c:v>
                </c:pt>
                <c:pt idx="2317" formatCode="mmm\ dd\,\ yyyy">
                  <c:v>42431</c:v>
                </c:pt>
                <c:pt idx="2318" formatCode="mmm\ dd\,\ yyyy">
                  <c:v>42432</c:v>
                </c:pt>
                <c:pt idx="2319" formatCode="mmm\ dd\,\ yyyy">
                  <c:v>42433</c:v>
                </c:pt>
                <c:pt idx="2320" formatCode="mmm\ dd\,\ yyyy">
                  <c:v>42436</c:v>
                </c:pt>
                <c:pt idx="2321" formatCode="mmm\ dd\,\ yyyy">
                  <c:v>42437</c:v>
                </c:pt>
                <c:pt idx="2322" formatCode="mmm\ dd\,\ yyyy">
                  <c:v>42438</c:v>
                </c:pt>
                <c:pt idx="2323" formatCode="mmm\ dd\,\ yyyy">
                  <c:v>42439</c:v>
                </c:pt>
                <c:pt idx="2324" formatCode="mmm\ dd\,\ yyyy">
                  <c:v>42440</c:v>
                </c:pt>
                <c:pt idx="2325" formatCode="mmm\ dd\,\ yyyy">
                  <c:v>42443</c:v>
                </c:pt>
                <c:pt idx="2326" formatCode="mmm\ dd\,\ yyyy">
                  <c:v>42444</c:v>
                </c:pt>
                <c:pt idx="2327" formatCode="mmm\ dd\,\ yyyy">
                  <c:v>42445</c:v>
                </c:pt>
                <c:pt idx="2328" formatCode="mmm\ dd\,\ yyyy">
                  <c:v>42446</c:v>
                </c:pt>
                <c:pt idx="2329" formatCode="mmm\ dd\,\ yyyy">
                  <c:v>42447</c:v>
                </c:pt>
                <c:pt idx="2330" formatCode="mmm\ dd\,\ yyyy">
                  <c:v>42450</c:v>
                </c:pt>
                <c:pt idx="2331" formatCode="mmm\ dd\,\ yyyy">
                  <c:v>42451</c:v>
                </c:pt>
                <c:pt idx="2332" formatCode="mmm\ dd\,\ yyyy">
                  <c:v>42452</c:v>
                </c:pt>
                <c:pt idx="2333" formatCode="mmm\ dd\,\ yyyy">
                  <c:v>42453</c:v>
                </c:pt>
                <c:pt idx="2334" formatCode="mmm\ dd\,\ yyyy">
                  <c:v>42457</c:v>
                </c:pt>
                <c:pt idx="2335" formatCode="mmm\ dd\,\ yyyy">
                  <c:v>42458</c:v>
                </c:pt>
                <c:pt idx="2336" formatCode="mmm\ dd\,\ yyyy">
                  <c:v>42459</c:v>
                </c:pt>
                <c:pt idx="2337" formatCode="mmm\ dd\,\ yyyy">
                  <c:v>42460</c:v>
                </c:pt>
                <c:pt idx="2338" formatCode="mmm\ dd\,\ yyyy">
                  <c:v>42461</c:v>
                </c:pt>
                <c:pt idx="2339" formatCode="mmm\ dd\,\ yyyy">
                  <c:v>42464</c:v>
                </c:pt>
                <c:pt idx="2340" formatCode="mmm\ dd\,\ yyyy">
                  <c:v>42465</c:v>
                </c:pt>
                <c:pt idx="2341" formatCode="mmm\ dd\,\ yyyy">
                  <c:v>42466</c:v>
                </c:pt>
                <c:pt idx="2342" formatCode="mmm\ dd\,\ yyyy">
                  <c:v>42467</c:v>
                </c:pt>
                <c:pt idx="2343" formatCode="mmm\ dd\,\ yyyy">
                  <c:v>42468</c:v>
                </c:pt>
                <c:pt idx="2344" formatCode="mmm\ dd\,\ yyyy">
                  <c:v>42471</c:v>
                </c:pt>
                <c:pt idx="2345" formatCode="mmm\ dd\,\ yyyy">
                  <c:v>42472</c:v>
                </c:pt>
                <c:pt idx="2346" formatCode="mmm\ dd\,\ yyyy">
                  <c:v>42473</c:v>
                </c:pt>
                <c:pt idx="2347" formatCode="mmm\ dd\,\ yyyy">
                  <c:v>42474</c:v>
                </c:pt>
                <c:pt idx="2348" formatCode="mmm\ dd\,\ yyyy">
                  <c:v>42475</c:v>
                </c:pt>
                <c:pt idx="2349" formatCode="mmm\ dd\,\ yyyy">
                  <c:v>42478</c:v>
                </c:pt>
                <c:pt idx="2350" formatCode="mmm\ dd\,\ yyyy">
                  <c:v>42479</c:v>
                </c:pt>
                <c:pt idx="2351" formatCode="mmm\ dd\,\ yyyy">
                  <c:v>42480</c:v>
                </c:pt>
                <c:pt idx="2352" formatCode="mmm\ dd\,\ yyyy">
                  <c:v>42481</c:v>
                </c:pt>
                <c:pt idx="2353" formatCode="mmm\ dd\,\ yyyy">
                  <c:v>42482</c:v>
                </c:pt>
                <c:pt idx="2354" formatCode="mmm\ dd\,\ yyyy">
                  <c:v>42485</c:v>
                </c:pt>
                <c:pt idx="2355" formatCode="mmm\ dd\,\ yyyy">
                  <c:v>42486</c:v>
                </c:pt>
                <c:pt idx="2356" formatCode="mmm\ dd\,\ yyyy">
                  <c:v>42487</c:v>
                </c:pt>
                <c:pt idx="2357" formatCode="mmm\ dd\,\ yyyy">
                  <c:v>42488</c:v>
                </c:pt>
                <c:pt idx="2358" formatCode="mmm\ dd\,\ yyyy">
                  <c:v>42489</c:v>
                </c:pt>
                <c:pt idx="2359" formatCode="mmm\ dd\,\ yyyy">
                  <c:v>42492</c:v>
                </c:pt>
                <c:pt idx="2360" formatCode="mmm\ dd\,\ yyyy">
                  <c:v>42493</c:v>
                </c:pt>
                <c:pt idx="2361" formatCode="mmm\ dd\,\ yyyy">
                  <c:v>42494</c:v>
                </c:pt>
                <c:pt idx="2362" formatCode="mmm\ dd\,\ yyyy">
                  <c:v>42495</c:v>
                </c:pt>
                <c:pt idx="2363" formatCode="mmm\ dd\,\ yyyy">
                  <c:v>42496</c:v>
                </c:pt>
                <c:pt idx="2364" formatCode="mmm\ dd\,\ yyyy">
                  <c:v>42499</c:v>
                </c:pt>
                <c:pt idx="2365" formatCode="mmm\ dd\,\ yyyy">
                  <c:v>42500</c:v>
                </c:pt>
                <c:pt idx="2366" formatCode="mmm\ dd\,\ yyyy">
                  <c:v>42501</c:v>
                </c:pt>
                <c:pt idx="2367" formatCode="mmm\ dd\,\ yyyy">
                  <c:v>42502</c:v>
                </c:pt>
                <c:pt idx="2368" formatCode="mmm\ dd\,\ yyyy">
                  <c:v>42503</c:v>
                </c:pt>
                <c:pt idx="2369" formatCode="mmm\ dd\,\ yyyy">
                  <c:v>42506</c:v>
                </c:pt>
                <c:pt idx="2370" formatCode="mmm\ dd\,\ yyyy">
                  <c:v>42507</c:v>
                </c:pt>
                <c:pt idx="2371" formatCode="mmm\ dd\,\ yyyy">
                  <c:v>42508</c:v>
                </c:pt>
                <c:pt idx="2372" formatCode="mmm\ dd\,\ yyyy">
                  <c:v>42509</c:v>
                </c:pt>
                <c:pt idx="2373" formatCode="mmm\ dd\,\ yyyy">
                  <c:v>42510</c:v>
                </c:pt>
                <c:pt idx="2374" formatCode="mmm\ dd\,\ yyyy">
                  <c:v>42513</c:v>
                </c:pt>
                <c:pt idx="2375" formatCode="mmm\ dd\,\ yyyy">
                  <c:v>42514</c:v>
                </c:pt>
                <c:pt idx="2376" formatCode="mmm\ dd\,\ yyyy">
                  <c:v>42515</c:v>
                </c:pt>
                <c:pt idx="2377" formatCode="mmm\ dd\,\ yyyy">
                  <c:v>42516</c:v>
                </c:pt>
                <c:pt idx="2378" formatCode="mmm\ dd\,\ yyyy">
                  <c:v>42517</c:v>
                </c:pt>
                <c:pt idx="2379" formatCode="mmm\ dd\,\ yyyy">
                  <c:v>42521</c:v>
                </c:pt>
                <c:pt idx="2380" formatCode="mmm\ dd\,\ yyyy">
                  <c:v>42522</c:v>
                </c:pt>
                <c:pt idx="2381" formatCode="mmm\ dd\,\ yyyy">
                  <c:v>42523</c:v>
                </c:pt>
                <c:pt idx="2382" formatCode="mmm\ dd\,\ yyyy">
                  <c:v>42524</c:v>
                </c:pt>
                <c:pt idx="2383" formatCode="mmm\ dd\,\ yyyy">
                  <c:v>42527</c:v>
                </c:pt>
                <c:pt idx="2384" formatCode="mmm\ dd\,\ yyyy">
                  <c:v>42528</c:v>
                </c:pt>
                <c:pt idx="2385" formatCode="mmm\ dd\,\ yyyy">
                  <c:v>42529</c:v>
                </c:pt>
                <c:pt idx="2386" formatCode="mmm\ dd\,\ yyyy">
                  <c:v>42530</c:v>
                </c:pt>
                <c:pt idx="2387" formatCode="mmm\ dd\,\ yyyy">
                  <c:v>42531</c:v>
                </c:pt>
                <c:pt idx="2388" formatCode="mmm\ dd\,\ yyyy">
                  <c:v>42534</c:v>
                </c:pt>
                <c:pt idx="2389" formatCode="mmm\ dd\,\ yyyy">
                  <c:v>42535</c:v>
                </c:pt>
                <c:pt idx="2390" formatCode="mmm\ dd\,\ yyyy">
                  <c:v>42536</c:v>
                </c:pt>
                <c:pt idx="2391" formatCode="mmm\ dd\,\ yyyy">
                  <c:v>42537</c:v>
                </c:pt>
                <c:pt idx="2392" formatCode="mmm\ dd\,\ yyyy">
                  <c:v>42538</c:v>
                </c:pt>
                <c:pt idx="2393" formatCode="mmm\ dd\,\ yyyy">
                  <c:v>42541</c:v>
                </c:pt>
                <c:pt idx="2394" formatCode="mmm\ dd\,\ yyyy">
                  <c:v>42542</c:v>
                </c:pt>
                <c:pt idx="2395" formatCode="mmm\ dd\,\ yyyy">
                  <c:v>42543</c:v>
                </c:pt>
                <c:pt idx="2396" formatCode="mmm\ dd\,\ yyyy">
                  <c:v>42544</c:v>
                </c:pt>
                <c:pt idx="2397" formatCode="mmm\ dd\,\ yyyy">
                  <c:v>42545</c:v>
                </c:pt>
                <c:pt idx="2398" formatCode="mmm\ dd\,\ yyyy">
                  <c:v>42548</c:v>
                </c:pt>
                <c:pt idx="2399" formatCode="mmm\ dd\,\ yyyy">
                  <c:v>42549</c:v>
                </c:pt>
                <c:pt idx="2400" formatCode="mmm\ dd\,\ yyyy">
                  <c:v>42550</c:v>
                </c:pt>
                <c:pt idx="2401" formatCode="mmm\ dd\,\ yyyy">
                  <c:v>42551</c:v>
                </c:pt>
                <c:pt idx="2402" formatCode="mmm\ dd\,\ yyyy">
                  <c:v>42552</c:v>
                </c:pt>
                <c:pt idx="2403" formatCode="mmm\ dd\,\ yyyy">
                  <c:v>42556</c:v>
                </c:pt>
                <c:pt idx="2404" formatCode="mmm\ dd\,\ yyyy">
                  <c:v>42557</c:v>
                </c:pt>
                <c:pt idx="2405" formatCode="mmm\ dd\,\ yyyy">
                  <c:v>42558</c:v>
                </c:pt>
                <c:pt idx="2406" formatCode="mmm\ dd\,\ yyyy">
                  <c:v>42559</c:v>
                </c:pt>
                <c:pt idx="2407" formatCode="mmm\ dd\,\ yyyy">
                  <c:v>42562</c:v>
                </c:pt>
              </c:numCache>
            </c:numRef>
          </c:cat>
          <c:val>
            <c:numRef>
              <c:f>Sheet1!$B$1243:$B$3650</c:f>
              <c:numCache>
                <c:formatCode>General</c:formatCode>
                <c:ptCount val="2408"/>
                <c:pt idx="0">
                  <c:v>174.4</c:v>
                </c:pt>
                <c:pt idx="1">
                  <c:v>168.4</c:v>
                </c:pt>
                <c:pt idx="2">
                  <c:v>164.6</c:v>
                </c:pt>
                <c:pt idx="3">
                  <c:v>164.5</c:v>
                </c:pt>
                <c:pt idx="4">
                  <c:v>163.9</c:v>
                </c:pt>
                <c:pt idx="5">
                  <c:v>164.1</c:v>
                </c:pt>
                <c:pt idx="6">
                  <c:v>160.69999999999999</c:v>
                </c:pt>
                <c:pt idx="7">
                  <c:v>158</c:v>
                </c:pt>
                <c:pt idx="8">
                  <c:v>160.6</c:v>
                </c:pt>
                <c:pt idx="9">
                  <c:v>159</c:v>
                </c:pt>
                <c:pt idx="10">
                  <c:v>158.6</c:v>
                </c:pt>
                <c:pt idx="11">
                  <c:v>157</c:v>
                </c:pt>
                <c:pt idx="12">
                  <c:v>160.6</c:v>
                </c:pt>
                <c:pt idx="13">
                  <c:v>160.69999999999999</c:v>
                </c:pt>
                <c:pt idx="14">
                  <c:v>166.1</c:v>
                </c:pt>
                <c:pt idx="15">
                  <c:v>165.8</c:v>
                </c:pt>
                <c:pt idx="16">
                  <c:v>163.1</c:v>
                </c:pt>
                <c:pt idx="17">
                  <c:v>165.7</c:v>
                </c:pt>
                <c:pt idx="18">
                  <c:v>161.6</c:v>
                </c:pt>
                <c:pt idx="19">
                  <c:v>170.5</c:v>
                </c:pt>
                <c:pt idx="20">
                  <c:v>173.7</c:v>
                </c:pt>
                <c:pt idx="21">
                  <c:v>172.2</c:v>
                </c:pt>
                <c:pt idx="22">
                  <c:v>173.3</c:v>
                </c:pt>
                <c:pt idx="23">
                  <c:v>172.8</c:v>
                </c:pt>
                <c:pt idx="24">
                  <c:v>171</c:v>
                </c:pt>
                <c:pt idx="25">
                  <c:v>168.4</c:v>
                </c:pt>
                <c:pt idx="26">
                  <c:v>175.2</c:v>
                </c:pt>
                <c:pt idx="27">
                  <c:v>175</c:v>
                </c:pt>
                <c:pt idx="28">
                  <c:v>167</c:v>
                </c:pt>
                <c:pt idx="29">
                  <c:v>173.8</c:v>
                </c:pt>
                <c:pt idx="30">
                  <c:v>174.5</c:v>
                </c:pt>
                <c:pt idx="31">
                  <c:v>173.7</c:v>
                </c:pt>
                <c:pt idx="32">
                  <c:v>176.1</c:v>
                </c:pt>
                <c:pt idx="33">
                  <c:v>181.1</c:v>
                </c:pt>
                <c:pt idx="34">
                  <c:v>183.3</c:v>
                </c:pt>
                <c:pt idx="35">
                  <c:v>185.6</c:v>
                </c:pt>
                <c:pt idx="36">
                  <c:v>187.3</c:v>
                </c:pt>
                <c:pt idx="37">
                  <c:v>187.9</c:v>
                </c:pt>
                <c:pt idx="38">
                  <c:v>186.5</c:v>
                </c:pt>
                <c:pt idx="39">
                  <c:v>191.2</c:v>
                </c:pt>
                <c:pt idx="40">
                  <c:v>191.5</c:v>
                </c:pt>
                <c:pt idx="41">
                  <c:v>190.1</c:v>
                </c:pt>
                <c:pt idx="42">
                  <c:v>190.2</c:v>
                </c:pt>
                <c:pt idx="43">
                  <c:v>191.8</c:v>
                </c:pt>
                <c:pt idx="44">
                  <c:v>197.7</c:v>
                </c:pt>
                <c:pt idx="45">
                  <c:v>197.3</c:v>
                </c:pt>
                <c:pt idx="46">
                  <c:v>201.1</c:v>
                </c:pt>
                <c:pt idx="47">
                  <c:v>198.5</c:v>
                </c:pt>
                <c:pt idx="48">
                  <c:v>195</c:v>
                </c:pt>
                <c:pt idx="49">
                  <c:v>190.9</c:v>
                </c:pt>
                <c:pt idx="50">
                  <c:v>188.2</c:v>
                </c:pt>
                <c:pt idx="51">
                  <c:v>187.8</c:v>
                </c:pt>
                <c:pt idx="52">
                  <c:v>187.7</c:v>
                </c:pt>
                <c:pt idx="53">
                  <c:v>184.8</c:v>
                </c:pt>
                <c:pt idx="54">
                  <c:v>184.3</c:v>
                </c:pt>
                <c:pt idx="55">
                  <c:v>197.6</c:v>
                </c:pt>
                <c:pt idx="56">
                  <c:v>194.4</c:v>
                </c:pt>
                <c:pt idx="57">
                  <c:v>212.3</c:v>
                </c:pt>
                <c:pt idx="58">
                  <c:v>207.6</c:v>
                </c:pt>
                <c:pt idx="59">
                  <c:v>211.9</c:v>
                </c:pt>
                <c:pt idx="60">
                  <c:v>217.7</c:v>
                </c:pt>
                <c:pt idx="61">
                  <c:v>216.8</c:v>
                </c:pt>
                <c:pt idx="62">
                  <c:v>217</c:v>
                </c:pt>
                <c:pt idx="63">
                  <c:v>210.5</c:v>
                </c:pt>
                <c:pt idx="64">
                  <c:v>212.9</c:v>
                </c:pt>
                <c:pt idx="65">
                  <c:v>216</c:v>
                </c:pt>
                <c:pt idx="66">
                  <c:v>212.5</c:v>
                </c:pt>
                <c:pt idx="67">
                  <c:v>216.3</c:v>
                </c:pt>
                <c:pt idx="68">
                  <c:v>221.6</c:v>
                </c:pt>
                <c:pt idx="69">
                  <c:v>222</c:v>
                </c:pt>
                <c:pt idx="70">
                  <c:v>218.8</c:v>
                </c:pt>
                <c:pt idx="71">
                  <c:v>215.6</c:v>
                </c:pt>
                <c:pt idx="72">
                  <c:v>197.5</c:v>
                </c:pt>
                <c:pt idx="73">
                  <c:v>197.4</c:v>
                </c:pt>
                <c:pt idx="74">
                  <c:v>197.8</c:v>
                </c:pt>
                <c:pt idx="75">
                  <c:v>200.4</c:v>
                </c:pt>
                <c:pt idx="76">
                  <c:v>206.5</c:v>
                </c:pt>
                <c:pt idx="77">
                  <c:v>201.1</c:v>
                </c:pt>
                <c:pt idx="78">
                  <c:v>206.5</c:v>
                </c:pt>
                <c:pt idx="79">
                  <c:v>204.3</c:v>
                </c:pt>
                <c:pt idx="80">
                  <c:v>206.2</c:v>
                </c:pt>
                <c:pt idx="81">
                  <c:v>203.6</c:v>
                </c:pt>
                <c:pt idx="82">
                  <c:v>209</c:v>
                </c:pt>
                <c:pt idx="83">
                  <c:v>199.6</c:v>
                </c:pt>
                <c:pt idx="84">
                  <c:v>200</c:v>
                </c:pt>
                <c:pt idx="85">
                  <c:v>198.4</c:v>
                </c:pt>
                <c:pt idx="86">
                  <c:v>195.2</c:v>
                </c:pt>
                <c:pt idx="87">
                  <c:v>199.2</c:v>
                </c:pt>
                <c:pt idx="88">
                  <c:v>199.1</c:v>
                </c:pt>
                <c:pt idx="89">
                  <c:v>203.6</c:v>
                </c:pt>
                <c:pt idx="90">
                  <c:v>205.2</c:v>
                </c:pt>
                <c:pt idx="91">
                  <c:v>203.8</c:v>
                </c:pt>
                <c:pt idx="92">
                  <c:v>205.8</c:v>
                </c:pt>
                <c:pt idx="93">
                  <c:v>203.7</c:v>
                </c:pt>
                <c:pt idx="94">
                  <c:v>210.7</c:v>
                </c:pt>
                <c:pt idx="95">
                  <c:v>208.3</c:v>
                </c:pt>
                <c:pt idx="96">
                  <c:v>211</c:v>
                </c:pt>
                <c:pt idx="97">
                  <c:v>207.3</c:v>
                </c:pt>
                <c:pt idx="98">
                  <c:v>209</c:v>
                </c:pt>
                <c:pt idx="99">
                  <c:v>209.9</c:v>
                </c:pt>
                <c:pt idx="100">
                  <c:v>210.4</c:v>
                </c:pt>
                <c:pt idx="101">
                  <c:v>204.5</c:v>
                </c:pt>
                <c:pt idx="102">
                  <c:v>201.8</c:v>
                </c:pt>
                <c:pt idx="103">
                  <c:v>203.6</c:v>
                </c:pt>
                <c:pt idx="104">
                  <c:v>204.3</c:v>
                </c:pt>
                <c:pt idx="105">
                  <c:v>208.6</c:v>
                </c:pt>
                <c:pt idx="106">
                  <c:v>208.1</c:v>
                </c:pt>
                <c:pt idx="107">
                  <c:v>208.8</c:v>
                </c:pt>
                <c:pt idx="108">
                  <c:v>207</c:v>
                </c:pt>
                <c:pt idx="109">
                  <c:v>199.6</c:v>
                </c:pt>
                <c:pt idx="110">
                  <c:v>202.4</c:v>
                </c:pt>
                <c:pt idx="111">
                  <c:v>201.1</c:v>
                </c:pt>
                <c:pt idx="112">
                  <c:v>208.5</c:v>
                </c:pt>
                <c:pt idx="113">
                  <c:v>214.9</c:v>
                </c:pt>
                <c:pt idx="114">
                  <c:v>213.8</c:v>
                </c:pt>
                <c:pt idx="115">
                  <c:v>216</c:v>
                </c:pt>
                <c:pt idx="116">
                  <c:v>213.7</c:v>
                </c:pt>
                <c:pt idx="117">
                  <c:v>212.9</c:v>
                </c:pt>
                <c:pt idx="118">
                  <c:v>211</c:v>
                </c:pt>
                <c:pt idx="119">
                  <c:v>212.4</c:v>
                </c:pt>
                <c:pt idx="120">
                  <c:v>213.2</c:v>
                </c:pt>
                <c:pt idx="121">
                  <c:v>208.7</c:v>
                </c:pt>
                <c:pt idx="122">
                  <c:v>209.3</c:v>
                </c:pt>
                <c:pt idx="123">
                  <c:v>210.7</c:v>
                </c:pt>
                <c:pt idx="124">
                  <c:v>209.5</c:v>
                </c:pt>
                <c:pt idx="125">
                  <c:v>212.4</c:v>
                </c:pt>
                <c:pt idx="126">
                  <c:v>212.6</c:v>
                </c:pt>
                <c:pt idx="127">
                  <c:v>215.2</c:v>
                </c:pt>
                <c:pt idx="128">
                  <c:v>215.6</c:v>
                </c:pt>
                <c:pt idx="129">
                  <c:v>216.1</c:v>
                </c:pt>
                <c:pt idx="130">
                  <c:v>219.3</c:v>
                </c:pt>
                <c:pt idx="131">
                  <c:v>215</c:v>
                </c:pt>
                <c:pt idx="132">
                  <c:v>214.8</c:v>
                </c:pt>
                <c:pt idx="133">
                  <c:v>217.3</c:v>
                </c:pt>
                <c:pt idx="134">
                  <c:v>210.2</c:v>
                </c:pt>
                <c:pt idx="135">
                  <c:v>207.3</c:v>
                </c:pt>
                <c:pt idx="136">
                  <c:v>213.2</c:v>
                </c:pt>
                <c:pt idx="137">
                  <c:v>216.3</c:v>
                </c:pt>
                <c:pt idx="138">
                  <c:v>214.7</c:v>
                </c:pt>
                <c:pt idx="139">
                  <c:v>211.1</c:v>
                </c:pt>
                <c:pt idx="140">
                  <c:v>211.8</c:v>
                </c:pt>
                <c:pt idx="141">
                  <c:v>214</c:v>
                </c:pt>
                <c:pt idx="142">
                  <c:v>210.3</c:v>
                </c:pt>
                <c:pt idx="143">
                  <c:v>216.8</c:v>
                </c:pt>
                <c:pt idx="144">
                  <c:v>217</c:v>
                </c:pt>
                <c:pt idx="145">
                  <c:v>221.5</c:v>
                </c:pt>
                <c:pt idx="146">
                  <c:v>217.6</c:v>
                </c:pt>
                <c:pt idx="147">
                  <c:v>214.9</c:v>
                </c:pt>
                <c:pt idx="148">
                  <c:v>210.7</c:v>
                </c:pt>
                <c:pt idx="149">
                  <c:v>203.3</c:v>
                </c:pt>
                <c:pt idx="150">
                  <c:v>204.5</c:v>
                </c:pt>
                <c:pt idx="151">
                  <c:v>206.1</c:v>
                </c:pt>
                <c:pt idx="152">
                  <c:v>207.5</c:v>
                </c:pt>
                <c:pt idx="153">
                  <c:v>206.6</c:v>
                </c:pt>
                <c:pt idx="154">
                  <c:v>205.7</c:v>
                </c:pt>
                <c:pt idx="155">
                  <c:v>209.8</c:v>
                </c:pt>
                <c:pt idx="156">
                  <c:v>213.9</c:v>
                </c:pt>
                <c:pt idx="157">
                  <c:v>213</c:v>
                </c:pt>
                <c:pt idx="158">
                  <c:v>219.6</c:v>
                </c:pt>
                <c:pt idx="159">
                  <c:v>212.8</c:v>
                </c:pt>
                <c:pt idx="160">
                  <c:v>208.5</c:v>
                </c:pt>
                <c:pt idx="161">
                  <c:v>208.6</c:v>
                </c:pt>
                <c:pt idx="162">
                  <c:v>209.8</c:v>
                </c:pt>
                <c:pt idx="163">
                  <c:v>213.2</c:v>
                </c:pt>
                <c:pt idx="164">
                  <c:v>214.7</c:v>
                </c:pt>
                <c:pt idx="165">
                  <c:v>213.2</c:v>
                </c:pt>
                <c:pt idx="166">
                  <c:v>218.1</c:v>
                </c:pt>
                <c:pt idx="167">
                  <c:v>218.6</c:v>
                </c:pt>
                <c:pt idx="168">
                  <c:v>217.7</c:v>
                </c:pt>
                <c:pt idx="169">
                  <c:v>219.2</c:v>
                </c:pt>
                <c:pt idx="170">
                  <c:v>222.2</c:v>
                </c:pt>
                <c:pt idx="171">
                  <c:v>223.8</c:v>
                </c:pt>
                <c:pt idx="172">
                  <c:v>222.2</c:v>
                </c:pt>
                <c:pt idx="173">
                  <c:v>226.4</c:v>
                </c:pt>
                <c:pt idx="174">
                  <c:v>224.7</c:v>
                </c:pt>
                <c:pt idx="175">
                  <c:v>223.1</c:v>
                </c:pt>
                <c:pt idx="176">
                  <c:v>229.8</c:v>
                </c:pt>
                <c:pt idx="177">
                  <c:v>229.5</c:v>
                </c:pt>
                <c:pt idx="178">
                  <c:v>231.2</c:v>
                </c:pt>
                <c:pt idx="179">
                  <c:v>235.1</c:v>
                </c:pt>
                <c:pt idx="180">
                  <c:v>233.3</c:v>
                </c:pt>
                <c:pt idx="181">
                  <c:v>239.1</c:v>
                </c:pt>
                <c:pt idx="182">
                  <c:v>238.4</c:v>
                </c:pt>
                <c:pt idx="183">
                  <c:v>235.1</c:v>
                </c:pt>
                <c:pt idx="184">
                  <c:v>231.3</c:v>
                </c:pt>
                <c:pt idx="185">
                  <c:v>228.7</c:v>
                </c:pt>
                <c:pt idx="186">
                  <c:v>234.4</c:v>
                </c:pt>
                <c:pt idx="187">
                  <c:v>230.8</c:v>
                </c:pt>
                <c:pt idx="188">
                  <c:v>225.7</c:v>
                </c:pt>
                <c:pt idx="189">
                  <c:v>223.8</c:v>
                </c:pt>
                <c:pt idx="190">
                  <c:v>224.7</c:v>
                </c:pt>
                <c:pt idx="191">
                  <c:v>229.4</c:v>
                </c:pt>
                <c:pt idx="192">
                  <c:v>228.1</c:v>
                </c:pt>
                <c:pt idx="193">
                  <c:v>222.4</c:v>
                </c:pt>
                <c:pt idx="194">
                  <c:v>224</c:v>
                </c:pt>
                <c:pt idx="195">
                  <c:v>227.5</c:v>
                </c:pt>
                <c:pt idx="196">
                  <c:v>230.3</c:v>
                </c:pt>
                <c:pt idx="197">
                  <c:v>230.5</c:v>
                </c:pt>
                <c:pt idx="198">
                  <c:v>237.2</c:v>
                </c:pt>
                <c:pt idx="199">
                  <c:v>240.6</c:v>
                </c:pt>
                <c:pt idx="200">
                  <c:v>237.5</c:v>
                </c:pt>
                <c:pt idx="201">
                  <c:v>242</c:v>
                </c:pt>
                <c:pt idx="202">
                  <c:v>239.3</c:v>
                </c:pt>
                <c:pt idx="203">
                  <c:v>236.9</c:v>
                </c:pt>
                <c:pt idx="204">
                  <c:v>235.7</c:v>
                </c:pt>
                <c:pt idx="205">
                  <c:v>240.4</c:v>
                </c:pt>
                <c:pt idx="206">
                  <c:v>246.3</c:v>
                </c:pt>
                <c:pt idx="207">
                  <c:v>248.8</c:v>
                </c:pt>
                <c:pt idx="208">
                  <c:v>253.2</c:v>
                </c:pt>
                <c:pt idx="209">
                  <c:v>247.4</c:v>
                </c:pt>
                <c:pt idx="210">
                  <c:v>259</c:v>
                </c:pt>
                <c:pt idx="211">
                  <c:v>257</c:v>
                </c:pt>
                <c:pt idx="212">
                  <c:v>264.8</c:v>
                </c:pt>
                <c:pt idx="213">
                  <c:v>264.10000000000002</c:v>
                </c:pt>
                <c:pt idx="214">
                  <c:v>270.7</c:v>
                </c:pt>
                <c:pt idx="215">
                  <c:v>267.7</c:v>
                </c:pt>
                <c:pt idx="216">
                  <c:v>267.10000000000002</c:v>
                </c:pt>
                <c:pt idx="217">
                  <c:v>268.5</c:v>
                </c:pt>
                <c:pt idx="218">
                  <c:v>262.60000000000002</c:v>
                </c:pt>
                <c:pt idx="219">
                  <c:v>256</c:v>
                </c:pt>
                <c:pt idx="220">
                  <c:v>261</c:v>
                </c:pt>
                <c:pt idx="221">
                  <c:v>261.60000000000002</c:v>
                </c:pt>
                <c:pt idx="222">
                  <c:v>264.60000000000002</c:v>
                </c:pt>
                <c:pt idx="223">
                  <c:v>266</c:v>
                </c:pt>
                <c:pt idx="224">
                  <c:v>275.10000000000002</c:v>
                </c:pt>
                <c:pt idx="225">
                  <c:v>274.2</c:v>
                </c:pt>
                <c:pt idx="226">
                  <c:v>275.8</c:v>
                </c:pt>
                <c:pt idx="227">
                  <c:v>273.8</c:v>
                </c:pt>
                <c:pt idx="228">
                  <c:v>270</c:v>
                </c:pt>
                <c:pt idx="229">
                  <c:v>262.39999999999998</c:v>
                </c:pt>
                <c:pt idx="230">
                  <c:v>261.7</c:v>
                </c:pt>
                <c:pt idx="231">
                  <c:v>255.3</c:v>
                </c:pt>
                <c:pt idx="232">
                  <c:v>255.7</c:v>
                </c:pt>
                <c:pt idx="233">
                  <c:v>253.2</c:v>
                </c:pt>
                <c:pt idx="234">
                  <c:v>248.2</c:v>
                </c:pt>
                <c:pt idx="235">
                  <c:v>253</c:v>
                </c:pt>
                <c:pt idx="236">
                  <c:v>248</c:v>
                </c:pt>
                <c:pt idx="237">
                  <c:v>244.5</c:v>
                </c:pt>
                <c:pt idx="238">
                  <c:v>245.5</c:v>
                </c:pt>
                <c:pt idx="239">
                  <c:v>257.89999999999998</c:v>
                </c:pt>
                <c:pt idx="240">
                  <c:v>257</c:v>
                </c:pt>
                <c:pt idx="241">
                  <c:v>258.8</c:v>
                </c:pt>
                <c:pt idx="242">
                  <c:v>257.60000000000002</c:v>
                </c:pt>
                <c:pt idx="243">
                  <c:v>253.5</c:v>
                </c:pt>
                <c:pt idx="244">
                  <c:v>257.7</c:v>
                </c:pt>
                <c:pt idx="245">
                  <c:v>257.10000000000002</c:v>
                </c:pt>
                <c:pt idx="246">
                  <c:v>259.2</c:v>
                </c:pt>
                <c:pt idx="247">
                  <c:v>257.60000000000002</c:v>
                </c:pt>
                <c:pt idx="248">
                  <c:v>262</c:v>
                </c:pt>
                <c:pt idx="249">
                  <c:v>269</c:v>
                </c:pt>
                <c:pt idx="250">
                  <c:v>263.39999999999998</c:v>
                </c:pt>
                <c:pt idx="251">
                  <c:v>263.8</c:v>
                </c:pt>
                <c:pt idx="252">
                  <c:v>271</c:v>
                </c:pt>
                <c:pt idx="253">
                  <c:v>267.8</c:v>
                </c:pt>
                <c:pt idx="254">
                  <c:v>264.60000000000002</c:v>
                </c:pt>
                <c:pt idx="255">
                  <c:v>256.5</c:v>
                </c:pt>
                <c:pt idx="256">
                  <c:v>259</c:v>
                </c:pt>
                <c:pt idx="257">
                  <c:v>255.9</c:v>
                </c:pt>
                <c:pt idx="258">
                  <c:v>251.5</c:v>
                </c:pt>
                <c:pt idx="259">
                  <c:v>249.8</c:v>
                </c:pt>
                <c:pt idx="260">
                  <c:v>255.3</c:v>
                </c:pt>
                <c:pt idx="261">
                  <c:v>251.3</c:v>
                </c:pt>
                <c:pt idx="262">
                  <c:v>250.2</c:v>
                </c:pt>
                <c:pt idx="263">
                  <c:v>248.8</c:v>
                </c:pt>
                <c:pt idx="264">
                  <c:v>251.8</c:v>
                </c:pt>
                <c:pt idx="265">
                  <c:v>247.8</c:v>
                </c:pt>
                <c:pt idx="266">
                  <c:v>246.9</c:v>
                </c:pt>
                <c:pt idx="267">
                  <c:v>249.5</c:v>
                </c:pt>
                <c:pt idx="268">
                  <c:v>254</c:v>
                </c:pt>
                <c:pt idx="269">
                  <c:v>254.1</c:v>
                </c:pt>
                <c:pt idx="270">
                  <c:v>257.3</c:v>
                </c:pt>
                <c:pt idx="271">
                  <c:v>258.89999999999998</c:v>
                </c:pt>
                <c:pt idx="272">
                  <c:v>256</c:v>
                </c:pt>
                <c:pt idx="273">
                  <c:v>247.9</c:v>
                </c:pt>
                <c:pt idx="274">
                  <c:v>252.3</c:v>
                </c:pt>
                <c:pt idx="275">
                  <c:v>248.6</c:v>
                </c:pt>
                <c:pt idx="276">
                  <c:v>248.6</c:v>
                </c:pt>
                <c:pt idx="277">
                  <c:v>253.2</c:v>
                </c:pt>
                <c:pt idx="278">
                  <c:v>263.7</c:v>
                </c:pt>
                <c:pt idx="279">
                  <c:v>269.5</c:v>
                </c:pt>
                <c:pt idx="280">
                  <c:v>267.5</c:v>
                </c:pt>
                <c:pt idx="281">
                  <c:v>270.10000000000002</c:v>
                </c:pt>
                <c:pt idx="282">
                  <c:v>275.10000000000002</c:v>
                </c:pt>
                <c:pt idx="283">
                  <c:v>274.2</c:v>
                </c:pt>
                <c:pt idx="284">
                  <c:v>289.10000000000002</c:v>
                </c:pt>
                <c:pt idx="285">
                  <c:v>293.5</c:v>
                </c:pt>
                <c:pt idx="286">
                  <c:v>290</c:v>
                </c:pt>
                <c:pt idx="287">
                  <c:v>289.3</c:v>
                </c:pt>
                <c:pt idx="288">
                  <c:v>290.3</c:v>
                </c:pt>
                <c:pt idx="289">
                  <c:v>294</c:v>
                </c:pt>
                <c:pt idx="290">
                  <c:v>289.60000000000002</c:v>
                </c:pt>
                <c:pt idx="291">
                  <c:v>297.10000000000002</c:v>
                </c:pt>
                <c:pt idx="292">
                  <c:v>295.10000000000002</c:v>
                </c:pt>
                <c:pt idx="293">
                  <c:v>298.3</c:v>
                </c:pt>
                <c:pt idx="294">
                  <c:v>298.10000000000002</c:v>
                </c:pt>
                <c:pt idx="295">
                  <c:v>312.8</c:v>
                </c:pt>
                <c:pt idx="296">
                  <c:v>316.5</c:v>
                </c:pt>
                <c:pt idx="297">
                  <c:v>315.39999999999998</c:v>
                </c:pt>
                <c:pt idx="298">
                  <c:v>320.5</c:v>
                </c:pt>
                <c:pt idx="299">
                  <c:v>322.5</c:v>
                </c:pt>
                <c:pt idx="300">
                  <c:v>326.7</c:v>
                </c:pt>
                <c:pt idx="301">
                  <c:v>333.9</c:v>
                </c:pt>
                <c:pt idx="302">
                  <c:v>330.5</c:v>
                </c:pt>
                <c:pt idx="303">
                  <c:v>322</c:v>
                </c:pt>
                <c:pt idx="304">
                  <c:v>324.60000000000002</c:v>
                </c:pt>
                <c:pt idx="305">
                  <c:v>315.3</c:v>
                </c:pt>
                <c:pt idx="306">
                  <c:v>310.8</c:v>
                </c:pt>
                <c:pt idx="307">
                  <c:v>305.8</c:v>
                </c:pt>
                <c:pt idx="308">
                  <c:v>298.2</c:v>
                </c:pt>
                <c:pt idx="309">
                  <c:v>309</c:v>
                </c:pt>
                <c:pt idx="310">
                  <c:v>317</c:v>
                </c:pt>
                <c:pt idx="311">
                  <c:v>317.7</c:v>
                </c:pt>
                <c:pt idx="312">
                  <c:v>310.10000000000002</c:v>
                </c:pt>
                <c:pt idx="313">
                  <c:v>312.89999999999998</c:v>
                </c:pt>
                <c:pt idx="314">
                  <c:v>315.8</c:v>
                </c:pt>
                <c:pt idx="315">
                  <c:v>314.2</c:v>
                </c:pt>
                <c:pt idx="316">
                  <c:v>319.5</c:v>
                </c:pt>
                <c:pt idx="317">
                  <c:v>329.6</c:v>
                </c:pt>
                <c:pt idx="318">
                  <c:v>329.5</c:v>
                </c:pt>
                <c:pt idx="319">
                  <c:v>341.5</c:v>
                </c:pt>
                <c:pt idx="320">
                  <c:v>335.1</c:v>
                </c:pt>
                <c:pt idx="321">
                  <c:v>334.7</c:v>
                </c:pt>
                <c:pt idx="322">
                  <c:v>335.7</c:v>
                </c:pt>
                <c:pt idx="323">
                  <c:v>341.8</c:v>
                </c:pt>
                <c:pt idx="324">
                  <c:v>341.6</c:v>
                </c:pt>
                <c:pt idx="325">
                  <c:v>340.4</c:v>
                </c:pt>
                <c:pt idx="326">
                  <c:v>341</c:v>
                </c:pt>
                <c:pt idx="327">
                  <c:v>341.3</c:v>
                </c:pt>
                <c:pt idx="328">
                  <c:v>342</c:v>
                </c:pt>
                <c:pt idx="329">
                  <c:v>344.6</c:v>
                </c:pt>
                <c:pt idx="330">
                  <c:v>340.1</c:v>
                </c:pt>
                <c:pt idx="331">
                  <c:v>346.5</c:v>
                </c:pt>
                <c:pt idx="332">
                  <c:v>344.2</c:v>
                </c:pt>
                <c:pt idx="333">
                  <c:v>338</c:v>
                </c:pt>
                <c:pt idx="334">
                  <c:v>332.7</c:v>
                </c:pt>
                <c:pt idx="335">
                  <c:v>326.8</c:v>
                </c:pt>
                <c:pt idx="336">
                  <c:v>336.5</c:v>
                </c:pt>
                <c:pt idx="337">
                  <c:v>345.8</c:v>
                </c:pt>
                <c:pt idx="338">
                  <c:v>347.3</c:v>
                </c:pt>
                <c:pt idx="339">
                  <c:v>358</c:v>
                </c:pt>
                <c:pt idx="340">
                  <c:v>365</c:v>
                </c:pt>
                <c:pt idx="341">
                  <c:v>375.9</c:v>
                </c:pt>
                <c:pt idx="342">
                  <c:v>364.5</c:v>
                </c:pt>
                <c:pt idx="343">
                  <c:v>379.4</c:v>
                </c:pt>
                <c:pt idx="344">
                  <c:v>372.1</c:v>
                </c:pt>
                <c:pt idx="345">
                  <c:v>374.7</c:v>
                </c:pt>
                <c:pt idx="346">
                  <c:v>384.2</c:v>
                </c:pt>
                <c:pt idx="347">
                  <c:v>382.8</c:v>
                </c:pt>
                <c:pt idx="348">
                  <c:v>388.3</c:v>
                </c:pt>
                <c:pt idx="349">
                  <c:v>404.7</c:v>
                </c:pt>
                <c:pt idx="350">
                  <c:v>406.6</c:v>
                </c:pt>
                <c:pt idx="351">
                  <c:v>397.5</c:v>
                </c:pt>
                <c:pt idx="352">
                  <c:v>389.1</c:v>
                </c:pt>
                <c:pt idx="353">
                  <c:v>392.1</c:v>
                </c:pt>
                <c:pt idx="354">
                  <c:v>376</c:v>
                </c:pt>
                <c:pt idx="355">
                  <c:v>371.8</c:v>
                </c:pt>
                <c:pt idx="356">
                  <c:v>381.3</c:v>
                </c:pt>
                <c:pt idx="357">
                  <c:v>371.3</c:v>
                </c:pt>
                <c:pt idx="358">
                  <c:v>359.6</c:v>
                </c:pt>
                <c:pt idx="359">
                  <c:v>373.1</c:v>
                </c:pt>
                <c:pt idx="360">
                  <c:v>399.7</c:v>
                </c:pt>
                <c:pt idx="361">
                  <c:v>392.6</c:v>
                </c:pt>
                <c:pt idx="362">
                  <c:v>385.9</c:v>
                </c:pt>
                <c:pt idx="363">
                  <c:v>401.7</c:v>
                </c:pt>
                <c:pt idx="364">
                  <c:v>396.9</c:v>
                </c:pt>
                <c:pt idx="365">
                  <c:v>387.1</c:v>
                </c:pt>
                <c:pt idx="366">
                  <c:v>384.3</c:v>
                </c:pt>
                <c:pt idx="367">
                  <c:v>385.7</c:v>
                </c:pt>
                <c:pt idx="368">
                  <c:v>388.6</c:v>
                </c:pt>
                <c:pt idx="369">
                  <c:v>375.2</c:v>
                </c:pt>
                <c:pt idx="370">
                  <c:v>380.2</c:v>
                </c:pt>
                <c:pt idx="371">
                  <c:v>384.4</c:v>
                </c:pt>
                <c:pt idx="372">
                  <c:v>384.1</c:v>
                </c:pt>
                <c:pt idx="373">
                  <c:v>378.5</c:v>
                </c:pt>
                <c:pt idx="374">
                  <c:v>391.3</c:v>
                </c:pt>
                <c:pt idx="375">
                  <c:v>394.1</c:v>
                </c:pt>
                <c:pt idx="376">
                  <c:v>392.3</c:v>
                </c:pt>
                <c:pt idx="377">
                  <c:v>391.5</c:v>
                </c:pt>
                <c:pt idx="378">
                  <c:v>405.3</c:v>
                </c:pt>
                <c:pt idx="379">
                  <c:v>409.5</c:v>
                </c:pt>
                <c:pt idx="380">
                  <c:v>398.4</c:v>
                </c:pt>
                <c:pt idx="381">
                  <c:v>382.9</c:v>
                </c:pt>
                <c:pt idx="382">
                  <c:v>385.9</c:v>
                </c:pt>
                <c:pt idx="383">
                  <c:v>407.5</c:v>
                </c:pt>
                <c:pt idx="384">
                  <c:v>411.5</c:v>
                </c:pt>
                <c:pt idx="385">
                  <c:v>410.1</c:v>
                </c:pt>
                <c:pt idx="386">
                  <c:v>398.4</c:v>
                </c:pt>
                <c:pt idx="387">
                  <c:v>390.5</c:v>
                </c:pt>
                <c:pt idx="388">
                  <c:v>380.5</c:v>
                </c:pt>
                <c:pt idx="389">
                  <c:v>373.9</c:v>
                </c:pt>
                <c:pt idx="390">
                  <c:v>380.5</c:v>
                </c:pt>
                <c:pt idx="391">
                  <c:v>372.3</c:v>
                </c:pt>
                <c:pt idx="392">
                  <c:v>358.3</c:v>
                </c:pt>
                <c:pt idx="393">
                  <c:v>361.1</c:v>
                </c:pt>
                <c:pt idx="394">
                  <c:v>357.2</c:v>
                </c:pt>
                <c:pt idx="395">
                  <c:v>361.4</c:v>
                </c:pt>
                <c:pt idx="396">
                  <c:v>352.3</c:v>
                </c:pt>
                <c:pt idx="397">
                  <c:v>357.9</c:v>
                </c:pt>
                <c:pt idx="398">
                  <c:v>348.4</c:v>
                </c:pt>
                <c:pt idx="399">
                  <c:v>346</c:v>
                </c:pt>
                <c:pt idx="400">
                  <c:v>338.1</c:v>
                </c:pt>
                <c:pt idx="401">
                  <c:v>330</c:v>
                </c:pt>
                <c:pt idx="402">
                  <c:v>324.89999999999998</c:v>
                </c:pt>
                <c:pt idx="403">
                  <c:v>325.10000000000002</c:v>
                </c:pt>
                <c:pt idx="404">
                  <c:v>314.89999999999998</c:v>
                </c:pt>
                <c:pt idx="405">
                  <c:v>314.5</c:v>
                </c:pt>
                <c:pt idx="406">
                  <c:v>310.60000000000002</c:v>
                </c:pt>
                <c:pt idx="407">
                  <c:v>316.3</c:v>
                </c:pt>
                <c:pt idx="408">
                  <c:v>314.8</c:v>
                </c:pt>
                <c:pt idx="409">
                  <c:v>317.10000000000002</c:v>
                </c:pt>
                <c:pt idx="410">
                  <c:v>313.89999999999998</c:v>
                </c:pt>
                <c:pt idx="411">
                  <c:v>318.7</c:v>
                </c:pt>
                <c:pt idx="412">
                  <c:v>322.8</c:v>
                </c:pt>
                <c:pt idx="413">
                  <c:v>335.7</c:v>
                </c:pt>
                <c:pt idx="414">
                  <c:v>318.39999999999998</c:v>
                </c:pt>
                <c:pt idx="415">
                  <c:v>322.2</c:v>
                </c:pt>
                <c:pt idx="416">
                  <c:v>331.7</c:v>
                </c:pt>
                <c:pt idx="417">
                  <c:v>338.3</c:v>
                </c:pt>
                <c:pt idx="418">
                  <c:v>327.10000000000002</c:v>
                </c:pt>
                <c:pt idx="419">
                  <c:v>326.39999999999998</c:v>
                </c:pt>
                <c:pt idx="420">
                  <c:v>319.2</c:v>
                </c:pt>
                <c:pt idx="421">
                  <c:v>317.7</c:v>
                </c:pt>
                <c:pt idx="422">
                  <c:v>311.2</c:v>
                </c:pt>
                <c:pt idx="423">
                  <c:v>304.3</c:v>
                </c:pt>
                <c:pt idx="424">
                  <c:v>312.39999999999998</c:v>
                </c:pt>
                <c:pt idx="425">
                  <c:v>299.89999999999998</c:v>
                </c:pt>
                <c:pt idx="426">
                  <c:v>302.7</c:v>
                </c:pt>
                <c:pt idx="427">
                  <c:v>303.39999999999998</c:v>
                </c:pt>
                <c:pt idx="428">
                  <c:v>323.89999999999998</c:v>
                </c:pt>
                <c:pt idx="429">
                  <c:v>305.7</c:v>
                </c:pt>
                <c:pt idx="430">
                  <c:v>307.2</c:v>
                </c:pt>
                <c:pt idx="431">
                  <c:v>307.60000000000002</c:v>
                </c:pt>
                <c:pt idx="432">
                  <c:v>290.2</c:v>
                </c:pt>
                <c:pt idx="433">
                  <c:v>299.89999999999998</c:v>
                </c:pt>
                <c:pt idx="434">
                  <c:v>315.5</c:v>
                </c:pt>
                <c:pt idx="435">
                  <c:v>313.2</c:v>
                </c:pt>
                <c:pt idx="436">
                  <c:v>312</c:v>
                </c:pt>
                <c:pt idx="437">
                  <c:v>313.39999999999998</c:v>
                </c:pt>
                <c:pt idx="438">
                  <c:v>311.7</c:v>
                </c:pt>
                <c:pt idx="439">
                  <c:v>284.89999999999998</c:v>
                </c:pt>
                <c:pt idx="440">
                  <c:v>304.7</c:v>
                </c:pt>
                <c:pt idx="441">
                  <c:v>298.39999999999998</c:v>
                </c:pt>
                <c:pt idx="442">
                  <c:v>282.10000000000002</c:v>
                </c:pt>
                <c:pt idx="443">
                  <c:v>274.39999999999998</c:v>
                </c:pt>
                <c:pt idx="444">
                  <c:v>260.8</c:v>
                </c:pt>
                <c:pt idx="445">
                  <c:v>258</c:v>
                </c:pt>
                <c:pt idx="446">
                  <c:v>256.8</c:v>
                </c:pt>
                <c:pt idx="447">
                  <c:v>243.6</c:v>
                </c:pt>
                <c:pt idx="448">
                  <c:v>234.1</c:v>
                </c:pt>
                <c:pt idx="449">
                  <c:v>243.5</c:v>
                </c:pt>
                <c:pt idx="450">
                  <c:v>235.5</c:v>
                </c:pt>
                <c:pt idx="451">
                  <c:v>226</c:v>
                </c:pt>
                <c:pt idx="452">
                  <c:v>222.5</c:v>
                </c:pt>
                <c:pt idx="453">
                  <c:v>220.5</c:v>
                </c:pt>
                <c:pt idx="454">
                  <c:v>230.6</c:v>
                </c:pt>
                <c:pt idx="455">
                  <c:v>219.9</c:v>
                </c:pt>
                <c:pt idx="456">
                  <c:v>208.5</c:v>
                </c:pt>
                <c:pt idx="457">
                  <c:v>205.6</c:v>
                </c:pt>
                <c:pt idx="458">
                  <c:v>197.6</c:v>
                </c:pt>
                <c:pt idx="459">
                  <c:v>191.8</c:v>
                </c:pt>
                <c:pt idx="460">
                  <c:v>196.5</c:v>
                </c:pt>
                <c:pt idx="461">
                  <c:v>203.3</c:v>
                </c:pt>
                <c:pt idx="462">
                  <c:v>199.2</c:v>
                </c:pt>
                <c:pt idx="463">
                  <c:v>208.5</c:v>
                </c:pt>
                <c:pt idx="464">
                  <c:v>197.9</c:v>
                </c:pt>
                <c:pt idx="465">
                  <c:v>213.5</c:v>
                </c:pt>
                <c:pt idx="466">
                  <c:v>205.8</c:v>
                </c:pt>
                <c:pt idx="467">
                  <c:v>194.5</c:v>
                </c:pt>
                <c:pt idx="468">
                  <c:v>198.6</c:v>
                </c:pt>
                <c:pt idx="469">
                  <c:v>200.6</c:v>
                </c:pt>
                <c:pt idx="470">
                  <c:v>192.6</c:v>
                </c:pt>
                <c:pt idx="471">
                  <c:v>181.9</c:v>
                </c:pt>
                <c:pt idx="472">
                  <c:v>189.8</c:v>
                </c:pt>
                <c:pt idx="473">
                  <c:v>181.9</c:v>
                </c:pt>
                <c:pt idx="474">
                  <c:v>179</c:v>
                </c:pt>
                <c:pt idx="475">
                  <c:v>176.4</c:v>
                </c:pt>
                <c:pt idx="476">
                  <c:v>173.5</c:v>
                </c:pt>
                <c:pt idx="477">
                  <c:v>164.6</c:v>
                </c:pt>
                <c:pt idx="478">
                  <c:v>167.9</c:v>
                </c:pt>
                <c:pt idx="479">
                  <c:v>175</c:v>
                </c:pt>
                <c:pt idx="480">
                  <c:v>167</c:v>
                </c:pt>
                <c:pt idx="481">
                  <c:v>171.4</c:v>
                </c:pt>
                <c:pt idx="482">
                  <c:v>170.3</c:v>
                </c:pt>
                <c:pt idx="483">
                  <c:v>157.30000000000001</c:v>
                </c:pt>
                <c:pt idx="484">
                  <c:v>155</c:v>
                </c:pt>
                <c:pt idx="485">
                  <c:v>153.30000000000001</c:v>
                </c:pt>
                <c:pt idx="486">
                  <c:v>145.6</c:v>
                </c:pt>
                <c:pt idx="487">
                  <c:v>139</c:v>
                </c:pt>
                <c:pt idx="488">
                  <c:v>143.69999999999999</c:v>
                </c:pt>
                <c:pt idx="489">
                  <c:v>138.4</c:v>
                </c:pt>
                <c:pt idx="490">
                  <c:v>123.5</c:v>
                </c:pt>
                <c:pt idx="491">
                  <c:v>139.1</c:v>
                </c:pt>
                <c:pt idx="492">
                  <c:v>139.1</c:v>
                </c:pt>
                <c:pt idx="493">
                  <c:v>138</c:v>
                </c:pt>
                <c:pt idx="494">
                  <c:v>143.30000000000001</c:v>
                </c:pt>
                <c:pt idx="495">
                  <c:v>141.19999999999999</c:v>
                </c:pt>
                <c:pt idx="496">
                  <c:v>135.80000000000001</c:v>
                </c:pt>
                <c:pt idx="497">
                  <c:v>138.30000000000001</c:v>
                </c:pt>
                <c:pt idx="498">
                  <c:v>131.19999999999999</c:v>
                </c:pt>
                <c:pt idx="499">
                  <c:v>127.4</c:v>
                </c:pt>
                <c:pt idx="500">
                  <c:v>121.2</c:v>
                </c:pt>
                <c:pt idx="501">
                  <c:v>124.7</c:v>
                </c:pt>
                <c:pt idx="502">
                  <c:v>126.4</c:v>
                </c:pt>
                <c:pt idx="503">
                  <c:v>126.8</c:v>
                </c:pt>
                <c:pt idx="504">
                  <c:v>129.80000000000001</c:v>
                </c:pt>
                <c:pt idx="505">
                  <c:v>144.69999999999999</c:v>
                </c:pt>
                <c:pt idx="506">
                  <c:v>151.6</c:v>
                </c:pt>
                <c:pt idx="507">
                  <c:v>160.30000000000001</c:v>
                </c:pt>
                <c:pt idx="508">
                  <c:v>152.5</c:v>
                </c:pt>
                <c:pt idx="509">
                  <c:v>152.5</c:v>
                </c:pt>
                <c:pt idx="510">
                  <c:v>147.5</c:v>
                </c:pt>
                <c:pt idx="511">
                  <c:v>146.80000000000001</c:v>
                </c:pt>
                <c:pt idx="512">
                  <c:v>149.30000000000001</c:v>
                </c:pt>
                <c:pt idx="513">
                  <c:v>143.19999999999999</c:v>
                </c:pt>
                <c:pt idx="514">
                  <c:v>147.19999999999999</c:v>
                </c:pt>
                <c:pt idx="515">
                  <c:v>144.9</c:v>
                </c:pt>
                <c:pt idx="516">
                  <c:v>133</c:v>
                </c:pt>
                <c:pt idx="517">
                  <c:v>131.6</c:v>
                </c:pt>
                <c:pt idx="518">
                  <c:v>126.7</c:v>
                </c:pt>
                <c:pt idx="519">
                  <c:v>136</c:v>
                </c:pt>
                <c:pt idx="520">
                  <c:v>136.1</c:v>
                </c:pt>
                <c:pt idx="521">
                  <c:v>133</c:v>
                </c:pt>
                <c:pt idx="522">
                  <c:v>136.4</c:v>
                </c:pt>
                <c:pt idx="523">
                  <c:v>136.19999999999999</c:v>
                </c:pt>
                <c:pt idx="524">
                  <c:v>142.9</c:v>
                </c:pt>
                <c:pt idx="525">
                  <c:v>136.19999999999999</c:v>
                </c:pt>
                <c:pt idx="526">
                  <c:v>132.30000000000001</c:v>
                </c:pt>
                <c:pt idx="527">
                  <c:v>130.9</c:v>
                </c:pt>
                <c:pt idx="528">
                  <c:v>134.30000000000001</c:v>
                </c:pt>
                <c:pt idx="529">
                  <c:v>132.19999999999999</c:v>
                </c:pt>
                <c:pt idx="530">
                  <c:v>131</c:v>
                </c:pt>
                <c:pt idx="531">
                  <c:v>126</c:v>
                </c:pt>
                <c:pt idx="532">
                  <c:v>127.5</c:v>
                </c:pt>
                <c:pt idx="533">
                  <c:v>130.80000000000001</c:v>
                </c:pt>
                <c:pt idx="534">
                  <c:v>128</c:v>
                </c:pt>
                <c:pt idx="535">
                  <c:v>115.7</c:v>
                </c:pt>
                <c:pt idx="536">
                  <c:v>113.2</c:v>
                </c:pt>
                <c:pt idx="537">
                  <c:v>119.5</c:v>
                </c:pt>
                <c:pt idx="538">
                  <c:v>119.4</c:v>
                </c:pt>
                <c:pt idx="539">
                  <c:v>118.1</c:v>
                </c:pt>
                <c:pt idx="540">
                  <c:v>121.4</c:v>
                </c:pt>
                <c:pt idx="541">
                  <c:v>122.8</c:v>
                </c:pt>
                <c:pt idx="542">
                  <c:v>127</c:v>
                </c:pt>
                <c:pt idx="543">
                  <c:v>124.9</c:v>
                </c:pt>
                <c:pt idx="544">
                  <c:v>113.2</c:v>
                </c:pt>
                <c:pt idx="545">
                  <c:v>115.3</c:v>
                </c:pt>
                <c:pt idx="546">
                  <c:v>118.8</c:v>
                </c:pt>
                <c:pt idx="547">
                  <c:v>113.9</c:v>
                </c:pt>
                <c:pt idx="548">
                  <c:v>119.7</c:v>
                </c:pt>
                <c:pt idx="549">
                  <c:v>119.9</c:v>
                </c:pt>
                <c:pt idx="550">
                  <c:v>117.8</c:v>
                </c:pt>
                <c:pt idx="551">
                  <c:v>113.6</c:v>
                </c:pt>
                <c:pt idx="552">
                  <c:v>122</c:v>
                </c:pt>
                <c:pt idx="553">
                  <c:v>118.5</c:v>
                </c:pt>
                <c:pt idx="554">
                  <c:v>120</c:v>
                </c:pt>
                <c:pt idx="555">
                  <c:v>127</c:v>
                </c:pt>
                <c:pt idx="556">
                  <c:v>129.4</c:v>
                </c:pt>
                <c:pt idx="557">
                  <c:v>135.30000000000001</c:v>
                </c:pt>
                <c:pt idx="558">
                  <c:v>139.80000000000001</c:v>
                </c:pt>
                <c:pt idx="559">
                  <c:v>148.6</c:v>
                </c:pt>
                <c:pt idx="560">
                  <c:v>150.1</c:v>
                </c:pt>
                <c:pt idx="561">
                  <c:v>150.30000000000001</c:v>
                </c:pt>
                <c:pt idx="562">
                  <c:v>151.6</c:v>
                </c:pt>
                <c:pt idx="563">
                  <c:v>146.6</c:v>
                </c:pt>
                <c:pt idx="564">
                  <c:v>135.4</c:v>
                </c:pt>
                <c:pt idx="565">
                  <c:v>134.6</c:v>
                </c:pt>
                <c:pt idx="566">
                  <c:v>135.6</c:v>
                </c:pt>
                <c:pt idx="567">
                  <c:v>146.30000000000001</c:v>
                </c:pt>
                <c:pt idx="568">
                  <c:v>146.9</c:v>
                </c:pt>
                <c:pt idx="569">
                  <c:v>145.9</c:v>
                </c:pt>
                <c:pt idx="570">
                  <c:v>142</c:v>
                </c:pt>
                <c:pt idx="571">
                  <c:v>143.9</c:v>
                </c:pt>
                <c:pt idx="572">
                  <c:v>145.19999999999999</c:v>
                </c:pt>
                <c:pt idx="573">
                  <c:v>141.30000000000001</c:v>
                </c:pt>
                <c:pt idx="574">
                  <c:v>142</c:v>
                </c:pt>
                <c:pt idx="575">
                  <c:v>143.1</c:v>
                </c:pt>
                <c:pt idx="576">
                  <c:v>143.5</c:v>
                </c:pt>
                <c:pt idx="577">
                  <c:v>144.4</c:v>
                </c:pt>
                <c:pt idx="578">
                  <c:v>135</c:v>
                </c:pt>
                <c:pt idx="579">
                  <c:v>137.4</c:v>
                </c:pt>
                <c:pt idx="580">
                  <c:v>134.80000000000001</c:v>
                </c:pt>
                <c:pt idx="581">
                  <c:v>133.19999999999999</c:v>
                </c:pt>
                <c:pt idx="582">
                  <c:v>138.6</c:v>
                </c:pt>
                <c:pt idx="583">
                  <c:v>135.1</c:v>
                </c:pt>
                <c:pt idx="584">
                  <c:v>133.5</c:v>
                </c:pt>
                <c:pt idx="585">
                  <c:v>132.80000000000001</c:v>
                </c:pt>
                <c:pt idx="586">
                  <c:v>132.19999999999999</c:v>
                </c:pt>
                <c:pt idx="587">
                  <c:v>142.1</c:v>
                </c:pt>
                <c:pt idx="588">
                  <c:v>142</c:v>
                </c:pt>
                <c:pt idx="589">
                  <c:v>140.5</c:v>
                </c:pt>
                <c:pt idx="590">
                  <c:v>144.9</c:v>
                </c:pt>
                <c:pt idx="591">
                  <c:v>145.80000000000001</c:v>
                </c:pt>
                <c:pt idx="592">
                  <c:v>149.6</c:v>
                </c:pt>
                <c:pt idx="593">
                  <c:v>147.4</c:v>
                </c:pt>
                <c:pt idx="594">
                  <c:v>149.30000000000001</c:v>
                </c:pt>
                <c:pt idx="595">
                  <c:v>147.30000000000001</c:v>
                </c:pt>
                <c:pt idx="596">
                  <c:v>147.19999999999999</c:v>
                </c:pt>
                <c:pt idx="597">
                  <c:v>140</c:v>
                </c:pt>
                <c:pt idx="598">
                  <c:v>146.1</c:v>
                </c:pt>
                <c:pt idx="599">
                  <c:v>148</c:v>
                </c:pt>
                <c:pt idx="600">
                  <c:v>154.5</c:v>
                </c:pt>
                <c:pt idx="601">
                  <c:v>152.6</c:v>
                </c:pt>
                <c:pt idx="602">
                  <c:v>153.5</c:v>
                </c:pt>
                <c:pt idx="603">
                  <c:v>151.80000000000001</c:v>
                </c:pt>
                <c:pt idx="604">
                  <c:v>152.30000000000001</c:v>
                </c:pt>
                <c:pt idx="605">
                  <c:v>156.69999999999999</c:v>
                </c:pt>
                <c:pt idx="606">
                  <c:v>166.5</c:v>
                </c:pt>
                <c:pt idx="607">
                  <c:v>175</c:v>
                </c:pt>
                <c:pt idx="608">
                  <c:v>179</c:v>
                </c:pt>
                <c:pt idx="609">
                  <c:v>172.6</c:v>
                </c:pt>
                <c:pt idx="610">
                  <c:v>176.9</c:v>
                </c:pt>
                <c:pt idx="611">
                  <c:v>177</c:v>
                </c:pt>
                <c:pt idx="612">
                  <c:v>178.5</c:v>
                </c:pt>
                <c:pt idx="613">
                  <c:v>180.6</c:v>
                </c:pt>
                <c:pt idx="614">
                  <c:v>183.4</c:v>
                </c:pt>
                <c:pt idx="615">
                  <c:v>185.9</c:v>
                </c:pt>
                <c:pt idx="616">
                  <c:v>184.5</c:v>
                </c:pt>
                <c:pt idx="617">
                  <c:v>182.4</c:v>
                </c:pt>
                <c:pt idx="618">
                  <c:v>184.3</c:v>
                </c:pt>
                <c:pt idx="619">
                  <c:v>186.8</c:v>
                </c:pt>
                <c:pt idx="620">
                  <c:v>184.8</c:v>
                </c:pt>
                <c:pt idx="621">
                  <c:v>182.3</c:v>
                </c:pt>
                <c:pt idx="622">
                  <c:v>173.9</c:v>
                </c:pt>
                <c:pt idx="623">
                  <c:v>178.4</c:v>
                </c:pt>
                <c:pt idx="624">
                  <c:v>178.1</c:v>
                </c:pt>
                <c:pt idx="625">
                  <c:v>181.8</c:v>
                </c:pt>
                <c:pt idx="626">
                  <c:v>177.6</c:v>
                </c:pt>
                <c:pt idx="627">
                  <c:v>182.4</c:v>
                </c:pt>
                <c:pt idx="628">
                  <c:v>178.3</c:v>
                </c:pt>
                <c:pt idx="629">
                  <c:v>176.1</c:v>
                </c:pt>
                <c:pt idx="630">
                  <c:v>169.2</c:v>
                </c:pt>
                <c:pt idx="631">
                  <c:v>164.1</c:v>
                </c:pt>
                <c:pt idx="632">
                  <c:v>160.19999999999999</c:v>
                </c:pt>
                <c:pt idx="633">
                  <c:v>154.9</c:v>
                </c:pt>
                <c:pt idx="634">
                  <c:v>156.19999999999999</c:v>
                </c:pt>
                <c:pt idx="635">
                  <c:v>155.5</c:v>
                </c:pt>
                <c:pt idx="636">
                  <c:v>154.4</c:v>
                </c:pt>
                <c:pt idx="637">
                  <c:v>156.1</c:v>
                </c:pt>
                <c:pt idx="638">
                  <c:v>163.5</c:v>
                </c:pt>
                <c:pt idx="639">
                  <c:v>162.69999999999999</c:v>
                </c:pt>
                <c:pt idx="640">
                  <c:v>167.4</c:v>
                </c:pt>
                <c:pt idx="641">
                  <c:v>172.7</c:v>
                </c:pt>
                <c:pt idx="642">
                  <c:v>174.8</c:v>
                </c:pt>
                <c:pt idx="643">
                  <c:v>176.1</c:v>
                </c:pt>
                <c:pt idx="644">
                  <c:v>180.6</c:v>
                </c:pt>
                <c:pt idx="645">
                  <c:v>183.8</c:v>
                </c:pt>
                <c:pt idx="646">
                  <c:v>184.6</c:v>
                </c:pt>
                <c:pt idx="647">
                  <c:v>181.8</c:v>
                </c:pt>
                <c:pt idx="648">
                  <c:v>171.2</c:v>
                </c:pt>
                <c:pt idx="649">
                  <c:v>179.9</c:v>
                </c:pt>
                <c:pt idx="650">
                  <c:v>183.6</c:v>
                </c:pt>
                <c:pt idx="651">
                  <c:v>189</c:v>
                </c:pt>
                <c:pt idx="652">
                  <c:v>192.1</c:v>
                </c:pt>
                <c:pt idx="653">
                  <c:v>197.4</c:v>
                </c:pt>
                <c:pt idx="654">
                  <c:v>194.2</c:v>
                </c:pt>
                <c:pt idx="655">
                  <c:v>191.8</c:v>
                </c:pt>
                <c:pt idx="656">
                  <c:v>194.5</c:v>
                </c:pt>
                <c:pt idx="657">
                  <c:v>191</c:v>
                </c:pt>
                <c:pt idx="658">
                  <c:v>190.8</c:v>
                </c:pt>
                <c:pt idx="659">
                  <c:v>193</c:v>
                </c:pt>
                <c:pt idx="660">
                  <c:v>186.3</c:v>
                </c:pt>
                <c:pt idx="661">
                  <c:v>184.5</c:v>
                </c:pt>
                <c:pt idx="662">
                  <c:v>188</c:v>
                </c:pt>
                <c:pt idx="663">
                  <c:v>192.8</c:v>
                </c:pt>
                <c:pt idx="664">
                  <c:v>189.2</c:v>
                </c:pt>
                <c:pt idx="665">
                  <c:v>191.6</c:v>
                </c:pt>
                <c:pt idx="666">
                  <c:v>192.7</c:v>
                </c:pt>
                <c:pt idx="667">
                  <c:v>186.3</c:v>
                </c:pt>
                <c:pt idx="668">
                  <c:v>186.9</c:v>
                </c:pt>
                <c:pt idx="669">
                  <c:v>188.4</c:v>
                </c:pt>
                <c:pt idx="670">
                  <c:v>189.4</c:v>
                </c:pt>
                <c:pt idx="671">
                  <c:v>181.1</c:v>
                </c:pt>
                <c:pt idx="672">
                  <c:v>177.2</c:v>
                </c:pt>
                <c:pt idx="673">
                  <c:v>175.6</c:v>
                </c:pt>
                <c:pt idx="674">
                  <c:v>174.8</c:v>
                </c:pt>
                <c:pt idx="675">
                  <c:v>173.1</c:v>
                </c:pt>
                <c:pt idx="676">
                  <c:v>179.1</c:v>
                </c:pt>
                <c:pt idx="677">
                  <c:v>180.4</c:v>
                </c:pt>
                <c:pt idx="678">
                  <c:v>178.9</c:v>
                </c:pt>
                <c:pt idx="679">
                  <c:v>173</c:v>
                </c:pt>
                <c:pt idx="680">
                  <c:v>174</c:v>
                </c:pt>
                <c:pt idx="681">
                  <c:v>178.8</c:v>
                </c:pt>
                <c:pt idx="682">
                  <c:v>182.5</c:v>
                </c:pt>
                <c:pt idx="683">
                  <c:v>184.2</c:v>
                </c:pt>
                <c:pt idx="684">
                  <c:v>183.1</c:v>
                </c:pt>
                <c:pt idx="685">
                  <c:v>176</c:v>
                </c:pt>
                <c:pt idx="686">
                  <c:v>182.8</c:v>
                </c:pt>
                <c:pt idx="687">
                  <c:v>178.4</c:v>
                </c:pt>
                <c:pt idx="688">
                  <c:v>171.7</c:v>
                </c:pt>
                <c:pt idx="689">
                  <c:v>173.5</c:v>
                </c:pt>
                <c:pt idx="690">
                  <c:v>172.9</c:v>
                </c:pt>
                <c:pt idx="691">
                  <c:v>171.9</c:v>
                </c:pt>
                <c:pt idx="692">
                  <c:v>181.9</c:v>
                </c:pt>
                <c:pt idx="693">
                  <c:v>181</c:v>
                </c:pt>
                <c:pt idx="694">
                  <c:v>178.8</c:v>
                </c:pt>
                <c:pt idx="695">
                  <c:v>178.8</c:v>
                </c:pt>
                <c:pt idx="696">
                  <c:v>181.5</c:v>
                </c:pt>
                <c:pt idx="697">
                  <c:v>178.5</c:v>
                </c:pt>
                <c:pt idx="698">
                  <c:v>183</c:v>
                </c:pt>
                <c:pt idx="699">
                  <c:v>185.6</c:v>
                </c:pt>
                <c:pt idx="700">
                  <c:v>188.2</c:v>
                </c:pt>
                <c:pt idx="701">
                  <c:v>190.1</c:v>
                </c:pt>
                <c:pt idx="702">
                  <c:v>192.4</c:v>
                </c:pt>
                <c:pt idx="703">
                  <c:v>199.2</c:v>
                </c:pt>
                <c:pt idx="704">
                  <c:v>201</c:v>
                </c:pt>
                <c:pt idx="705">
                  <c:v>201.7</c:v>
                </c:pt>
                <c:pt idx="706">
                  <c:v>201.8</c:v>
                </c:pt>
                <c:pt idx="707">
                  <c:v>208.2</c:v>
                </c:pt>
                <c:pt idx="708">
                  <c:v>207.9</c:v>
                </c:pt>
                <c:pt idx="709">
                  <c:v>204.9</c:v>
                </c:pt>
                <c:pt idx="710">
                  <c:v>202.9</c:v>
                </c:pt>
                <c:pt idx="711">
                  <c:v>203.6</c:v>
                </c:pt>
                <c:pt idx="712">
                  <c:v>198</c:v>
                </c:pt>
                <c:pt idx="713">
                  <c:v>204.7</c:v>
                </c:pt>
                <c:pt idx="714">
                  <c:v>197.5</c:v>
                </c:pt>
                <c:pt idx="715">
                  <c:v>199.7</c:v>
                </c:pt>
                <c:pt idx="716">
                  <c:v>201.6</c:v>
                </c:pt>
                <c:pt idx="717">
                  <c:v>202.3</c:v>
                </c:pt>
                <c:pt idx="718">
                  <c:v>199.3</c:v>
                </c:pt>
                <c:pt idx="719">
                  <c:v>193.9</c:v>
                </c:pt>
                <c:pt idx="720">
                  <c:v>199.1</c:v>
                </c:pt>
                <c:pt idx="721">
                  <c:v>199.9</c:v>
                </c:pt>
                <c:pt idx="722">
                  <c:v>200.5</c:v>
                </c:pt>
                <c:pt idx="723">
                  <c:v>194.8</c:v>
                </c:pt>
                <c:pt idx="724">
                  <c:v>192</c:v>
                </c:pt>
                <c:pt idx="725">
                  <c:v>198.9</c:v>
                </c:pt>
                <c:pt idx="726">
                  <c:v>202.5</c:v>
                </c:pt>
                <c:pt idx="727">
                  <c:v>201.1</c:v>
                </c:pt>
                <c:pt idx="728">
                  <c:v>195.7</c:v>
                </c:pt>
                <c:pt idx="729">
                  <c:v>193.8</c:v>
                </c:pt>
                <c:pt idx="730">
                  <c:v>194.5</c:v>
                </c:pt>
                <c:pt idx="731">
                  <c:v>192.3</c:v>
                </c:pt>
                <c:pt idx="732">
                  <c:v>200.2</c:v>
                </c:pt>
                <c:pt idx="733">
                  <c:v>198.2</c:v>
                </c:pt>
                <c:pt idx="734">
                  <c:v>199.9</c:v>
                </c:pt>
                <c:pt idx="735">
                  <c:v>201.6</c:v>
                </c:pt>
                <c:pt idx="736">
                  <c:v>198.9</c:v>
                </c:pt>
                <c:pt idx="737">
                  <c:v>198.6</c:v>
                </c:pt>
                <c:pt idx="738">
                  <c:v>198.8</c:v>
                </c:pt>
                <c:pt idx="739">
                  <c:v>197</c:v>
                </c:pt>
                <c:pt idx="740">
                  <c:v>196.3</c:v>
                </c:pt>
                <c:pt idx="741">
                  <c:v>188.4</c:v>
                </c:pt>
                <c:pt idx="742">
                  <c:v>187.4</c:v>
                </c:pt>
                <c:pt idx="743">
                  <c:v>188.6</c:v>
                </c:pt>
                <c:pt idx="744">
                  <c:v>189</c:v>
                </c:pt>
                <c:pt idx="745">
                  <c:v>187.5</c:v>
                </c:pt>
                <c:pt idx="746">
                  <c:v>193.7</c:v>
                </c:pt>
                <c:pt idx="747">
                  <c:v>191.6</c:v>
                </c:pt>
                <c:pt idx="748">
                  <c:v>192.2</c:v>
                </c:pt>
                <c:pt idx="749">
                  <c:v>189.6</c:v>
                </c:pt>
                <c:pt idx="750">
                  <c:v>190.2</c:v>
                </c:pt>
                <c:pt idx="751">
                  <c:v>197.2</c:v>
                </c:pt>
                <c:pt idx="752">
                  <c:v>199.5</c:v>
                </c:pt>
                <c:pt idx="753">
                  <c:v>202.9</c:v>
                </c:pt>
                <c:pt idx="754">
                  <c:v>205.6</c:v>
                </c:pt>
                <c:pt idx="755">
                  <c:v>207.7</c:v>
                </c:pt>
                <c:pt idx="756">
                  <c:v>207.8</c:v>
                </c:pt>
                <c:pt idx="757">
                  <c:v>215.6</c:v>
                </c:pt>
                <c:pt idx="758">
                  <c:v>215</c:v>
                </c:pt>
                <c:pt idx="759">
                  <c:v>216.9</c:v>
                </c:pt>
                <c:pt idx="760">
                  <c:v>215.6</c:v>
                </c:pt>
                <c:pt idx="761">
                  <c:v>218.2</c:v>
                </c:pt>
                <c:pt idx="762">
                  <c:v>214.6</c:v>
                </c:pt>
                <c:pt idx="763">
                  <c:v>208.5</c:v>
                </c:pt>
                <c:pt idx="764">
                  <c:v>206.5</c:v>
                </c:pt>
                <c:pt idx="765">
                  <c:v>204.6</c:v>
                </c:pt>
                <c:pt idx="766">
                  <c:v>201.2</c:v>
                </c:pt>
                <c:pt idx="767">
                  <c:v>201.3</c:v>
                </c:pt>
                <c:pt idx="768">
                  <c:v>198.2</c:v>
                </c:pt>
                <c:pt idx="769">
                  <c:v>195.3</c:v>
                </c:pt>
                <c:pt idx="770">
                  <c:v>190.2</c:v>
                </c:pt>
                <c:pt idx="771">
                  <c:v>195.7</c:v>
                </c:pt>
                <c:pt idx="772">
                  <c:v>194.9</c:v>
                </c:pt>
                <c:pt idx="773">
                  <c:v>192.1</c:v>
                </c:pt>
                <c:pt idx="774">
                  <c:v>192.3</c:v>
                </c:pt>
                <c:pt idx="775">
                  <c:v>190.8</c:v>
                </c:pt>
                <c:pt idx="776">
                  <c:v>195.5</c:v>
                </c:pt>
                <c:pt idx="777">
                  <c:v>202.3</c:v>
                </c:pt>
                <c:pt idx="778">
                  <c:v>201.3</c:v>
                </c:pt>
                <c:pt idx="779">
                  <c:v>192</c:v>
                </c:pt>
                <c:pt idx="780">
                  <c:v>189.4</c:v>
                </c:pt>
                <c:pt idx="781">
                  <c:v>188.2</c:v>
                </c:pt>
                <c:pt idx="782">
                  <c:v>195.4</c:v>
                </c:pt>
                <c:pt idx="783">
                  <c:v>195.5</c:v>
                </c:pt>
                <c:pt idx="784">
                  <c:v>196.8</c:v>
                </c:pt>
                <c:pt idx="785">
                  <c:v>193.7</c:v>
                </c:pt>
                <c:pt idx="786">
                  <c:v>200.9</c:v>
                </c:pt>
                <c:pt idx="787">
                  <c:v>201.8</c:v>
                </c:pt>
                <c:pt idx="788">
                  <c:v>206</c:v>
                </c:pt>
                <c:pt idx="789">
                  <c:v>208.3</c:v>
                </c:pt>
                <c:pt idx="790">
                  <c:v>208.6</c:v>
                </c:pt>
                <c:pt idx="791">
                  <c:v>205.1</c:v>
                </c:pt>
                <c:pt idx="792">
                  <c:v>207.2</c:v>
                </c:pt>
                <c:pt idx="793">
                  <c:v>202.4</c:v>
                </c:pt>
                <c:pt idx="794">
                  <c:v>206.5</c:v>
                </c:pt>
                <c:pt idx="795">
                  <c:v>206.4</c:v>
                </c:pt>
                <c:pt idx="796">
                  <c:v>208</c:v>
                </c:pt>
                <c:pt idx="797">
                  <c:v>212</c:v>
                </c:pt>
                <c:pt idx="798">
                  <c:v>210.4</c:v>
                </c:pt>
                <c:pt idx="799">
                  <c:v>212.7</c:v>
                </c:pt>
                <c:pt idx="800">
                  <c:v>213</c:v>
                </c:pt>
                <c:pt idx="801">
                  <c:v>211.2</c:v>
                </c:pt>
                <c:pt idx="802">
                  <c:v>213</c:v>
                </c:pt>
                <c:pt idx="803">
                  <c:v>213.4</c:v>
                </c:pt>
                <c:pt idx="804">
                  <c:v>211.5</c:v>
                </c:pt>
                <c:pt idx="805">
                  <c:v>207.6</c:v>
                </c:pt>
                <c:pt idx="806">
                  <c:v>214.4</c:v>
                </c:pt>
                <c:pt idx="807">
                  <c:v>216.6</c:v>
                </c:pt>
                <c:pt idx="808">
                  <c:v>214.2</c:v>
                </c:pt>
                <c:pt idx="809">
                  <c:v>211.2</c:v>
                </c:pt>
                <c:pt idx="810">
                  <c:v>211.9</c:v>
                </c:pt>
                <c:pt idx="811">
                  <c:v>213.6</c:v>
                </c:pt>
                <c:pt idx="812">
                  <c:v>210.3</c:v>
                </c:pt>
                <c:pt idx="813">
                  <c:v>210.6</c:v>
                </c:pt>
                <c:pt idx="814">
                  <c:v>211.2</c:v>
                </c:pt>
                <c:pt idx="815">
                  <c:v>216.5</c:v>
                </c:pt>
                <c:pt idx="816">
                  <c:v>216.5</c:v>
                </c:pt>
                <c:pt idx="817">
                  <c:v>220.7</c:v>
                </c:pt>
                <c:pt idx="818">
                  <c:v>227.4</c:v>
                </c:pt>
                <c:pt idx="819">
                  <c:v>232.5</c:v>
                </c:pt>
                <c:pt idx="820">
                  <c:v>231.3</c:v>
                </c:pt>
                <c:pt idx="821">
                  <c:v>227.1</c:v>
                </c:pt>
                <c:pt idx="822">
                  <c:v>226</c:v>
                </c:pt>
                <c:pt idx="823">
                  <c:v>223.1</c:v>
                </c:pt>
                <c:pt idx="824">
                  <c:v>222.3</c:v>
                </c:pt>
                <c:pt idx="825">
                  <c:v>221.3</c:v>
                </c:pt>
                <c:pt idx="826">
                  <c:v>226.4</c:v>
                </c:pt>
                <c:pt idx="827">
                  <c:v>227.7</c:v>
                </c:pt>
                <c:pt idx="828">
                  <c:v>224.1</c:v>
                </c:pt>
                <c:pt idx="829">
                  <c:v>218.3</c:v>
                </c:pt>
                <c:pt idx="830">
                  <c:v>221.3</c:v>
                </c:pt>
                <c:pt idx="831">
                  <c:v>226.4</c:v>
                </c:pt>
                <c:pt idx="832">
                  <c:v>226.4</c:v>
                </c:pt>
                <c:pt idx="833">
                  <c:v>230.4</c:v>
                </c:pt>
                <c:pt idx="834">
                  <c:v>228.2</c:v>
                </c:pt>
                <c:pt idx="835">
                  <c:v>225.6</c:v>
                </c:pt>
                <c:pt idx="836">
                  <c:v>228.1</c:v>
                </c:pt>
                <c:pt idx="837">
                  <c:v>231.9</c:v>
                </c:pt>
                <c:pt idx="838">
                  <c:v>235.7</c:v>
                </c:pt>
                <c:pt idx="839">
                  <c:v>238.3</c:v>
                </c:pt>
                <c:pt idx="840">
                  <c:v>230.5</c:v>
                </c:pt>
                <c:pt idx="841">
                  <c:v>222.7</c:v>
                </c:pt>
                <c:pt idx="842">
                  <c:v>215.6</c:v>
                </c:pt>
                <c:pt idx="843">
                  <c:v>214</c:v>
                </c:pt>
                <c:pt idx="844">
                  <c:v>217.9</c:v>
                </c:pt>
                <c:pt idx="845">
                  <c:v>217.5</c:v>
                </c:pt>
                <c:pt idx="846">
                  <c:v>221.5</c:v>
                </c:pt>
                <c:pt idx="847">
                  <c:v>217.9</c:v>
                </c:pt>
                <c:pt idx="848">
                  <c:v>209.4</c:v>
                </c:pt>
                <c:pt idx="849">
                  <c:v>202.4</c:v>
                </c:pt>
                <c:pt idx="850">
                  <c:v>200.4</c:v>
                </c:pt>
                <c:pt idx="851">
                  <c:v>199.6</c:v>
                </c:pt>
                <c:pt idx="852">
                  <c:v>193.4</c:v>
                </c:pt>
                <c:pt idx="853">
                  <c:v>194.4</c:v>
                </c:pt>
                <c:pt idx="854">
                  <c:v>194.5</c:v>
                </c:pt>
                <c:pt idx="855">
                  <c:v>193</c:v>
                </c:pt>
                <c:pt idx="856">
                  <c:v>195.7</c:v>
                </c:pt>
                <c:pt idx="857">
                  <c:v>203.3</c:v>
                </c:pt>
                <c:pt idx="858">
                  <c:v>204.1</c:v>
                </c:pt>
                <c:pt idx="859">
                  <c:v>199.7</c:v>
                </c:pt>
                <c:pt idx="860">
                  <c:v>204.1</c:v>
                </c:pt>
                <c:pt idx="861">
                  <c:v>206.8</c:v>
                </c:pt>
                <c:pt idx="862">
                  <c:v>198.2</c:v>
                </c:pt>
                <c:pt idx="863">
                  <c:v>198.1</c:v>
                </c:pt>
                <c:pt idx="864">
                  <c:v>199.1</c:v>
                </c:pt>
                <c:pt idx="865">
                  <c:v>202.3</c:v>
                </c:pt>
                <c:pt idx="866">
                  <c:v>206.1</c:v>
                </c:pt>
                <c:pt idx="867">
                  <c:v>202.9</c:v>
                </c:pt>
                <c:pt idx="868">
                  <c:v>203.4</c:v>
                </c:pt>
                <c:pt idx="869">
                  <c:v>208.4</c:v>
                </c:pt>
                <c:pt idx="870">
                  <c:v>213.1</c:v>
                </c:pt>
                <c:pt idx="871">
                  <c:v>216.3</c:v>
                </c:pt>
                <c:pt idx="872">
                  <c:v>215.3</c:v>
                </c:pt>
                <c:pt idx="873">
                  <c:v>214.8</c:v>
                </c:pt>
                <c:pt idx="874">
                  <c:v>211.8</c:v>
                </c:pt>
                <c:pt idx="875">
                  <c:v>206.9</c:v>
                </c:pt>
                <c:pt idx="876">
                  <c:v>206.9</c:v>
                </c:pt>
                <c:pt idx="877">
                  <c:v>214</c:v>
                </c:pt>
                <c:pt idx="878">
                  <c:v>212.3</c:v>
                </c:pt>
                <c:pt idx="879">
                  <c:v>204.2</c:v>
                </c:pt>
                <c:pt idx="880">
                  <c:v>201.5</c:v>
                </c:pt>
                <c:pt idx="881">
                  <c:v>194.7</c:v>
                </c:pt>
                <c:pt idx="882">
                  <c:v>192.8</c:v>
                </c:pt>
                <c:pt idx="883">
                  <c:v>194</c:v>
                </c:pt>
                <c:pt idx="884">
                  <c:v>200.5</c:v>
                </c:pt>
                <c:pt idx="885">
                  <c:v>204.9</c:v>
                </c:pt>
                <c:pt idx="886">
                  <c:v>206.6</c:v>
                </c:pt>
                <c:pt idx="887">
                  <c:v>202.1</c:v>
                </c:pt>
                <c:pt idx="888">
                  <c:v>208.1</c:v>
                </c:pt>
                <c:pt idx="889">
                  <c:v>206.2</c:v>
                </c:pt>
                <c:pt idx="890">
                  <c:v>205.5</c:v>
                </c:pt>
                <c:pt idx="891">
                  <c:v>205.3</c:v>
                </c:pt>
                <c:pt idx="892">
                  <c:v>205.9</c:v>
                </c:pt>
                <c:pt idx="893">
                  <c:v>206.2</c:v>
                </c:pt>
                <c:pt idx="894">
                  <c:v>202.1</c:v>
                </c:pt>
                <c:pt idx="895">
                  <c:v>208.3</c:v>
                </c:pt>
                <c:pt idx="896">
                  <c:v>208.8</c:v>
                </c:pt>
                <c:pt idx="897">
                  <c:v>207.9</c:v>
                </c:pt>
                <c:pt idx="898">
                  <c:v>203.7</c:v>
                </c:pt>
                <c:pt idx="899">
                  <c:v>204.6</c:v>
                </c:pt>
                <c:pt idx="900">
                  <c:v>208.8</c:v>
                </c:pt>
                <c:pt idx="901">
                  <c:v>211.3</c:v>
                </c:pt>
                <c:pt idx="902">
                  <c:v>218</c:v>
                </c:pt>
                <c:pt idx="903">
                  <c:v>221.5</c:v>
                </c:pt>
                <c:pt idx="904">
                  <c:v>221.9</c:v>
                </c:pt>
                <c:pt idx="905">
                  <c:v>220.9</c:v>
                </c:pt>
                <c:pt idx="906">
                  <c:v>218.9</c:v>
                </c:pt>
                <c:pt idx="907">
                  <c:v>218.6</c:v>
                </c:pt>
                <c:pt idx="908">
                  <c:v>216.3</c:v>
                </c:pt>
                <c:pt idx="909">
                  <c:v>210.1</c:v>
                </c:pt>
                <c:pt idx="910">
                  <c:v>204</c:v>
                </c:pt>
                <c:pt idx="911">
                  <c:v>204.4</c:v>
                </c:pt>
                <c:pt idx="912">
                  <c:v>203</c:v>
                </c:pt>
                <c:pt idx="913">
                  <c:v>206.4</c:v>
                </c:pt>
                <c:pt idx="914">
                  <c:v>207</c:v>
                </c:pt>
                <c:pt idx="915">
                  <c:v>206.2</c:v>
                </c:pt>
                <c:pt idx="916">
                  <c:v>203.2</c:v>
                </c:pt>
                <c:pt idx="917">
                  <c:v>201.1</c:v>
                </c:pt>
                <c:pt idx="918">
                  <c:v>198.6</c:v>
                </c:pt>
                <c:pt idx="919">
                  <c:v>202.9</c:v>
                </c:pt>
                <c:pt idx="920">
                  <c:v>204.8</c:v>
                </c:pt>
                <c:pt idx="921">
                  <c:v>209.4</c:v>
                </c:pt>
                <c:pt idx="922">
                  <c:v>206</c:v>
                </c:pt>
                <c:pt idx="923">
                  <c:v>201.3</c:v>
                </c:pt>
                <c:pt idx="924">
                  <c:v>206.8</c:v>
                </c:pt>
                <c:pt idx="925">
                  <c:v>208.4</c:v>
                </c:pt>
                <c:pt idx="926">
                  <c:v>207.9</c:v>
                </c:pt>
                <c:pt idx="927">
                  <c:v>208.9</c:v>
                </c:pt>
                <c:pt idx="928">
                  <c:v>208.9</c:v>
                </c:pt>
                <c:pt idx="929">
                  <c:v>209.1</c:v>
                </c:pt>
                <c:pt idx="930">
                  <c:v>214.4</c:v>
                </c:pt>
                <c:pt idx="931">
                  <c:v>215.4</c:v>
                </c:pt>
                <c:pt idx="932">
                  <c:v>214.8</c:v>
                </c:pt>
                <c:pt idx="933">
                  <c:v>215.1</c:v>
                </c:pt>
                <c:pt idx="934">
                  <c:v>210.9</c:v>
                </c:pt>
                <c:pt idx="935">
                  <c:v>211.3</c:v>
                </c:pt>
                <c:pt idx="936">
                  <c:v>216.3</c:v>
                </c:pt>
                <c:pt idx="937">
                  <c:v>213.3</c:v>
                </c:pt>
                <c:pt idx="938">
                  <c:v>210.7</c:v>
                </c:pt>
                <c:pt idx="939">
                  <c:v>210.6</c:v>
                </c:pt>
                <c:pt idx="940">
                  <c:v>214.7</c:v>
                </c:pt>
                <c:pt idx="941">
                  <c:v>213.6</c:v>
                </c:pt>
                <c:pt idx="942">
                  <c:v>214.1</c:v>
                </c:pt>
                <c:pt idx="943">
                  <c:v>221.4</c:v>
                </c:pt>
                <c:pt idx="944">
                  <c:v>226.4</c:v>
                </c:pt>
                <c:pt idx="945">
                  <c:v>229.7</c:v>
                </c:pt>
                <c:pt idx="946">
                  <c:v>229.1</c:v>
                </c:pt>
                <c:pt idx="947">
                  <c:v>229.5</c:v>
                </c:pt>
                <c:pt idx="948">
                  <c:v>229.5</c:v>
                </c:pt>
                <c:pt idx="949">
                  <c:v>223.9</c:v>
                </c:pt>
                <c:pt idx="950">
                  <c:v>227.4</c:v>
                </c:pt>
                <c:pt idx="951">
                  <c:v>225.2</c:v>
                </c:pt>
                <c:pt idx="952">
                  <c:v>223.4</c:v>
                </c:pt>
                <c:pt idx="953">
                  <c:v>227</c:v>
                </c:pt>
                <c:pt idx="954">
                  <c:v>226.9</c:v>
                </c:pt>
                <c:pt idx="955">
                  <c:v>221.7</c:v>
                </c:pt>
                <c:pt idx="956">
                  <c:v>225.8</c:v>
                </c:pt>
                <c:pt idx="957">
                  <c:v>216.9</c:v>
                </c:pt>
                <c:pt idx="958">
                  <c:v>222.9</c:v>
                </c:pt>
                <c:pt idx="959">
                  <c:v>222.5</c:v>
                </c:pt>
                <c:pt idx="960">
                  <c:v>226.6</c:v>
                </c:pt>
                <c:pt idx="961">
                  <c:v>226.2</c:v>
                </c:pt>
                <c:pt idx="962">
                  <c:v>226</c:v>
                </c:pt>
                <c:pt idx="963">
                  <c:v>224.3</c:v>
                </c:pt>
                <c:pt idx="964">
                  <c:v>223.4</c:v>
                </c:pt>
                <c:pt idx="965">
                  <c:v>220.8</c:v>
                </c:pt>
                <c:pt idx="966">
                  <c:v>224.8</c:v>
                </c:pt>
                <c:pt idx="967">
                  <c:v>227.5</c:v>
                </c:pt>
                <c:pt idx="968">
                  <c:v>231.7</c:v>
                </c:pt>
                <c:pt idx="969">
                  <c:v>235.9</c:v>
                </c:pt>
                <c:pt idx="970">
                  <c:v>237.1</c:v>
                </c:pt>
                <c:pt idx="971">
                  <c:v>237.9</c:v>
                </c:pt>
                <c:pt idx="972">
                  <c:v>239.8</c:v>
                </c:pt>
                <c:pt idx="973">
                  <c:v>243.4</c:v>
                </c:pt>
                <c:pt idx="974">
                  <c:v>243.4</c:v>
                </c:pt>
                <c:pt idx="975">
                  <c:v>234.8</c:v>
                </c:pt>
                <c:pt idx="976">
                  <c:v>234.5</c:v>
                </c:pt>
                <c:pt idx="977">
                  <c:v>235.1</c:v>
                </c:pt>
                <c:pt idx="978">
                  <c:v>229.6</c:v>
                </c:pt>
                <c:pt idx="979">
                  <c:v>223.7</c:v>
                </c:pt>
                <c:pt idx="980">
                  <c:v>229.5</c:v>
                </c:pt>
                <c:pt idx="981">
                  <c:v>226.7</c:v>
                </c:pt>
                <c:pt idx="982">
                  <c:v>226.4</c:v>
                </c:pt>
                <c:pt idx="983">
                  <c:v>226.5</c:v>
                </c:pt>
                <c:pt idx="984">
                  <c:v>226.5</c:v>
                </c:pt>
                <c:pt idx="985">
                  <c:v>234</c:v>
                </c:pt>
                <c:pt idx="986">
                  <c:v>233.1</c:v>
                </c:pt>
                <c:pt idx="987">
                  <c:v>234.7</c:v>
                </c:pt>
                <c:pt idx="988">
                  <c:v>229.6</c:v>
                </c:pt>
                <c:pt idx="989">
                  <c:v>238.7</c:v>
                </c:pt>
                <c:pt idx="990">
                  <c:v>242.8</c:v>
                </c:pt>
                <c:pt idx="991">
                  <c:v>245.8</c:v>
                </c:pt>
                <c:pt idx="992">
                  <c:v>243.2</c:v>
                </c:pt>
                <c:pt idx="993">
                  <c:v>240.8</c:v>
                </c:pt>
                <c:pt idx="994">
                  <c:v>240.6</c:v>
                </c:pt>
                <c:pt idx="995">
                  <c:v>243.4</c:v>
                </c:pt>
                <c:pt idx="996">
                  <c:v>242</c:v>
                </c:pt>
                <c:pt idx="997">
                  <c:v>242.1</c:v>
                </c:pt>
                <c:pt idx="998">
                  <c:v>243.8</c:v>
                </c:pt>
                <c:pt idx="999">
                  <c:v>245.3</c:v>
                </c:pt>
                <c:pt idx="1000">
                  <c:v>244.9</c:v>
                </c:pt>
                <c:pt idx="1001">
                  <c:v>243.9</c:v>
                </c:pt>
                <c:pt idx="1002">
                  <c:v>243.2</c:v>
                </c:pt>
                <c:pt idx="1003">
                  <c:v>243.5</c:v>
                </c:pt>
                <c:pt idx="1004">
                  <c:v>243</c:v>
                </c:pt>
                <c:pt idx="1005">
                  <c:v>253.4</c:v>
                </c:pt>
                <c:pt idx="1006">
                  <c:v>250.1</c:v>
                </c:pt>
                <c:pt idx="1007">
                  <c:v>250</c:v>
                </c:pt>
                <c:pt idx="1008">
                  <c:v>245.9</c:v>
                </c:pt>
                <c:pt idx="1009">
                  <c:v>244.2</c:v>
                </c:pt>
                <c:pt idx="1010">
                  <c:v>250.6</c:v>
                </c:pt>
                <c:pt idx="1011">
                  <c:v>250.6</c:v>
                </c:pt>
                <c:pt idx="1012">
                  <c:v>244.9</c:v>
                </c:pt>
                <c:pt idx="1013">
                  <c:v>249.9</c:v>
                </c:pt>
                <c:pt idx="1014">
                  <c:v>249.9</c:v>
                </c:pt>
                <c:pt idx="1015">
                  <c:v>249.2</c:v>
                </c:pt>
                <c:pt idx="1016">
                  <c:v>256.5</c:v>
                </c:pt>
                <c:pt idx="1017">
                  <c:v>261.8</c:v>
                </c:pt>
                <c:pt idx="1018">
                  <c:v>261.8</c:v>
                </c:pt>
                <c:pt idx="1019">
                  <c:v>262.89999999999998</c:v>
                </c:pt>
                <c:pt idx="1020">
                  <c:v>266</c:v>
                </c:pt>
                <c:pt idx="1021">
                  <c:v>265.10000000000002</c:v>
                </c:pt>
                <c:pt idx="1022">
                  <c:v>265.60000000000002</c:v>
                </c:pt>
                <c:pt idx="1023">
                  <c:v>262</c:v>
                </c:pt>
                <c:pt idx="1024">
                  <c:v>265.39999999999998</c:v>
                </c:pt>
                <c:pt idx="1025">
                  <c:v>260.3</c:v>
                </c:pt>
                <c:pt idx="1026">
                  <c:v>259.5</c:v>
                </c:pt>
                <c:pt idx="1027">
                  <c:v>267.60000000000002</c:v>
                </c:pt>
                <c:pt idx="1028">
                  <c:v>265.5</c:v>
                </c:pt>
                <c:pt idx="1029">
                  <c:v>267.5</c:v>
                </c:pt>
                <c:pt idx="1030">
                  <c:v>269.5</c:v>
                </c:pt>
                <c:pt idx="1031">
                  <c:v>272.10000000000002</c:v>
                </c:pt>
                <c:pt idx="1032">
                  <c:v>276.2</c:v>
                </c:pt>
                <c:pt idx="1033">
                  <c:v>275</c:v>
                </c:pt>
                <c:pt idx="1034">
                  <c:v>271.8</c:v>
                </c:pt>
                <c:pt idx="1035">
                  <c:v>271</c:v>
                </c:pt>
                <c:pt idx="1036">
                  <c:v>274.7</c:v>
                </c:pt>
                <c:pt idx="1037">
                  <c:v>278.3</c:v>
                </c:pt>
                <c:pt idx="1038">
                  <c:v>275.2</c:v>
                </c:pt>
                <c:pt idx="1039">
                  <c:v>272.60000000000002</c:v>
                </c:pt>
                <c:pt idx="1040">
                  <c:v>277.10000000000002</c:v>
                </c:pt>
                <c:pt idx="1041">
                  <c:v>275.2</c:v>
                </c:pt>
                <c:pt idx="1042">
                  <c:v>279.5</c:v>
                </c:pt>
                <c:pt idx="1043">
                  <c:v>270.60000000000002</c:v>
                </c:pt>
                <c:pt idx="1044">
                  <c:v>276.10000000000002</c:v>
                </c:pt>
                <c:pt idx="1045">
                  <c:v>283.5</c:v>
                </c:pt>
                <c:pt idx="1046">
                  <c:v>294.8</c:v>
                </c:pt>
                <c:pt idx="1047">
                  <c:v>289.7</c:v>
                </c:pt>
                <c:pt idx="1048">
                  <c:v>296.60000000000002</c:v>
                </c:pt>
                <c:pt idx="1049">
                  <c:v>296.8</c:v>
                </c:pt>
                <c:pt idx="1050">
                  <c:v>307.39999999999998</c:v>
                </c:pt>
                <c:pt idx="1051">
                  <c:v>310</c:v>
                </c:pt>
                <c:pt idx="1052">
                  <c:v>309.2</c:v>
                </c:pt>
                <c:pt idx="1053">
                  <c:v>313.10000000000002</c:v>
                </c:pt>
                <c:pt idx="1054">
                  <c:v>309.10000000000002</c:v>
                </c:pt>
                <c:pt idx="1055">
                  <c:v>305</c:v>
                </c:pt>
                <c:pt idx="1056">
                  <c:v>309.5</c:v>
                </c:pt>
                <c:pt idx="1057">
                  <c:v>306</c:v>
                </c:pt>
                <c:pt idx="1058">
                  <c:v>305.60000000000002</c:v>
                </c:pt>
                <c:pt idx="1059">
                  <c:v>309.7</c:v>
                </c:pt>
                <c:pt idx="1060">
                  <c:v>298.8</c:v>
                </c:pt>
                <c:pt idx="1061">
                  <c:v>302.89999999999998</c:v>
                </c:pt>
                <c:pt idx="1062">
                  <c:v>308.60000000000002</c:v>
                </c:pt>
                <c:pt idx="1063">
                  <c:v>305.5</c:v>
                </c:pt>
                <c:pt idx="1064">
                  <c:v>307</c:v>
                </c:pt>
                <c:pt idx="1065">
                  <c:v>310.2</c:v>
                </c:pt>
                <c:pt idx="1066">
                  <c:v>308.7</c:v>
                </c:pt>
                <c:pt idx="1067">
                  <c:v>310</c:v>
                </c:pt>
                <c:pt idx="1068">
                  <c:v>311.2</c:v>
                </c:pt>
                <c:pt idx="1069">
                  <c:v>308</c:v>
                </c:pt>
                <c:pt idx="1070">
                  <c:v>308.89999999999998</c:v>
                </c:pt>
                <c:pt idx="1071">
                  <c:v>308.60000000000002</c:v>
                </c:pt>
                <c:pt idx="1072">
                  <c:v>312.8</c:v>
                </c:pt>
                <c:pt idx="1073">
                  <c:v>317</c:v>
                </c:pt>
                <c:pt idx="1074">
                  <c:v>319</c:v>
                </c:pt>
                <c:pt idx="1075">
                  <c:v>320.5</c:v>
                </c:pt>
                <c:pt idx="1076">
                  <c:v>322.10000000000002</c:v>
                </c:pt>
                <c:pt idx="1077">
                  <c:v>322.8</c:v>
                </c:pt>
                <c:pt idx="1078">
                  <c:v>334.3</c:v>
                </c:pt>
                <c:pt idx="1079">
                  <c:v>325.89999999999998</c:v>
                </c:pt>
                <c:pt idx="1080">
                  <c:v>318.8</c:v>
                </c:pt>
                <c:pt idx="1081">
                  <c:v>321.8</c:v>
                </c:pt>
                <c:pt idx="1082">
                  <c:v>321.8</c:v>
                </c:pt>
                <c:pt idx="1083">
                  <c:v>324.89999999999998</c:v>
                </c:pt>
                <c:pt idx="1084">
                  <c:v>320.89999999999998</c:v>
                </c:pt>
                <c:pt idx="1085">
                  <c:v>317.2</c:v>
                </c:pt>
                <c:pt idx="1086">
                  <c:v>323.7</c:v>
                </c:pt>
                <c:pt idx="1087">
                  <c:v>322.2</c:v>
                </c:pt>
                <c:pt idx="1088">
                  <c:v>321.2</c:v>
                </c:pt>
                <c:pt idx="1089">
                  <c:v>324.3</c:v>
                </c:pt>
                <c:pt idx="1090">
                  <c:v>327.39999999999998</c:v>
                </c:pt>
                <c:pt idx="1091">
                  <c:v>326.5</c:v>
                </c:pt>
                <c:pt idx="1092">
                  <c:v>330.6</c:v>
                </c:pt>
                <c:pt idx="1093">
                  <c:v>328.1</c:v>
                </c:pt>
                <c:pt idx="1094">
                  <c:v>322.2</c:v>
                </c:pt>
                <c:pt idx="1095">
                  <c:v>316.3</c:v>
                </c:pt>
                <c:pt idx="1096">
                  <c:v>291.7</c:v>
                </c:pt>
                <c:pt idx="1097">
                  <c:v>290.5</c:v>
                </c:pt>
                <c:pt idx="1098">
                  <c:v>301.60000000000002</c:v>
                </c:pt>
                <c:pt idx="1099">
                  <c:v>305.39999999999998</c:v>
                </c:pt>
                <c:pt idx="1100">
                  <c:v>296.7</c:v>
                </c:pt>
                <c:pt idx="1101">
                  <c:v>295.2</c:v>
                </c:pt>
                <c:pt idx="1102">
                  <c:v>299.3</c:v>
                </c:pt>
                <c:pt idx="1103">
                  <c:v>291.7</c:v>
                </c:pt>
                <c:pt idx="1104">
                  <c:v>289</c:v>
                </c:pt>
                <c:pt idx="1105">
                  <c:v>292.5</c:v>
                </c:pt>
                <c:pt idx="1106">
                  <c:v>292.10000000000002</c:v>
                </c:pt>
                <c:pt idx="1107">
                  <c:v>294.8</c:v>
                </c:pt>
                <c:pt idx="1108">
                  <c:v>287.39999999999998</c:v>
                </c:pt>
                <c:pt idx="1109">
                  <c:v>293.60000000000002</c:v>
                </c:pt>
                <c:pt idx="1110">
                  <c:v>301.10000000000002</c:v>
                </c:pt>
                <c:pt idx="1111">
                  <c:v>301.7</c:v>
                </c:pt>
                <c:pt idx="1112">
                  <c:v>302.89999999999998</c:v>
                </c:pt>
                <c:pt idx="1113">
                  <c:v>308.10000000000002</c:v>
                </c:pt>
                <c:pt idx="1114">
                  <c:v>305.10000000000002</c:v>
                </c:pt>
                <c:pt idx="1115">
                  <c:v>307.2</c:v>
                </c:pt>
                <c:pt idx="1116">
                  <c:v>308.7</c:v>
                </c:pt>
                <c:pt idx="1117">
                  <c:v>303.89999999999998</c:v>
                </c:pt>
                <c:pt idx="1118">
                  <c:v>310.2</c:v>
                </c:pt>
                <c:pt idx="1119">
                  <c:v>311.89999999999998</c:v>
                </c:pt>
                <c:pt idx="1120">
                  <c:v>316.60000000000002</c:v>
                </c:pt>
                <c:pt idx="1121">
                  <c:v>313</c:v>
                </c:pt>
                <c:pt idx="1122">
                  <c:v>312.7</c:v>
                </c:pt>
                <c:pt idx="1123">
                  <c:v>315.8</c:v>
                </c:pt>
                <c:pt idx="1124">
                  <c:v>303.3</c:v>
                </c:pt>
                <c:pt idx="1125">
                  <c:v>304.3</c:v>
                </c:pt>
                <c:pt idx="1126">
                  <c:v>302.7</c:v>
                </c:pt>
                <c:pt idx="1127">
                  <c:v>297.10000000000002</c:v>
                </c:pt>
                <c:pt idx="1128">
                  <c:v>291.5</c:v>
                </c:pt>
                <c:pt idx="1129">
                  <c:v>298.10000000000002</c:v>
                </c:pt>
                <c:pt idx="1130">
                  <c:v>286.5</c:v>
                </c:pt>
                <c:pt idx="1131">
                  <c:v>281.39999999999998</c:v>
                </c:pt>
                <c:pt idx="1132">
                  <c:v>281.8</c:v>
                </c:pt>
                <c:pt idx="1133">
                  <c:v>286.3</c:v>
                </c:pt>
                <c:pt idx="1134">
                  <c:v>296.7</c:v>
                </c:pt>
                <c:pt idx="1135">
                  <c:v>297.89999999999998</c:v>
                </c:pt>
                <c:pt idx="1136">
                  <c:v>296.10000000000002</c:v>
                </c:pt>
                <c:pt idx="1137">
                  <c:v>299.7</c:v>
                </c:pt>
                <c:pt idx="1138">
                  <c:v>300.8</c:v>
                </c:pt>
                <c:pt idx="1139">
                  <c:v>313.7</c:v>
                </c:pt>
                <c:pt idx="1140">
                  <c:v>313.89999999999998</c:v>
                </c:pt>
                <c:pt idx="1141">
                  <c:v>312.8</c:v>
                </c:pt>
                <c:pt idx="1142">
                  <c:v>311.5</c:v>
                </c:pt>
                <c:pt idx="1143">
                  <c:v>313.7</c:v>
                </c:pt>
                <c:pt idx="1144">
                  <c:v>313.5</c:v>
                </c:pt>
                <c:pt idx="1145">
                  <c:v>316.89999999999998</c:v>
                </c:pt>
                <c:pt idx="1146">
                  <c:v>311.89999999999998</c:v>
                </c:pt>
                <c:pt idx="1147">
                  <c:v>314.39999999999998</c:v>
                </c:pt>
                <c:pt idx="1148">
                  <c:v>315.8</c:v>
                </c:pt>
                <c:pt idx="1149">
                  <c:v>315</c:v>
                </c:pt>
                <c:pt idx="1150">
                  <c:v>316.8</c:v>
                </c:pt>
                <c:pt idx="1151">
                  <c:v>314.39999999999998</c:v>
                </c:pt>
                <c:pt idx="1152">
                  <c:v>315</c:v>
                </c:pt>
                <c:pt idx="1153">
                  <c:v>312.39999999999998</c:v>
                </c:pt>
                <c:pt idx="1154">
                  <c:v>313.2</c:v>
                </c:pt>
                <c:pt idx="1155">
                  <c:v>312.39999999999998</c:v>
                </c:pt>
                <c:pt idx="1156">
                  <c:v>313</c:v>
                </c:pt>
                <c:pt idx="1157">
                  <c:v>311.5</c:v>
                </c:pt>
                <c:pt idx="1158">
                  <c:v>305.5</c:v>
                </c:pt>
                <c:pt idx="1159">
                  <c:v>292.39999999999998</c:v>
                </c:pt>
                <c:pt idx="1160">
                  <c:v>296.8</c:v>
                </c:pt>
                <c:pt idx="1161">
                  <c:v>284</c:v>
                </c:pt>
                <c:pt idx="1162">
                  <c:v>283.8</c:v>
                </c:pt>
                <c:pt idx="1163">
                  <c:v>286.3</c:v>
                </c:pt>
                <c:pt idx="1164">
                  <c:v>292.39999999999998</c:v>
                </c:pt>
                <c:pt idx="1165">
                  <c:v>293.60000000000002</c:v>
                </c:pt>
                <c:pt idx="1166">
                  <c:v>297.10000000000002</c:v>
                </c:pt>
                <c:pt idx="1167">
                  <c:v>296.60000000000002</c:v>
                </c:pt>
                <c:pt idx="1168">
                  <c:v>298.2</c:v>
                </c:pt>
                <c:pt idx="1169">
                  <c:v>289.10000000000002</c:v>
                </c:pt>
                <c:pt idx="1170">
                  <c:v>293.3</c:v>
                </c:pt>
                <c:pt idx="1171">
                  <c:v>292.2</c:v>
                </c:pt>
                <c:pt idx="1172">
                  <c:v>297.10000000000002</c:v>
                </c:pt>
                <c:pt idx="1173">
                  <c:v>297.3</c:v>
                </c:pt>
                <c:pt idx="1174">
                  <c:v>299.39999999999998</c:v>
                </c:pt>
                <c:pt idx="1175">
                  <c:v>302.2</c:v>
                </c:pt>
                <c:pt idx="1176">
                  <c:v>302.8</c:v>
                </c:pt>
                <c:pt idx="1177">
                  <c:v>308.2</c:v>
                </c:pt>
                <c:pt idx="1178">
                  <c:v>308.60000000000002</c:v>
                </c:pt>
                <c:pt idx="1179">
                  <c:v>306</c:v>
                </c:pt>
                <c:pt idx="1180">
                  <c:v>301.5</c:v>
                </c:pt>
                <c:pt idx="1181">
                  <c:v>303.10000000000002</c:v>
                </c:pt>
                <c:pt idx="1182">
                  <c:v>306.5</c:v>
                </c:pt>
                <c:pt idx="1183">
                  <c:v>303.3</c:v>
                </c:pt>
                <c:pt idx="1184">
                  <c:v>294.5</c:v>
                </c:pt>
                <c:pt idx="1185">
                  <c:v>292.8</c:v>
                </c:pt>
                <c:pt idx="1186">
                  <c:v>291.2</c:v>
                </c:pt>
                <c:pt idx="1187">
                  <c:v>294.2</c:v>
                </c:pt>
                <c:pt idx="1188">
                  <c:v>302.39999999999998</c:v>
                </c:pt>
                <c:pt idx="1189">
                  <c:v>299.7</c:v>
                </c:pt>
                <c:pt idx="1190">
                  <c:v>294.8</c:v>
                </c:pt>
                <c:pt idx="1191">
                  <c:v>295.60000000000002</c:v>
                </c:pt>
                <c:pt idx="1192">
                  <c:v>291.89999999999998</c:v>
                </c:pt>
                <c:pt idx="1193">
                  <c:v>285</c:v>
                </c:pt>
                <c:pt idx="1194">
                  <c:v>282</c:v>
                </c:pt>
                <c:pt idx="1195">
                  <c:v>283.5</c:v>
                </c:pt>
                <c:pt idx="1196">
                  <c:v>289.3</c:v>
                </c:pt>
                <c:pt idx="1197">
                  <c:v>284.2</c:v>
                </c:pt>
                <c:pt idx="1198">
                  <c:v>285.89999999999998</c:v>
                </c:pt>
                <c:pt idx="1199">
                  <c:v>281.2</c:v>
                </c:pt>
                <c:pt idx="1200">
                  <c:v>277.5</c:v>
                </c:pt>
                <c:pt idx="1201">
                  <c:v>279.8</c:v>
                </c:pt>
                <c:pt idx="1202">
                  <c:v>279</c:v>
                </c:pt>
                <c:pt idx="1203">
                  <c:v>287.10000000000002</c:v>
                </c:pt>
                <c:pt idx="1204">
                  <c:v>286.8</c:v>
                </c:pt>
                <c:pt idx="1205">
                  <c:v>290.8</c:v>
                </c:pt>
                <c:pt idx="1206">
                  <c:v>289.10000000000002</c:v>
                </c:pt>
                <c:pt idx="1207">
                  <c:v>291.7</c:v>
                </c:pt>
                <c:pt idx="1208">
                  <c:v>297.2</c:v>
                </c:pt>
                <c:pt idx="1209">
                  <c:v>305.89999999999998</c:v>
                </c:pt>
                <c:pt idx="1210">
                  <c:v>298.60000000000002</c:v>
                </c:pt>
                <c:pt idx="1211">
                  <c:v>301</c:v>
                </c:pt>
                <c:pt idx="1212">
                  <c:v>298.2</c:v>
                </c:pt>
                <c:pt idx="1213">
                  <c:v>302.8</c:v>
                </c:pt>
                <c:pt idx="1214">
                  <c:v>301.2</c:v>
                </c:pt>
                <c:pt idx="1215">
                  <c:v>303.8</c:v>
                </c:pt>
                <c:pt idx="1216">
                  <c:v>302.8</c:v>
                </c:pt>
                <c:pt idx="1217">
                  <c:v>300.89999999999998</c:v>
                </c:pt>
                <c:pt idx="1218">
                  <c:v>308.8</c:v>
                </c:pt>
                <c:pt idx="1219">
                  <c:v>306.2</c:v>
                </c:pt>
                <c:pt idx="1220">
                  <c:v>306</c:v>
                </c:pt>
                <c:pt idx="1221">
                  <c:v>302.10000000000002</c:v>
                </c:pt>
                <c:pt idx="1222">
                  <c:v>300.10000000000002</c:v>
                </c:pt>
                <c:pt idx="1223">
                  <c:v>304.10000000000002</c:v>
                </c:pt>
                <c:pt idx="1224">
                  <c:v>307.7</c:v>
                </c:pt>
                <c:pt idx="1225">
                  <c:v>312.39999999999998</c:v>
                </c:pt>
                <c:pt idx="1226">
                  <c:v>310.89999999999998</c:v>
                </c:pt>
                <c:pt idx="1227">
                  <c:v>309.5</c:v>
                </c:pt>
                <c:pt idx="1228">
                  <c:v>313.09999999999997</c:v>
                </c:pt>
                <c:pt idx="1229">
                  <c:v>317.3</c:v>
                </c:pt>
                <c:pt idx="1230">
                  <c:v>315.09999999999997</c:v>
                </c:pt>
                <c:pt idx="1231">
                  <c:v>315.39999999999998</c:v>
                </c:pt>
                <c:pt idx="1232">
                  <c:v>308.3</c:v>
                </c:pt>
                <c:pt idx="1233">
                  <c:v>305</c:v>
                </c:pt>
                <c:pt idx="1234">
                  <c:v>301.90000000000003</c:v>
                </c:pt>
                <c:pt idx="1235">
                  <c:v>297.10000000000002</c:v>
                </c:pt>
                <c:pt idx="1236">
                  <c:v>299.8</c:v>
                </c:pt>
                <c:pt idx="1237">
                  <c:v>293.29999999999995</c:v>
                </c:pt>
                <c:pt idx="1238">
                  <c:v>291.10000000000002</c:v>
                </c:pt>
                <c:pt idx="1239">
                  <c:v>293.7</c:v>
                </c:pt>
                <c:pt idx="1240">
                  <c:v>299</c:v>
                </c:pt>
                <c:pt idx="1241">
                  <c:v>300.09999999999997</c:v>
                </c:pt>
                <c:pt idx="1242">
                  <c:v>296.89999999999998</c:v>
                </c:pt>
                <c:pt idx="1243">
                  <c:v>295.5</c:v>
                </c:pt>
                <c:pt idx="1244">
                  <c:v>294.39999999999998</c:v>
                </c:pt>
                <c:pt idx="1245">
                  <c:v>298</c:v>
                </c:pt>
                <c:pt idx="1246">
                  <c:v>292.3</c:v>
                </c:pt>
                <c:pt idx="1247">
                  <c:v>287.2</c:v>
                </c:pt>
                <c:pt idx="1248">
                  <c:v>283.8</c:v>
                </c:pt>
                <c:pt idx="1249">
                  <c:v>284.90000000000003</c:v>
                </c:pt>
                <c:pt idx="1250">
                  <c:v>287.89999999999998</c:v>
                </c:pt>
                <c:pt idx="1251">
                  <c:v>276.79999999999995</c:v>
                </c:pt>
                <c:pt idx="1252">
                  <c:v>276.90000000000003</c:v>
                </c:pt>
                <c:pt idx="1253">
                  <c:v>277.8</c:v>
                </c:pt>
                <c:pt idx="1254">
                  <c:v>274.90000000000003</c:v>
                </c:pt>
                <c:pt idx="1255">
                  <c:v>286.90000000000003</c:v>
                </c:pt>
                <c:pt idx="1256">
                  <c:v>289.29999999999995</c:v>
                </c:pt>
                <c:pt idx="1257">
                  <c:v>288.5</c:v>
                </c:pt>
                <c:pt idx="1258">
                  <c:v>289</c:v>
                </c:pt>
                <c:pt idx="1259">
                  <c:v>289.89999999999998</c:v>
                </c:pt>
                <c:pt idx="1260">
                  <c:v>289.59999999999997</c:v>
                </c:pt>
                <c:pt idx="1261">
                  <c:v>292.3</c:v>
                </c:pt>
                <c:pt idx="1262">
                  <c:v>291.40000000000003</c:v>
                </c:pt>
                <c:pt idx="1263">
                  <c:v>303.7</c:v>
                </c:pt>
                <c:pt idx="1264">
                  <c:v>308.2</c:v>
                </c:pt>
                <c:pt idx="1265">
                  <c:v>303</c:v>
                </c:pt>
                <c:pt idx="1266">
                  <c:v>306.89999999999998</c:v>
                </c:pt>
                <c:pt idx="1267">
                  <c:v>305.39999999999998</c:v>
                </c:pt>
                <c:pt idx="1268">
                  <c:v>308.8</c:v>
                </c:pt>
                <c:pt idx="1269">
                  <c:v>305.60000000000002</c:v>
                </c:pt>
                <c:pt idx="1270">
                  <c:v>303.39999999999998</c:v>
                </c:pt>
                <c:pt idx="1271">
                  <c:v>302.8</c:v>
                </c:pt>
                <c:pt idx="1272">
                  <c:v>301.90000000000003</c:v>
                </c:pt>
                <c:pt idx="1273">
                  <c:v>300.8</c:v>
                </c:pt>
                <c:pt idx="1274">
                  <c:v>302.59999999999997</c:v>
                </c:pt>
                <c:pt idx="1275">
                  <c:v>298.3</c:v>
                </c:pt>
                <c:pt idx="1276">
                  <c:v>299</c:v>
                </c:pt>
                <c:pt idx="1277">
                  <c:v>300.5</c:v>
                </c:pt>
                <c:pt idx="1278">
                  <c:v>301.5</c:v>
                </c:pt>
                <c:pt idx="1279">
                  <c:v>303.39999999999998</c:v>
                </c:pt>
                <c:pt idx="1280">
                  <c:v>305.60000000000002</c:v>
                </c:pt>
                <c:pt idx="1281">
                  <c:v>303</c:v>
                </c:pt>
                <c:pt idx="1282">
                  <c:v>304.09999999999997</c:v>
                </c:pt>
                <c:pt idx="1283">
                  <c:v>303.2</c:v>
                </c:pt>
                <c:pt idx="1284">
                  <c:v>303.5</c:v>
                </c:pt>
                <c:pt idx="1285">
                  <c:v>308.59999999999997</c:v>
                </c:pt>
                <c:pt idx="1286">
                  <c:v>315.89999999999998</c:v>
                </c:pt>
                <c:pt idx="1287">
                  <c:v>315.7</c:v>
                </c:pt>
                <c:pt idx="1288">
                  <c:v>315.2</c:v>
                </c:pt>
                <c:pt idx="1289">
                  <c:v>317.09999999999997</c:v>
                </c:pt>
                <c:pt idx="1290">
                  <c:v>314.7</c:v>
                </c:pt>
                <c:pt idx="1291">
                  <c:v>313.3</c:v>
                </c:pt>
                <c:pt idx="1292">
                  <c:v>314.8</c:v>
                </c:pt>
                <c:pt idx="1293">
                  <c:v>317.89999999999998</c:v>
                </c:pt>
                <c:pt idx="1294">
                  <c:v>320.2</c:v>
                </c:pt>
                <c:pt idx="1295">
                  <c:v>319.20000000000005</c:v>
                </c:pt>
                <c:pt idx="1296">
                  <c:v>323.20000000000005</c:v>
                </c:pt>
                <c:pt idx="1297">
                  <c:v>326.7</c:v>
                </c:pt>
                <c:pt idx="1298">
                  <c:v>328.1</c:v>
                </c:pt>
                <c:pt idx="1299">
                  <c:v>329.8</c:v>
                </c:pt>
                <c:pt idx="1300">
                  <c:v>325.7</c:v>
                </c:pt>
                <c:pt idx="1301">
                  <c:v>322.90000000000003</c:v>
                </c:pt>
                <c:pt idx="1302">
                  <c:v>319.60000000000002</c:v>
                </c:pt>
                <c:pt idx="1303">
                  <c:v>328.3</c:v>
                </c:pt>
                <c:pt idx="1304">
                  <c:v>322.40000000000003</c:v>
                </c:pt>
                <c:pt idx="1305">
                  <c:v>323.5</c:v>
                </c:pt>
                <c:pt idx="1306">
                  <c:v>321.09999999999997</c:v>
                </c:pt>
                <c:pt idx="1307">
                  <c:v>324.5</c:v>
                </c:pt>
                <c:pt idx="1308">
                  <c:v>329.3</c:v>
                </c:pt>
                <c:pt idx="1309">
                  <c:v>329.9</c:v>
                </c:pt>
                <c:pt idx="1310">
                  <c:v>328.3</c:v>
                </c:pt>
                <c:pt idx="1311">
                  <c:v>330.3</c:v>
                </c:pt>
                <c:pt idx="1312">
                  <c:v>330.2</c:v>
                </c:pt>
                <c:pt idx="1313">
                  <c:v>327</c:v>
                </c:pt>
                <c:pt idx="1314">
                  <c:v>333.3</c:v>
                </c:pt>
                <c:pt idx="1315">
                  <c:v>330.3</c:v>
                </c:pt>
                <c:pt idx="1316">
                  <c:v>329.3</c:v>
                </c:pt>
                <c:pt idx="1317">
                  <c:v>325.3</c:v>
                </c:pt>
                <c:pt idx="1318">
                  <c:v>322.10000000000002</c:v>
                </c:pt>
                <c:pt idx="1319">
                  <c:v>326.2</c:v>
                </c:pt>
                <c:pt idx="1320">
                  <c:v>328.90000000000003</c:v>
                </c:pt>
                <c:pt idx="1321">
                  <c:v>328</c:v>
                </c:pt>
                <c:pt idx="1322">
                  <c:v>327.8</c:v>
                </c:pt>
                <c:pt idx="1323">
                  <c:v>323.09999999999997</c:v>
                </c:pt>
                <c:pt idx="1324">
                  <c:v>324.7</c:v>
                </c:pt>
                <c:pt idx="1325">
                  <c:v>332</c:v>
                </c:pt>
                <c:pt idx="1326">
                  <c:v>330.2</c:v>
                </c:pt>
                <c:pt idx="1327">
                  <c:v>322.90000000000003</c:v>
                </c:pt>
                <c:pt idx="1328">
                  <c:v>323</c:v>
                </c:pt>
                <c:pt idx="1329">
                  <c:v>320.8</c:v>
                </c:pt>
                <c:pt idx="1330">
                  <c:v>316.8</c:v>
                </c:pt>
                <c:pt idx="1331">
                  <c:v>317.7</c:v>
                </c:pt>
                <c:pt idx="1332">
                  <c:v>324.3</c:v>
                </c:pt>
                <c:pt idx="1333">
                  <c:v>325.09999999999997</c:v>
                </c:pt>
                <c:pt idx="1334">
                  <c:v>319.39999999999998</c:v>
                </c:pt>
                <c:pt idx="1335">
                  <c:v>319</c:v>
                </c:pt>
                <c:pt idx="1336">
                  <c:v>318.10000000000002</c:v>
                </c:pt>
                <c:pt idx="1337">
                  <c:v>316.2</c:v>
                </c:pt>
                <c:pt idx="1338">
                  <c:v>317.60000000000002</c:v>
                </c:pt>
                <c:pt idx="1339">
                  <c:v>319.89999999999998</c:v>
                </c:pt>
                <c:pt idx="1340">
                  <c:v>319</c:v>
                </c:pt>
                <c:pt idx="1341">
                  <c:v>321.5</c:v>
                </c:pt>
                <c:pt idx="1342">
                  <c:v>324.60000000000002</c:v>
                </c:pt>
                <c:pt idx="1343">
                  <c:v>323.09999999999997</c:v>
                </c:pt>
                <c:pt idx="1344">
                  <c:v>323</c:v>
                </c:pt>
                <c:pt idx="1345">
                  <c:v>321.09999999999997</c:v>
                </c:pt>
                <c:pt idx="1346">
                  <c:v>318.5</c:v>
                </c:pt>
                <c:pt idx="1347">
                  <c:v>313</c:v>
                </c:pt>
                <c:pt idx="1348">
                  <c:v>304.8</c:v>
                </c:pt>
                <c:pt idx="1349">
                  <c:v>301.3</c:v>
                </c:pt>
                <c:pt idx="1350">
                  <c:v>302.89999999999998</c:v>
                </c:pt>
                <c:pt idx="1351">
                  <c:v>303.3</c:v>
                </c:pt>
                <c:pt idx="1352">
                  <c:v>302.59999999999997</c:v>
                </c:pt>
                <c:pt idx="1353">
                  <c:v>300.59999999999997</c:v>
                </c:pt>
                <c:pt idx="1354">
                  <c:v>295.40000000000003</c:v>
                </c:pt>
                <c:pt idx="1355">
                  <c:v>295.3</c:v>
                </c:pt>
                <c:pt idx="1356">
                  <c:v>291.7</c:v>
                </c:pt>
                <c:pt idx="1357">
                  <c:v>286</c:v>
                </c:pt>
                <c:pt idx="1358">
                  <c:v>285.40000000000003</c:v>
                </c:pt>
                <c:pt idx="1359">
                  <c:v>288.3</c:v>
                </c:pt>
                <c:pt idx="1360">
                  <c:v>286.8</c:v>
                </c:pt>
                <c:pt idx="1361">
                  <c:v>284.8</c:v>
                </c:pt>
                <c:pt idx="1362">
                  <c:v>285.2</c:v>
                </c:pt>
                <c:pt idx="1363">
                  <c:v>285.10000000000002</c:v>
                </c:pt>
                <c:pt idx="1364">
                  <c:v>283.40000000000003</c:v>
                </c:pt>
                <c:pt idx="1365">
                  <c:v>275.7</c:v>
                </c:pt>
                <c:pt idx="1366">
                  <c:v>273</c:v>
                </c:pt>
                <c:pt idx="1367">
                  <c:v>266.7</c:v>
                </c:pt>
                <c:pt idx="1368">
                  <c:v>265.3</c:v>
                </c:pt>
                <c:pt idx="1369">
                  <c:v>266.7</c:v>
                </c:pt>
                <c:pt idx="1370">
                  <c:v>270.7</c:v>
                </c:pt>
                <c:pt idx="1371">
                  <c:v>268.5</c:v>
                </c:pt>
                <c:pt idx="1372">
                  <c:v>271.39999999999998</c:v>
                </c:pt>
                <c:pt idx="1373">
                  <c:v>264.40000000000003</c:v>
                </c:pt>
                <c:pt idx="1374">
                  <c:v>265.39999999999998</c:v>
                </c:pt>
                <c:pt idx="1375">
                  <c:v>265</c:v>
                </c:pt>
                <c:pt idx="1376">
                  <c:v>268.29999999999995</c:v>
                </c:pt>
                <c:pt idx="1377">
                  <c:v>270.3</c:v>
                </c:pt>
                <c:pt idx="1378">
                  <c:v>267.3</c:v>
                </c:pt>
                <c:pt idx="1379">
                  <c:v>270.2</c:v>
                </c:pt>
                <c:pt idx="1380">
                  <c:v>265.60000000000002</c:v>
                </c:pt>
                <c:pt idx="1381">
                  <c:v>258.8</c:v>
                </c:pt>
                <c:pt idx="1382">
                  <c:v>262</c:v>
                </c:pt>
                <c:pt idx="1383">
                  <c:v>260.10000000000002</c:v>
                </c:pt>
                <c:pt idx="1384">
                  <c:v>264.10000000000002</c:v>
                </c:pt>
                <c:pt idx="1385">
                  <c:v>265.8</c:v>
                </c:pt>
                <c:pt idx="1387">
                  <c:v>277.89999999999998</c:v>
                </c:pt>
                <c:pt idx="1388">
                  <c:v>275.09999999999997</c:v>
                </c:pt>
                <c:pt idx="1389">
                  <c:v>283.2</c:v>
                </c:pt>
                <c:pt idx="1390">
                  <c:v>284.3</c:v>
                </c:pt>
                <c:pt idx="1391">
                  <c:v>280.7</c:v>
                </c:pt>
                <c:pt idx="1392">
                  <c:v>283.8</c:v>
                </c:pt>
                <c:pt idx="1393">
                  <c:v>282.8</c:v>
                </c:pt>
                <c:pt idx="1394">
                  <c:v>286.10000000000002</c:v>
                </c:pt>
                <c:pt idx="1395">
                  <c:v>282.60000000000002</c:v>
                </c:pt>
                <c:pt idx="1396">
                  <c:v>285.2</c:v>
                </c:pt>
                <c:pt idx="1397">
                  <c:v>289.59999999999997</c:v>
                </c:pt>
                <c:pt idx="1398">
                  <c:v>289.2</c:v>
                </c:pt>
                <c:pt idx="1399">
                  <c:v>293.60000000000002</c:v>
                </c:pt>
                <c:pt idx="1400">
                  <c:v>299.90000000000003</c:v>
                </c:pt>
                <c:pt idx="1401">
                  <c:v>298.8</c:v>
                </c:pt>
                <c:pt idx="1402">
                  <c:v>287.8</c:v>
                </c:pt>
                <c:pt idx="1403">
                  <c:v>288</c:v>
                </c:pt>
                <c:pt idx="1404">
                  <c:v>289.10000000000002</c:v>
                </c:pt>
                <c:pt idx="1405">
                  <c:v>291.40000000000003</c:v>
                </c:pt>
                <c:pt idx="1406">
                  <c:v>294.3</c:v>
                </c:pt>
                <c:pt idx="1407">
                  <c:v>292.8</c:v>
                </c:pt>
                <c:pt idx="1408">
                  <c:v>288.2</c:v>
                </c:pt>
                <c:pt idx="1409">
                  <c:v>292.2</c:v>
                </c:pt>
                <c:pt idx="1410">
                  <c:v>291.89999999999998</c:v>
                </c:pt>
                <c:pt idx="1411">
                  <c:v>301.10000000000002</c:v>
                </c:pt>
                <c:pt idx="1412">
                  <c:v>302.8</c:v>
                </c:pt>
                <c:pt idx="1413">
                  <c:v>307.10000000000002</c:v>
                </c:pt>
                <c:pt idx="1414">
                  <c:v>309.10000000000002</c:v>
                </c:pt>
                <c:pt idx="1415">
                  <c:v>313.7</c:v>
                </c:pt>
                <c:pt idx="1416">
                  <c:v>312</c:v>
                </c:pt>
                <c:pt idx="1417">
                  <c:v>311.2</c:v>
                </c:pt>
                <c:pt idx="1418">
                  <c:v>312.40000000000003</c:v>
                </c:pt>
                <c:pt idx="1419">
                  <c:v>317.3</c:v>
                </c:pt>
                <c:pt idx="1420">
                  <c:v>319.5</c:v>
                </c:pt>
                <c:pt idx="1421">
                  <c:v>317.8</c:v>
                </c:pt>
                <c:pt idx="1422">
                  <c:v>317.5</c:v>
                </c:pt>
                <c:pt idx="1423">
                  <c:v>321.20000000000005</c:v>
                </c:pt>
                <c:pt idx="1424">
                  <c:v>322</c:v>
                </c:pt>
                <c:pt idx="1425">
                  <c:v>321</c:v>
                </c:pt>
                <c:pt idx="1426">
                  <c:v>319.7</c:v>
                </c:pt>
                <c:pt idx="1427">
                  <c:v>321.7</c:v>
                </c:pt>
                <c:pt idx="1428">
                  <c:v>324.5</c:v>
                </c:pt>
                <c:pt idx="1429">
                  <c:v>322.7</c:v>
                </c:pt>
                <c:pt idx="1430">
                  <c:v>322.8</c:v>
                </c:pt>
                <c:pt idx="1431">
                  <c:v>327.9</c:v>
                </c:pt>
                <c:pt idx="1433">
                  <c:v>324</c:v>
                </c:pt>
                <c:pt idx="1434">
                  <c:v>320</c:v>
                </c:pt>
                <c:pt idx="1435">
                  <c:v>319.3</c:v>
                </c:pt>
                <c:pt idx="1436">
                  <c:v>322</c:v>
                </c:pt>
                <c:pt idx="1437">
                  <c:v>322.2</c:v>
                </c:pt>
                <c:pt idx="1438">
                  <c:v>324.7</c:v>
                </c:pt>
                <c:pt idx="1439">
                  <c:v>324.8</c:v>
                </c:pt>
                <c:pt idx="1440">
                  <c:v>325</c:v>
                </c:pt>
                <c:pt idx="1441">
                  <c:v>327.39999999999998</c:v>
                </c:pt>
                <c:pt idx="1442">
                  <c:v>317.5</c:v>
                </c:pt>
                <c:pt idx="1443">
                  <c:v>313.60000000000002</c:v>
                </c:pt>
                <c:pt idx="1444">
                  <c:v>306.5</c:v>
                </c:pt>
                <c:pt idx="1445">
                  <c:v>313</c:v>
                </c:pt>
                <c:pt idx="1446">
                  <c:v>317</c:v>
                </c:pt>
                <c:pt idx="1447">
                  <c:v>312.89999999999998</c:v>
                </c:pt>
                <c:pt idx="1448">
                  <c:v>313.5</c:v>
                </c:pt>
                <c:pt idx="1449">
                  <c:v>313.39999999999998</c:v>
                </c:pt>
                <c:pt idx="1450">
                  <c:v>317.8</c:v>
                </c:pt>
                <c:pt idx="1451">
                  <c:v>318.60000000000002</c:v>
                </c:pt>
                <c:pt idx="1452">
                  <c:v>317.89999999999998</c:v>
                </c:pt>
                <c:pt idx="1453">
                  <c:v>318</c:v>
                </c:pt>
                <c:pt idx="1454">
                  <c:v>311.7</c:v>
                </c:pt>
                <c:pt idx="1455">
                  <c:v>324.10000000000002</c:v>
                </c:pt>
                <c:pt idx="1456">
                  <c:v>322.8</c:v>
                </c:pt>
                <c:pt idx="1457">
                  <c:v>322.90000000000003</c:v>
                </c:pt>
                <c:pt idx="1458">
                  <c:v>326.79999999999995</c:v>
                </c:pt>
                <c:pt idx="1459">
                  <c:v>325.8</c:v>
                </c:pt>
                <c:pt idx="1460">
                  <c:v>330</c:v>
                </c:pt>
                <c:pt idx="1461">
                  <c:v>325</c:v>
                </c:pt>
                <c:pt idx="1462">
                  <c:v>321.89999999999998</c:v>
                </c:pt>
                <c:pt idx="1463">
                  <c:v>321.39999999999998</c:v>
                </c:pt>
                <c:pt idx="1464">
                  <c:v>319.5</c:v>
                </c:pt>
                <c:pt idx="1465">
                  <c:v>319</c:v>
                </c:pt>
                <c:pt idx="1466">
                  <c:v>311.90000000000003</c:v>
                </c:pt>
                <c:pt idx="1467">
                  <c:v>305.5</c:v>
                </c:pt>
                <c:pt idx="1468">
                  <c:v>303.10000000000002</c:v>
                </c:pt>
                <c:pt idx="1469">
                  <c:v>303.5</c:v>
                </c:pt>
                <c:pt idx="1470">
                  <c:v>305.3</c:v>
                </c:pt>
                <c:pt idx="1471">
                  <c:v>308.89999999999998</c:v>
                </c:pt>
                <c:pt idx="1472">
                  <c:v>309.39999999999998</c:v>
                </c:pt>
                <c:pt idx="1473">
                  <c:v>304.5</c:v>
                </c:pt>
                <c:pt idx="1474">
                  <c:v>301.79999999999995</c:v>
                </c:pt>
                <c:pt idx="1475">
                  <c:v>298.3</c:v>
                </c:pt>
                <c:pt idx="1476">
                  <c:v>292.5</c:v>
                </c:pt>
                <c:pt idx="1477">
                  <c:v>295.5</c:v>
                </c:pt>
                <c:pt idx="1478">
                  <c:v>298.20000000000005</c:v>
                </c:pt>
                <c:pt idx="1479">
                  <c:v>294.5</c:v>
                </c:pt>
                <c:pt idx="1480">
                  <c:v>292.60000000000002</c:v>
                </c:pt>
                <c:pt idx="1481">
                  <c:v>297.5</c:v>
                </c:pt>
                <c:pt idx="1482">
                  <c:v>296.8</c:v>
                </c:pt>
                <c:pt idx="1483">
                  <c:v>292.7</c:v>
                </c:pt>
                <c:pt idx="1484">
                  <c:v>297.3</c:v>
                </c:pt>
                <c:pt idx="1485">
                  <c:v>292.60000000000002</c:v>
                </c:pt>
                <c:pt idx="1486">
                  <c:v>296.89999999999998</c:v>
                </c:pt>
                <c:pt idx="1487">
                  <c:v>306.70000000000005</c:v>
                </c:pt>
                <c:pt idx="1488">
                  <c:v>306.3</c:v>
                </c:pt>
                <c:pt idx="1489">
                  <c:v>309.10000000000002</c:v>
                </c:pt>
                <c:pt idx="1491">
                  <c:v>308.70000000000005</c:v>
                </c:pt>
                <c:pt idx="1492">
                  <c:v>306.10000000000002</c:v>
                </c:pt>
                <c:pt idx="1493">
                  <c:v>303.3</c:v>
                </c:pt>
                <c:pt idx="1494">
                  <c:v>302.09999999999997</c:v>
                </c:pt>
                <c:pt idx="1495">
                  <c:v>303.2</c:v>
                </c:pt>
                <c:pt idx="1496">
                  <c:v>303.5</c:v>
                </c:pt>
                <c:pt idx="1497">
                  <c:v>302</c:v>
                </c:pt>
                <c:pt idx="1498">
                  <c:v>297.5</c:v>
                </c:pt>
                <c:pt idx="1499">
                  <c:v>299</c:v>
                </c:pt>
                <c:pt idx="1500">
                  <c:v>292.89999999999998</c:v>
                </c:pt>
                <c:pt idx="1501">
                  <c:v>290.60000000000002</c:v>
                </c:pt>
                <c:pt idx="1502">
                  <c:v>290.39999999999998</c:v>
                </c:pt>
                <c:pt idx="1503">
                  <c:v>292</c:v>
                </c:pt>
                <c:pt idx="1504">
                  <c:v>295.60000000000002</c:v>
                </c:pt>
                <c:pt idx="1505">
                  <c:v>292.39999999999998</c:v>
                </c:pt>
                <c:pt idx="1506">
                  <c:v>294.10000000000002</c:v>
                </c:pt>
                <c:pt idx="1507">
                  <c:v>288.60000000000002</c:v>
                </c:pt>
                <c:pt idx="1508">
                  <c:v>290.5</c:v>
                </c:pt>
                <c:pt idx="1509">
                  <c:v>293.3</c:v>
                </c:pt>
                <c:pt idx="1510">
                  <c:v>300.7</c:v>
                </c:pt>
                <c:pt idx="1511">
                  <c:v>299</c:v>
                </c:pt>
                <c:pt idx="1512">
                  <c:v>297</c:v>
                </c:pt>
                <c:pt idx="1514">
                  <c:v>301.2</c:v>
                </c:pt>
                <c:pt idx="1515">
                  <c:v>303.39999999999998</c:v>
                </c:pt>
                <c:pt idx="1516">
                  <c:v>301.39999999999998</c:v>
                </c:pt>
                <c:pt idx="1517">
                  <c:v>299.2</c:v>
                </c:pt>
                <c:pt idx="1519">
                  <c:v>299.8</c:v>
                </c:pt>
                <c:pt idx="1520">
                  <c:v>298.3</c:v>
                </c:pt>
                <c:pt idx="1521">
                  <c:v>300.3</c:v>
                </c:pt>
                <c:pt idx="1522">
                  <c:v>301.3</c:v>
                </c:pt>
                <c:pt idx="1523">
                  <c:v>303.3</c:v>
                </c:pt>
                <c:pt idx="1524">
                  <c:v>304.59999999999997</c:v>
                </c:pt>
                <c:pt idx="1525">
                  <c:v>302.7</c:v>
                </c:pt>
                <c:pt idx="1526">
                  <c:v>300.59999999999997</c:v>
                </c:pt>
                <c:pt idx="1527">
                  <c:v>306.39999999999998</c:v>
                </c:pt>
                <c:pt idx="1528">
                  <c:v>300.2</c:v>
                </c:pt>
                <c:pt idx="1529">
                  <c:v>300.7</c:v>
                </c:pt>
                <c:pt idx="1530">
                  <c:v>301.90000000000003</c:v>
                </c:pt>
                <c:pt idx="1531">
                  <c:v>305.39999999999998</c:v>
                </c:pt>
                <c:pt idx="1532">
                  <c:v>306.3</c:v>
                </c:pt>
                <c:pt idx="1533">
                  <c:v>307.3</c:v>
                </c:pt>
                <c:pt idx="1534">
                  <c:v>308.59999999999997</c:v>
                </c:pt>
                <c:pt idx="1535">
                  <c:v>305</c:v>
                </c:pt>
                <c:pt idx="1536">
                  <c:v>305.60000000000002</c:v>
                </c:pt>
                <c:pt idx="1537">
                  <c:v>310.89999999999998</c:v>
                </c:pt>
                <c:pt idx="1538">
                  <c:v>309.90000000000003</c:v>
                </c:pt>
                <c:pt idx="1539">
                  <c:v>314.40000000000003</c:v>
                </c:pt>
                <c:pt idx="1540">
                  <c:v>318</c:v>
                </c:pt>
                <c:pt idx="1541">
                  <c:v>316.7</c:v>
                </c:pt>
                <c:pt idx="1542">
                  <c:v>319.5</c:v>
                </c:pt>
                <c:pt idx="1543">
                  <c:v>319.3</c:v>
                </c:pt>
                <c:pt idx="1544">
                  <c:v>322.40000000000003</c:v>
                </c:pt>
                <c:pt idx="1545">
                  <c:v>326.39999999999998</c:v>
                </c:pt>
                <c:pt idx="1546">
                  <c:v>325.59999999999997</c:v>
                </c:pt>
                <c:pt idx="1547">
                  <c:v>328.4</c:v>
                </c:pt>
                <c:pt idx="1548">
                  <c:v>327.59999999999997</c:v>
                </c:pt>
                <c:pt idx="1549">
                  <c:v>328.90000000000003</c:v>
                </c:pt>
                <c:pt idx="1550">
                  <c:v>326.3</c:v>
                </c:pt>
                <c:pt idx="1551">
                  <c:v>323.5</c:v>
                </c:pt>
                <c:pt idx="1552">
                  <c:v>322.5</c:v>
                </c:pt>
                <c:pt idx="1553">
                  <c:v>317.3</c:v>
                </c:pt>
                <c:pt idx="1554">
                  <c:v>318.5</c:v>
                </c:pt>
                <c:pt idx="1555">
                  <c:v>315.09999999999997</c:v>
                </c:pt>
                <c:pt idx="1556">
                  <c:v>313.2</c:v>
                </c:pt>
                <c:pt idx="1557">
                  <c:v>306.59999999999997</c:v>
                </c:pt>
                <c:pt idx="1558">
                  <c:v>303.60000000000002</c:v>
                </c:pt>
                <c:pt idx="1559">
                  <c:v>301.5</c:v>
                </c:pt>
                <c:pt idx="1560">
                  <c:v>300.8</c:v>
                </c:pt>
                <c:pt idx="1561">
                  <c:v>306.89999999999998</c:v>
                </c:pt>
                <c:pt idx="1562">
                  <c:v>306.39999999999998</c:v>
                </c:pt>
                <c:pt idx="1563">
                  <c:v>305.60000000000002</c:v>
                </c:pt>
                <c:pt idx="1564">
                  <c:v>305.90000000000003</c:v>
                </c:pt>
                <c:pt idx="1565">
                  <c:v>304.09999999999997</c:v>
                </c:pt>
                <c:pt idx="1566">
                  <c:v>303.60000000000002</c:v>
                </c:pt>
                <c:pt idx="1567">
                  <c:v>300.5</c:v>
                </c:pt>
                <c:pt idx="1568">
                  <c:v>300</c:v>
                </c:pt>
                <c:pt idx="1569">
                  <c:v>300.8</c:v>
                </c:pt>
                <c:pt idx="1570">
                  <c:v>299.7</c:v>
                </c:pt>
                <c:pt idx="1571">
                  <c:v>293.10000000000002</c:v>
                </c:pt>
                <c:pt idx="1572">
                  <c:v>296.09999999999997</c:v>
                </c:pt>
                <c:pt idx="1573">
                  <c:v>295.8</c:v>
                </c:pt>
                <c:pt idx="1574">
                  <c:v>295</c:v>
                </c:pt>
                <c:pt idx="1575">
                  <c:v>294.09999999999997</c:v>
                </c:pt>
                <c:pt idx="1576">
                  <c:v>298.3</c:v>
                </c:pt>
                <c:pt idx="1577">
                  <c:v>302.89999999999998</c:v>
                </c:pt>
                <c:pt idx="1578">
                  <c:v>304</c:v>
                </c:pt>
                <c:pt idx="1579">
                  <c:v>306.2</c:v>
                </c:pt>
                <c:pt idx="1580">
                  <c:v>309.10000000000002</c:v>
                </c:pt>
                <c:pt idx="1581">
                  <c:v>302.2</c:v>
                </c:pt>
                <c:pt idx="1582">
                  <c:v>299.10000000000002</c:v>
                </c:pt>
                <c:pt idx="1583">
                  <c:v>293.2</c:v>
                </c:pt>
                <c:pt idx="1584">
                  <c:v>296</c:v>
                </c:pt>
                <c:pt idx="1585">
                  <c:v>296.3</c:v>
                </c:pt>
                <c:pt idx="1586">
                  <c:v>294.89999999999998</c:v>
                </c:pt>
                <c:pt idx="1587">
                  <c:v>289.40000000000003</c:v>
                </c:pt>
                <c:pt idx="1588">
                  <c:v>285.89999999999998</c:v>
                </c:pt>
                <c:pt idx="1589">
                  <c:v>278.39999999999998</c:v>
                </c:pt>
                <c:pt idx="1590">
                  <c:v>279.2</c:v>
                </c:pt>
                <c:pt idx="1591">
                  <c:v>272.10000000000002</c:v>
                </c:pt>
                <c:pt idx="1592">
                  <c:v>276.7</c:v>
                </c:pt>
                <c:pt idx="1593">
                  <c:v>277.89999999999998</c:v>
                </c:pt>
                <c:pt idx="1594">
                  <c:v>279.8</c:v>
                </c:pt>
                <c:pt idx="1595" formatCode="0.00">
                  <c:v>279</c:v>
                </c:pt>
                <c:pt idx="1596" formatCode="0.00">
                  <c:v>281.89999999999998</c:v>
                </c:pt>
                <c:pt idx="1597" formatCode="0.00">
                  <c:v>286.3</c:v>
                </c:pt>
                <c:pt idx="1598" formatCode="0.00">
                  <c:v>285.5</c:v>
                </c:pt>
                <c:pt idx="1599" formatCode="0.00">
                  <c:v>285.40000000000003</c:v>
                </c:pt>
                <c:pt idx="1600" formatCode="0.00">
                  <c:v>278.60000000000002</c:v>
                </c:pt>
                <c:pt idx="1601" formatCode="0.00">
                  <c:v>274.40000000000003</c:v>
                </c:pt>
                <c:pt idx="1602" formatCode="0.00">
                  <c:v>281.59999999999997</c:v>
                </c:pt>
                <c:pt idx="1603" formatCode="0.00">
                  <c:v>284.60000000000002</c:v>
                </c:pt>
                <c:pt idx="1604" formatCode="0.00">
                  <c:v>287.5</c:v>
                </c:pt>
                <c:pt idx="1605" formatCode="0.00">
                  <c:v>288.39999999999998</c:v>
                </c:pt>
                <c:pt idx="1606" formatCode="0.00">
                  <c:v>288.7</c:v>
                </c:pt>
                <c:pt idx="1607" formatCode="0.00">
                  <c:v>290.3</c:v>
                </c:pt>
                <c:pt idx="1608" formatCode="0.00">
                  <c:v>286.5</c:v>
                </c:pt>
                <c:pt idx="1609" formatCode="0.00">
                  <c:v>284.60000000000002</c:v>
                </c:pt>
                <c:pt idx="1610" formatCode="0.00">
                  <c:v>283.70000000000005</c:v>
                </c:pt>
                <c:pt idx="1611" formatCode="0.00">
                  <c:v>283.89999999999998</c:v>
                </c:pt>
                <c:pt idx="1612" formatCode="0.00">
                  <c:v>286.3</c:v>
                </c:pt>
                <c:pt idx="1613" formatCode="0.00">
                  <c:v>287.89999999999998</c:v>
                </c:pt>
                <c:pt idx="1614" formatCode="0.00">
                  <c:v>290</c:v>
                </c:pt>
                <c:pt idx="1615">
                  <c:v>287</c:v>
                </c:pt>
                <c:pt idx="1616">
                  <c:v>282.2</c:v>
                </c:pt>
                <c:pt idx="1617">
                  <c:v>281.3</c:v>
                </c:pt>
                <c:pt idx="1618">
                  <c:v>281</c:v>
                </c:pt>
                <c:pt idx="1619">
                  <c:v>286.8</c:v>
                </c:pt>
                <c:pt idx="1620">
                  <c:v>282.60000000000002</c:v>
                </c:pt>
                <c:pt idx="1621">
                  <c:v>280.39999999999998</c:v>
                </c:pt>
                <c:pt idx="1622">
                  <c:v>274</c:v>
                </c:pt>
                <c:pt idx="1623">
                  <c:v>280.39999999999998</c:v>
                </c:pt>
                <c:pt idx="1624">
                  <c:v>284.10000000000002</c:v>
                </c:pt>
                <c:pt idx="1625">
                  <c:v>282.60000000000002</c:v>
                </c:pt>
                <c:pt idx="1626">
                  <c:v>284</c:v>
                </c:pt>
                <c:pt idx="1627">
                  <c:v>286.89999999999998</c:v>
                </c:pt>
                <c:pt idx="1628">
                  <c:v>284.8</c:v>
                </c:pt>
                <c:pt idx="1629">
                  <c:v>282.2</c:v>
                </c:pt>
                <c:pt idx="1630">
                  <c:v>286.90000000000003</c:v>
                </c:pt>
                <c:pt idx="1631">
                  <c:v>290.89999999999998</c:v>
                </c:pt>
                <c:pt idx="1632">
                  <c:v>293.89999999999998</c:v>
                </c:pt>
                <c:pt idx="1633">
                  <c:v>292.89999999999998</c:v>
                </c:pt>
                <c:pt idx="1634">
                  <c:v>295.8</c:v>
                </c:pt>
                <c:pt idx="1635">
                  <c:v>293.5</c:v>
                </c:pt>
                <c:pt idx="1636">
                  <c:v>284.8</c:v>
                </c:pt>
                <c:pt idx="1637">
                  <c:v>282.3</c:v>
                </c:pt>
                <c:pt idx="1638">
                  <c:v>283.2</c:v>
                </c:pt>
                <c:pt idx="1639">
                  <c:v>282.3</c:v>
                </c:pt>
                <c:pt idx="1640">
                  <c:v>282.2</c:v>
                </c:pt>
                <c:pt idx="1641">
                  <c:v>284.8</c:v>
                </c:pt>
                <c:pt idx="1642">
                  <c:v>283.2</c:v>
                </c:pt>
                <c:pt idx="1643">
                  <c:v>284.90000000000003</c:v>
                </c:pt>
                <c:pt idx="1644">
                  <c:v>287.40000000000003</c:v>
                </c:pt>
                <c:pt idx="1645">
                  <c:v>291.8</c:v>
                </c:pt>
                <c:pt idx="1646">
                  <c:v>296.3</c:v>
                </c:pt>
                <c:pt idx="1647">
                  <c:v>294</c:v>
                </c:pt>
                <c:pt idx="1648">
                  <c:v>295</c:v>
                </c:pt>
                <c:pt idx="1649">
                  <c:v>296</c:v>
                </c:pt>
                <c:pt idx="1650">
                  <c:v>295.8</c:v>
                </c:pt>
                <c:pt idx="1651">
                  <c:v>299.60000000000002</c:v>
                </c:pt>
                <c:pt idx="1652">
                  <c:v>299.5</c:v>
                </c:pt>
                <c:pt idx="1653">
                  <c:v>301.2</c:v>
                </c:pt>
                <c:pt idx="1654">
                  <c:v>304.8</c:v>
                </c:pt>
                <c:pt idx="1655">
                  <c:v>307.7</c:v>
                </c:pt>
                <c:pt idx="1656">
                  <c:v>305.60000000000002</c:v>
                </c:pt>
                <c:pt idx="1657">
                  <c:v>302.89999999999998</c:v>
                </c:pt>
                <c:pt idx="1658">
                  <c:v>303.5</c:v>
                </c:pt>
                <c:pt idx="1659">
                  <c:v>300.2</c:v>
                </c:pt>
                <c:pt idx="1660">
                  <c:v>298.3</c:v>
                </c:pt>
                <c:pt idx="1661">
                  <c:v>297</c:v>
                </c:pt>
                <c:pt idx="1662">
                  <c:v>297.89999999999998</c:v>
                </c:pt>
                <c:pt idx="1663">
                  <c:v>297.2</c:v>
                </c:pt>
                <c:pt idx="1664">
                  <c:v>302.5</c:v>
                </c:pt>
                <c:pt idx="1665">
                  <c:v>306.3</c:v>
                </c:pt>
                <c:pt idx="1666">
                  <c:v>303</c:v>
                </c:pt>
                <c:pt idx="1667">
                  <c:v>301.10000000000002</c:v>
                </c:pt>
                <c:pt idx="1668">
                  <c:v>297.5</c:v>
                </c:pt>
                <c:pt idx="1669">
                  <c:v>292.60000000000002</c:v>
                </c:pt>
                <c:pt idx="1670">
                  <c:v>291.5</c:v>
                </c:pt>
                <c:pt idx="1671">
                  <c:v>295.5</c:v>
                </c:pt>
                <c:pt idx="1672">
                  <c:v>298.8</c:v>
                </c:pt>
                <c:pt idx="1673">
                  <c:v>300.89999999999998</c:v>
                </c:pt>
                <c:pt idx="1674">
                  <c:v>301.7</c:v>
                </c:pt>
                <c:pt idx="1675">
                  <c:v>304</c:v>
                </c:pt>
                <c:pt idx="1676">
                  <c:v>306.39999999999998</c:v>
                </c:pt>
                <c:pt idx="1677">
                  <c:v>303.90000000000003</c:v>
                </c:pt>
                <c:pt idx="1678">
                  <c:v>305.3</c:v>
                </c:pt>
                <c:pt idx="1679">
                  <c:v>305.60000000000002</c:v>
                </c:pt>
                <c:pt idx="1680">
                  <c:v>305.2</c:v>
                </c:pt>
                <c:pt idx="1681">
                  <c:v>307.39999999999998</c:v>
                </c:pt>
                <c:pt idx="1682">
                  <c:v>306.70000000000005</c:v>
                </c:pt>
                <c:pt idx="1683">
                  <c:v>313.7</c:v>
                </c:pt>
                <c:pt idx="1684">
                  <c:v>316.8</c:v>
                </c:pt>
                <c:pt idx="1685">
                  <c:v>314</c:v>
                </c:pt>
                <c:pt idx="1686">
                  <c:v>311</c:v>
                </c:pt>
                <c:pt idx="1687">
                  <c:v>311.60000000000002</c:v>
                </c:pt>
                <c:pt idx="1688">
                  <c:v>309.7</c:v>
                </c:pt>
                <c:pt idx="1689">
                  <c:v>310.10000000000002</c:v>
                </c:pt>
                <c:pt idx="1690">
                  <c:v>312.3</c:v>
                </c:pt>
                <c:pt idx="1691">
                  <c:v>307.10000000000002</c:v>
                </c:pt>
                <c:pt idx="1692">
                  <c:v>302.8</c:v>
                </c:pt>
                <c:pt idx="1693">
                  <c:v>304.7</c:v>
                </c:pt>
                <c:pt idx="1694">
                  <c:v>309.2</c:v>
                </c:pt>
                <c:pt idx="1695">
                  <c:v>308.60000000000002</c:v>
                </c:pt>
                <c:pt idx="1696">
                  <c:v>302.3</c:v>
                </c:pt>
                <c:pt idx="1697">
                  <c:v>295</c:v>
                </c:pt>
                <c:pt idx="1698">
                  <c:v>300.10000000000002</c:v>
                </c:pt>
                <c:pt idx="1699">
                  <c:v>296.89999999999998</c:v>
                </c:pt>
                <c:pt idx="1700">
                  <c:v>297.2</c:v>
                </c:pt>
                <c:pt idx="1701">
                  <c:v>291.3</c:v>
                </c:pt>
                <c:pt idx="1702">
                  <c:v>292.89999999999998</c:v>
                </c:pt>
                <c:pt idx="1703">
                  <c:v>293.10000000000002</c:v>
                </c:pt>
                <c:pt idx="1704">
                  <c:v>295.89999999999998</c:v>
                </c:pt>
                <c:pt idx="1705">
                  <c:v>294.39999999999998</c:v>
                </c:pt>
                <c:pt idx="1706">
                  <c:v>293</c:v>
                </c:pt>
                <c:pt idx="1707">
                  <c:v>290.60000000000002</c:v>
                </c:pt>
                <c:pt idx="1708">
                  <c:v>293.8</c:v>
                </c:pt>
                <c:pt idx="1709">
                  <c:v>294.2</c:v>
                </c:pt>
                <c:pt idx="1710">
                  <c:v>295</c:v>
                </c:pt>
                <c:pt idx="1711">
                  <c:v>295.8</c:v>
                </c:pt>
                <c:pt idx="1712">
                  <c:v>297.89999999999998</c:v>
                </c:pt>
                <c:pt idx="1713">
                  <c:v>296.2</c:v>
                </c:pt>
                <c:pt idx="1714">
                  <c:v>301.89999999999998</c:v>
                </c:pt>
                <c:pt idx="1715">
                  <c:v>298</c:v>
                </c:pt>
                <c:pt idx="1716">
                  <c:v>297.2</c:v>
                </c:pt>
                <c:pt idx="1717">
                  <c:v>295.5</c:v>
                </c:pt>
                <c:pt idx="1718">
                  <c:v>297.89999999999998</c:v>
                </c:pt>
                <c:pt idx="1719">
                  <c:v>292.89999999999998</c:v>
                </c:pt>
                <c:pt idx="1720">
                  <c:v>298.10000000000002</c:v>
                </c:pt>
                <c:pt idx="1721">
                  <c:v>296</c:v>
                </c:pt>
                <c:pt idx="1722">
                  <c:v>294.3</c:v>
                </c:pt>
                <c:pt idx="1723">
                  <c:v>286.2</c:v>
                </c:pt>
                <c:pt idx="1724">
                  <c:v>283.7</c:v>
                </c:pt>
                <c:pt idx="1725">
                  <c:v>284.8</c:v>
                </c:pt>
                <c:pt idx="1726">
                  <c:v>289.60000000000002</c:v>
                </c:pt>
                <c:pt idx="1727">
                  <c:v>290.10000000000002</c:v>
                </c:pt>
                <c:pt idx="1728">
                  <c:v>292.2</c:v>
                </c:pt>
                <c:pt idx="1729">
                  <c:v>289.89999999999998</c:v>
                </c:pt>
                <c:pt idx="1730">
                  <c:v>283.10000000000002</c:v>
                </c:pt>
                <c:pt idx="1731">
                  <c:v>281.39999999999998</c:v>
                </c:pt>
                <c:pt idx="1732">
                  <c:v>280.3</c:v>
                </c:pt>
                <c:pt idx="1733">
                  <c:v>279</c:v>
                </c:pt>
                <c:pt idx="1734">
                  <c:v>276.7</c:v>
                </c:pt>
                <c:pt idx="1735">
                  <c:v>280.2</c:v>
                </c:pt>
                <c:pt idx="1736">
                  <c:v>281.7</c:v>
                </c:pt>
                <c:pt idx="1737">
                  <c:v>278.39999999999998</c:v>
                </c:pt>
                <c:pt idx="1738">
                  <c:v>281.10000000000002</c:v>
                </c:pt>
                <c:pt idx="1739">
                  <c:v>284.5</c:v>
                </c:pt>
                <c:pt idx="1740">
                  <c:v>284.89999999999998</c:v>
                </c:pt>
                <c:pt idx="1741">
                  <c:v>282.60000000000002</c:v>
                </c:pt>
                <c:pt idx="1742">
                  <c:v>282.2</c:v>
                </c:pt>
                <c:pt idx="1743">
                  <c:v>286.7</c:v>
                </c:pt>
                <c:pt idx="1744">
                  <c:v>292.89999999999998</c:v>
                </c:pt>
                <c:pt idx="1745">
                  <c:v>296.10000000000002</c:v>
                </c:pt>
                <c:pt idx="1746">
                  <c:v>295.7</c:v>
                </c:pt>
                <c:pt idx="1747">
                  <c:v>296.60000000000002</c:v>
                </c:pt>
                <c:pt idx="1748">
                  <c:v>296</c:v>
                </c:pt>
                <c:pt idx="1749">
                  <c:v>294.10000000000002</c:v>
                </c:pt>
                <c:pt idx="1750">
                  <c:v>296.10000000000002</c:v>
                </c:pt>
                <c:pt idx="1751">
                  <c:v>297</c:v>
                </c:pt>
                <c:pt idx="1752">
                  <c:v>296.8</c:v>
                </c:pt>
                <c:pt idx="1753">
                  <c:v>296.7</c:v>
                </c:pt>
                <c:pt idx="1754">
                  <c:v>297.10000000000002</c:v>
                </c:pt>
                <c:pt idx="1755">
                  <c:v>292.10000000000002</c:v>
                </c:pt>
                <c:pt idx="1756">
                  <c:v>293.5</c:v>
                </c:pt>
                <c:pt idx="1757">
                  <c:v>293.5</c:v>
                </c:pt>
                <c:pt idx="1758">
                  <c:v>289.3</c:v>
                </c:pt>
                <c:pt idx="1759">
                  <c:v>288.8</c:v>
                </c:pt>
                <c:pt idx="1760">
                  <c:v>290.60000000000002</c:v>
                </c:pt>
                <c:pt idx="1761">
                  <c:v>288.60000000000002</c:v>
                </c:pt>
                <c:pt idx="1762">
                  <c:v>291</c:v>
                </c:pt>
                <c:pt idx="1763">
                  <c:v>293.8</c:v>
                </c:pt>
                <c:pt idx="1764">
                  <c:v>298.3</c:v>
                </c:pt>
                <c:pt idx="1765">
                  <c:v>297.3</c:v>
                </c:pt>
                <c:pt idx="1766">
                  <c:v>299.5</c:v>
                </c:pt>
                <c:pt idx="1767">
                  <c:v>301.2</c:v>
                </c:pt>
                <c:pt idx="1768">
                  <c:v>303.90000000000003</c:v>
                </c:pt>
                <c:pt idx="1769">
                  <c:v>297.5</c:v>
                </c:pt>
                <c:pt idx="1770">
                  <c:v>299.7</c:v>
                </c:pt>
                <c:pt idx="1771">
                  <c:v>291.8</c:v>
                </c:pt>
                <c:pt idx="1772">
                  <c:v>287.5</c:v>
                </c:pt>
                <c:pt idx="1773">
                  <c:v>287.89999999999998</c:v>
                </c:pt>
                <c:pt idx="1774">
                  <c:v>290.7</c:v>
                </c:pt>
                <c:pt idx="1775">
                  <c:v>289.5</c:v>
                </c:pt>
                <c:pt idx="1776">
                  <c:v>286.8</c:v>
                </c:pt>
                <c:pt idx="1777">
                  <c:v>288.39999999999998</c:v>
                </c:pt>
                <c:pt idx="1778">
                  <c:v>292.5</c:v>
                </c:pt>
                <c:pt idx="1779">
                  <c:v>293.40000000000003</c:v>
                </c:pt>
                <c:pt idx="1780">
                  <c:v>290.8</c:v>
                </c:pt>
                <c:pt idx="1781">
                  <c:v>290.39999999999998</c:v>
                </c:pt>
                <c:pt idx="1782">
                  <c:v>293.40000000000003</c:v>
                </c:pt>
                <c:pt idx="1783">
                  <c:v>288.39999999999998</c:v>
                </c:pt>
                <c:pt idx="1784">
                  <c:v>289.59999999999997</c:v>
                </c:pt>
                <c:pt idx="1785">
                  <c:v>296.09999999999997</c:v>
                </c:pt>
                <c:pt idx="1786">
                  <c:v>295</c:v>
                </c:pt>
                <c:pt idx="1787">
                  <c:v>290.39999999999998</c:v>
                </c:pt>
                <c:pt idx="1788">
                  <c:v>292.7</c:v>
                </c:pt>
                <c:pt idx="1789">
                  <c:v>295.3</c:v>
                </c:pt>
                <c:pt idx="1790">
                  <c:v>295.5</c:v>
                </c:pt>
                <c:pt idx="1791">
                  <c:v>291.7</c:v>
                </c:pt>
                <c:pt idx="1792">
                  <c:v>290.8</c:v>
                </c:pt>
                <c:pt idx="1793">
                  <c:v>289.40000000000003</c:v>
                </c:pt>
                <c:pt idx="1794">
                  <c:v>289.2</c:v>
                </c:pt>
                <c:pt idx="1795">
                  <c:v>290.60000000000002</c:v>
                </c:pt>
                <c:pt idx="1796">
                  <c:v>297.5</c:v>
                </c:pt>
                <c:pt idx="1797">
                  <c:v>292.60000000000002</c:v>
                </c:pt>
                <c:pt idx="1798">
                  <c:v>297.5</c:v>
                </c:pt>
                <c:pt idx="1799">
                  <c:v>295</c:v>
                </c:pt>
                <c:pt idx="1800">
                  <c:v>298.2</c:v>
                </c:pt>
                <c:pt idx="1801">
                  <c:v>301.7</c:v>
                </c:pt>
                <c:pt idx="1802">
                  <c:v>301.89999999999998</c:v>
                </c:pt>
                <c:pt idx="1803">
                  <c:v>306.2</c:v>
                </c:pt>
                <c:pt idx="1804">
                  <c:v>307.89999999999998</c:v>
                </c:pt>
                <c:pt idx="1805">
                  <c:v>296.5</c:v>
                </c:pt>
                <c:pt idx="1806">
                  <c:v>295.39999999999998</c:v>
                </c:pt>
                <c:pt idx="1807">
                  <c:v>302.5</c:v>
                </c:pt>
                <c:pt idx="1808">
                  <c:v>298.60000000000002</c:v>
                </c:pt>
                <c:pt idx="1809">
                  <c:v>296.2</c:v>
                </c:pt>
                <c:pt idx="1810">
                  <c:v>300.60000000000002</c:v>
                </c:pt>
                <c:pt idx="1811">
                  <c:v>306.2</c:v>
                </c:pt>
                <c:pt idx="1812">
                  <c:v>301.8</c:v>
                </c:pt>
                <c:pt idx="1813">
                  <c:v>297.3</c:v>
                </c:pt>
                <c:pt idx="1814">
                  <c:v>298.39999999999998</c:v>
                </c:pt>
                <c:pt idx="1815">
                  <c:v>297.89999999999998</c:v>
                </c:pt>
                <c:pt idx="1816">
                  <c:v>292.60000000000002</c:v>
                </c:pt>
                <c:pt idx="1817">
                  <c:v>292</c:v>
                </c:pt>
                <c:pt idx="1818">
                  <c:v>288.3</c:v>
                </c:pt>
                <c:pt idx="1819">
                  <c:v>288.3</c:v>
                </c:pt>
                <c:pt idx="1820">
                  <c:v>289.89999999999998</c:v>
                </c:pt>
                <c:pt idx="1821">
                  <c:v>285.10000000000002</c:v>
                </c:pt>
                <c:pt idx="1822">
                  <c:v>286.89999999999998</c:v>
                </c:pt>
                <c:pt idx="1823">
                  <c:v>286.2</c:v>
                </c:pt>
                <c:pt idx="1824">
                  <c:v>287.89999999999998</c:v>
                </c:pt>
                <c:pt idx="1825">
                  <c:v>288.89999999999998</c:v>
                </c:pt>
                <c:pt idx="1826">
                  <c:v>287.5</c:v>
                </c:pt>
                <c:pt idx="1827">
                  <c:v>288.2</c:v>
                </c:pt>
                <c:pt idx="1828">
                  <c:v>287.89999999999998</c:v>
                </c:pt>
                <c:pt idx="1829">
                  <c:v>291.5</c:v>
                </c:pt>
                <c:pt idx="1830">
                  <c:v>292.10000000000002</c:v>
                </c:pt>
                <c:pt idx="1831">
                  <c:v>290.3</c:v>
                </c:pt>
                <c:pt idx="1832">
                  <c:v>285.60000000000002</c:v>
                </c:pt>
                <c:pt idx="1833">
                  <c:v>283.89999999999998</c:v>
                </c:pt>
                <c:pt idx="1834">
                  <c:v>288.2</c:v>
                </c:pt>
                <c:pt idx="1835">
                  <c:v>288.5</c:v>
                </c:pt>
                <c:pt idx="1836">
                  <c:v>286.89999999999998</c:v>
                </c:pt>
                <c:pt idx="1837">
                  <c:v>290.39999999999998</c:v>
                </c:pt>
                <c:pt idx="1838">
                  <c:v>292.8</c:v>
                </c:pt>
                <c:pt idx="1839">
                  <c:v>291.10000000000002</c:v>
                </c:pt>
                <c:pt idx="1840">
                  <c:v>290.2</c:v>
                </c:pt>
                <c:pt idx="1841">
                  <c:v>295.2</c:v>
                </c:pt>
                <c:pt idx="1842">
                  <c:v>296.39999999999998</c:v>
                </c:pt>
                <c:pt idx="1843">
                  <c:v>298.89999999999998</c:v>
                </c:pt>
                <c:pt idx="1844">
                  <c:v>299.60000000000002</c:v>
                </c:pt>
                <c:pt idx="1845">
                  <c:v>300.89999999999998</c:v>
                </c:pt>
                <c:pt idx="1846">
                  <c:v>299.40000000000003</c:v>
                </c:pt>
                <c:pt idx="1847">
                  <c:v>296.89999999999998</c:v>
                </c:pt>
                <c:pt idx="1848">
                  <c:v>299</c:v>
                </c:pt>
                <c:pt idx="1849">
                  <c:v>295.90000000000003</c:v>
                </c:pt>
                <c:pt idx="1850">
                  <c:v>292.8</c:v>
                </c:pt>
                <c:pt idx="1851">
                  <c:v>294.09999999999997</c:v>
                </c:pt>
                <c:pt idx="1852">
                  <c:v>291</c:v>
                </c:pt>
                <c:pt idx="1853">
                  <c:v>289.7</c:v>
                </c:pt>
                <c:pt idx="1854">
                  <c:v>290.2</c:v>
                </c:pt>
                <c:pt idx="1855">
                  <c:v>288.5</c:v>
                </c:pt>
                <c:pt idx="1856">
                  <c:v>287.10000000000002</c:v>
                </c:pt>
                <c:pt idx="1857">
                  <c:v>290.8</c:v>
                </c:pt>
                <c:pt idx="1858">
                  <c:v>289.89999999999998</c:v>
                </c:pt>
                <c:pt idx="1859">
                  <c:v>288.7</c:v>
                </c:pt>
                <c:pt idx="1860">
                  <c:v>289.8</c:v>
                </c:pt>
                <c:pt idx="1861">
                  <c:v>292.3</c:v>
                </c:pt>
                <c:pt idx="1862">
                  <c:v>292.89999999999998</c:v>
                </c:pt>
                <c:pt idx="1863">
                  <c:v>292.09999999999997</c:v>
                </c:pt>
                <c:pt idx="1864">
                  <c:v>292.39999999999998</c:v>
                </c:pt>
                <c:pt idx="1865">
                  <c:v>290.89999999999998</c:v>
                </c:pt>
                <c:pt idx="1866">
                  <c:v>291.40000000000003</c:v>
                </c:pt>
                <c:pt idx="1867">
                  <c:v>292</c:v>
                </c:pt>
                <c:pt idx="1868">
                  <c:v>291.89999999999998</c:v>
                </c:pt>
                <c:pt idx="1869">
                  <c:v>292.60000000000002</c:v>
                </c:pt>
                <c:pt idx="1870">
                  <c:v>291.29999999999995</c:v>
                </c:pt>
                <c:pt idx="1871">
                  <c:v>289.8</c:v>
                </c:pt>
                <c:pt idx="1872">
                  <c:v>289.10000000000002</c:v>
                </c:pt>
                <c:pt idx="1873">
                  <c:v>285.89999999999998</c:v>
                </c:pt>
                <c:pt idx="1874">
                  <c:v>284.5</c:v>
                </c:pt>
                <c:pt idx="1875">
                  <c:v>283.3</c:v>
                </c:pt>
                <c:pt idx="1876">
                  <c:v>281.89999999999998</c:v>
                </c:pt>
                <c:pt idx="1877">
                  <c:v>284.7</c:v>
                </c:pt>
                <c:pt idx="1878">
                  <c:v>284.2</c:v>
                </c:pt>
                <c:pt idx="1879">
                  <c:v>285.3</c:v>
                </c:pt>
                <c:pt idx="1880">
                  <c:v>284.8</c:v>
                </c:pt>
                <c:pt idx="1881">
                  <c:v>285.3</c:v>
                </c:pt>
                <c:pt idx="1882">
                  <c:v>294.5</c:v>
                </c:pt>
                <c:pt idx="1883">
                  <c:v>293.8</c:v>
                </c:pt>
                <c:pt idx="1884">
                  <c:v>294.7</c:v>
                </c:pt>
                <c:pt idx="1885">
                  <c:v>295.60000000000002</c:v>
                </c:pt>
                <c:pt idx="1886">
                  <c:v>298.60000000000002</c:v>
                </c:pt>
                <c:pt idx="1887">
                  <c:v>300.59999999999997</c:v>
                </c:pt>
                <c:pt idx="1888">
                  <c:v>301</c:v>
                </c:pt>
                <c:pt idx="1889">
                  <c:v>298.60000000000002</c:v>
                </c:pt>
                <c:pt idx="1890">
                  <c:v>299.5</c:v>
                </c:pt>
                <c:pt idx="1891">
                  <c:v>300.5</c:v>
                </c:pt>
                <c:pt idx="1892">
                  <c:v>296.89999999999998</c:v>
                </c:pt>
                <c:pt idx="1893">
                  <c:v>294.7</c:v>
                </c:pt>
                <c:pt idx="1894">
                  <c:v>291.7</c:v>
                </c:pt>
                <c:pt idx="1895">
                  <c:v>291.29999999999995</c:v>
                </c:pt>
                <c:pt idx="1896">
                  <c:v>288.3</c:v>
                </c:pt>
                <c:pt idx="1897">
                  <c:v>287.5</c:v>
                </c:pt>
                <c:pt idx="1898">
                  <c:v>285.40000000000003</c:v>
                </c:pt>
                <c:pt idx="1899">
                  <c:v>282.7</c:v>
                </c:pt>
                <c:pt idx="1900">
                  <c:v>282.39999999999998</c:v>
                </c:pt>
                <c:pt idx="1901">
                  <c:v>285.70000000000005</c:v>
                </c:pt>
                <c:pt idx="1902">
                  <c:v>282.3</c:v>
                </c:pt>
                <c:pt idx="1903">
                  <c:v>282.90000000000003</c:v>
                </c:pt>
                <c:pt idx="1904">
                  <c:v>280.39999999999998</c:v>
                </c:pt>
                <c:pt idx="1905">
                  <c:v>281.3</c:v>
                </c:pt>
                <c:pt idx="1906">
                  <c:v>282</c:v>
                </c:pt>
                <c:pt idx="1907">
                  <c:v>281</c:v>
                </c:pt>
                <c:pt idx="1908">
                  <c:v>282.10000000000002</c:v>
                </c:pt>
                <c:pt idx="1909">
                  <c:v>281.39999999999998</c:v>
                </c:pt>
                <c:pt idx="1910">
                  <c:v>284</c:v>
                </c:pt>
                <c:pt idx="1911">
                  <c:v>283.39999999999998</c:v>
                </c:pt>
                <c:pt idx="1912">
                  <c:v>287.89999999999998</c:v>
                </c:pt>
                <c:pt idx="1913">
                  <c:v>284.8</c:v>
                </c:pt>
                <c:pt idx="1914">
                  <c:v>286.89999999999998</c:v>
                </c:pt>
                <c:pt idx="1915">
                  <c:v>284.5</c:v>
                </c:pt>
                <c:pt idx="1916">
                  <c:v>285.10000000000002</c:v>
                </c:pt>
                <c:pt idx="1917">
                  <c:v>282.60000000000002</c:v>
                </c:pt>
                <c:pt idx="1918">
                  <c:v>283.3</c:v>
                </c:pt>
                <c:pt idx="1919">
                  <c:v>281.2</c:v>
                </c:pt>
                <c:pt idx="1920">
                  <c:v>284.5</c:v>
                </c:pt>
                <c:pt idx="1921">
                  <c:v>287.60000000000002</c:v>
                </c:pt>
                <c:pt idx="1922">
                  <c:v>284.60000000000002</c:v>
                </c:pt>
                <c:pt idx="1923">
                  <c:v>285.3</c:v>
                </c:pt>
                <c:pt idx="1924">
                  <c:v>281.5</c:v>
                </c:pt>
                <c:pt idx="1925">
                  <c:v>286.8</c:v>
                </c:pt>
                <c:pt idx="1926">
                  <c:v>279.3</c:v>
                </c:pt>
                <c:pt idx="1927">
                  <c:v>280.3</c:v>
                </c:pt>
                <c:pt idx="1928">
                  <c:v>277.5</c:v>
                </c:pt>
                <c:pt idx="1929">
                  <c:v>278.39999999999998</c:v>
                </c:pt>
                <c:pt idx="1930">
                  <c:v>279.39999999999998</c:v>
                </c:pt>
                <c:pt idx="1931">
                  <c:v>281</c:v>
                </c:pt>
                <c:pt idx="1932">
                  <c:v>280.60000000000002</c:v>
                </c:pt>
                <c:pt idx="1933">
                  <c:v>281.10000000000002</c:v>
                </c:pt>
                <c:pt idx="1934">
                  <c:v>281.7</c:v>
                </c:pt>
                <c:pt idx="1935">
                  <c:v>283.39999999999998</c:v>
                </c:pt>
                <c:pt idx="1936">
                  <c:v>281.60000000000002</c:v>
                </c:pt>
                <c:pt idx="1937">
                  <c:v>282.5</c:v>
                </c:pt>
                <c:pt idx="1938">
                  <c:v>277.39999999999998</c:v>
                </c:pt>
                <c:pt idx="1939">
                  <c:v>282.7</c:v>
                </c:pt>
                <c:pt idx="1940">
                  <c:v>280.5</c:v>
                </c:pt>
                <c:pt idx="1941">
                  <c:v>278.7</c:v>
                </c:pt>
                <c:pt idx="1942">
                  <c:v>277.7</c:v>
                </c:pt>
                <c:pt idx="1943">
                  <c:v>275.3</c:v>
                </c:pt>
                <c:pt idx="1944">
                  <c:v>272.10000000000002</c:v>
                </c:pt>
                <c:pt idx="1945">
                  <c:v>271.7</c:v>
                </c:pt>
                <c:pt idx="1946">
                  <c:v>270.10000000000002</c:v>
                </c:pt>
                <c:pt idx="1947">
                  <c:v>269.89999999999998</c:v>
                </c:pt>
                <c:pt idx="1948">
                  <c:v>271.39999999999998</c:v>
                </c:pt>
                <c:pt idx="1949">
                  <c:v>270.10000000000002</c:v>
                </c:pt>
                <c:pt idx="1950">
                  <c:v>267.2</c:v>
                </c:pt>
                <c:pt idx="1951">
                  <c:v>267.7</c:v>
                </c:pt>
                <c:pt idx="1952">
                  <c:v>264.89999999999998</c:v>
                </c:pt>
                <c:pt idx="1953">
                  <c:v>264.2</c:v>
                </c:pt>
                <c:pt idx="1954">
                  <c:v>265.60000000000002</c:v>
                </c:pt>
                <c:pt idx="1955">
                  <c:v>266</c:v>
                </c:pt>
                <c:pt idx="1956">
                  <c:v>266.8</c:v>
                </c:pt>
                <c:pt idx="1957">
                  <c:v>267</c:v>
                </c:pt>
                <c:pt idx="1958">
                  <c:v>262.2</c:v>
                </c:pt>
                <c:pt idx="1959">
                  <c:v>263.10000000000002</c:v>
                </c:pt>
                <c:pt idx="1960">
                  <c:v>264.7</c:v>
                </c:pt>
                <c:pt idx="1961">
                  <c:v>259.3</c:v>
                </c:pt>
                <c:pt idx="1962">
                  <c:v>259.8</c:v>
                </c:pt>
                <c:pt idx="1963">
                  <c:v>257.5</c:v>
                </c:pt>
                <c:pt idx="1964">
                  <c:v>255.3</c:v>
                </c:pt>
                <c:pt idx="1965">
                  <c:v>249.2</c:v>
                </c:pt>
                <c:pt idx="1966">
                  <c:v>253.2</c:v>
                </c:pt>
                <c:pt idx="1967">
                  <c:v>251.3</c:v>
                </c:pt>
                <c:pt idx="1968">
                  <c:v>245.4</c:v>
                </c:pt>
                <c:pt idx="1969">
                  <c:v>244</c:v>
                </c:pt>
                <c:pt idx="1970">
                  <c:v>244.8</c:v>
                </c:pt>
                <c:pt idx="1971">
                  <c:v>247.9</c:v>
                </c:pt>
                <c:pt idx="1972">
                  <c:v>246.8</c:v>
                </c:pt>
                <c:pt idx="1973">
                  <c:v>250.7</c:v>
                </c:pt>
                <c:pt idx="1974">
                  <c:v>243.1</c:v>
                </c:pt>
                <c:pt idx="1975">
                  <c:v>244.6</c:v>
                </c:pt>
                <c:pt idx="1976">
                  <c:v>242.5</c:v>
                </c:pt>
                <c:pt idx="1977">
                  <c:v>241.1</c:v>
                </c:pt>
                <c:pt idx="1978">
                  <c:v>243.5</c:v>
                </c:pt>
                <c:pt idx="1979">
                  <c:v>247</c:v>
                </c:pt>
                <c:pt idx="1980">
                  <c:v>247.7</c:v>
                </c:pt>
                <c:pt idx="1981">
                  <c:v>248.2</c:v>
                </c:pt>
                <c:pt idx="1982">
                  <c:v>245.4</c:v>
                </c:pt>
                <c:pt idx="1983">
                  <c:v>241.29999999999998</c:v>
                </c:pt>
                <c:pt idx="1984">
                  <c:v>239.5</c:v>
                </c:pt>
                <c:pt idx="1985">
                  <c:v>241.6</c:v>
                </c:pt>
                <c:pt idx="1986">
                  <c:v>244.60000000000002</c:v>
                </c:pt>
                <c:pt idx="1987">
                  <c:v>240.79999999999998</c:v>
                </c:pt>
                <c:pt idx="1988">
                  <c:v>240.49999999999997</c:v>
                </c:pt>
                <c:pt idx="1989">
                  <c:v>235.9</c:v>
                </c:pt>
                <c:pt idx="1990">
                  <c:v>227.70000000000002</c:v>
                </c:pt>
                <c:pt idx="1991">
                  <c:v>233.4</c:v>
                </c:pt>
                <c:pt idx="1992">
                  <c:v>229.3</c:v>
                </c:pt>
                <c:pt idx="1993">
                  <c:v>226.29999999999998</c:v>
                </c:pt>
                <c:pt idx="1994">
                  <c:v>224.40000000000003</c:v>
                </c:pt>
                <c:pt idx="1995">
                  <c:v>225.2</c:v>
                </c:pt>
                <c:pt idx="1996">
                  <c:v>227.70000000000002</c:v>
                </c:pt>
                <c:pt idx="1997">
                  <c:v>226.5</c:v>
                </c:pt>
                <c:pt idx="1998">
                  <c:v>222.29999999999998</c:v>
                </c:pt>
                <c:pt idx="1999">
                  <c:v>220.6</c:v>
                </c:pt>
                <c:pt idx="2000">
                  <c:v>203.6</c:v>
                </c:pt>
                <c:pt idx="2001">
                  <c:v>209.7</c:v>
                </c:pt>
                <c:pt idx="2002">
                  <c:v>201.5</c:v>
                </c:pt>
                <c:pt idx="2003">
                  <c:v>198.5</c:v>
                </c:pt>
                <c:pt idx="2004">
                  <c:v>195.70000000000002</c:v>
                </c:pt>
                <c:pt idx="2005">
                  <c:v>194.1</c:v>
                </c:pt>
                <c:pt idx="2006">
                  <c:v>190.2</c:v>
                </c:pt>
                <c:pt idx="2007">
                  <c:v>191.1</c:v>
                </c:pt>
                <c:pt idx="2008">
                  <c:v>187.7</c:v>
                </c:pt>
                <c:pt idx="2009">
                  <c:v>182.4</c:v>
                </c:pt>
                <c:pt idx="2010">
                  <c:v>178</c:v>
                </c:pt>
                <c:pt idx="2011">
                  <c:v>168.70000000000002</c:v>
                </c:pt>
                <c:pt idx="2012">
                  <c:v>168</c:v>
                </c:pt>
                <c:pt idx="2013">
                  <c:v>171.4</c:v>
                </c:pt>
                <c:pt idx="2014">
                  <c:v>168.9</c:v>
                </c:pt>
                <c:pt idx="2015">
                  <c:v>171.9</c:v>
                </c:pt>
                <c:pt idx="2016">
                  <c:v>165.79999999999998</c:v>
                </c:pt>
                <c:pt idx="2017">
                  <c:v>169.9</c:v>
                </c:pt>
                <c:pt idx="2018">
                  <c:v>165.39999999999998</c:v>
                </c:pt>
                <c:pt idx="2019">
                  <c:v>164.5</c:v>
                </c:pt>
                <c:pt idx="2020">
                  <c:v>160</c:v>
                </c:pt>
                <c:pt idx="2021">
                  <c:v>158.1</c:v>
                </c:pt>
                <c:pt idx="2022">
                  <c:v>164.39999999999998</c:v>
                </c:pt>
                <c:pt idx="2023">
                  <c:v>158.9</c:v>
                </c:pt>
                <c:pt idx="2024">
                  <c:v>153.80000000000001</c:v>
                </c:pt>
                <c:pt idx="2025">
                  <c:v>153.5</c:v>
                </c:pt>
                <c:pt idx="2026">
                  <c:v>154.9</c:v>
                </c:pt>
                <c:pt idx="2027">
                  <c:v>155.9</c:v>
                </c:pt>
                <c:pt idx="2028">
                  <c:v>153.6</c:v>
                </c:pt>
                <c:pt idx="2029">
                  <c:v>148.5</c:v>
                </c:pt>
                <c:pt idx="2030">
                  <c:v>144.4</c:v>
                </c:pt>
                <c:pt idx="2031">
                  <c:v>147.30000000000001</c:v>
                </c:pt>
                <c:pt idx="2032">
                  <c:v>148.6</c:v>
                </c:pt>
                <c:pt idx="2033">
                  <c:v>153.19999999999999</c:v>
                </c:pt>
                <c:pt idx="2034">
                  <c:v>150.29999999999998</c:v>
                </c:pt>
                <c:pt idx="2035">
                  <c:v>151.4</c:v>
                </c:pt>
                <c:pt idx="2036">
                  <c:v>151.89999999999998</c:v>
                </c:pt>
                <c:pt idx="2037">
                  <c:v>155.80000000000001</c:v>
                </c:pt>
                <c:pt idx="2038">
                  <c:v>155.20000000000002</c:v>
                </c:pt>
                <c:pt idx="2039">
                  <c:v>155.9</c:v>
                </c:pt>
                <c:pt idx="2040">
                  <c:v>153.5</c:v>
                </c:pt>
                <c:pt idx="2041">
                  <c:v>152.89999999999998</c:v>
                </c:pt>
                <c:pt idx="2042">
                  <c:v>162.79999999999998</c:v>
                </c:pt>
                <c:pt idx="2043">
                  <c:v>169.70000000000002</c:v>
                </c:pt>
                <c:pt idx="2044">
                  <c:v>176.4</c:v>
                </c:pt>
                <c:pt idx="2045">
                  <c:v>170.79999999999998</c:v>
                </c:pt>
                <c:pt idx="2046">
                  <c:v>174</c:v>
                </c:pt>
                <c:pt idx="2047">
                  <c:v>178.2</c:v>
                </c:pt>
                <c:pt idx="2048">
                  <c:v>181.4</c:v>
                </c:pt>
                <c:pt idx="2049">
                  <c:v>179</c:v>
                </c:pt>
                <c:pt idx="2050">
                  <c:v>176.8</c:v>
                </c:pt>
                <c:pt idx="2051">
                  <c:v>186</c:v>
                </c:pt>
                <c:pt idx="2052">
                  <c:v>189.5</c:v>
                </c:pt>
                <c:pt idx="2053">
                  <c:v>187.5</c:v>
                </c:pt>
                <c:pt idx="2054">
                  <c:v>185.7</c:v>
                </c:pt>
                <c:pt idx="2055">
                  <c:v>186.1</c:v>
                </c:pt>
                <c:pt idx="2056">
                  <c:v>195.1</c:v>
                </c:pt>
                <c:pt idx="2057">
                  <c:v>191.4</c:v>
                </c:pt>
                <c:pt idx="2058">
                  <c:v>163.30000000000001</c:v>
                </c:pt>
                <c:pt idx="2059">
                  <c:v>191.4</c:v>
                </c:pt>
                <c:pt idx="2060">
                  <c:v>197.10000000000002</c:v>
                </c:pt>
                <c:pt idx="2061">
                  <c:v>186.1</c:v>
                </c:pt>
                <c:pt idx="2062">
                  <c:v>182.9</c:v>
                </c:pt>
                <c:pt idx="2063">
                  <c:v>187</c:v>
                </c:pt>
                <c:pt idx="2064">
                  <c:v>181.6</c:v>
                </c:pt>
                <c:pt idx="2065">
                  <c:v>182.9</c:v>
                </c:pt>
                <c:pt idx="2066">
                  <c:v>181.29999999999998</c:v>
                </c:pt>
                <c:pt idx="2067">
                  <c:v>177.2</c:v>
                </c:pt>
                <c:pt idx="2068">
                  <c:v>175.5</c:v>
                </c:pt>
                <c:pt idx="2069">
                  <c:v>176</c:v>
                </c:pt>
                <c:pt idx="2070">
                  <c:v>171.1</c:v>
                </c:pt>
                <c:pt idx="2071">
                  <c:v>164.1</c:v>
                </c:pt>
                <c:pt idx="2072">
                  <c:v>163.6</c:v>
                </c:pt>
                <c:pt idx="2073">
                  <c:v>162.79999999999998</c:v>
                </c:pt>
                <c:pt idx="2074">
                  <c:v>170.9</c:v>
                </c:pt>
                <c:pt idx="2075">
                  <c:v>164.3</c:v>
                </c:pt>
                <c:pt idx="2076">
                  <c:v>164.6</c:v>
                </c:pt>
                <c:pt idx="2077">
                  <c:v>164.6</c:v>
                </c:pt>
                <c:pt idx="2078">
                  <c:v>163.1</c:v>
                </c:pt>
                <c:pt idx="2079">
                  <c:v>164.39999999999998</c:v>
                </c:pt>
                <c:pt idx="2080">
                  <c:v>171.3</c:v>
                </c:pt>
                <c:pt idx="2081">
                  <c:v>165.79999999999998</c:v>
                </c:pt>
                <c:pt idx="2082">
                  <c:v>166.9</c:v>
                </c:pt>
                <c:pt idx="2083">
                  <c:v>162.5</c:v>
                </c:pt>
                <c:pt idx="2084">
                  <c:v>165.6</c:v>
                </c:pt>
                <c:pt idx="2085">
                  <c:v>161.9</c:v>
                </c:pt>
                <c:pt idx="2086">
                  <c:v>161.9</c:v>
                </c:pt>
                <c:pt idx="2087">
                  <c:v>168.2</c:v>
                </c:pt>
                <c:pt idx="2088">
                  <c:v>169.9</c:v>
                </c:pt>
                <c:pt idx="2089">
                  <c:v>163.1</c:v>
                </c:pt>
                <c:pt idx="2090">
                  <c:v>166.5</c:v>
                </c:pt>
                <c:pt idx="2091">
                  <c:v>170.9</c:v>
                </c:pt>
                <c:pt idx="2092">
                  <c:v>172.5</c:v>
                </c:pt>
                <c:pt idx="2093">
                  <c:v>174.6</c:v>
                </c:pt>
                <c:pt idx="2094">
                  <c:v>181.7</c:v>
                </c:pt>
                <c:pt idx="2095">
                  <c:v>184.4</c:v>
                </c:pt>
                <c:pt idx="2096">
                  <c:v>183.29999999999998</c:v>
                </c:pt>
                <c:pt idx="2097">
                  <c:v>181.8</c:v>
                </c:pt>
                <c:pt idx="2098">
                  <c:v>179.1</c:v>
                </c:pt>
                <c:pt idx="2099">
                  <c:v>181</c:v>
                </c:pt>
                <c:pt idx="2100">
                  <c:v>185.9</c:v>
                </c:pt>
                <c:pt idx="2101">
                  <c:v>186.4</c:v>
                </c:pt>
                <c:pt idx="2102">
                  <c:v>185.9</c:v>
                </c:pt>
                <c:pt idx="2103">
                  <c:v>186.1</c:v>
                </c:pt>
                <c:pt idx="2104">
                  <c:v>188.1</c:v>
                </c:pt>
                <c:pt idx="2105">
                  <c:v>192</c:v>
                </c:pt>
                <c:pt idx="2106">
                  <c:v>193.3</c:v>
                </c:pt>
                <c:pt idx="2107">
                  <c:v>193.70000000000002</c:v>
                </c:pt>
                <c:pt idx="2108">
                  <c:v>197.70000000000002</c:v>
                </c:pt>
                <c:pt idx="2109">
                  <c:v>197.4</c:v>
                </c:pt>
                <c:pt idx="2110">
                  <c:v>192.3</c:v>
                </c:pt>
                <c:pt idx="2111">
                  <c:v>191.70000000000002</c:v>
                </c:pt>
                <c:pt idx="2112">
                  <c:v>190.2</c:v>
                </c:pt>
                <c:pt idx="2113">
                  <c:v>194.79999999999998</c:v>
                </c:pt>
                <c:pt idx="2114">
                  <c:v>195.1</c:v>
                </c:pt>
                <c:pt idx="2115">
                  <c:v>195.79999999999998</c:v>
                </c:pt>
                <c:pt idx="2116">
                  <c:v>195.9</c:v>
                </c:pt>
                <c:pt idx="2117">
                  <c:v>194.6</c:v>
                </c:pt>
                <c:pt idx="2118">
                  <c:v>188.7</c:v>
                </c:pt>
                <c:pt idx="2119">
                  <c:v>189.1</c:v>
                </c:pt>
                <c:pt idx="2120">
                  <c:v>193.5</c:v>
                </c:pt>
                <c:pt idx="2121">
                  <c:v>190.6</c:v>
                </c:pt>
                <c:pt idx="2122">
                  <c:v>185.4</c:v>
                </c:pt>
                <c:pt idx="2123">
                  <c:v>181.4</c:v>
                </c:pt>
                <c:pt idx="2124">
                  <c:v>182.8</c:v>
                </c:pt>
                <c:pt idx="2125">
                  <c:v>190.2</c:v>
                </c:pt>
                <c:pt idx="2126">
                  <c:v>188</c:v>
                </c:pt>
                <c:pt idx="2127">
                  <c:v>189.1</c:v>
                </c:pt>
                <c:pt idx="2128">
                  <c:v>183.4</c:v>
                </c:pt>
                <c:pt idx="2129">
                  <c:v>178.6</c:v>
                </c:pt>
                <c:pt idx="2130">
                  <c:v>179.4</c:v>
                </c:pt>
                <c:pt idx="2131">
                  <c:v>174.2</c:v>
                </c:pt>
                <c:pt idx="2132">
                  <c:v>182.7</c:v>
                </c:pt>
                <c:pt idx="2133">
                  <c:v>185.1</c:v>
                </c:pt>
                <c:pt idx="2134">
                  <c:v>183.20000000000002</c:v>
                </c:pt>
                <c:pt idx="2135">
                  <c:v>180.29999999999998</c:v>
                </c:pt>
                <c:pt idx="2136">
                  <c:v>178.1</c:v>
                </c:pt>
                <c:pt idx="2137">
                  <c:v>178.9</c:v>
                </c:pt>
                <c:pt idx="2138">
                  <c:v>179.8</c:v>
                </c:pt>
                <c:pt idx="2139">
                  <c:v>182.5</c:v>
                </c:pt>
                <c:pt idx="2140">
                  <c:v>177</c:v>
                </c:pt>
                <c:pt idx="2141">
                  <c:v>174.9</c:v>
                </c:pt>
                <c:pt idx="2142">
                  <c:v>179.6</c:v>
                </c:pt>
                <c:pt idx="2143">
                  <c:v>179.29999999999998</c:v>
                </c:pt>
                <c:pt idx="2144">
                  <c:v>177.5</c:v>
                </c:pt>
                <c:pt idx="2145">
                  <c:v>177.1</c:v>
                </c:pt>
                <c:pt idx="2146">
                  <c:v>174.3</c:v>
                </c:pt>
                <c:pt idx="2147">
                  <c:v>180.4</c:v>
                </c:pt>
                <c:pt idx="2148">
                  <c:v>176.29999999999998</c:v>
                </c:pt>
                <c:pt idx="2149">
                  <c:v>177</c:v>
                </c:pt>
                <c:pt idx="2150">
                  <c:v>166.3</c:v>
                </c:pt>
                <c:pt idx="2151">
                  <c:v>166.4</c:v>
                </c:pt>
                <c:pt idx="2152">
                  <c:v>165.39999999999998</c:v>
                </c:pt>
                <c:pt idx="2153">
                  <c:v>167.70000000000002</c:v>
                </c:pt>
                <c:pt idx="2154">
                  <c:v>167.5</c:v>
                </c:pt>
                <c:pt idx="2155">
                  <c:v>164.79999999999998</c:v>
                </c:pt>
                <c:pt idx="2156">
                  <c:v>164.2</c:v>
                </c:pt>
                <c:pt idx="2157">
                  <c:v>160.80000000000001</c:v>
                </c:pt>
                <c:pt idx="2158">
                  <c:v>160.20000000000002</c:v>
                </c:pt>
                <c:pt idx="2159">
                  <c:v>159.4</c:v>
                </c:pt>
                <c:pt idx="2160">
                  <c:v>159.1</c:v>
                </c:pt>
                <c:pt idx="2161">
                  <c:v>161.80000000000001</c:v>
                </c:pt>
                <c:pt idx="2162">
                  <c:v>160.5</c:v>
                </c:pt>
                <c:pt idx="2163">
                  <c:v>160.30000000000001</c:v>
                </c:pt>
                <c:pt idx="2164">
                  <c:v>157.29999999999998</c:v>
                </c:pt>
                <c:pt idx="2165">
                  <c:v>151.89999999999998</c:v>
                </c:pt>
                <c:pt idx="2166">
                  <c:v>153.80000000000001</c:v>
                </c:pt>
                <c:pt idx="2167">
                  <c:v>153.1</c:v>
                </c:pt>
                <c:pt idx="2168">
                  <c:v>152.80000000000001</c:v>
                </c:pt>
                <c:pt idx="2169">
                  <c:v>151.29999999999998</c:v>
                </c:pt>
                <c:pt idx="2170">
                  <c:v>146.80000000000001</c:v>
                </c:pt>
                <c:pt idx="2171">
                  <c:v>149.30000000000001</c:v>
                </c:pt>
                <c:pt idx="2172">
                  <c:v>148</c:v>
                </c:pt>
                <c:pt idx="2173">
                  <c:v>149.10000000000002</c:v>
                </c:pt>
                <c:pt idx="2174">
                  <c:v>147.19999999999999</c:v>
                </c:pt>
                <c:pt idx="2175">
                  <c:v>151.6</c:v>
                </c:pt>
                <c:pt idx="2176">
                  <c:v>150</c:v>
                </c:pt>
                <c:pt idx="2177">
                  <c:v>152.89999999999998</c:v>
                </c:pt>
                <c:pt idx="2178">
                  <c:v>151.4</c:v>
                </c:pt>
                <c:pt idx="2179">
                  <c:v>149</c:v>
                </c:pt>
                <c:pt idx="2180">
                  <c:v>149.10000000000002</c:v>
                </c:pt>
                <c:pt idx="2181">
                  <c:v>148.19999999999999</c:v>
                </c:pt>
                <c:pt idx="2182">
                  <c:v>144.30000000000001</c:v>
                </c:pt>
                <c:pt idx="2183">
                  <c:v>141</c:v>
                </c:pt>
                <c:pt idx="2184">
                  <c:v>140.19999999999999</c:v>
                </c:pt>
                <c:pt idx="2185">
                  <c:v>133.29999999999998</c:v>
                </c:pt>
                <c:pt idx="2186">
                  <c:v>132.29999999999998</c:v>
                </c:pt>
                <c:pt idx="2187">
                  <c:v>132.69999999999999</c:v>
                </c:pt>
                <c:pt idx="2188">
                  <c:v>144.30000000000001</c:v>
                </c:pt>
                <c:pt idx="2189">
                  <c:v>151.69999999999999</c:v>
                </c:pt>
                <c:pt idx="2190">
                  <c:v>159.5</c:v>
                </c:pt>
                <c:pt idx="2191">
                  <c:v>149.5</c:v>
                </c:pt>
                <c:pt idx="2192">
                  <c:v>153.1</c:v>
                </c:pt>
                <c:pt idx="2193">
                  <c:v>152.69999999999999</c:v>
                </c:pt>
                <c:pt idx="2194">
                  <c:v>150.5</c:v>
                </c:pt>
                <c:pt idx="2195">
                  <c:v>149.9</c:v>
                </c:pt>
                <c:pt idx="2196">
                  <c:v>145.79999999999998</c:v>
                </c:pt>
                <c:pt idx="2197">
                  <c:v>147.19999999999999</c:v>
                </c:pt>
                <c:pt idx="2198">
                  <c:v>145.19999999999999</c:v>
                </c:pt>
                <c:pt idx="2199">
                  <c:v>141.1</c:v>
                </c:pt>
                <c:pt idx="2200">
                  <c:v>139.79999999999998</c:v>
                </c:pt>
                <c:pt idx="2201">
                  <c:v>143.5</c:v>
                </c:pt>
                <c:pt idx="2202">
                  <c:v>142</c:v>
                </c:pt>
                <c:pt idx="2203">
                  <c:v>138.19999999999999</c:v>
                </c:pt>
                <c:pt idx="2204">
                  <c:v>138</c:v>
                </c:pt>
                <c:pt idx="2205">
                  <c:v>140.39999999999998</c:v>
                </c:pt>
                <c:pt idx="2206">
                  <c:v>139.39999999999998</c:v>
                </c:pt>
                <c:pt idx="2207">
                  <c:v>143.70000000000002</c:v>
                </c:pt>
                <c:pt idx="2208">
                  <c:v>142.30000000000001</c:v>
                </c:pt>
                <c:pt idx="2209">
                  <c:v>138.79999999999998</c:v>
                </c:pt>
                <c:pt idx="2210">
                  <c:v>141</c:v>
                </c:pt>
                <c:pt idx="2211">
                  <c:v>144.5</c:v>
                </c:pt>
                <c:pt idx="2212">
                  <c:v>144</c:v>
                </c:pt>
                <c:pt idx="2213">
                  <c:v>144</c:v>
                </c:pt>
                <c:pt idx="2214">
                  <c:v>147.4</c:v>
                </c:pt>
                <c:pt idx="2215">
                  <c:v>153.1</c:v>
                </c:pt>
                <c:pt idx="2216">
                  <c:v>149.4</c:v>
                </c:pt>
                <c:pt idx="2217">
                  <c:v>151</c:v>
                </c:pt>
                <c:pt idx="2218">
                  <c:v>148.5</c:v>
                </c:pt>
                <c:pt idx="2219">
                  <c:v>141.19999999999999</c:v>
                </c:pt>
                <c:pt idx="2220">
                  <c:v>137.9</c:v>
                </c:pt>
                <c:pt idx="2221">
                  <c:v>138.1</c:v>
                </c:pt>
                <c:pt idx="2222">
                  <c:v>140.6</c:v>
                </c:pt>
                <c:pt idx="2223">
                  <c:v>141.1</c:v>
                </c:pt>
                <c:pt idx="2224">
                  <c:v>136.5</c:v>
                </c:pt>
                <c:pt idx="2225">
                  <c:v>136.60000000000002</c:v>
                </c:pt>
                <c:pt idx="2226">
                  <c:v>136.60000000000002</c:v>
                </c:pt>
                <c:pt idx="2227">
                  <c:v>139.79999999999998</c:v>
                </c:pt>
                <c:pt idx="2228">
                  <c:v>138.1</c:v>
                </c:pt>
                <c:pt idx="2229">
                  <c:v>134.80000000000001</c:v>
                </c:pt>
                <c:pt idx="2230">
                  <c:v>134.5</c:v>
                </c:pt>
                <c:pt idx="2231">
                  <c:v>141.70000000000002</c:v>
                </c:pt>
                <c:pt idx="2232">
                  <c:v>140.9</c:v>
                </c:pt>
                <c:pt idx="2233">
                  <c:v>143.6</c:v>
                </c:pt>
                <c:pt idx="2234">
                  <c:v>142.70000000000002</c:v>
                </c:pt>
                <c:pt idx="2235">
                  <c:v>148.70000000000002</c:v>
                </c:pt>
                <c:pt idx="2236">
                  <c:v>148.19999999999999</c:v>
                </c:pt>
                <c:pt idx="2237">
                  <c:v>143</c:v>
                </c:pt>
                <c:pt idx="2238">
                  <c:v>143.4</c:v>
                </c:pt>
                <c:pt idx="2239">
                  <c:v>142.1</c:v>
                </c:pt>
                <c:pt idx="2240">
                  <c:v>142.70000000000002</c:v>
                </c:pt>
                <c:pt idx="2241">
                  <c:v>139.5</c:v>
                </c:pt>
                <c:pt idx="2242">
                  <c:v>134.1</c:v>
                </c:pt>
                <c:pt idx="2243">
                  <c:v>131.20000000000002</c:v>
                </c:pt>
                <c:pt idx="2244">
                  <c:v>129.80000000000001</c:v>
                </c:pt>
                <c:pt idx="2245">
                  <c:v>127.69999999999999</c:v>
                </c:pt>
                <c:pt idx="2246">
                  <c:v>128.19999999999999</c:v>
                </c:pt>
                <c:pt idx="2247">
                  <c:v>127.60000000000001</c:v>
                </c:pt>
                <c:pt idx="2248">
                  <c:v>127.3</c:v>
                </c:pt>
                <c:pt idx="2249">
                  <c:v>129.4</c:v>
                </c:pt>
                <c:pt idx="2250">
                  <c:v>131.9</c:v>
                </c:pt>
                <c:pt idx="2251">
                  <c:v>132.80000000000001</c:v>
                </c:pt>
                <c:pt idx="2252">
                  <c:v>128.29999999999998</c:v>
                </c:pt>
                <c:pt idx="2253">
                  <c:v>126.2</c:v>
                </c:pt>
                <c:pt idx="2254">
                  <c:v>126.4</c:v>
                </c:pt>
                <c:pt idx="2255">
                  <c:v>120</c:v>
                </c:pt>
                <c:pt idx="2256">
                  <c:v>124.6</c:v>
                </c:pt>
                <c:pt idx="2257">
                  <c:v>123.4</c:v>
                </c:pt>
                <c:pt idx="2258">
                  <c:v>116.8</c:v>
                </c:pt>
                <c:pt idx="2259">
                  <c:v>115.39999999999999</c:v>
                </c:pt>
                <c:pt idx="2260">
                  <c:v>115.3</c:v>
                </c:pt>
                <c:pt idx="2261">
                  <c:v>112.3</c:v>
                </c:pt>
                <c:pt idx="2262">
                  <c:v>103.2</c:v>
                </c:pt>
                <c:pt idx="2263">
                  <c:v>98.1</c:v>
                </c:pt>
                <c:pt idx="2264">
                  <c:v>99.8</c:v>
                </c:pt>
                <c:pt idx="2265">
                  <c:v>99</c:v>
                </c:pt>
                <c:pt idx="2266">
                  <c:v>99.7</c:v>
                </c:pt>
                <c:pt idx="2267">
                  <c:v>100</c:v>
                </c:pt>
                <c:pt idx="2268">
                  <c:v>103.1</c:v>
                </c:pt>
                <c:pt idx="2269">
                  <c:v>103.3</c:v>
                </c:pt>
                <c:pt idx="2270">
                  <c:v>108.2</c:v>
                </c:pt>
                <c:pt idx="2271">
                  <c:v>106.2</c:v>
                </c:pt>
                <c:pt idx="2272">
                  <c:v>104.1</c:v>
                </c:pt>
                <c:pt idx="2273">
                  <c:v>108.2</c:v>
                </c:pt>
                <c:pt idx="2274">
                  <c:v>104.89999999999999</c:v>
                </c:pt>
                <c:pt idx="2275">
                  <c:v>105.60000000000001</c:v>
                </c:pt>
                <c:pt idx="2276">
                  <c:v>106.60000000000001</c:v>
                </c:pt>
                <c:pt idx="2277">
                  <c:v>106.69999999999999</c:v>
                </c:pt>
                <c:pt idx="2278">
                  <c:v>102.69999999999999</c:v>
                </c:pt>
                <c:pt idx="2279">
                  <c:v>101.2</c:v>
                </c:pt>
                <c:pt idx="2280">
                  <c:v>98.4</c:v>
                </c:pt>
                <c:pt idx="2281">
                  <c:v>95.5</c:v>
                </c:pt>
                <c:pt idx="2282">
                  <c:v>94.199999999999989</c:v>
                </c:pt>
                <c:pt idx="2283">
                  <c:v>92</c:v>
                </c:pt>
                <c:pt idx="2284">
                  <c:v>93.899999999999991</c:v>
                </c:pt>
                <c:pt idx="2285">
                  <c:v>89.600000000000009</c:v>
                </c:pt>
                <c:pt idx="2287">
                  <c:v>86.3</c:v>
                </c:pt>
                <c:pt idx="2288">
                  <c:v>82.699999999999989</c:v>
                </c:pt>
                <c:pt idx="2289">
                  <c:v>86</c:v>
                </c:pt>
                <c:pt idx="2290">
                  <c:v>95.399999999999991</c:v>
                </c:pt>
                <c:pt idx="2291">
                  <c:v>89.5</c:v>
                </c:pt>
                <c:pt idx="2292">
                  <c:v>93.4</c:v>
                </c:pt>
                <c:pt idx="2293">
                  <c:v>98.5</c:v>
                </c:pt>
                <c:pt idx="2294">
                  <c:v>101.2</c:v>
                </c:pt>
                <c:pt idx="2295">
                  <c:v>102.49999999999999</c:v>
                </c:pt>
                <c:pt idx="2296">
                  <c:v>99.4</c:v>
                </c:pt>
                <c:pt idx="2297">
                  <c:v>97.1</c:v>
                </c:pt>
                <c:pt idx="2298">
                  <c:v>105.69999999999999</c:v>
                </c:pt>
                <c:pt idx="2299">
                  <c:v>104.89999999999999</c:v>
                </c:pt>
                <c:pt idx="2300">
                  <c:v>102.4</c:v>
                </c:pt>
                <c:pt idx="2301">
                  <c:v>101</c:v>
                </c:pt>
                <c:pt idx="2302">
                  <c:v>94.399999999999991</c:v>
                </c:pt>
                <c:pt idx="2303">
                  <c:v>93.5</c:v>
                </c:pt>
                <c:pt idx="2304">
                  <c:v>95.5</c:v>
                </c:pt>
                <c:pt idx="2305">
                  <c:v>101.69999999999999</c:v>
                </c:pt>
                <c:pt idx="2306">
                  <c:v>97.7</c:v>
                </c:pt>
                <c:pt idx="2307">
                  <c:v>103</c:v>
                </c:pt>
                <c:pt idx="2308">
                  <c:v>102.60000000000001</c:v>
                </c:pt>
                <c:pt idx="2309">
                  <c:v>98.2</c:v>
                </c:pt>
                <c:pt idx="2310">
                  <c:v>100.4</c:v>
                </c:pt>
                <c:pt idx="2311">
                  <c:v>95.7</c:v>
                </c:pt>
                <c:pt idx="2312">
                  <c:v>98.9</c:v>
                </c:pt>
                <c:pt idx="2313">
                  <c:v>100.1</c:v>
                </c:pt>
                <c:pt idx="2314">
                  <c:v>99.2</c:v>
                </c:pt>
                <c:pt idx="2315">
                  <c:v>104.60000000000001</c:v>
                </c:pt>
                <c:pt idx="2316">
                  <c:v>103.89999999999999</c:v>
                </c:pt>
                <c:pt idx="2317">
                  <c:v>105.80000000000001</c:v>
                </c:pt>
                <c:pt idx="2318">
                  <c:v>107.2</c:v>
                </c:pt>
                <c:pt idx="2319">
                  <c:v>110.00000000000001</c:v>
                </c:pt>
                <c:pt idx="2320">
                  <c:v>115.10000000000001</c:v>
                </c:pt>
                <c:pt idx="2321">
                  <c:v>115.19999999999999</c:v>
                </c:pt>
                <c:pt idx="2322">
                  <c:v>118.6</c:v>
                </c:pt>
                <c:pt idx="2323">
                  <c:v>117.5</c:v>
                </c:pt>
                <c:pt idx="2324">
                  <c:v>116.9</c:v>
                </c:pt>
                <c:pt idx="2325">
                  <c:v>114.6</c:v>
                </c:pt>
                <c:pt idx="2326">
                  <c:v>110.60000000000001</c:v>
                </c:pt>
                <c:pt idx="2327">
                  <c:v>117.5</c:v>
                </c:pt>
                <c:pt idx="2328">
                  <c:v>119.6</c:v>
                </c:pt>
                <c:pt idx="2329">
                  <c:v>117.30000000000001</c:v>
                </c:pt>
                <c:pt idx="2330">
                  <c:v>116.3</c:v>
                </c:pt>
                <c:pt idx="2331">
                  <c:v>119</c:v>
                </c:pt>
                <c:pt idx="2332">
                  <c:v>113.5</c:v>
                </c:pt>
                <c:pt idx="2333">
                  <c:v>111.9</c:v>
                </c:pt>
                <c:pt idx="2334">
                  <c:v>108.89999999999999</c:v>
                </c:pt>
                <c:pt idx="2335">
                  <c:v>104.69999999999999</c:v>
                </c:pt>
                <c:pt idx="2336">
                  <c:v>107</c:v>
                </c:pt>
                <c:pt idx="2337">
                  <c:v>110.00000000000001</c:v>
                </c:pt>
                <c:pt idx="2338">
                  <c:v>106.3</c:v>
                </c:pt>
                <c:pt idx="2339">
                  <c:v>101.89999999999999</c:v>
                </c:pt>
                <c:pt idx="2340">
                  <c:v>100.1</c:v>
                </c:pt>
                <c:pt idx="2341">
                  <c:v>107</c:v>
                </c:pt>
                <c:pt idx="2342">
                  <c:v>106.1</c:v>
                </c:pt>
                <c:pt idx="2343">
                  <c:v>113.79999999999998</c:v>
                </c:pt>
                <c:pt idx="2344">
                  <c:v>116.5</c:v>
                </c:pt>
                <c:pt idx="2345">
                  <c:v>122</c:v>
                </c:pt>
                <c:pt idx="2346">
                  <c:v>121.10000000000001</c:v>
                </c:pt>
                <c:pt idx="2347">
                  <c:v>120.30000000000001</c:v>
                </c:pt>
                <c:pt idx="2348">
                  <c:v>119.5</c:v>
                </c:pt>
                <c:pt idx="2349">
                  <c:v>120.10000000000001</c:v>
                </c:pt>
                <c:pt idx="2350">
                  <c:v>122.2</c:v>
                </c:pt>
                <c:pt idx="2351">
                  <c:v>128.69999999999999</c:v>
                </c:pt>
                <c:pt idx="2352">
                  <c:v>126.69999999999999</c:v>
                </c:pt>
                <c:pt idx="2353">
                  <c:v>126.89999999999999</c:v>
                </c:pt>
                <c:pt idx="2354">
                  <c:v>125.8</c:v>
                </c:pt>
                <c:pt idx="2355">
                  <c:v>129</c:v>
                </c:pt>
                <c:pt idx="2356">
                  <c:v>133.6</c:v>
                </c:pt>
                <c:pt idx="2357">
                  <c:v>135.69999999999999</c:v>
                </c:pt>
                <c:pt idx="2358">
                  <c:v>134</c:v>
                </c:pt>
                <c:pt idx="2359">
                  <c:v>130.80000000000001</c:v>
                </c:pt>
                <c:pt idx="2360">
                  <c:v>129.29999999999998</c:v>
                </c:pt>
                <c:pt idx="2361">
                  <c:v>129</c:v>
                </c:pt>
                <c:pt idx="2362">
                  <c:v>128.5</c:v>
                </c:pt>
                <c:pt idx="2363">
                  <c:v>128.9</c:v>
                </c:pt>
                <c:pt idx="2364">
                  <c:v>123.50000000000001</c:v>
                </c:pt>
                <c:pt idx="2365">
                  <c:v>127.89999999999999</c:v>
                </c:pt>
                <c:pt idx="2366">
                  <c:v>134.60000000000002</c:v>
                </c:pt>
                <c:pt idx="2367">
                  <c:v>134.5</c:v>
                </c:pt>
                <c:pt idx="2368">
                  <c:v>135.5</c:v>
                </c:pt>
                <c:pt idx="2369">
                  <c:v>139.6</c:v>
                </c:pt>
                <c:pt idx="2370">
                  <c:v>142.9</c:v>
                </c:pt>
                <c:pt idx="2371">
                  <c:v>143.4</c:v>
                </c:pt>
                <c:pt idx="2372">
                  <c:v>143</c:v>
                </c:pt>
                <c:pt idx="2373">
                  <c:v>145</c:v>
                </c:pt>
                <c:pt idx="2374">
                  <c:v>143.6</c:v>
                </c:pt>
                <c:pt idx="2375">
                  <c:v>145.19999999999999</c:v>
                </c:pt>
                <c:pt idx="2376">
                  <c:v>147</c:v>
                </c:pt>
                <c:pt idx="2377">
                  <c:v>145.30000000000001</c:v>
                </c:pt>
                <c:pt idx="2378">
                  <c:v>145</c:v>
                </c:pt>
                <c:pt idx="2379">
                  <c:v>144.4</c:v>
                </c:pt>
                <c:pt idx="2380">
                  <c:v>145.70000000000002</c:v>
                </c:pt>
                <c:pt idx="2381">
                  <c:v>145.70000000000002</c:v>
                </c:pt>
                <c:pt idx="2382">
                  <c:v>144.30000000000001</c:v>
                </c:pt>
                <c:pt idx="2383">
                  <c:v>146</c:v>
                </c:pt>
                <c:pt idx="2384">
                  <c:v>149.80000000000001</c:v>
                </c:pt>
                <c:pt idx="2385">
                  <c:v>153.4</c:v>
                </c:pt>
                <c:pt idx="2386">
                  <c:v>151</c:v>
                </c:pt>
                <c:pt idx="2387">
                  <c:v>147.4</c:v>
                </c:pt>
                <c:pt idx="2388">
                  <c:v>146.6</c:v>
                </c:pt>
                <c:pt idx="2389">
                  <c:v>145.70000000000002</c:v>
                </c:pt>
                <c:pt idx="2390">
                  <c:v>142.70000000000002</c:v>
                </c:pt>
                <c:pt idx="2391">
                  <c:v>138.19999999999999</c:v>
                </c:pt>
                <c:pt idx="2392">
                  <c:v>144.6</c:v>
                </c:pt>
                <c:pt idx="2393">
                  <c:v>147.9</c:v>
                </c:pt>
                <c:pt idx="2394">
                  <c:v>147.30000000000001</c:v>
                </c:pt>
                <c:pt idx="2395">
                  <c:v>145.30000000000001</c:v>
                </c:pt>
                <c:pt idx="2396">
                  <c:v>147.9</c:v>
                </c:pt>
                <c:pt idx="2397">
                  <c:v>142</c:v>
                </c:pt>
                <c:pt idx="2398">
                  <c:v>140.1</c:v>
                </c:pt>
                <c:pt idx="2399">
                  <c:v>143.79999999999998</c:v>
                </c:pt>
                <c:pt idx="2400">
                  <c:v>150.1</c:v>
                </c:pt>
                <c:pt idx="2401">
                  <c:v>145.6</c:v>
                </c:pt>
                <c:pt idx="2402">
                  <c:v>147.6</c:v>
                </c:pt>
                <c:pt idx="2403">
                  <c:v>141.1</c:v>
                </c:pt>
                <c:pt idx="2404">
                  <c:v>143.1</c:v>
                </c:pt>
                <c:pt idx="2405">
                  <c:v>136.9</c:v>
                </c:pt>
                <c:pt idx="2406">
                  <c:v>137.20000000000002</c:v>
                </c:pt>
                <c:pt idx="2407">
                  <c:v>137.20000000000002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47063920"/>
        <c:axId val="347061568"/>
      </c:lineChart>
      <c:dateAx>
        <c:axId val="347063920"/>
        <c:scaling>
          <c:orientation val="minMax"/>
        </c:scaling>
        <c:delete val="0"/>
        <c:axPos val="b"/>
        <c:numFmt formatCode="[$-409]mmm\-yy;@" sourceLinked="0"/>
        <c:majorTickMark val="out"/>
        <c:minorTickMark val="none"/>
        <c:tickLblPos val="low"/>
        <c:spPr>
          <a:ln>
            <a:solidFill>
              <a:srgbClr val="000000"/>
            </a:solidFill>
          </a:ln>
        </c:spPr>
        <c:txPr>
          <a:bodyPr rot="-2400000"/>
          <a:lstStyle/>
          <a:p>
            <a:pPr>
              <a:defRPr sz="1500" baseline="0"/>
            </a:pPr>
            <a:endParaRPr lang="en-US"/>
          </a:p>
        </c:txPr>
        <c:crossAx val="347061568"/>
        <c:crosses val="autoZero"/>
        <c:auto val="1"/>
        <c:lblOffset val="100"/>
        <c:baseTimeUnit val="days"/>
        <c:majorUnit val="5"/>
        <c:majorTimeUnit val="months"/>
        <c:minorUnit val="6"/>
      </c:dateAx>
      <c:valAx>
        <c:axId val="347061568"/>
        <c:scaling>
          <c:orientation val="minMax"/>
          <c:max val="440"/>
          <c:min val="80"/>
        </c:scaling>
        <c:delete val="0"/>
        <c:axPos val="l"/>
        <c:majorGridlines>
          <c:spPr>
            <a:ln>
              <a:solidFill>
                <a:srgbClr val="000000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crossAx val="347063920"/>
        <c:crosses val="autoZero"/>
        <c:crossBetween val="between"/>
        <c:majorUnit val="30"/>
        <c:minorUnit val="10"/>
      </c:val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6436707450007389E-2"/>
          <c:y val="9.748341712210655E-2"/>
          <c:w val="0.77541691903896615"/>
          <c:h val="0.804115473398965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Production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Sheet1!$A$17:$A$32</c:f>
              <c:strCache>
                <c:ptCount val="16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15e</c:v>
                </c:pt>
                <c:pt idx="15">
                  <c:v>16f</c:v>
                </c:pt>
              </c:strCache>
            </c:strRef>
          </c:cat>
          <c:val>
            <c:numRef>
              <c:f>Sheet1!$B$17:$B$32</c:f>
              <c:numCache>
                <c:formatCode>General</c:formatCode>
                <c:ptCount val="16"/>
                <c:pt idx="0">
                  <c:v>98.507000000000005</c:v>
                </c:pt>
                <c:pt idx="1">
                  <c:v>91.025999999999996</c:v>
                </c:pt>
                <c:pt idx="2">
                  <c:v>96.694000000000003</c:v>
                </c:pt>
                <c:pt idx="3">
                  <c:v>121.517</c:v>
                </c:pt>
                <c:pt idx="4">
                  <c:v>116.333</c:v>
                </c:pt>
                <c:pt idx="5">
                  <c:v>123.01300000000001</c:v>
                </c:pt>
                <c:pt idx="6">
                  <c:v>120.577</c:v>
                </c:pt>
                <c:pt idx="7">
                  <c:v>108.3</c:v>
                </c:pt>
                <c:pt idx="8">
                  <c:v>103.35899999999999</c:v>
                </c:pt>
                <c:pt idx="9">
                  <c:v>117.63</c:v>
                </c:pt>
                <c:pt idx="10">
                  <c:v>127.61</c:v>
                </c:pt>
                <c:pt idx="11">
                  <c:v>123.944</c:v>
                </c:pt>
                <c:pt idx="12">
                  <c:v>120.366</c:v>
                </c:pt>
                <c:pt idx="13">
                  <c:v>119.081</c:v>
                </c:pt>
                <c:pt idx="14">
                  <c:v>97.92</c:v>
                </c:pt>
                <c:pt idx="15">
                  <c:v>102.548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49905880"/>
        <c:axId val="349895296"/>
      </c:barChart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Sheet1!$A$17:$A$32</c:f>
              <c:strCache>
                <c:ptCount val="16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15e</c:v>
                </c:pt>
                <c:pt idx="15">
                  <c:v>16f</c:v>
                </c:pt>
              </c:strCache>
            </c:strRef>
          </c:cat>
          <c:val>
            <c:numRef>
              <c:f>Sheet1!$C$17:$C$32</c:f>
              <c:numCache>
                <c:formatCode>General</c:formatCode>
                <c:ptCount val="16"/>
                <c:pt idx="0">
                  <c:v>21.461220043572986</c:v>
                </c:pt>
                <c:pt idx="1">
                  <c:v>19.831372549019608</c:v>
                </c:pt>
                <c:pt idx="2">
                  <c:v>21.066230936819174</c:v>
                </c:pt>
                <c:pt idx="3">
                  <c:v>26.474291938997823</c:v>
                </c:pt>
                <c:pt idx="4">
                  <c:v>25.344880174291941</c:v>
                </c:pt>
                <c:pt idx="5">
                  <c:v>26.800217864923749</c:v>
                </c:pt>
                <c:pt idx="6">
                  <c:v>26.269498910675381</c:v>
                </c:pt>
                <c:pt idx="7">
                  <c:v>23.594771241830067</c:v>
                </c:pt>
                <c:pt idx="8">
                  <c:v>22.518300653594771</c:v>
                </c:pt>
                <c:pt idx="9">
                  <c:v>25.627450980392158</c:v>
                </c:pt>
                <c:pt idx="10">
                  <c:v>27.80174291938998</c:v>
                </c:pt>
                <c:pt idx="11">
                  <c:v>27.003050108932463</c:v>
                </c:pt>
                <c:pt idx="12">
                  <c:v>26.223529411764705</c:v>
                </c:pt>
                <c:pt idx="13">
                  <c:v>25.943572984749458</c:v>
                </c:pt>
                <c:pt idx="14">
                  <c:v>21.333333333333336</c:v>
                </c:pt>
                <c:pt idx="15">
                  <c:v>22.34161220043573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49896864"/>
        <c:axId val="349902744"/>
      </c:barChart>
      <c:catAx>
        <c:axId val="3499058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3498952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49895296"/>
        <c:scaling>
          <c:orientation val="minMax"/>
          <c:max val="15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49905880"/>
        <c:crosses val="autoZero"/>
        <c:crossBetween val="between"/>
        <c:majorUnit val="25"/>
        <c:minorUnit val="1"/>
      </c:valAx>
      <c:valAx>
        <c:axId val="349902744"/>
        <c:scaling>
          <c:orientation val="minMax"/>
          <c:max val="32.679738600000007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Metric Tons</a:t>
                </a:r>
                <a:endParaRPr lang="en-US" sz="2000" dirty="0"/>
              </a:p>
            </c:rich>
          </c:tx>
          <c:layout>
            <c:manualLayout>
              <c:xMode val="edge"/>
              <c:yMode val="edge"/>
              <c:x val="0.9540174921414909"/>
              <c:y val="0.31181230098265528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crossAx val="349896864"/>
        <c:crosses val="max"/>
        <c:crossBetween val="between"/>
        <c:majorUnit val="5.4466230940000022"/>
      </c:valAx>
      <c:catAx>
        <c:axId val="3498968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49902744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7730889882675"/>
          <c:y val="6.9673451884563101E-2"/>
          <c:w val="0.72890488443490764"/>
          <c:h val="0.831925438636508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Cotton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Sheet1!$A$9:$A$23</c:f>
              <c:strCache>
                <c:ptCount val="15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13e</c:v>
                </c:pt>
                <c:pt idx="14">
                  <c:v>14f</c:v>
                </c:pt>
              </c:strCache>
            </c:strRef>
          </c:cat>
          <c:val>
            <c:numRef>
              <c:f>Sheet1!$B$9:$B$23</c:f>
              <c:numCache>
                <c:formatCode>#,##0.000</c:formatCode>
                <c:ptCount val="15"/>
                <c:pt idx="0">
                  <c:v>91.662299999999988</c:v>
                </c:pt>
                <c:pt idx="1">
                  <c:v>92.217690000000005</c:v>
                </c:pt>
                <c:pt idx="2">
                  <c:v>95.182829999999996</c:v>
                </c:pt>
                <c:pt idx="3">
                  <c:v>97.014239999999987</c:v>
                </c:pt>
                <c:pt idx="4">
                  <c:v>101.53998</c:v>
                </c:pt>
                <c:pt idx="5">
                  <c:v>110.49047999999999</c:v>
                </c:pt>
                <c:pt idx="6" formatCode="General">
                  <c:v>117.47646</c:v>
                </c:pt>
                <c:pt idx="7" formatCode="General">
                  <c:v>121.60287</c:v>
                </c:pt>
                <c:pt idx="8" formatCode="General">
                  <c:v>114.86433979503667</c:v>
                </c:pt>
                <c:pt idx="9" formatCode="General">
                  <c:v>112.89104999999999</c:v>
                </c:pt>
                <c:pt idx="10" formatCode="General">
                  <c:v>114.57368387101319</c:v>
                </c:pt>
                <c:pt idx="11" formatCode="General">
                  <c:v>107.51568715010544</c:v>
                </c:pt>
                <c:pt idx="12" formatCode="General">
                  <c:v>105.44634318742175</c:v>
                </c:pt>
                <c:pt idx="13" formatCode="General">
                  <c:v>108.59532052716757</c:v>
                </c:pt>
                <c:pt idx="14" formatCode="General">
                  <c:v>111.36337205792513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Polyester</c:v>
                </c:pt>
              </c:strCache>
            </c:strRef>
          </c:tx>
          <c:spPr>
            <a:pattFill prst="lgGrid">
              <a:fgClr>
                <a:srgbClr val="AE4E22">
                  <a:lumMod val="50000"/>
                </a:srgbClr>
              </a:fgClr>
              <a:bgClr>
                <a:srgbClr val="AE4E22"/>
              </a:bgClr>
            </a:pattFill>
            <a:ln>
              <a:solidFill>
                <a:srgbClr val="000000"/>
              </a:solidFill>
            </a:ln>
          </c:spPr>
          <c:invertIfNegative val="0"/>
          <c:cat>
            <c:strRef>
              <c:f>Sheet1!$A$9:$A$23</c:f>
              <c:strCache>
                <c:ptCount val="15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13e</c:v>
                </c:pt>
                <c:pt idx="14">
                  <c:v>14f</c:v>
                </c:pt>
              </c:strCache>
            </c:strRef>
          </c:cat>
          <c:val>
            <c:numRef>
              <c:f>Sheet1!$C$9:$C$23</c:f>
              <c:numCache>
                <c:formatCode>General</c:formatCode>
                <c:ptCount val="15"/>
                <c:pt idx="0">
                  <c:v>87.959911661730018</c:v>
                </c:pt>
                <c:pt idx="1">
                  <c:v>89.375353912350008</c:v>
                </c:pt>
                <c:pt idx="2">
                  <c:v>96.251101826399989</c:v>
                </c:pt>
                <c:pt idx="3">
                  <c:v>102.77555627987999</c:v>
                </c:pt>
                <c:pt idx="4">
                  <c:v>111.20765655743999</c:v>
                </c:pt>
                <c:pt idx="5">
                  <c:v>122.20277170401</c:v>
                </c:pt>
                <c:pt idx="6">
                  <c:v>130.66236268037997</c:v>
                </c:pt>
                <c:pt idx="7">
                  <c:v>146.29958167094998</c:v>
                </c:pt>
                <c:pt idx="8">
                  <c:v>141.70707158814002</c:v>
                </c:pt>
                <c:pt idx="9">
                  <c:v>152.14472999999998</c:v>
                </c:pt>
                <c:pt idx="10">
                  <c:v>170.24677199999996</c:v>
                </c:pt>
                <c:pt idx="11">
                  <c:v>185.15142</c:v>
                </c:pt>
                <c:pt idx="12">
                  <c:v>196.39692000000002</c:v>
                </c:pt>
                <c:pt idx="13">
                  <c:v>205.67454387462001</c:v>
                </c:pt>
                <c:pt idx="14">
                  <c:v>211.58345433554999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49906272"/>
        <c:axId val="349897648"/>
      </c:barChart>
      <c:barChart>
        <c:barDir val="col"/>
        <c:grouping val="clustere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Cotton 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Sheet1!$A$9:$A$23</c:f>
              <c:strCache>
                <c:ptCount val="15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13e</c:v>
                </c:pt>
                <c:pt idx="14">
                  <c:v>14f</c:v>
                </c:pt>
              </c:strCache>
            </c:strRef>
          </c:cat>
          <c:val>
            <c:numRef>
              <c:f>Sheet1!$D$9:$D$23</c:f>
              <c:numCache>
                <c:formatCode>General</c:formatCode>
                <c:ptCount val="15"/>
                <c:pt idx="0">
                  <c:v>19.97</c:v>
                </c:pt>
                <c:pt idx="1">
                  <c:v>20.091000000000001</c:v>
                </c:pt>
                <c:pt idx="2">
                  <c:v>20.736999999999998</c:v>
                </c:pt>
                <c:pt idx="3">
                  <c:v>21.135999999999999</c:v>
                </c:pt>
                <c:pt idx="4">
                  <c:v>22.122</c:v>
                </c:pt>
                <c:pt idx="5">
                  <c:v>24.071999999999999</c:v>
                </c:pt>
                <c:pt idx="6">
                  <c:v>25.594000000000001</c:v>
                </c:pt>
                <c:pt idx="7">
                  <c:v>26.492999999999999</c:v>
                </c:pt>
                <c:pt idx="8">
                  <c:v>25.024910630726943</c:v>
                </c:pt>
                <c:pt idx="9">
                  <c:v>24.594999999999999</c:v>
                </c:pt>
                <c:pt idx="10">
                  <c:v>24.961586900002875</c:v>
                </c:pt>
                <c:pt idx="11">
                  <c:v>23.423896982593778</c:v>
                </c:pt>
                <c:pt idx="12">
                  <c:v>22.973059517956809</c:v>
                </c:pt>
                <c:pt idx="13">
                  <c:v>23.659111225962434</c:v>
                </c:pt>
                <c:pt idx="14">
                  <c:v>24.262172561639463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Polyester 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Sheet1!$A$9:$A$23</c:f>
              <c:strCache>
                <c:ptCount val="15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13e</c:v>
                </c:pt>
                <c:pt idx="14">
                  <c:v>14f</c:v>
                </c:pt>
              </c:strCache>
            </c:strRef>
          </c:cat>
          <c:val>
            <c:numRef>
              <c:f>Sheet1!$E$9:$E$23</c:f>
              <c:numCache>
                <c:formatCode>General</c:formatCode>
                <c:ptCount val="15"/>
                <c:pt idx="0">
                  <c:v>19.163379447000004</c:v>
                </c:pt>
                <c:pt idx="1">
                  <c:v>19.471754665000002</c:v>
                </c:pt>
                <c:pt idx="2">
                  <c:v>20.969738959999997</c:v>
                </c:pt>
                <c:pt idx="3">
                  <c:v>22.391188732</c:v>
                </c:pt>
                <c:pt idx="4">
                  <c:v>24.228247615999997</c:v>
                </c:pt>
                <c:pt idx="5">
                  <c:v>26.623697539000002</c:v>
                </c:pt>
                <c:pt idx="6">
                  <c:v>28.466745681999996</c:v>
                </c:pt>
                <c:pt idx="7">
                  <c:v>31.873547204999994</c:v>
                </c:pt>
                <c:pt idx="8">
                  <c:v>30.873000346000005</c:v>
                </c:pt>
                <c:pt idx="9">
                  <c:v>33.146999999999998</c:v>
                </c:pt>
                <c:pt idx="10">
                  <c:v>37.090799999999994</c:v>
                </c:pt>
                <c:pt idx="11">
                  <c:v>40.338000000000001</c:v>
                </c:pt>
                <c:pt idx="12">
                  <c:v>42.788000000000004</c:v>
                </c:pt>
                <c:pt idx="13">
                  <c:v>44.809268818000007</c:v>
                </c:pt>
                <c:pt idx="14">
                  <c:v>46.096613144999999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49901960"/>
        <c:axId val="349898040"/>
      </c:barChart>
      <c:catAx>
        <c:axId val="349906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349897648"/>
        <c:crosses val="autoZero"/>
        <c:auto val="1"/>
        <c:lblAlgn val="ctr"/>
        <c:lblOffset val="100"/>
        <c:tickMarkSkip val="1"/>
        <c:noMultiLvlLbl val="0"/>
      </c:catAx>
      <c:valAx>
        <c:axId val="349897648"/>
        <c:scaling>
          <c:orientation val="minMax"/>
          <c:max val="22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crossAx val="349906272"/>
        <c:crosses val="autoZero"/>
        <c:crossBetween val="between"/>
        <c:majorUnit val="20"/>
        <c:minorUnit val="10"/>
      </c:valAx>
      <c:valAx>
        <c:axId val="349898040"/>
        <c:scaling>
          <c:orientation val="minMax"/>
          <c:max val="47.93028322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Metric Tons</a:t>
                </a:r>
                <a:endParaRPr lang="en-US" sz="2000" dirty="0"/>
              </a:p>
            </c:rich>
          </c:tx>
          <c:layout/>
          <c:overlay val="0"/>
        </c:title>
        <c:numFmt formatCode="#,##0.0" sourceLinked="0"/>
        <c:majorTickMark val="out"/>
        <c:minorTickMark val="none"/>
        <c:tickLblPos val="nextTo"/>
        <c:crossAx val="349901960"/>
        <c:crosses val="max"/>
        <c:crossBetween val="between"/>
        <c:majorUnit val="4.3572984750000003"/>
        <c:minorUnit val="1"/>
      </c:valAx>
      <c:catAx>
        <c:axId val="3499019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49898040"/>
        <c:crosses val="autoZero"/>
        <c:auto val="1"/>
        <c:lblAlgn val="ctr"/>
        <c:lblOffset val="100"/>
        <c:noMultiLvlLbl val="0"/>
      </c:catAx>
    </c:plotArea>
    <c:legend>
      <c:legendPos val="t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35886020555098769"/>
          <c:y val="8.3429895712630361E-2"/>
          <c:w val="0.28227958889802457"/>
          <c:h val="6.432258829755202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Cents per Pound</a:t>
            </a:r>
            <a:endParaRPr lang="en-US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9.324356514259248E-2"/>
          <c:y val="7.3323633458861115E-2"/>
          <c:w val="0.8770170272833544"/>
          <c:h val="0.7670126288561757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 FE Index</c:v>
                </c:pt>
              </c:strCache>
            </c:strRef>
          </c:tx>
          <c:spPr>
            <a:ln w="41275">
              <a:solidFill>
                <a:srgbClr val="1E3E92"/>
              </a:solidFill>
            </a:ln>
          </c:spPr>
          <c:marker>
            <c:symbol val="none"/>
          </c:marker>
          <c:cat>
            <c:numRef>
              <c:f>Sheet1!$A$2:$A$101</c:f>
              <c:numCache>
                <c:formatCode>[$-409]mmm\-yy;@</c:formatCode>
                <c:ptCount val="100"/>
                <c:pt idx="0">
                  <c:v>39508</c:v>
                </c:pt>
                <c:pt idx="1">
                  <c:v>39539</c:v>
                </c:pt>
                <c:pt idx="2">
                  <c:v>39569</c:v>
                </c:pt>
                <c:pt idx="3">
                  <c:v>39600</c:v>
                </c:pt>
                <c:pt idx="4">
                  <c:v>39630</c:v>
                </c:pt>
                <c:pt idx="5">
                  <c:v>39661</c:v>
                </c:pt>
                <c:pt idx="6">
                  <c:v>39692</c:v>
                </c:pt>
                <c:pt idx="7">
                  <c:v>39722</c:v>
                </c:pt>
                <c:pt idx="8">
                  <c:v>39753</c:v>
                </c:pt>
                <c:pt idx="9">
                  <c:v>39783</c:v>
                </c:pt>
                <c:pt idx="10">
                  <c:v>39814</c:v>
                </c:pt>
                <c:pt idx="11">
                  <c:v>39845</c:v>
                </c:pt>
                <c:pt idx="12">
                  <c:v>39873</c:v>
                </c:pt>
                <c:pt idx="13">
                  <c:v>39904</c:v>
                </c:pt>
                <c:pt idx="14">
                  <c:v>39934</c:v>
                </c:pt>
                <c:pt idx="15">
                  <c:v>39965</c:v>
                </c:pt>
                <c:pt idx="16">
                  <c:v>39995</c:v>
                </c:pt>
                <c:pt idx="17">
                  <c:v>40026</c:v>
                </c:pt>
                <c:pt idx="18">
                  <c:v>40057</c:v>
                </c:pt>
                <c:pt idx="19">
                  <c:v>40087</c:v>
                </c:pt>
                <c:pt idx="20">
                  <c:v>40118</c:v>
                </c:pt>
                <c:pt idx="21">
                  <c:v>40148</c:v>
                </c:pt>
                <c:pt idx="22">
                  <c:v>40179</c:v>
                </c:pt>
                <c:pt idx="23">
                  <c:v>40210</c:v>
                </c:pt>
                <c:pt idx="24">
                  <c:v>40238</c:v>
                </c:pt>
                <c:pt idx="25">
                  <c:v>40269</c:v>
                </c:pt>
                <c:pt idx="26">
                  <c:v>40299</c:v>
                </c:pt>
                <c:pt idx="27">
                  <c:v>40330</c:v>
                </c:pt>
                <c:pt idx="28">
                  <c:v>40360</c:v>
                </c:pt>
                <c:pt idx="29">
                  <c:v>40391</c:v>
                </c:pt>
                <c:pt idx="30">
                  <c:v>40422</c:v>
                </c:pt>
                <c:pt idx="31">
                  <c:v>40452</c:v>
                </c:pt>
                <c:pt idx="32">
                  <c:v>40483</c:v>
                </c:pt>
                <c:pt idx="33">
                  <c:v>40513</c:v>
                </c:pt>
                <c:pt idx="34">
                  <c:v>40544</c:v>
                </c:pt>
                <c:pt idx="35">
                  <c:v>40575</c:v>
                </c:pt>
                <c:pt idx="36">
                  <c:v>40603</c:v>
                </c:pt>
                <c:pt idx="37">
                  <c:v>40634</c:v>
                </c:pt>
                <c:pt idx="38">
                  <c:v>40664</c:v>
                </c:pt>
                <c:pt idx="39">
                  <c:v>40695</c:v>
                </c:pt>
                <c:pt idx="40">
                  <c:v>40725</c:v>
                </c:pt>
                <c:pt idx="41">
                  <c:v>40756</c:v>
                </c:pt>
                <c:pt idx="42">
                  <c:v>40787</c:v>
                </c:pt>
                <c:pt idx="43">
                  <c:v>40817</c:v>
                </c:pt>
                <c:pt idx="44">
                  <c:v>40848</c:v>
                </c:pt>
                <c:pt idx="45">
                  <c:v>40878</c:v>
                </c:pt>
                <c:pt idx="46">
                  <c:v>40909</c:v>
                </c:pt>
                <c:pt idx="47">
                  <c:v>40940</c:v>
                </c:pt>
                <c:pt idx="48">
                  <c:v>40969</c:v>
                </c:pt>
                <c:pt idx="49">
                  <c:v>41000</c:v>
                </c:pt>
                <c:pt idx="50">
                  <c:v>41030</c:v>
                </c:pt>
                <c:pt idx="51">
                  <c:v>41061</c:v>
                </c:pt>
                <c:pt idx="52">
                  <c:v>41091</c:v>
                </c:pt>
                <c:pt idx="53">
                  <c:v>41122</c:v>
                </c:pt>
                <c:pt idx="54">
                  <c:v>41153</c:v>
                </c:pt>
                <c:pt idx="55">
                  <c:v>41183</c:v>
                </c:pt>
                <c:pt idx="56">
                  <c:v>41214</c:v>
                </c:pt>
                <c:pt idx="57">
                  <c:v>41244</c:v>
                </c:pt>
                <c:pt idx="58">
                  <c:v>41275</c:v>
                </c:pt>
                <c:pt idx="59">
                  <c:v>41306</c:v>
                </c:pt>
                <c:pt idx="60">
                  <c:v>41334</c:v>
                </c:pt>
                <c:pt idx="61">
                  <c:v>41365</c:v>
                </c:pt>
                <c:pt idx="62">
                  <c:v>41395</c:v>
                </c:pt>
                <c:pt idx="63">
                  <c:v>41426</c:v>
                </c:pt>
                <c:pt idx="64">
                  <c:v>41456</c:v>
                </c:pt>
                <c:pt idx="65">
                  <c:v>41487</c:v>
                </c:pt>
                <c:pt idx="66">
                  <c:v>41518</c:v>
                </c:pt>
                <c:pt idx="67">
                  <c:v>41548</c:v>
                </c:pt>
                <c:pt idx="68">
                  <c:v>41579</c:v>
                </c:pt>
                <c:pt idx="69">
                  <c:v>41609</c:v>
                </c:pt>
                <c:pt idx="70">
                  <c:v>41640</c:v>
                </c:pt>
                <c:pt idx="71">
                  <c:v>41671</c:v>
                </c:pt>
                <c:pt idx="72">
                  <c:v>41699</c:v>
                </c:pt>
                <c:pt idx="73">
                  <c:v>41730</c:v>
                </c:pt>
                <c:pt idx="74">
                  <c:v>41760</c:v>
                </c:pt>
                <c:pt idx="75">
                  <c:v>41791</c:v>
                </c:pt>
                <c:pt idx="76">
                  <c:v>41821</c:v>
                </c:pt>
                <c:pt idx="77">
                  <c:v>41852</c:v>
                </c:pt>
                <c:pt idx="78">
                  <c:v>41883</c:v>
                </c:pt>
                <c:pt idx="79">
                  <c:v>41913</c:v>
                </c:pt>
                <c:pt idx="80">
                  <c:v>41944</c:v>
                </c:pt>
                <c:pt idx="81">
                  <c:v>41974</c:v>
                </c:pt>
                <c:pt idx="82">
                  <c:v>42005</c:v>
                </c:pt>
                <c:pt idx="83">
                  <c:v>42036</c:v>
                </c:pt>
                <c:pt idx="84">
                  <c:v>42064</c:v>
                </c:pt>
                <c:pt idx="85">
                  <c:v>42095</c:v>
                </c:pt>
                <c:pt idx="86">
                  <c:v>42125</c:v>
                </c:pt>
                <c:pt idx="87">
                  <c:v>42156</c:v>
                </c:pt>
                <c:pt idx="88">
                  <c:v>42186</c:v>
                </c:pt>
                <c:pt idx="89">
                  <c:v>42217</c:v>
                </c:pt>
                <c:pt idx="90">
                  <c:v>42248</c:v>
                </c:pt>
                <c:pt idx="91">
                  <c:v>42278</c:v>
                </c:pt>
                <c:pt idx="92">
                  <c:v>42309</c:v>
                </c:pt>
                <c:pt idx="93">
                  <c:v>42339</c:v>
                </c:pt>
                <c:pt idx="94">
                  <c:v>42370</c:v>
                </c:pt>
                <c:pt idx="95">
                  <c:v>42401</c:v>
                </c:pt>
                <c:pt idx="96">
                  <c:v>42430</c:v>
                </c:pt>
                <c:pt idx="97">
                  <c:v>42461</c:v>
                </c:pt>
                <c:pt idx="98">
                  <c:v>42491</c:v>
                </c:pt>
                <c:pt idx="99">
                  <c:v>42522</c:v>
                </c:pt>
              </c:numCache>
            </c:numRef>
          </c:cat>
          <c:val>
            <c:numRef>
              <c:f>Sheet1!$B$2:$B$101</c:f>
              <c:numCache>
                <c:formatCode>General</c:formatCode>
                <c:ptCount val="100"/>
                <c:pt idx="0">
                  <c:v>81.540000000000006</c:v>
                </c:pt>
                <c:pt idx="1">
                  <c:v>77.48</c:v>
                </c:pt>
                <c:pt idx="2">
                  <c:v>75.87</c:v>
                </c:pt>
                <c:pt idx="3">
                  <c:v>78.5</c:v>
                </c:pt>
                <c:pt idx="4">
                  <c:v>78.44</c:v>
                </c:pt>
                <c:pt idx="5">
                  <c:v>78.040000000000006</c:v>
                </c:pt>
                <c:pt idx="6">
                  <c:v>73.59</c:v>
                </c:pt>
                <c:pt idx="7">
                  <c:v>62.3</c:v>
                </c:pt>
                <c:pt idx="8">
                  <c:v>54.96</c:v>
                </c:pt>
                <c:pt idx="9">
                  <c:v>55.47</c:v>
                </c:pt>
                <c:pt idx="10">
                  <c:v>57.69</c:v>
                </c:pt>
                <c:pt idx="11">
                  <c:v>55.21</c:v>
                </c:pt>
                <c:pt idx="12">
                  <c:v>51.5</c:v>
                </c:pt>
                <c:pt idx="13">
                  <c:v>56.78</c:v>
                </c:pt>
                <c:pt idx="14">
                  <c:v>61.95</c:v>
                </c:pt>
                <c:pt idx="15">
                  <c:v>61.39</c:v>
                </c:pt>
                <c:pt idx="16">
                  <c:v>64.8</c:v>
                </c:pt>
                <c:pt idx="17">
                  <c:v>64.260000000000005</c:v>
                </c:pt>
                <c:pt idx="18">
                  <c:v>64.069999999999993</c:v>
                </c:pt>
                <c:pt idx="19">
                  <c:v>66.819999999999993</c:v>
                </c:pt>
                <c:pt idx="20">
                  <c:v>71.78</c:v>
                </c:pt>
                <c:pt idx="21">
                  <c:v>76.78</c:v>
                </c:pt>
                <c:pt idx="22">
                  <c:v>77.39</c:v>
                </c:pt>
                <c:pt idx="23">
                  <c:v>80.05</c:v>
                </c:pt>
                <c:pt idx="24">
                  <c:v>85.8</c:v>
                </c:pt>
                <c:pt idx="25">
                  <c:v>88.08</c:v>
                </c:pt>
                <c:pt idx="26">
                  <c:v>90.07</c:v>
                </c:pt>
                <c:pt idx="27">
                  <c:v>93.04</c:v>
                </c:pt>
                <c:pt idx="29">
                  <c:v>90.35</c:v>
                </c:pt>
                <c:pt idx="30">
                  <c:v>104.7</c:v>
                </c:pt>
                <c:pt idx="31">
                  <c:v>126.5</c:v>
                </c:pt>
                <c:pt idx="32">
                  <c:v>155.4</c:v>
                </c:pt>
                <c:pt idx="33">
                  <c:v>168.2</c:v>
                </c:pt>
                <c:pt idx="34">
                  <c:v>178.9</c:v>
                </c:pt>
                <c:pt idx="35">
                  <c:v>213.1</c:v>
                </c:pt>
                <c:pt idx="36">
                  <c:v>229.6</c:v>
                </c:pt>
                <c:pt idx="37">
                  <c:v>216.6</c:v>
                </c:pt>
                <c:pt idx="38">
                  <c:v>165.5</c:v>
                </c:pt>
                <c:pt idx="39">
                  <c:v>167.1</c:v>
                </c:pt>
                <c:pt idx="41">
                  <c:v>114.1</c:v>
                </c:pt>
                <c:pt idx="42">
                  <c:v>116.8</c:v>
                </c:pt>
                <c:pt idx="43">
                  <c:v>110.6</c:v>
                </c:pt>
                <c:pt idx="44">
                  <c:v>104.6</c:v>
                </c:pt>
                <c:pt idx="45">
                  <c:v>95.45</c:v>
                </c:pt>
                <c:pt idx="46">
                  <c:v>101.1</c:v>
                </c:pt>
                <c:pt idx="47">
                  <c:v>100.7</c:v>
                </c:pt>
                <c:pt idx="48">
                  <c:v>99.5</c:v>
                </c:pt>
                <c:pt idx="49">
                  <c:v>100.1</c:v>
                </c:pt>
                <c:pt idx="50">
                  <c:v>88.53</c:v>
                </c:pt>
                <c:pt idx="51">
                  <c:v>82.18</c:v>
                </c:pt>
                <c:pt idx="52">
                  <c:v>83.97</c:v>
                </c:pt>
                <c:pt idx="53">
                  <c:v>84.4</c:v>
                </c:pt>
                <c:pt idx="54">
                  <c:v>84.15</c:v>
                </c:pt>
                <c:pt idx="55">
                  <c:v>81.95</c:v>
                </c:pt>
                <c:pt idx="56">
                  <c:v>80.87</c:v>
                </c:pt>
                <c:pt idx="57">
                  <c:v>83.37</c:v>
                </c:pt>
                <c:pt idx="58">
                  <c:v>85.51</c:v>
                </c:pt>
                <c:pt idx="59">
                  <c:v>89.71</c:v>
                </c:pt>
                <c:pt idx="60">
                  <c:v>94.45</c:v>
                </c:pt>
                <c:pt idx="61">
                  <c:v>92.68</c:v>
                </c:pt>
                <c:pt idx="62">
                  <c:v>92.74</c:v>
                </c:pt>
                <c:pt idx="63">
                  <c:v>93.08</c:v>
                </c:pt>
                <c:pt idx="64">
                  <c:v>92.62</c:v>
                </c:pt>
                <c:pt idx="65">
                  <c:v>92.71</c:v>
                </c:pt>
                <c:pt idx="66">
                  <c:v>90.09</c:v>
                </c:pt>
                <c:pt idx="67">
                  <c:v>89.35</c:v>
                </c:pt>
                <c:pt idx="68">
                  <c:v>84.65</c:v>
                </c:pt>
                <c:pt idx="69">
                  <c:v>87.49</c:v>
                </c:pt>
                <c:pt idx="70">
                  <c:v>90.96</c:v>
                </c:pt>
                <c:pt idx="71">
                  <c:v>94.05</c:v>
                </c:pt>
                <c:pt idx="72">
                  <c:v>96.95</c:v>
                </c:pt>
                <c:pt idx="73">
                  <c:v>94.2</c:v>
                </c:pt>
                <c:pt idx="74">
                  <c:v>92.71</c:v>
                </c:pt>
                <c:pt idx="75">
                  <c:v>90.9</c:v>
                </c:pt>
                <c:pt idx="76">
                  <c:v>83.84</c:v>
                </c:pt>
                <c:pt idx="77">
                  <c:v>74</c:v>
                </c:pt>
                <c:pt idx="78">
                  <c:v>73.38</c:v>
                </c:pt>
                <c:pt idx="79">
                  <c:v>70.34</c:v>
                </c:pt>
                <c:pt idx="80">
                  <c:v>67.56</c:v>
                </c:pt>
                <c:pt idx="81">
                  <c:v>68.3</c:v>
                </c:pt>
                <c:pt idx="82">
                  <c:v>67.349999999999994</c:v>
                </c:pt>
                <c:pt idx="83">
                  <c:v>69.84</c:v>
                </c:pt>
                <c:pt idx="84">
                  <c:v>69.349999999999994</c:v>
                </c:pt>
                <c:pt idx="85">
                  <c:v>71.7</c:v>
                </c:pt>
                <c:pt idx="86">
                  <c:v>72.86</c:v>
                </c:pt>
                <c:pt idx="87">
                  <c:v>72.349999999999994</c:v>
                </c:pt>
                <c:pt idx="88">
                  <c:v>72.349999999999994</c:v>
                </c:pt>
                <c:pt idx="89">
                  <c:v>71.819999999999993</c:v>
                </c:pt>
                <c:pt idx="90">
                  <c:v>68.739999999999995</c:v>
                </c:pt>
                <c:pt idx="91">
                  <c:v>69.03</c:v>
                </c:pt>
                <c:pt idx="92">
                  <c:v>69.22</c:v>
                </c:pt>
                <c:pt idx="93">
                  <c:v>70.39</c:v>
                </c:pt>
                <c:pt idx="94">
                  <c:v>68.75</c:v>
                </c:pt>
                <c:pt idx="95">
                  <c:v>66.569999999999993</c:v>
                </c:pt>
                <c:pt idx="96">
                  <c:v>65.459999999999994</c:v>
                </c:pt>
                <c:pt idx="97">
                  <c:v>69.278571428571411</c:v>
                </c:pt>
                <c:pt idx="98">
                  <c:v>70.28</c:v>
                </c:pt>
                <c:pt idx="99">
                  <c:v>74.102272727272734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Asian Polyester Staple</c:v>
                </c:pt>
              </c:strCache>
            </c:strRef>
          </c:tx>
          <c:spPr>
            <a:ln w="41275"/>
          </c:spPr>
          <c:marker>
            <c:symbol val="none"/>
          </c:marker>
          <c:cat>
            <c:numRef>
              <c:f>Sheet1!$A$2:$A$101</c:f>
              <c:numCache>
                <c:formatCode>[$-409]mmm\-yy;@</c:formatCode>
                <c:ptCount val="100"/>
                <c:pt idx="0">
                  <c:v>39508</c:v>
                </c:pt>
                <c:pt idx="1">
                  <c:v>39539</c:v>
                </c:pt>
                <c:pt idx="2">
                  <c:v>39569</c:v>
                </c:pt>
                <c:pt idx="3">
                  <c:v>39600</c:v>
                </c:pt>
                <c:pt idx="4">
                  <c:v>39630</c:v>
                </c:pt>
                <c:pt idx="5">
                  <c:v>39661</c:v>
                </c:pt>
                <c:pt idx="6">
                  <c:v>39692</c:v>
                </c:pt>
                <c:pt idx="7">
                  <c:v>39722</c:v>
                </c:pt>
                <c:pt idx="8">
                  <c:v>39753</c:v>
                </c:pt>
                <c:pt idx="9">
                  <c:v>39783</c:v>
                </c:pt>
                <c:pt idx="10">
                  <c:v>39814</c:v>
                </c:pt>
                <c:pt idx="11">
                  <c:v>39845</c:v>
                </c:pt>
                <c:pt idx="12">
                  <c:v>39873</c:v>
                </c:pt>
                <c:pt idx="13">
                  <c:v>39904</c:v>
                </c:pt>
                <c:pt idx="14">
                  <c:v>39934</c:v>
                </c:pt>
                <c:pt idx="15">
                  <c:v>39965</c:v>
                </c:pt>
                <c:pt idx="16">
                  <c:v>39995</c:v>
                </c:pt>
                <c:pt idx="17">
                  <c:v>40026</c:v>
                </c:pt>
                <c:pt idx="18">
                  <c:v>40057</c:v>
                </c:pt>
                <c:pt idx="19">
                  <c:v>40087</c:v>
                </c:pt>
                <c:pt idx="20">
                  <c:v>40118</c:v>
                </c:pt>
                <c:pt idx="21">
                  <c:v>40148</c:v>
                </c:pt>
                <c:pt idx="22">
                  <c:v>40179</c:v>
                </c:pt>
                <c:pt idx="23">
                  <c:v>40210</c:v>
                </c:pt>
                <c:pt idx="24">
                  <c:v>40238</c:v>
                </c:pt>
                <c:pt idx="25">
                  <c:v>40269</c:v>
                </c:pt>
                <c:pt idx="26">
                  <c:v>40299</c:v>
                </c:pt>
                <c:pt idx="27">
                  <c:v>40330</c:v>
                </c:pt>
                <c:pt idx="28">
                  <c:v>40360</c:v>
                </c:pt>
                <c:pt idx="29">
                  <c:v>40391</c:v>
                </c:pt>
                <c:pt idx="30">
                  <c:v>40422</c:v>
                </c:pt>
                <c:pt idx="31">
                  <c:v>40452</c:v>
                </c:pt>
                <c:pt idx="32">
                  <c:v>40483</c:v>
                </c:pt>
                <c:pt idx="33">
                  <c:v>40513</c:v>
                </c:pt>
                <c:pt idx="34">
                  <c:v>40544</c:v>
                </c:pt>
                <c:pt idx="35">
                  <c:v>40575</c:v>
                </c:pt>
                <c:pt idx="36">
                  <c:v>40603</c:v>
                </c:pt>
                <c:pt idx="37">
                  <c:v>40634</c:v>
                </c:pt>
                <c:pt idx="38">
                  <c:v>40664</c:v>
                </c:pt>
                <c:pt idx="39">
                  <c:v>40695</c:v>
                </c:pt>
                <c:pt idx="40">
                  <c:v>40725</c:v>
                </c:pt>
                <c:pt idx="41">
                  <c:v>40756</c:v>
                </c:pt>
                <c:pt idx="42">
                  <c:v>40787</c:v>
                </c:pt>
                <c:pt idx="43">
                  <c:v>40817</c:v>
                </c:pt>
                <c:pt idx="44">
                  <c:v>40848</c:v>
                </c:pt>
                <c:pt idx="45">
                  <c:v>40878</c:v>
                </c:pt>
                <c:pt idx="46">
                  <c:v>40909</c:v>
                </c:pt>
                <c:pt idx="47">
                  <c:v>40940</c:v>
                </c:pt>
                <c:pt idx="48">
                  <c:v>40969</c:v>
                </c:pt>
                <c:pt idx="49">
                  <c:v>41000</c:v>
                </c:pt>
                <c:pt idx="50">
                  <c:v>41030</c:v>
                </c:pt>
                <c:pt idx="51">
                  <c:v>41061</c:v>
                </c:pt>
                <c:pt idx="52">
                  <c:v>41091</c:v>
                </c:pt>
                <c:pt idx="53">
                  <c:v>41122</c:v>
                </c:pt>
                <c:pt idx="54">
                  <c:v>41153</c:v>
                </c:pt>
                <c:pt idx="55">
                  <c:v>41183</c:v>
                </c:pt>
                <c:pt idx="56">
                  <c:v>41214</c:v>
                </c:pt>
                <c:pt idx="57">
                  <c:v>41244</c:v>
                </c:pt>
                <c:pt idx="58">
                  <c:v>41275</c:v>
                </c:pt>
                <c:pt idx="59">
                  <c:v>41306</c:v>
                </c:pt>
                <c:pt idx="60">
                  <c:v>41334</c:v>
                </c:pt>
                <c:pt idx="61">
                  <c:v>41365</c:v>
                </c:pt>
                <c:pt idx="62">
                  <c:v>41395</c:v>
                </c:pt>
                <c:pt idx="63">
                  <c:v>41426</c:v>
                </c:pt>
                <c:pt idx="64">
                  <c:v>41456</c:v>
                </c:pt>
                <c:pt idx="65">
                  <c:v>41487</c:v>
                </c:pt>
                <c:pt idx="66">
                  <c:v>41518</c:v>
                </c:pt>
                <c:pt idx="67">
                  <c:v>41548</c:v>
                </c:pt>
                <c:pt idx="68">
                  <c:v>41579</c:v>
                </c:pt>
                <c:pt idx="69">
                  <c:v>41609</c:v>
                </c:pt>
                <c:pt idx="70">
                  <c:v>41640</c:v>
                </c:pt>
                <c:pt idx="71">
                  <c:v>41671</c:v>
                </c:pt>
                <c:pt idx="72">
                  <c:v>41699</c:v>
                </c:pt>
                <c:pt idx="73">
                  <c:v>41730</c:v>
                </c:pt>
                <c:pt idx="74">
                  <c:v>41760</c:v>
                </c:pt>
                <c:pt idx="75">
                  <c:v>41791</c:v>
                </c:pt>
                <c:pt idx="76">
                  <c:v>41821</c:v>
                </c:pt>
                <c:pt idx="77">
                  <c:v>41852</c:v>
                </c:pt>
                <c:pt idx="78">
                  <c:v>41883</c:v>
                </c:pt>
                <c:pt idx="79">
                  <c:v>41913</c:v>
                </c:pt>
                <c:pt idx="80">
                  <c:v>41944</c:v>
                </c:pt>
                <c:pt idx="81">
                  <c:v>41974</c:v>
                </c:pt>
                <c:pt idx="82">
                  <c:v>42005</c:v>
                </c:pt>
                <c:pt idx="83">
                  <c:v>42036</c:v>
                </c:pt>
                <c:pt idx="84">
                  <c:v>42064</c:v>
                </c:pt>
                <c:pt idx="85">
                  <c:v>42095</c:v>
                </c:pt>
                <c:pt idx="86">
                  <c:v>42125</c:v>
                </c:pt>
                <c:pt idx="87">
                  <c:v>42156</c:v>
                </c:pt>
                <c:pt idx="88">
                  <c:v>42186</c:v>
                </c:pt>
                <c:pt idx="89">
                  <c:v>42217</c:v>
                </c:pt>
                <c:pt idx="90">
                  <c:v>42248</c:v>
                </c:pt>
                <c:pt idx="91">
                  <c:v>42278</c:v>
                </c:pt>
                <c:pt idx="92">
                  <c:v>42309</c:v>
                </c:pt>
                <c:pt idx="93">
                  <c:v>42339</c:v>
                </c:pt>
                <c:pt idx="94">
                  <c:v>42370</c:v>
                </c:pt>
                <c:pt idx="95">
                  <c:v>42401</c:v>
                </c:pt>
                <c:pt idx="96">
                  <c:v>42430</c:v>
                </c:pt>
                <c:pt idx="97">
                  <c:v>42461</c:v>
                </c:pt>
                <c:pt idx="98">
                  <c:v>42491</c:v>
                </c:pt>
                <c:pt idx="99">
                  <c:v>42522</c:v>
                </c:pt>
              </c:numCache>
            </c:numRef>
          </c:cat>
          <c:val>
            <c:numRef>
              <c:f>Sheet1!$C$2:$C$101</c:f>
              <c:numCache>
                <c:formatCode>0.00</c:formatCode>
                <c:ptCount val="100"/>
                <c:pt idx="0">
                  <c:v>73.029999999999987</c:v>
                </c:pt>
                <c:pt idx="1">
                  <c:v>71.213333333333324</c:v>
                </c:pt>
                <c:pt idx="2">
                  <c:v>76.053333333333327</c:v>
                </c:pt>
                <c:pt idx="3">
                  <c:v>79.226666666666674</c:v>
                </c:pt>
                <c:pt idx="4">
                  <c:v>76.053333333333342</c:v>
                </c:pt>
                <c:pt idx="5">
                  <c:v>71.366666666666674</c:v>
                </c:pt>
                <c:pt idx="6">
                  <c:v>62.596666666666664</c:v>
                </c:pt>
                <c:pt idx="7">
                  <c:v>52.616666666666667</c:v>
                </c:pt>
                <c:pt idx="8">
                  <c:v>48.836666666666666</c:v>
                </c:pt>
                <c:pt idx="9">
                  <c:v>49.743333333333332</c:v>
                </c:pt>
                <c:pt idx="10">
                  <c:v>53.826666666666675</c:v>
                </c:pt>
                <c:pt idx="11">
                  <c:v>53.073333333333331</c:v>
                </c:pt>
                <c:pt idx="12">
                  <c:v>56.396666666666668</c:v>
                </c:pt>
                <c:pt idx="13">
                  <c:v>59.569999999999993</c:v>
                </c:pt>
                <c:pt idx="14">
                  <c:v>57.606666666666662</c:v>
                </c:pt>
                <c:pt idx="15">
                  <c:v>58.513333333333328</c:v>
                </c:pt>
                <c:pt idx="16">
                  <c:v>63.653333333333329</c:v>
                </c:pt>
                <c:pt idx="17">
                  <c:v>60.176666666666669</c:v>
                </c:pt>
                <c:pt idx="18">
                  <c:v>59.266666666666673</c:v>
                </c:pt>
                <c:pt idx="19">
                  <c:v>63.50333333333333</c:v>
                </c:pt>
                <c:pt idx="20">
                  <c:v>65.166666666666671</c:v>
                </c:pt>
                <c:pt idx="21">
                  <c:v>67.586666666666659</c:v>
                </c:pt>
                <c:pt idx="22">
                  <c:v>69.246666666666655</c:v>
                </c:pt>
                <c:pt idx="23">
                  <c:v>69.699999999999989</c:v>
                </c:pt>
                <c:pt idx="24">
                  <c:v>69.699999999999989</c:v>
                </c:pt>
                <c:pt idx="25">
                  <c:v>71.820000000000007</c:v>
                </c:pt>
                <c:pt idx="26">
                  <c:v>72.12</c:v>
                </c:pt>
                <c:pt idx="27">
                  <c:v>68.036666666666676</c:v>
                </c:pt>
                <c:pt idx="28">
                  <c:v>66.680000000000007</c:v>
                </c:pt>
                <c:pt idx="29">
                  <c:v>67.13</c:v>
                </c:pt>
                <c:pt idx="30">
                  <c:v>69.55</c:v>
                </c:pt>
                <c:pt idx="31">
                  <c:v>81.646666666666661</c:v>
                </c:pt>
                <c:pt idx="32">
                  <c:v>97.07</c:v>
                </c:pt>
                <c:pt idx="33">
                  <c:v>89.206666666666663</c:v>
                </c:pt>
                <c:pt idx="34">
                  <c:v>95.40666666666668</c:v>
                </c:pt>
                <c:pt idx="35">
                  <c:v>104.17666666666666</c:v>
                </c:pt>
                <c:pt idx="36">
                  <c:v>106.89333333333333</c:v>
                </c:pt>
                <c:pt idx="37">
                  <c:v>105.38666666666666</c:v>
                </c:pt>
                <c:pt idx="38">
                  <c:v>92.38000000000001</c:v>
                </c:pt>
                <c:pt idx="39">
                  <c:v>91.773333333333355</c:v>
                </c:pt>
                <c:pt idx="40">
                  <c:v>91.926666666666662</c:v>
                </c:pt>
                <c:pt idx="41">
                  <c:v>91.626666666666665</c:v>
                </c:pt>
                <c:pt idx="42">
                  <c:v>94.953333333333333</c:v>
                </c:pt>
                <c:pt idx="43">
                  <c:v>91.02</c:v>
                </c:pt>
                <c:pt idx="44">
                  <c:v>83.61</c:v>
                </c:pt>
                <c:pt idx="45">
                  <c:v>81.34333333333332</c:v>
                </c:pt>
                <c:pt idx="46">
                  <c:v>83.46</c:v>
                </c:pt>
                <c:pt idx="47">
                  <c:v>85.88</c:v>
                </c:pt>
                <c:pt idx="48">
                  <c:v>84.976666666666674</c:v>
                </c:pt>
                <c:pt idx="49">
                  <c:v>82.25</c:v>
                </c:pt>
                <c:pt idx="50">
                  <c:v>80.436666666666667</c:v>
                </c:pt>
                <c:pt idx="51">
                  <c:v>73.483333333333334</c:v>
                </c:pt>
                <c:pt idx="52">
                  <c:v>74.693333333333342</c:v>
                </c:pt>
                <c:pt idx="53">
                  <c:v>78.469999999999985</c:v>
                </c:pt>
                <c:pt idx="54">
                  <c:v>80.586666666666659</c:v>
                </c:pt>
                <c:pt idx="55">
                  <c:v>81.343333333333334</c:v>
                </c:pt>
                <c:pt idx="56">
                  <c:v>80.736666666666665</c:v>
                </c:pt>
                <c:pt idx="57">
                  <c:v>80.740000000000009</c:v>
                </c:pt>
                <c:pt idx="58">
                  <c:v>85.426666666666662</c:v>
                </c:pt>
                <c:pt idx="59">
                  <c:v>86.483333333333348</c:v>
                </c:pt>
                <c:pt idx="60">
                  <c:v>81.040000000000006</c:v>
                </c:pt>
                <c:pt idx="61">
                  <c:v>78.320000000000007</c:v>
                </c:pt>
                <c:pt idx="62">
                  <c:v>78.623333333333335</c:v>
                </c:pt>
                <c:pt idx="63">
                  <c:v>77.259999999999991</c:v>
                </c:pt>
                <c:pt idx="64">
                  <c:v>75.599999999999994</c:v>
                </c:pt>
                <c:pt idx="65">
                  <c:v>78.02</c:v>
                </c:pt>
                <c:pt idx="66">
                  <c:v>75.296666666666667</c:v>
                </c:pt>
                <c:pt idx="67">
                  <c:v>75.146666666666661</c:v>
                </c:pt>
                <c:pt idx="68">
                  <c:v>73.33</c:v>
                </c:pt>
                <c:pt idx="69">
                  <c:v>73.483333333333334</c:v>
                </c:pt>
                <c:pt idx="70">
                  <c:v>73.48</c:v>
                </c:pt>
                <c:pt idx="71">
                  <c:v>72.27</c:v>
                </c:pt>
                <c:pt idx="72">
                  <c:v>70.759999999999991</c:v>
                </c:pt>
                <c:pt idx="73">
                  <c:v>70.760000000000005</c:v>
                </c:pt>
                <c:pt idx="74">
                  <c:v>68.946666666666673</c:v>
                </c:pt>
                <c:pt idx="75">
                  <c:v>72.423333333333346</c:v>
                </c:pt>
                <c:pt idx="76">
                  <c:v>74.086666666666659</c:v>
                </c:pt>
                <c:pt idx="77">
                  <c:v>73.48</c:v>
                </c:pt>
                <c:pt idx="78">
                  <c:v>72.123333333333335</c:v>
                </c:pt>
                <c:pt idx="79">
                  <c:v>67.133333333333326</c:v>
                </c:pt>
                <c:pt idx="80">
                  <c:v>64.713333333333324</c:v>
                </c:pt>
                <c:pt idx="81">
                  <c:v>62.143333333333338</c:v>
                </c:pt>
                <c:pt idx="82">
                  <c:v>55.49</c:v>
                </c:pt>
                <c:pt idx="83">
                  <c:v>54.583333333333336</c:v>
                </c:pt>
                <c:pt idx="84">
                  <c:v>55.94</c:v>
                </c:pt>
                <c:pt idx="85">
                  <c:v>56.4</c:v>
                </c:pt>
                <c:pt idx="86">
                  <c:v>61.686666666666667</c:v>
                </c:pt>
                <c:pt idx="87">
                  <c:v>59.873333333333335</c:v>
                </c:pt>
                <c:pt idx="88">
                  <c:v>55.943333333333328</c:v>
                </c:pt>
                <c:pt idx="89">
                  <c:v>51.56</c:v>
                </c:pt>
                <c:pt idx="90">
                  <c:v>51.41</c:v>
                </c:pt>
                <c:pt idx="91">
                  <c:v>51.406666666666666</c:v>
                </c:pt>
                <c:pt idx="92">
                  <c:v>50.95333333333334</c:v>
                </c:pt>
                <c:pt idx="93">
                  <c:v>48.383333333333333</c:v>
                </c:pt>
                <c:pt idx="94">
                  <c:v>46.72</c:v>
                </c:pt>
                <c:pt idx="95">
                  <c:v>46.57</c:v>
                </c:pt>
                <c:pt idx="96">
                  <c:v>49.743333333333339</c:v>
                </c:pt>
                <c:pt idx="97" formatCode="General">
                  <c:v>51.103333333333332</c:v>
                </c:pt>
                <c:pt idx="98" formatCode="General">
                  <c:v>50.196666666666658</c:v>
                </c:pt>
                <c:pt idx="99" formatCode="General">
                  <c:v>49.593333333333334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49898432"/>
        <c:axId val="349903920"/>
      </c:lineChart>
      <c:dateAx>
        <c:axId val="349898432"/>
        <c:scaling>
          <c:orientation val="minMax"/>
        </c:scaling>
        <c:delete val="0"/>
        <c:axPos val="b"/>
        <c:numFmt formatCode="m/d/yy;@" sourceLinked="0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txPr>
          <a:bodyPr/>
          <a:lstStyle/>
          <a:p>
            <a:pPr>
              <a:defRPr sz="1500" baseline="0"/>
            </a:pPr>
            <a:endParaRPr lang="en-US"/>
          </a:p>
        </c:txPr>
        <c:crossAx val="349903920"/>
        <c:crosses val="autoZero"/>
        <c:auto val="1"/>
        <c:lblOffset val="100"/>
        <c:baseTimeUnit val="months"/>
        <c:majorUnit val="6"/>
        <c:majorTimeUnit val="months"/>
      </c:dateAx>
      <c:valAx>
        <c:axId val="349903920"/>
        <c:scaling>
          <c:orientation val="minMax"/>
          <c:max val="270"/>
          <c:min val="30"/>
        </c:scaling>
        <c:delete val="0"/>
        <c:axPos val="l"/>
        <c:majorGridlines>
          <c:spPr>
            <a:ln>
              <a:solidFill>
                <a:srgbClr val="000000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crossAx val="349898432"/>
        <c:crosses val="autoZero"/>
        <c:crossBetween val="between"/>
        <c:majorUnit val="20"/>
        <c:minorUnit val="10"/>
      </c:valAx>
    </c:plotArea>
    <c:legend>
      <c:legendPos val="t"/>
      <c:layout>
        <c:manualLayout>
          <c:xMode val="edge"/>
          <c:yMode val="edge"/>
          <c:x val="0.23173934140585367"/>
          <c:y val="7.33555859865343E-2"/>
          <c:w val="0.54007448721687568"/>
          <c:h val="7.0736397745769106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6436707450007389E-2"/>
          <c:y val="9.748341712210655E-2"/>
          <c:w val="0.78159844510199972"/>
          <c:h val="0.804115473398965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Mill Use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Sheet1!$A$33:$A$48</c:f>
              <c:strCache>
                <c:ptCount val="16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15e</c:v>
                </c:pt>
                <c:pt idx="15">
                  <c:v>16f</c:v>
                </c:pt>
              </c:strCache>
            </c:strRef>
          </c:cat>
          <c:val>
            <c:numRef>
              <c:f>Sheet1!$B$33:$B$48</c:f>
              <c:numCache>
                <c:formatCode>General</c:formatCode>
                <c:ptCount val="16"/>
                <c:pt idx="0">
                  <c:v>94.417000000000002</c:v>
                </c:pt>
                <c:pt idx="1">
                  <c:v>98.462000000000003</c:v>
                </c:pt>
                <c:pt idx="2">
                  <c:v>98.082999999999998</c:v>
                </c:pt>
                <c:pt idx="3">
                  <c:v>109.22</c:v>
                </c:pt>
                <c:pt idx="4">
                  <c:v>116.961</c:v>
                </c:pt>
                <c:pt idx="5">
                  <c:v>124.26300000000001</c:v>
                </c:pt>
                <c:pt idx="6">
                  <c:v>123.782</c:v>
                </c:pt>
                <c:pt idx="7">
                  <c:v>110.369</c:v>
                </c:pt>
                <c:pt idx="8">
                  <c:v>119.54300000000001</c:v>
                </c:pt>
                <c:pt idx="9">
                  <c:v>115.459</c:v>
                </c:pt>
                <c:pt idx="10">
                  <c:v>104.259</c:v>
                </c:pt>
                <c:pt idx="11">
                  <c:v>108.452</c:v>
                </c:pt>
                <c:pt idx="12">
                  <c:v>109.78400000000001</c:v>
                </c:pt>
                <c:pt idx="13">
                  <c:v>110.116</c:v>
                </c:pt>
                <c:pt idx="14">
                  <c:v>110.203</c:v>
                </c:pt>
                <c:pt idx="15">
                  <c:v>111.595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49894512"/>
        <c:axId val="349900784"/>
      </c:barChart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Sheet1!$A$33:$A$48</c:f>
              <c:strCache>
                <c:ptCount val="16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15e</c:v>
                </c:pt>
                <c:pt idx="15">
                  <c:v>16f</c:v>
                </c:pt>
              </c:strCache>
            </c:strRef>
          </c:cat>
          <c:val>
            <c:numRef>
              <c:f>Sheet1!$C$33:$C$48</c:f>
              <c:numCache>
                <c:formatCode>General</c:formatCode>
                <c:ptCount val="16"/>
                <c:pt idx="0">
                  <c:v>20.570152505446625</c:v>
                </c:pt>
                <c:pt idx="1">
                  <c:v>21.45141612200436</c:v>
                </c:pt>
                <c:pt idx="2">
                  <c:v>21.368845315904139</c:v>
                </c:pt>
                <c:pt idx="3">
                  <c:v>23.795206971677562</c:v>
                </c:pt>
                <c:pt idx="4">
                  <c:v>25.481699346405229</c:v>
                </c:pt>
                <c:pt idx="5">
                  <c:v>27.072549019607845</c:v>
                </c:pt>
                <c:pt idx="6">
                  <c:v>26.967755991285404</c:v>
                </c:pt>
                <c:pt idx="7">
                  <c:v>24.04553376906318</c:v>
                </c:pt>
                <c:pt idx="8">
                  <c:v>26.0442265795207</c:v>
                </c:pt>
                <c:pt idx="9">
                  <c:v>25.154466230936819</c:v>
                </c:pt>
                <c:pt idx="10">
                  <c:v>22.714379084967319</c:v>
                </c:pt>
                <c:pt idx="11">
                  <c:v>23.62788671023965</c:v>
                </c:pt>
                <c:pt idx="12">
                  <c:v>23.918082788671025</c:v>
                </c:pt>
                <c:pt idx="13">
                  <c:v>23.990413943355122</c:v>
                </c:pt>
                <c:pt idx="14">
                  <c:v>24.009368191721133</c:v>
                </c:pt>
                <c:pt idx="15">
                  <c:v>24.312636165577342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49901176"/>
        <c:axId val="349899216"/>
      </c:barChart>
      <c:catAx>
        <c:axId val="3498945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3499007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49900784"/>
        <c:scaling>
          <c:orientation val="minMax"/>
          <c:max val="14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49894512"/>
        <c:crosses val="autoZero"/>
        <c:crossBetween val="between"/>
        <c:majorUnit val="20"/>
        <c:minorUnit val="10"/>
      </c:valAx>
      <c:valAx>
        <c:axId val="349899216"/>
        <c:scaling>
          <c:orientation val="minMax"/>
          <c:max val="30.501090000000001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Metric Tons</a:t>
                </a:r>
                <a:endParaRPr lang="en-US" sz="2000" dirty="0"/>
              </a:p>
            </c:rich>
          </c:tx>
          <c:layout>
            <c:manualLayout>
              <c:xMode val="edge"/>
              <c:yMode val="edge"/>
              <c:x val="0.95987233221561208"/>
              <c:y val="0.31181230098265528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crossAx val="349901176"/>
        <c:crosses val="max"/>
        <c:crossBetween val="between"/>
        <c:majorUnit val="4.3572984750000003"/>
      </c:valAx>
      <c:catAx>
        <c:axId val="3499011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49899216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5449913341451725E-2"/>
          <c:y val="9.748341712210655E-2"/>
          <c:w val="0.79155052070043252"/>
          <c:h val="0.80411547339896539"/>
        </c:manualLayout>
      </c:layout>
      <c:barChart>
        <c:barDir val="col"/>
        <c:grouping val="stacke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Stocks</c:v>
                </c:pt>
              </c:strCache>
            </c:strRef>
          </c:tx>
          <c:spPr>
            <a:solidFill>
              <a:srgbClr val="FFCC66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Sheet1!$A$18:$A$33</c:f>
              <c:strCache>
                <c:ptCount val="16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15e</c:v>
                </c:pt>
                <c:pt idx="15">
                  <c:v>16f</c:v>
                </c:pt>
              </c:strCache>
            </c:strRef>
          </c:cat>
          <c:val>
            <c:numRef>
              <c:f>Sheet1!$D$18:$D$33</c:f>
              <c:numCache>
                <c:formatCode>General</c:formatCode>
                <c:ptCount val="16"/>
                <c:pt idx="0">
                  <c:v>47.234000000000002</c:v>
                </c:pt>
                <c:pt idx="1">
                  <c:v>42.497999999999998</c:v>
                </c:pt>
                <c:pt idx="2">
                  <c:v>44.975999999999999</c:v>
                </c:pt>
                <c:pt idx="3">
                  <c:v>55.509</c:v>
                </c:pt>
                <c:pt idx="4">
                  <c:v>55.871000000000002</c:v>
                </c:pt>
                <c:pt idx="5">
                  <c:v>53.83</c:v>
                </c:pt>
                <c:pt idx="6">
                  <c:v>52.716999999999999</c:v>
                </c:pt>
                <c:pt idx="7">
                  <c:v>56.267000000000003</c:v>
                </c:pt>
                <c:pt idx="8">
                  <c:v>44.784999999999997</c:v>
                </c:pt>
                <c:pt idx="9">
                  <c:v>48.771000000000001</c:v>
                </c:pt>
                <c:pt idx="10">
                  <c:v>71.233999999999995</c:v>
                </c:pt>
                <c:pt idx="11">
                  <c:v>88.174000000000007</c:v>
                </c:pt>
                <c:pt idx="12">
                  <c:v>100.884</c:v>
                </c:pt>
                <c:pt idx="13">
                  <c:v>108.759</c:v>
                </c:pt>
                <c:pt idx="14">
                  <c:v>96.372</c:v>
                </c:pt>
                <c:pt idx="15">
                  <c:v>86.69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349901568"/>
        <c:axId val="349904704"/>
      </c:bar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Production</c:v>
                </c:pt>
              </c:strCache>
            </c:strRef>
          </c:tx>
          <c:spPr>
            <a:ln w="41275">
              <a:solidFill>
                <a:srgbClr val="AE4E22"/>
              </a:solidFill>
              <a:prstDash val="dash"/>
            </a:ln>
          </c:spPr>
          <c:marker>
            <c:symbol val="square"/>
            <c:size val="7"/>
            <c:spPr>
              <a:solidFill>
                <a:srgbClr val="AE4E22"/>
              </a:solidFill>
              <a:ln>
                <a:solidFill>
                  <a:srgbClr val="AE4E22"/>
                </a:solidFill>
              </a:ln>
            </c:spPr>
          </c:marker>
          <c:cat>
            <c:strRef>
              <c:f>Sheet1!$A$18:$A$33</c:f>
              <c:strCache>
                <c:ptCount val="16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15e</c:v>
                </c:pt>
                <c:pt idx="15">
                  <c:v>16f</c:v>
                </c:pt>
              </c:strCache>
            </c:strRef>
          </c:cat>
          <c:val>
            <c:numRef>
              <c:f>Sheet1!$B$18:$B$33</c:f>
              <c:numCache>
                <c:formatCode>General</c:formatCode>
                <c:ptCount val="16"/>
                <c:pt idx="0">
                  <c:v>78.203999999999994</c:v>
                </c:pt>
                <c:pt idx="1">
                  <c:v>73.816999999999993</c:v>
                </c:pt>
                <c:pt idx="2">
                  <c:v>78.438999999999993</c:v>
                </c:pt>
                <c:pt idx="3">
                  <c:v>98.266000000000005</c:v>
                </c:pt>
                <c:pt idx="4">
                  <c:v>92.442999999999998</c:v>
                </c:pt>
                <c:pt idx="5">
                  <c:v>101.425</c:v>
                </c:pt>
                <c:pt idx="6">
                  <c:v>101.37</c:v>
                </c:pt>
                <c:pt idx="7">
                  <c:v>95.474999999999994</c:v>
                </c:pt>
                <c:pt idx="8">
                  <c:v>91.176000000000002</c:v>
                </c:pt>
                <c:pt idx="9">
                  <c:v>99.528000000000006</c:v>
                </c:pt>
                <c:pt idx="10">
                  <c:v>112.03700000000001</c:v>
                </c:pt>
                <c:pt idx="11">
                  <c:v>106.63</c:v>
                </c:pt>
                <c:pt idx="12">
                  <c:v>107.45699999999999</c:v>
                </c:pt>
                <c:pt idx="13">
                  <c:v>102.762</c:v>
                </c:pt>
                <c:pt idx="14">
                  <c:v>85.031999999999996</c:v>
                </c:pt>
                <c:pt idx="15">
                  <c:v>86.748000000000005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Use</c:v>
                </c:pt>
              </c:strCache>
            </c:strRef>
          </c:tx>
          <c:spPr>
            <a:ln w="41275">
              <a:solidFill>
                <a:srgbClr val="006600"/>
              </a:solidFill>
            </a:ln>
          </c:spPr>
          <c:marker>
            <c:symbol val="none"/>
          </c:marker>
          <c:cat>
            <c:strRef>
              <c:f>Sheet1!$A$18:$A$33</c:f>
              <c:strCache>
                <c:ptCount val="16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15e</c:v>
                </c:pt>
                <c:pt idx="15">
                  <c:v>16f</c:v>
                </c:pt>
              </c:strCache>
            </c:strRef>
          </c:cat>
          <c:val>
            <c:numRef>
              <c:f>Sheet1!$C$18:$C$33</c:f>
              <c:numCache>
                <c:formatCode>General</c:formatCode>
                <c:ptCount val="16"/>
                <c:pt idx="0">
                  <c:v>86.721000000000004</c:v>
                </c:pt>
                <c:pt idx="1">
                  <c:v>91.188999999999993</c:v>
                </c:pt>
                <c:pt idx="2">
                  <c:v>91.816999999999993</c:v>
                </c:pt>
                <c:pt idx="3">
                  <c:v>102.529</c:v>
                </c:pt>
                <c:pt idx="4">
                  <c:v>111.09</c:v>
                </c:pt>
                <c:pt idx="5">
                  <c:v>119.328</c:v>
                </c:pt>
                <c:pt idx="6">
                  <c:v>119.19799999999999</c:v>
                </c:pt>
                <c:pt idx="7">
                  <c:v>106.828</c:v>
                </c:pt>
                <c:pt idx="8">
                  <c:v>115.99299999999999</c:v>
                </c:pt>
                <c:pt idx="9">
                  <c:v>111.559</c:v>
                </c:pt>
                <c:pt idx="10">
                  <c:v>100.959</c:v>
                </c:pt>
                <c:pt idx="11">
                  <c:v>104.952</c:v>
                </c:pt>
                <c:pt idx="12">
                  <c:v>106.23399999999999</c:v>
                </c:pt>
                <c:pt idx="13">
                  <c:v>106.541</c:v>
                </c:pt>
                <c:pt idx="14">
                  <c:v>106.65300000000001</c:v>
                </c:pt>
                <c:pt idx="15">
                  <c:v>107.995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Prod Metric Tons</c:v>
                </c:pt>
              </c:strCache>
            </c:strRef>
          </c:tx>
          <c:spPr>
            <a:ln w="41275">
              <a:solidFill>
                <a:srgbClr val="1E3E92"/>
              </a:solidFill>
              <a:prstDash val="sysDash"/>
            </a:ln>
          </c:spPr>
          <c:marker>
            <c:symbol val="triangle"/>
            <c:size val="7"/>
            <c:spPr>
              <a:solidFill>
                <a:srgbClr val="174882"/>
              </a:solidFill>
              <a:ln>
                <a:solidFill>
                  <a:srgbClr val="174882"/>
                </a:solidFill>
              </a:ln>
            </c:spPr>
          </c:marker>
          <c:cat>
            <c:strRef>
              <c:f>Sheet1!$A$18:$A$33</c:f>
              <c:strCache>
                <c:ptCount val="16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15e</c:v>
                </c:pt>
                <c:pt idx="15">
                  <c:v>16f</c:v>
                </c:pt>
              </c:strCache>
            </c:strRef>
          </c:cat>
          <c:val>
            <c:numRef>
              <c:f>Sheet1!$E$18:$E$33</c:f>
              <c:numCache>
                <c:formatCode>General</c:formatCode>
                <c:ptCount val="16"/>
                <c:pt idx="0">
                  <c:v>17.037908496732026</c:v>
                </c:pt>
                <c:pt idx="1">
                  <c:v>16.082135076252722</c:v>
                </c:pt>
                <c:pt idx="2">
                  <c:v>17.089106753812636</c:v>
                </c:pt>
                <c:pt idx="3">
                  <c:v>21.408714596949892</c:v>
                </c:pt>
                <c:pt idx="4">
                  <c:v>20.140087145969499</c:v>
                </c:pt>
                <c:pt idx="5">
                  <c:v>22.096949891067538</c:v>
                </c:pt>
                <c:pt idx="6">
                  <c:v>22.084967320261441</c:v>
                </c:pt>
                <c:pt idx="7">
                  <c:v>20.800653594771241</c:v>
                </c:pt>
                <c:pt idx="8">
                  <c:v>19.8640522875817</c:v>
                </c:pt>
                <c:pt idx="9">
                  <c:v>21.683660130718955</c:v>
                </c:pt>
                <c:pt idx="10">
                  <c:v>24.40893246187364</c:v>
                </c:pt>
                <c:pt idx="11">
                  <c:v>23.230936819172111</c:v>
                </c:pt>
                <c:pt idx="12">
                  <c:v>23.411111111111111</c:v>
                </c:pt>
                <c:pt idx="13">
                  <c:v>22.388235294117649</c:v>
                </c:pt>
                <c:pt idx="14">
                  <c:v>18.52549019607843</c:v>
                </c:pt>
                <c:pt idx="15">
                  <c:v>18.899346405228759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9901568"/>
        <c:axId val="349904704"/>
      </c:lineChart>
      <c:lineChart>
        <c:grouping val="standard"/>
        <c:varyColors val="0"/>
        <c:ser>
          <c:idx val="4"/>
          <c:order val="4"/>
          <c:tx>
            <c:strRef>
              <c:f>Sheet1!$F$1</c:f>
              <c:strCache>
                <c:ptCount val="1"/>
                <c:pt idx="0">
                  <c:v>Use Metric Tons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Sheet1!$A$18:$A$33</c:f>
              <c:strCache>
                <c:ptCount val="16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15e</c:v>
                </c:pt>
                <c:pt idx="15">
                  <c:v>16f</c:v>
                </c:pt>
              </c:strCache>
            </c:strRef>
          </c:cat>
          <c:val>
            <c:numRef>
              <c:f>Sheet1!$F$18:$F$33</c:f>
              <c:numCache>
                <c:formatCode>General</c:formatCode>
                <c:ptCount val="16"/>
                <c:pt idx="0">
                  <c:v>18.893464052287584</c:v>
                </c:pt>
                <c:pt idx="1">
                  <c:v>19.866884531590411</c:v>
                </c:pt>
                <c:pt idx="2">
                  <c:v>20.003703703703703</c:v>
                </c:pt>
                <c:pt idx="3">
                  <c:v>22.337472766884531</c:v>
                </c:pt>
                <c:pt idx="4">
                  <c:v>24.20261437908497</c:v>
                </c:pt>
                <c:pt idx="5">
                  <c:v>25.997385620915033</c:v>
                </c:pt>
                <c:pt idx="6">
                  <c:v>25.969063180827884</c:v>
                </c:pt>
                <c:pt idx="7">
                  <c:v>23.274074074074075</c:v>
                </c:pt>
                <c:pt idx="8">
                  <c:v>25.270806100217865</c:v>
                </c:pt>
                <c:pt idx="9">
                  <c:v>24.30479302832244</c:v>
                </c:pt>
                <c:pt idx="10">
                  <c:v>21.995424836601309</c:v>
                </c:pt>
                <c:pt idx="11">
                  <c:v>22.865359477124183</c:v>
                </c:pt>
                <c:pt idx="12">
                  <c:v>23.14466230936819</c:v>
                </c:pt>
                <c:pt idx="13">
                  <c:v>23.211546840958604</c:v>
                </c:pt>
                <c:pt idx="14">
                  <c:v>23.235947712418302</c:v>
                </c:pt>
                <c:pt idx="15">
                  <c:v>23.528322440087148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Stocks Metric Tons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Sheet1!$A$18:$A$33</c:f>
              <c:strCache>
                <c:ptCount val="16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15e</c:v>
                </c:pt>
                <c:pt idx="15">
                  <c:v>16f</c:v>
                </c:pt>
              </c:strCache>
            </c:strRef>
          </c:cat>
          <c:val>
            <c:numRef>
              <c:f>Sheet1!$G$18:$G$33</c:f>
              <c:numCache>
                <c:formatCode>General</c:formatCode>
                <c:ptCount val="16"/>
                <c:pt idx="0">
                  <c:v>10.290631808278867</c:v>
                </c:pt>
                <c:pt idx="1">
                  <c:v>9.2588235294117638</c:v>
                </c:pt>
                <c:pt idx="2">
                  <c:v>9.7986928104575171</c:v>
                </c:pt>
                <c:pt idx="3">
                  <c:v>12.093464052287581</c:v>
                </c:pt>
                <c:pt idx="4">
                  <c:v>12.172331154684096</c:v>
                </c:pt>
                <c:pt idx="5">
                  <c:v>11.727668845315904</c:v>
                </c:pt>
                <c:pt idx="6">
                  <c:v>11.485185185185186</c:v>
                </c:pt>
                <c:pt idx="7">
                  <c:v>12.258605664488018</c:v>
                </c:pt>
                <c:pt idx="8">
                  <c:v>9.7570806100217862</c:v>
                </c:pt>
                <c:pt idx="9">
                  <c:v>10.625490196078433</c:v>
                </c:pt>
                <c:pt idx="10">
                  <c:v>15.519389978213507</c:v>
                </c:pt>
                <c:pt idx="11">
                  <c:v>19.210021786492376</c:v>
                </c:pt>
                <c:pt idx="12">
                  <c:v>21.979084967320262</c:v>
                </c:pt>
                <c:pt idx="13">
                  <c:v>23.694771241830065</c:v>
                </c:pt>
                <c:pt idx="14">
                  <c:v>20.996078431372549</c:v>
                </c:pt>
                <c:pt idx="15">
                  <c:v>18.886710239651418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9907056"/>
        <c:axId val="349902352"/>
      </c:lineChart>
      <c:catAx>
        <c:axId val="349901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3499047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49904704"/>
        <c:scaling>
          <c:orientation val="minMax"/>
          <c:max val="140"/>
          <c:min val="3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49901568"/>
        <c:crosses val="autoZero"/>
        <c:crossBetween val="between"/>
        <c:majorUnit val="10"/>
        <c:minorUnit val="5"/>
      </c:valAx>
      <c:valAx>
        <c:axId val="349902352"/>
        <c:scaling>
          <c:orientation val="minMax"/>
          <c:max val="30.501089320000002"/>
          <c:min val="6.5359477120000005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</a:t>
                </a:r>
                <a:r>
                  <a:rPr lang="en-US" sz="2000" baseline="0" dirty="0" smtClean="0"/>
                  <a:t> Metric Tons</a:t>
                </a:r>
                <a:endParaRPr lang="en-US" sz="2000" dirty="0"/>
              </a:p>
            </c:rich>
          </c:tx>
          <c:layout/>
          <c:overlay val="0"/>
        </c:title>
        <c:numFmt formatCode="#,##0.0" sourceLinked="0"/>
        <c:majorTickMark val="out"/>
        <c:minorTickMark val="none"/>
        <c:tickLblPos val="nextTo"/>
        <c:crossAx val="349907056"/>
        <c:crosses val="max"/>
        <c:crossBetween val="between"/>
        <c:majorUnit val="2.1786492369999997"/>
      </c:valAx>
      <c:catAx>
        <c:axId val="3499070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49902352"/>
        <c:crosses val="autoZero"/>
        <c:auto val="1"/>
        <c:lblAlgn val="ctr"/>
        <c:lblOffset val="100"/>
        <c:noMultiLvlLbl val="0"/>
      </c:catAx>
    </c:plotArea>
    <c:legend>
      <c:legendPos val="t"/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.17656422771086586"/>
          <c:y val="0.11206284614191477"/>
          <c:w val="0.70549704941415869"/>
          <c:h val="6.9920712402259097E-2"/>
        </c:manualLayout>
      </c:layout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6436707450007389E-2"/>
          <c:y val="9.748341712210655E-2"/>
          <c:w val="0.79038070521318182"/>
          <c:h val="0.804115473398965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Exports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Sheet1!$A$18:$A$33</c:f>
              <c:strCache>
                <c:ptCount val="16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15e</c:v>
                </c:pt>
                <c:pt idx="15">
                  <c:v>16f</c:v>
                </c:pt>
              </c:strCache>
            </c:strRef>
          </c:cat>
          <c:val>
            <c:numRef>
              <c:f>Sheet1!$B$18:$B$33</c:f>
              <c:numCache>
                <c:formatCode>#,##0.000</c:formatCode>
                <c:ptCount val="16"/>
                <c:pt idx="0">
                  <c:v>11</c:v>
                </c:pt>
                <c:pt idx="1">
                  <c:v>11.9</c:v>
                </c:pt>
                <c:pt idx="2">
                  <c:v>13.757999999999999</c:v>
                </c:pt>
                <c:pt idx="3">
                  <c:v>14.436</c:v>
                </c:pt>
                <c:pt idx="4">
                  <c:v>17.672999999999998</c:v>
                </c:pt>
                <c:pt idx="5">
                  <c:v>12.959</c:v>
                </c:pt>
                <c:pt idx="6">
                  <c:v>13.634</c:v>
                </c:pt>
                <c:pt idx="7">
                  <c:v>13.260999999999999</c:v>
                </c:pt>
                <c:pt idx="8">
                  <c:v>12.037000000000001</c:v>
                </c:pt>
                <c:pt idx="9">
                  <c:v>14.375999999999999</c:v>
                </c:pt>
                <c:pt idx="10">
                  <c:v>11.714</c:v>
                </c:pt>
                <c:pt idx="11">
                  <c:v>13.026</c:v>
                </c:pt>
                <c:pt idx="12">
                  <c:v>10.53</c:v>
                </c:pt>
                <c:pt idx="13">
                  <c:v>11.246</c:v>
                </c:pt>
                <c:pt idx="14">
                  <c:v>9.1999999999999993</c:v>
                </c:pt>
                <c:pt idx="15">
                  <c:v>11.5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49909016"/>
        <c:axId val="349910192"/>
      </c:barChart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Sheet1!$A$18:$A$33</c:f>
              <c:strCache>
                <c:ptCount val="16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15e</c:v>
                </c:pt>
                <c:pt idx="15">
                  <c:v>16f</c:v>
                </c:pt>
              </c:strCache>
            </c:strRef>
          </c:cat>
          <c:val>
            <c:numRef>
              <c:f>Sheet1!$C$18:$C$33</c:f>
              <c:numCache>
                <c:formatCode>General</c:formatCode>
                <c:ptCount val="16"/>
                <c:pt idx="0">
                  <c:v>2.3965141612200438</c:v>
                </c:pt>
                <c:pt idx="1">
                  <c:v>2.5925925925925926</c:v>
                </c:pt>
                <c:pt idx="2">
                  <c:v>2.9973856209150327</c:v>
                </c:pt>
                <c:pt idx="3">
                  <c:v>3.1450980392156862</c:v>
                </c:pt>
                <c:pt idx="4">
                  <c:v>3.8503267973856206</c:v>
                </c:pt>
                <c:pt idx="5">
                  <c:v>2.8233115468409586</c:v>
                </c:pt>
                <c:pt idx="6">
                  <c:v>2.9703703703703703</c:v>
                </c:pt>
                <c:pt idx="7">
                  <c:v>2.8891067538126363</c:v>
                </c:pt>
                <c:pt idx="8">
                  <c:v>2.6224400871459697</c:v>
                </c:pt>
                <c:pt idx="9">
                  <c:v>3.1320261437908496</c:v>
                </c:pt>
                <c:pt idx="10">
                  <c:v>2.5520697167755992</c:v>
                </c:pt>
                <c:pt idx="11">
                  <c:v>2.8379084967320263</c:v>
                </c:pt>
                <c:pt idx="12">
                  <c:v>2.2941176470588234</c:v>
                </c:pt>
                <c:pt idx="13">
                  <c:v>2.4501089324618737</c:v>
                </c:pt>
                <c:pt idx="14">
                  <c:v>2.0043572984749454</c:v>
                </c:pt>
                <c:pt idx="15">
                  <c:v>2.505446623093682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49907448"/>
        <c:axId val="349909800"/>
      </c:barChart>
      <c:catAx>
        <c:axId val="3499090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3499101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49910192"/>
        <c:scaling>
          <c:orientation val="minMax"/>
          <c:max val="2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crossAx val="349909016"/>
        <c:crosses val="autoZero"/>
        <c:crossBetween val="between"/>
        <c:majorUnit val="2"/>
        <c:minorUnit val="1"/>
      </c:valAx>
      <c:valAx>
        <c:axId val="349909800"/>
        <c:scaling>
          <c:orientation val="minMax"/>
          <c:max val="4.3572984750000003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Metric Tons</a:t>
                </a:r>
                <a:endParaRPr lang="en-US" sz="2000" dirty="0"/>
              </a:p>
            </c:rich>
          </c:tx>
          <c:layout/>
          <c:overlay val="0"/>
        </c:title>
        <c:numFmt formatCode="#,##0.0" sourceLinked="0"/>
        <c:majorTickMark val="out"/>
        <c:minorTickMark val="none"/>
        <c:tickLblPos val="nextTo"/>
        <c:crossAx val="349907448"/>
        <c:crosses val="max"/>
        <c:crossBetween val="between"/>
        <c:majorUnit val="0.43572984700000006"/>
      </c:valAx>
      <c:catAx>
        <c:axId val="3499074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49909800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6436707450007389E-2"/>
          <c:y val="9.748341712210655E-2"/>
          <c:w val="0.79038070521318182"/>
          <c:h val="0.8041154733989653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U.S.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Sheet1!$A$18:$A$33</c:f>
              <c:strCache>
                <c:ptCount val="16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15e</c:v>
                </c:pt>
                <c:pt idx="15">
                  <c:v>16f</c:v>
                </c:pt>
              </c:strCache>
            </c:strRef>
          </c:cat>
          <c:val>
            <c:numRef>
              <c:f>Sheet1!$B$18:$B$33</c:f>
              <c:numCache>
                <c:formatCode>#,##0.000</c:formatCode>
                <c:ptCount val="16"/>
                <c:pt idx="0">
                  <c:v>7.4480000000000004</c:v>
                </c:pt>
                <c:pt idx="1">
                  <c:v>5.3849999999999998</c:v>
                </c:pt>
                <c:pt idx="2">
                  <c:v>3.45</c:v>
                </c:pt>
                <c:pt idx="3">
                  <c:v>5.4950000000000001</c:v>
                </c:pt>
                <c:pt idx="4">
                  <c:v>6.069</c:v>
                </c:pt>
                <c:pt idx="5">
                  <c:v>9.4789999999999992</c:v>
                </c:pt>
                <c:pt idx="6">
                  <c:v>10.051</c:v>
                </c:pt>
                <c:pt idx="7">
                  <c:v>6.3369999999999997</c:v>
                </c:pt>
                <c:pt idx="8">
                  <c:v>2.9470000000000001</c:v>
                </c:pt>
                <c:pt idx="9">
                  <c:v>2.6</c:v>
                </c:pt>
                <c:pt idx="10">
                  <c:v>3.35</c:v>
                </c:pt>
                <c:pt idx="11">
                  <c:v>3.8</c:v>
                </c:pt>
                <c:pt idx="12">
                  <c:v>2.35</c:v>
                </c:pt>
                <c:pt idx="13">
                  <c:v>3.7</c:v>
                </c:pt>
                <c:pt idx="14">
                  <c:v>3.9</c:v>
                </c:pt>
                <c:pt idx="15">
                  <c:v>4.5999999999999996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ROW</c:v>
                </c:pt>
              </c:strCache>
            </c:strRef>
          </c:tx>
          <c:spPr>
            <a:pattFill prst="lgGrid">
              <a:fgClr>
                <a:srgbClr val="AE4E22">
                  <a:lumMod val="50000"/>
                </a:srgbClr>
              </a:fgClr>
              <a:bgClr>
                <a:srgbClr val="AE4E22"/>
              </a:bgClr>
            </a:pattFill>
            <a:ln>
              <a:solidFill>
                <a:srgbClr val="000000"/>
              </a:solidFill>
            </a:ln>
          </c:spPr>
          <c:invertIfNegative val="0"/>
          <c:cat>
            <c:strRef>
              <c:f>Sheet1!$A$18:$A$33</c:f>
              <c:strCache>
                <c:ptCount val="16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15e</c:v>
                </c:pt>
                <c:pt idx="15">
                  <c:v>16f</c:v>
                </c:pt>
              </c:strCache>
            </c:strRef>
          </c:cat>
          <c:val>
            <c:numRef>
              <c:f>Sheet1!$C$18:$C$33</c:f>
              <c:numCache>
                <c:formatCode>General</c:formatCode>
                <c:ptCount val="16"/>
                <c:pt idx="0">
                  <c:v>28.386000000000003</c:v>
                </c:pt>
                <c:pt idx="1">
                  <c:v>25.024000000000001</c:v>
                </c:pt>
                <c:pt idx="2">
                  <c:v>25.993000000000002</c:v>
                </c:pt>
                <c:pt idx="3">
                  <c:v>37.120999999999995</c:v>
                </c:pt>
                <c:pt idx="4">
                  <c:v>33.334999999999994</c:v>
                </c:pt>
                <c:pt idx="5">
                  <c:v>33.293999999999997</c:v>
                </c:pt>
                <c:pt idx="6">
                  <c:v>32.213000000000001</c:v>
                </c:pt>
                <c:pt idx="7">
                  <c:v>34.900999999999996</c:v>
                </c:pt>
                <c:pt idx="8">
                  <c:v>30.538999999999998</c:v>
                </c:pt>
                <c:pt idx="9">
                  <c:v>38.168000000000006</c:v>
                </c:pt>
                <c:pt idx="10">
                  <c:v>40.153000000000006</c:v>
                </c:pt>
                <c:pt idx="11">
                  <c:v>37.813000000000009</c:v>
                </c:pt>
                <c:pt idx="12">
                  <c:v>38.176999999999992</c:v>
                </c:pt>
                <c:pt idx="13">
                  <c:v>40.838999999999999</c:v>
                </c:pt>
                <c:pt idx="14">
                  <c:v>35.576999999999998</c:v>
                </c:pt>
                <c:pt idx="15">
                  <c:v>34.995000000000005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China</c:v>
                </c:pt>
              </c:strCache>
            </c:strRef>
          </c:tx>
          <c:spPr>
            <a:solidFill>
              <a:srgbClr val="FFCC66"/>
            </a:solidFill>
            <a:ln>
              <a:solidFill>
                <a:srgbClr val="000000"/>
              </a:solidFill>
            </a:ln>
          </c:spPr>
          <c:invertIfNegative val="0"/>
          <c:cat>
            <c:strRef>
              <c:f>Sheet1!$A$18:$A$33</c:f>
              <c:strCache>
                <c:ptCount val="16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15e</c:v>
                </c:pt>
                <c:pt idx="15">
                  <c:v>16f</c:v>
                </c:pt>
              </c:strCache>
            </c:strRef>
          </c:cat>
          <c:val>
            <c:numRef>
              <c:f>Sheet1!$D$18:$D$33</c:f>
              <c:numCache>
                <c:formatCode>General</c:formatCode>
                <c:ptCount val="16"/>
                <c:pt idx="0">
                  <c:v>18.847999999999999</c:v>
                </c:pt>
                <c:pt idx="1">
                  <c:v>17.474</c:v>
                </c:pt>
                <c:pt idx="2">
                  <c:v>18.983000000000001</c:v>
                </c:pt>
                <c:pt idx="3">
                  <c:v>18.388000000000002</c:v>
                </c:pt>
                <c:pt idx="4">
                  <c:v>22.536000000000001</c:v>
                </c:pt>
                <c:pt idx="5">
                  <c:v>20.536000000000001</c:v>
                </c:pt>
                <c:pt idx="6">
                  <c:v>20.504000000000001</c:v>
                </c:pt>
                <c:pt idx="7">
                  <c:v>21.366</c:v>
                </c:pt>
                <c:pt idx="8">
                  <c:v>14.246</c:v>
                </c:pt>
                <c:pt idx="9">
                  <c:v>10.603</c:v>
                </c:pt>
                <c:pt idx="10">
                  <c:v>31.081</c:v>
                </c:pt>
                <c:pt idx="11">
                  <c:v>50.360999999999997</c:v>
                </c:pt>
                <c:pt idx="12">
                  <c:v>62.707000000000001</c:v>
                </c:pt>
                <c:pt idx="13">
                  <c:v>67.92</c:v>
                </c:pt>
                <c:pt idx="14">
                  <c:v>60.795000000000002</c:v>
                </c:pt>
                <c:pt idx="15">
                  <c:v>51.695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349908624"/>
        <c:axId val="479526624"/>
      </c:barChart>
      <c:barChart>
        <c:barDir val="col"/>
        <c:grouping val="stacked"/>
        <c:varyColors val="0"/>
        <c:ser>
          <c:idx val="3"/>
          <c:order val="3"/>
          <c:tx>
            <c:strRef>
              <c:f>Sheet1!$E$1</c:f>
              <c:strCache>
                <c:ptCount val="1"/>
                <c:pt idx="0">
                  <c:v>U.S. (Metric Tons)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Sheet1!$A$18:$A$33</c:f>
              <c:strCache>
                <c:ptCount val="16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15e</c:v>
                </c:pt>
                <c:pt idx="15">
                  <c:v>16f</c:v>
                </c:pt>
              </c:strCache>
            </c:strRef>
          </c:cat>
          <c:val>
            <c:numRef>
              <c:f>Sheet1!$E$18:$E$33</c:f>
              <c:numCache>
                <c:formatCode>General</c:formatCode>
                <c:ptCount val="16"/>
                <c:pt idx="0">
                  <c:v>1.6226579520697169</c:v>
                </c:pt>
                <c:pt idx="1">
                  <c:v>1.173202614379085</c:v>
                </c:pt>
                <c:pt idx="2">
                  <c:v>0.75163398692810468</c:v>
                </c:pt>
                <c:pt idx="3">
                  <c:v>1.1971677559912854</c:v>
                </c:pt>
                <c:pt idx="4">
                  <c:v>1.3222222222222222</c:v>
                </c:pt>
                <c:pt idx="5">
                  <c:v>2.0651416122004358</c:v>
                </c:pt>
                <c:pt idx="6">
                  <c:v>2.1897603485838779</c:v>
                </c:pt>
                <c:pt idx="7">
                  <c:v>1.3806100217864923</c:v>
                </c:pt>
                <c:pt idx="8">
                  <c:v>0.64204793028322449</c:v>
                </c:pt>
                <c:pt idx="9">
                  <c:v>0.56644880174291945</c:v>
                </c:pt>
                <c:pt idx="10">
                  <c:v>0.72984749455337694</c:v>
                </c:pt>
                <c:pt idx="11">
                  <c:v>0.82788671023965144</c:v>
                </c:pt>
                <c:pt idx="12">
                  <c:v>0.51198257080610021</c:v>
                </c:pt>
                <c:pt idx="13">
                  <c:v>0.80610021786492381</c:v>
                </c:pt>
                <c:pt idx="14">
                  <c:v>0.84967320261437906</c:v>
                </c:pt>
                <c:pt idx="15">
                  <c:v>1.0021786492374727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ROW (Metric Tons)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Sheet1!$A$18:$A$33</c:f>
              <c:strCache>
                <c:ptCount val="16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15e</c:v>
                </c:pt>
                <c:pt idx="15">
                  <c:v>16f</c:v>
                </c:pt>
              </c:strCache>
            </c:strRef>
          </c:cat>
          <c:val>
            <c:numRef>
              <c:f>Sheet1!$F$18:$F$33</c:f>
              <c:numCache>
                <c:formatCode>#,##0.000</c:formatCode>
                <c:ptCount val="16"/>
                <c:pt idx="0">
                  <c:v>6.1843137254901972</c:v>
                </c:pt>
                <c:pt idx="1">
                  <c:v>5.4518518518518526</c:v>
                </c:pt>
                <c:pt idx="2">
                  <c:v>5.6629629629629639</c:v>
                </c:pt>
                <c:pt idx="3">
                  <c:v>8.087363834422657</c:v>
                </c:pt>
                <c:pt idx="4">
                  <c:v>7.2625272331154669</c:v>
                </c:pt>
                <c:pt idx="5">
                  <c:v>7.2535947712418301</c:v>
                </c:pt>
                <c:pt idx="6">
                  <c:v>7.0180827886710242</c:v>
                </c:pt>
                <c:pt idx="7">
                  <c:v>7.6037037037037027</c:v>
                </c:pt>
                <c:pt idx="8">
                  <c:v>6.6533769063180825</c:v>
                </c:pt>
                <c:pt idx="9">
                  <c:v>8.3154684095860585</c:v>
                </c:pt>
                <c:pt idx="10">
                  <c:v>8.7479302832244024</c:v>
                </c:pt>
                <c:pt idx="11">
                  <c:v>8.2381263616557749</c:v>
                </c:pt>
                <c:pt idx="12">
                  <c:v>8.3174291938997804</c:v>
                </c:pt>
                <c:pt idx="13">
                  <c:v>8.897385620915033</c:v>
                </c:pt>
                <c:pt idx="14">
                  <c:v>7.7509803921568627</c:v>
                </c:pt>
                <c:pt idx="15">
                  <c:v>7.624183006535949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China (Metric Tons)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Sheet1!$A$18:$A$33</c:f>
              <c:strCache>
                <c:ptCount val="16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15e</c:v>
                </c:pt>
                <c:pt idx="15">
                  <c:v>16f</c:v>
                </c:pt>
              </c:strCache>
            </c:strRef>
          </c:cat>
          <c:val>
            <c:numRef>
              <c:f>Sheet1!$G$18:$G$33</c:f>
              <c:numCache>
                <c:formatCode>General</c:formatCode>
                <c:ptCount val="16"/>
                <c:pt idx="0">
                  <c:v>4.1063180827886709</c:v>
                </c:pt>
                <c:pt idx="1">
                  <c:v>3.8069716775599129</c:v>
                </c:pt>
                <c:pt idx="2">
                  <c:v>4.1357298474945532</c:v>
                </c:pt>
                <c:pt idx="3">
                  <c:v>4.0061002178649243</c:v>
                </c:pt>
                <c:pt idx="4">
                  <c:v>4.9098039215686278</c:v>
                </c:pt>
                <c:pt idx="5">
                  <c:v>4.4740740740740748</c:v>
                </c:pt>
                <c:pt idx="6">
                  <c:v>4.4671023965141616</c:v>
                </c:pt>
                <c:pt idx="7">
                  <c:v>4.6549019607843141</c:v>
                </c:pt>
                <c:pt idx="8">
                  <c:v>3.1037037037037041</c:v>
                </c:pt>
                <c:pt idx="9">
                  <c:v>2.3100217864923747</c:v>
                </c:pt>
                <c:pt idx="10">
                  <c:v>6.7714596949891073</c:v>
                </c:pt>
                <c:pt idx="11">
                  <c:v>10.971895424836601</c:v>
                </c:pt>
                <c:pt idx="12">
                  <c:v>13.661655773420479</c:v>
                </c:pt>
                <c:pt idx="13">
                  <c:v>14.797385620915033</c:v>
                </c:pt>
                <c:pt idx="14">
                  <c:v>13.245098039215687</c:v>
                </c:pt>
                <c:pt idx="15">
                  <c:v>11.262527233115469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479527016"/>
        <c:axId val="479528584"/>
      </c:barChart>
      <c:catAx>
        <c:axId val="3499086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4795266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79526624"/>
        <c:scaling>
          <c:orientation val="minMax"/>
          <c:max val="12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crossAx val="349908624"/>
        <c:crosses val="autoZero"/>
        <c:crossBetween val="between"/>
        <c:majorUnit val="10"/>
        <c:minorUnit val="5"/>
      </c:valAx>
      <c:valAx>
        <c:axId val="479528584"/>
        <c:scaling>
          <c:orientation val="minMax"/>
          <c:max val="26.143790849999998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Metric Tons</a:t>
                </a:r>
                <a:endParaRPr lang="en-US" sz="2000" dirty="0"/>
              </a:p>
            </c:rich>
          </c:tx>
          <c:layout/>
          <c:overlay val="0"/>
        </c:title>
        <c:numFmt formatCode="#,##0.0" sourceLinked="0"/>
        <c:majorTickMark val="out"/>
        <c:minorTickMark val="none"/>
        <c:tickLblPos val="nextTo"/>
        <c:crossAx val="479527016"/>
        <c:crosses val="max"/>
        <c:crossBetween val="between"/>
        <c:majorUnit val="2.1786492369999997"/>
      </c:valAx>
      <c:catAx>
        <c:axId val="4795270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79528584"/>
        <c:crosses val="autoZero"/>
        <c:auto val="1"/>
        <c:lblAlgn val="ctr"/>
        <c:lblOffset val="100"/>
        <c:noMultiLvlLbl val="0"/>
      </c:catAx>
    </c:plotArea>
    <c:legend>
      <c:legendPos val="t"/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.15896639944162344"/>
          <c:y val="0.11123986095017381"/>
          <c:w val="0.33170700167416156"/>
          <c:h val="6.9920712402259097E-2"/>
        </c:manualLayout>
      </c:layout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Percent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6.3967386021191799E-2"/>
          <c:y val="0.13472858506323074"/>
          <c:w val="0.91905730533683294"/>
          <c:h val="0.769560168615286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Stocks/Use</c:v>
                </c:pt>
              </c:strCache>
            </c:strRef>
          </c:tx>
          <c:spPr>
            <a:ln w="41275">
              <a:solidFill>
                <a:srgbClr val="1E3E92"/>
              </a:solidFill>
            </a:ln>
          </c:spPr>
          <c:invertIfNegative val="0"/>
          <c:dLbls>
            <c:dLbl>
              <c:idx val="2"/>
              <c:layout>
                <c:manualLayout>
                  <c:x val="-3.0864197530864196E-3"/>
                  <c:y val="5.050505050505050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7.57575757575757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5432098765432098E-3"/>
                  <c:y val="1.010101010101005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"/>
                  <c:y val="-5.050505050505050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1.5432098765432098E-3"/>
                  <c:y val="-2.525252525252571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4.629629629629573E-3"/>
                  <c:y val="5.050505050505050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0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6.1728395061728392E-3"/>
                  <c:y val="2.525252525252479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1.5432098765432098E-3"/>
                  <c:y val="7.575757575757529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3.086541265675237E-3"/>
                  <c:y val="-1.010120893979166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4.629751142218334E-3"/>
                  <c:y val="-4.292929292929292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4.6297511422184467E-3"/>
                  <c:y val="-5.050902728068082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7.716049382716049E-3"/>
                  <c:y val="-5.050505050505050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0"/>
                  <c:y val="-7.575757575757576E-3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7422839506172839E-2"/>
                      <c:h val="6.0543028712320049E-2"/>
                    </c:manualLayout>
                  </c15:layout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Sheet1!$A$18:$A$33</c:f>
              <c:strCache>
                <c:ptCount val="16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15e</c:v>
                </c:pt>
                <c:pt idx="15">
                  <c:v>16f</c:v>
                </c:pt>
              </c:strCache>
            </c:strRef>
          </c:cat>
          <c:val>
            <c:numRef>
              <c:f>Sheet1!$B$18:$B$33</c:f>
              <c:numCache>
                <c:formatCode>General</c:formatCode>
                <c:ptCount val="16"/>
                <c:pt idx="0">
                  <c:v>52.567958102894366</c:v>
                </c:pt>
                <c:pt idx="1">
                  <c:v>44.352556809894686</c:v>
                </c:pt>
                <c:pt idx="2">
                  <c:v>44.554575306811131</c:v>
                </c:pt>
                <c:pt idx="3">
                  <c:v>60.26018099547511</c:v>
                </c:pt>
                <c:pt idx="4">
                  <c:v>54.757438056725171</c:v>
                </c:pt>
                <c:pt idx="5">
                  <c:v>57.596649744825811</c:v>
                </c:pt>
                <c:pt idx="6">
                  <c:v>58.069302849605663</c:v>
                </c:pt>
                <c:pt idx="7">
                  <c:v>62.13443023098133</c:v>
                </c:pt>
                <c:pt idx="8">
                  <c:v>48.151503386394026</c:v>
                </c:pt>
                <c:pt idx="9">
                  <c:v>58.693617817705416</c:v>
                </c:pt>
                <c:pt idx="10">
                  <c:v>65.655986356570423</c:v>
                </c:pt>
                <c:pt idx="11">
                  <c:v>57.435267487439965</c:v>
                </c:pt>
                <c:pt idx="12">
                  <c:v>53.832155570904824</c:v>
                </c:pt>
                <c:pt idx="13">
                  <c:v>57.755848332382385</c:v>
                </c:pt>
                <c:pt idx="14">
                  <c:v>51.805047045391916</c:v>
                </c:pt>
                <c:pt idx="15">
                  <c:v>51.693974802532814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79528976"/>
        <c:axId val="479527408"/>
      </c:barChart>
      <c:catAx>
        <c:axId val="479528976"/>
        <c:scaling>
          <c:orientation val="minMax"/>
        </c:scaling>
        <c:delete val="0"/>
        <c:axPos val="b"/>
        <c:numFmt formatCode="General" sourceLinked="1"/>
        <c:majorTickMark val="out"/>
        <c:minorTickMark val="out"/>
        <c:tickLblPos val="nextTo"/>
        <c:spPr>
          <a:ln>
            <a:solidFill>
              <a:schemeClr val="tx1"/>
            </a:solidFill>
          </a:ln>
        </c:spPr>
        <c:crossAx val="479527408"/>
        <c:crosses val="autoZero"/>
        <c:auto val="1"/>
        <c:lblAlgn val="ctr"/>
        <c:lblOffset val="100"/>
        <c:tickMarkSkip val="2"/>
        <c:noMultiLvlLbl val="0"/>
      </c:catAx>
      <c:valAx>
        <c:axId val="479527408"/>
        <c:scaling>
          <c:orientation val="minMax"/>
          <c:max val="80"/>
          <c:min val="0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479528976"/>
        <c:crosses val="autoZero"/>
        <c:crossBetween val="between"/>
        <c:majorUnit val="10"/>
        <c:minorUnit val="5"/>
      </c:val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Percent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9.1644915913288619E-2"/>
          <c:y val="0.1221023224369681"/>
          <c:w val="0.88753912705356275"/>
          <c:h val="0.7695601686152867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41275">
              <a:solidFill>
                <a:srgbClr val="1E3E92"/>
              </a:solidFill>
            </a:ln>
          </c:spPr>
          <c:marker>
            <c:symbol val="none"/>
          </c:marker>
          <c:cat>
            <c:strRef>
              <c:f>Sheet1!$A$158:$A$319</c:f>
              <c:strCache>
                <c:ptCount val="157"/>
                <c:pt idx="0">
                  <c:v>03</c:v>
                </c:pt>
                <c:pt idx="12">
                  <c:v>04</c:v>
                </c:pt>
                <c:pt idx="24">
                  <c:v>05</c:v>
                </c:pt>
                <c:pt idx="36">
                  <c:v>06</c:v>
                </c:pt>
                <c:pt idx="48">
                  <c:v>07</c:v>
                </c:pt>
                <c:pt idx="60">
                  <c:v>08</c:v>
                </c:pt>
                <c:pt idx="72">
                  <c:v>09</c:v>
                </c:pt>
                <c:pt idx="84">
                  <c:v>10</c:v>
                </c:pt>
                <c:pt idx="96">
                  <c:v>11</c:v>
                </c:pt>
                <c:pt idx="108">
                  <c:v>12</c:v>
                </c:pt>
                <c:pt idx="120">
                  <c:v>13</c:v>
                </c:pt>
                <c:pt idx="132">
                  <c:v>14</c:v>
                </c:pt>
                <c:pt idx="144">
                  <c:v>15</c:v>
                </c:pt>
                <c:pt idx="156">
                  <c:v>16</c:v>
                </c:pt>
              </c:strCache>
            </c:strRef>
          </c:cat>
          <c:val>
            <c:numRef>
              <c:f>Sheet1!$B$158:$B$319</c:f>
              <c:numCache>
                <c:formatCode>General</c:formatCode>
                <c:ptCount val="162"/>
                <c:pt idx="0">
                  <c:v>5.8</c:v>
                </c:pt>
                <c:pt idx="1">
                  <c:v>5.9</c:v>
                </c:pt>
                <c:pt idx="2">
                  <c:v>5.9</c:v>
                </c:pt>
                <c:pt idx="3">
                  <c:v>6</c:v>
                </c:pt>
                <c:pt idx="4">
                  <c:v>6.1</c:v>
                </c:pt>
                <c:pt idx="5">
                  <c:v>6.3</c:v>
                </c:pt>
                <c:pt idx="6">
                  <c:v>6.2</c:v>
                </c:pt>
                <c:pt idx="7">
                  <c:v>6.1</c:v>
                </c:pt>
                <c:pt idx="8">
                  <c:v>6.1</c:v>
                </c:pt>
                <c:pt idx="9">
                  <c:v>6</c:v>
                </c:pt>
                <c:pt idx="10">
                  <c:v>5.8</c:v>
                </c:pt>
                <c:pt idx="11">
                  <c:v>5.7</c:v>
                </c:pt>
                <c:pt idx="12">
                  <c:v>5.7</c:v>
                </c:pt>
                <c:pt idx="13">
                  <c:v>5.6</c:v>
                </c:pt>
                <c:pt idx="14">
                  <c:v>5.8</c:v>
                </c:pt>
                <c:pt idx="15">
                  <c:v>5.6</c:v>
                </c:pt>
                <c:pt idx="16">
                  <c:v>5.6</c:v>
                </c:pt>
                <c:pt idx="17">
                  <c:v>5.6</c:v>
                </c:pt>
                <c:pt idx="18">
                  <c:v>5.5</c:v>
                </c:pt>
                <c:pt idx="19">
                  <c:v>5.4</c:v>
                </c:pt>
                <c:pt idx="20">
                  <c:v>5.4</c:v>
                </c:pt>
                <c:pt idx="21">
                  <c:v>5.5</c:v>
                </c:pt>
                <c:pt idx="22">
                  <c:v>5.4</c:v>
                </c:pt>
                <c:pt idx="23">
                  <c:v>5.4</c:v>
                </c:pt>
                <c:pt idx="24">
                  <c:v>5.3</c:v>
                </c:pt>
                <c:pt idx="25">
                  <c:v>5.4</c:v>
                </c:pt>
                <c:pt idx="26">
                  <c:v>5.2</c:v>
                </c:pt>
                <c:pt idx="27">
                  <c:v>5.2</c:v>
                </c:pt>
                <c:pt idx="28">
                  <c:v>5.0999999999999996</c:v>
                </c:pt>
                <c:pt idx="29">
                  <c:v>5</c:v>
                </c:pt>
                <c:pt idx="30">
                  <c:v>5</c:v>
                </c:pt>
                <c:pt idx="31">
                  <c:v>4.9000000000000004</c:v>
                </c:pt>
                <c:pt idx="32">
                  <c:v>5</c:v>
                </c:pt>
                <c:pt idx="33">
                  <c:v>5</c:v>
                </c:pt>
                <c:pt idx="34">
                  <c:v>5</c:v>
                </c:pt>
                <c:pt idx="35">
                  <c:v>4.9000000000000004</c:v>
                </c:pt>
                <c:pt idx="36">
                  <c:v>4.7</c:v>
                </c:pt>
                <c:pt idx="37">
                  <c:v>4.8</c:v>
                </c:pt>
                <c:pt idx="38">
                  <c:v>4.7</c:v>
                </c:pt>
                <c:pt idx="39">
                  <c:v>4.7</c:v>
                </c:pt>
                <c:pt idx="40">
                  <c:v>4.5999999999999996</c:v>
                </c:pt>
                <c:pt idx="41">
                  <c:v>4.5999999999999996</c:v>
                </c:pt>
                <c:pt idx="42">
                  <c:v>4.7</c:v>
                </c:pt>
                <c:pt idx="43">
                  <c:v>4.7</c:v>
                </c:pt>
                <c:pt idx="44">
                  <c:v>4.5</c:v>
                </c:pt>
                <c:pt idx="45">
                  <c:v>4.4000000000000004</c:v>
                </c:pt>
                <c:pt idx="46">
                  <c:v>4.5</c:v>
                </c:pt>
                <c:pt idx="47">
                  <c:v>4.4000000000000004</c:v>
                </c:pt>
                <c:pt idx="48">
                  <c:v>4.5999999999999996</c:v>
                </c:pt>
                <c:pt idx="49">
                  <c:v>4.5</c:v>
                </c:pt>
                <c:pt idx="50">
                  <c:v>4.4000000000000004</c:v>
                </c:pt>
                <c:pt idx="51">
                  <c:v>4.5</c:v>
                </c:pt>
                <c:pt idx="52">
                  <c:v>4.4000000000000004</c:v>
                </c:pt>
                <c:pt idx="53">
                  <c:v>4.5999999999999996</c:v>
                </c:pt>
                <c:pt idx="54">
                  <c:v>4.7</c:v>
                </c:pt>
                <c:pt idx="55">
                  <c:v>4.5999999999999996</c:v>
                </c:pt>
                <c:pt idx="56">
                  <c:v>4.7</c:v>
                </c:pt>
                <c:pt idx="57">
                  <c:v>4.7</c:v>
                </c:pt>
                <c:pt idx="58">
                  <c:v>4.7</c:v>
                </c:pt>
                <c:pt idx="59">
                  <c:v>5</c:v>
                </c:pt>
                <c:pt idx="60">
                  <c:v>5</c:v>
                </c:pt>
                <c:pt idx="61">
                  <c:v>4.9000000000000004</c:v>
                </c:pt>
                <c:pt idx="62">
                  <c:v>5.0999999999999996</c:v>
                </c:pt>
                <c:pt idx="63">
                  <c:v>5</c:v>
                </c:pt>
                <c:pt idx="64">
                  <c:v>5.4</c:v>
                </c:pt>
                <c:pt idx="65">
                  <c:v>5.6</c:v>
                </c:pt>
                <c:pt idx="66">
                  <c:v>5.8</c:v>
                </c:pt>
                <c:pt idx="67">
                  <c:v>6.1</c:v>
                </c:pt>
                <c:pt idx="68">
                  <c:v>6.1</c:v>
                </c:pt>
                <c:pt idx="69">
                  <c:v>6.5</c:v>
                </c:pt>
                <c:pt idx="70">
                  <c:v>6.8</c:v>
                </c:pt>
                <c:pt idx="71">
                  <c:v>7.3</c:v>
                </c:pt>
                <c:pt idx="72">
                  <c:v>7.8</c:v>
                </c:pt>
                <c:pt idx="73">
                  <c:v>8.3000000000000007</c:v>
                </c:pt>
                <c:pt idx="74">
                  <c:v>8.6999999999999993</c:v>
                </c:pt>
                <c:pt idx="75">
                  <c:v>9</c:v>
                </c:pt>
                <c:pt idx="76">
                  <c:v>9.4</c:v>
                </c:pt>
                <c:pt idx="77">
                  <c:v>9.5</c:v>
                </c:pt>
                <c:pt idx="78">
                  <c:v>9.5</c:v>
                </c:pt>
                <c:pt idx="79">
                  <c:v>9.6</c:v>
                </c:pt>
                <c:pt idx="80">
                  <c:v>9.8000000000000007</c:v>
                </c:pt>
                <c:pt idx="81">
                  <c:v>10</c:v>
                </c:pt>
                <c:pt idx="82">
                  <c:v>9.9</c:v>
                </c:pt>
                <c:pt idx="83">
                  <c:v>9.9</c:v>
                </c:pt>
                <c:pt idx="84">
                  <c:v>9.8000000000000007</c:v>
                </c:pt>
                <c:pt idx="85">
                  <c:v>9.8000000000000007</c:v>
                </c:pt>
                <c:pt idx="86">
                  <c:v>9.9</c:v>
                </c:pt>
                <c:pt idx="87">
                  <c:v>9.9</c:v>
                </c:pt>
                <c:pt idx="88">
                  <c:v>9.6</c:v>
                </c:pt>
                <c:pt idx="89">
                  <c:v>9.4</c:v>
                </c:pt>
                <c:pt idx="90">
                  <c:v>9.4</c:v>
                </c:pt>
                <c:pt idx="91">
                  <c:v>9.5</c:v>
                </c:pt>
                <c:pt idx="92">
                  <c:v>9.5</c:v>
                </c:pt>
                <c:pt idx="93">
                  <c:v>9.4</c:v>
                </c:pt>
                <c:pt idx="94">
                  <c:v>9.8000000000000007</c:v>
                </c:pt>
                <c:pt idx="95">
                  <c:v>9.3000000000000007</c:v>
                </c:pt>
                <c:pt idx="96">
                  <c:v>9.1</c:v>
                </c:pt>
                <c:pt idx="97">
                  <c:v>9</c:v>
                </c:pt>
                <c:pt idx="98">
                  <c:v>9</c:v>
                </c:pt>
                <c:pt idx="99">
                  <c:v>9.1</c:v>
                </c:pt>
                <c:pt idx="100">
                  <c:v>9</c:v>
                </c:pt>
                <c:pt idx="101">
                  <c:v>9.1</c:v>
                </c:pt>
                <c:pt idx="102">
                  <c:v>9</c:v>
                </c:pt>
                <c:pt idx="103">
                  <c:v>9</c:v>
                </c:pt>
                <c:pt idx="104">
                  <c:v>9</c:v>
                </c:pt>
                <c:pt idx="105">
                  <c:v>8.8000000000000007</c:v>
                </c:pt>
                <c:pt idx="106">
                  <c:v>8.6</c:v>
                </c:pt>
                <c:pt idx="107">
                  <c:v>8.5</c:v>
                </c:pt>
                <c:pt idx="108">
                  <c:v>8.3000000000000007</c:v>
                </c:pt>
                <c:pt idx="109">
                  <c:v>8.3000000000000007</c:v>
                </c:pt>
                <c:pt idx="110">
                  <c:v>8.1999999999999993</c:v>
                </c:pt>
                <c:pt idx="111">
                  <c:v>8.1999999999999993</c:v>
                </c:pt>
                <c:pt idx="112">
                  <c:v>8.1999999999999993</c:v>
                </c:pt>
                <c:pt idx="113">
                  <c:v>8.1999999999999993</c:v>
                </c:pt>
                <c:pt idx="114">
                  <c:v>8.1999999999999993</c:v>
                </c:pt>
                <c:pt idx="115">
                  <c:v>8.1</c:v>
                </c:pt>
                <c:pt idx="116">
                  <c:v>7.8</c:v>
                </c:pt>
                <c:pt idx="117">
                  <c:v>7.8</c:v>
                </c:pt>
                <c:pt idx="118">
                  <c:v>7.7</c:v>
                </c:pt>
                <c:pt idx="119">
                  <c:v>7.9</c:v>
                </c:pt>
                <c:pt idx="120">
                  <c:v>8</c:v>
                </c:pt>
                <c:pt idx="121">
                  <c:v>7.7</c:v>
                </c:pt>
                <c:pt idx="122">
                  <c:v>7.5</c:v>
                </c:pt>
                <c:pt idx="123">
                  <c:v>7.6</c:v>
                </c:pt>
                <c:pt idx="124">
                  <c:v>7.5</c:v>
                </c:pt>
                <c:pt idx="125">
                  <c:v>7.5</c:v>
                </c:pt>
                <c:pt idx="126">
                  <c:v>7.3</c:v>
                </c:pt>
                <c:pt idx="127">
                  <c:v>7.3</c:v>
                </c:pt>
                <c:pt idx="128">
                  <c:v>7.3</c:v>
                </c:pt>
                <c:pt idx="129">
                  <c:v>7.2</c:v>
                </c:pt>
                <c:pt idx="130">
                  <c:v>6.9</c:v>
                </c:pt>
                <c:pt idx="131">
                  <c:v>6.7</c:v>
                </c:pt>
                <c:pt idx="132">
                  <c:v>6.6</c:v>
                </c:pt>
                <c:pt idx="133">
                  <c:v>6.7</c:v>
                </c:pt>
                <c:pt idx="134">
                  <c:v>6.7</c:v>
                </c:pt>
                <c:pt idx="135">
                  <c:v>6.2</c:v>
                </c:pt>
                <c:pt idx="136">
                  <c:v>6.2</c:v>
                </c:pt>
                <c:pt idx="137">
                  <c:v>6.1</c:v>
                </c:pt>
                <c:pt idx="138">
                  <c:v>6.2</c:v>
                </c:pt>
                <c:pt idx="139">
                  <c:v>6.2</c:v>
                </c:pt>
                <c:pt idx="140">
                  <c:v>6</c:v>
                </c:pt>
                <c:pt idx="141">
                  <c:v>5.7</c:v>
                </c:pt>
                <c:pt idx="142">
                  <c:v>5.8</c:v>
                </c:pt>
                <c:pt idx="143">
                  <c:v>5.6</c:v>
                </c:pt>
                <c:pt idx="144">
                  <c:v>5.7</c:v>
                </c:pt>
                <c:pt idx="145">
                  <c:v>5.5</c:v>
                </c:pt>
                <c:pt idx="146">
                  <c:v>5.5</c:v>
                </c:pt>
                <c:pt idx="147">
                  <c:v>5.4</c:v>
                </c:pt>
                <c:pt idx="148">
                  <c:v>5.5</c:v>
                </c:pt>
                <c:pt idx="149">
                  <c:v>5.3</c:v>
                </c:pt>
                <c:pt idx="150">
                  <c:v>5.3</c:v>
                </c:pt>
                <c:pt idx="151">
                  <c:v>5.0999999999999996</c:v>
                </c:pt>
                <c:pt idx="152">
                  <c:v>5.0999999999999996</c:v>
                </c:pt>
                <c:pt idx="153">
                  <c:v>5</c:v>
                </c:pt>
                <c:pt idx="154">
                  <c:v>5</c:v>
                </c:pt>
                <c:pt idx="155">
                  <c:v>5</c:v>
                </c:pt>
                <c:pt idx="156">
                  <c:v>4.9000000000000004</c:v>
                </c:pt>
                <c:pt idx="157">
                  <c:v>4.9000000000000004</c:v>
                </c:pt>
                <c:pt idx="158">
                  <c:v>5</c:v>
                </c:pt>
                <c:pt idx="159">
                  <c:v>5</c:v>
                </c:pt>
                <c:pt idx="160">
                  <c:v>4.7</c:v>
                </c:pt>
                <c:pt idx="161">
                  <c:v>4.9000000000000004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43307512"/>
        <c:axId val="343307904"/>
      </c:lineChart>
      <c:catAx>
        <c:axId val="3433075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-60000" vert="horz"/>
          <a:lstStyle/>
          <a:p>
            <a:pPr>
              <a:defRPr/>
            </a:pPr>
            <a:endParaRPr lang="en-US"/>
          </a:p>
        </c:txPr>
        <c:crossAx val="343307904"/>
        <c:crosses val="autoZero"/>
        <c:auto val="1"/>
        <c:lblAlgn val="ctr"/>
        <c:lblOffset val="100"/>
        <c:tickMarkSkip val="6"/>
        <c:noMultiLvlLbl val="0"/>
      </c:catAx>
      <c:valAx>
        <c:axId val="343307904"/>
        <c:scaling>
          <c:orientation val="minMax"/>
          <c:max val="10.5"/>
          <c:min val="3.5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#,##0.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343307512"/>
        <c:crosses val="autoZero"/>
        <c:crossBetween val="between"/>
        <c:majorUnit val="1"/>
        <c:minorUnit val="0.5"/>
      </c:val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$ Billions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0423217345263375"/>
          <c:y val="0.12645881841456935"/>
          <c:w val="0.8884492764547145"/>
          <c:h val="0.787893045428507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15-Aug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Sheet1!$A$25:$A$31</c:f>
              <c:strCache>
                <c:ptCount val="7"/>
                <c:pt idx="0">
                  <c:v>15</c:v>
                </c:pt>
                <c:pt idx="1">
                  <c:v>16</c:v>
                </c:pt>
                <c:pt idx="2">
                  <c:v>17</c:v>
                </c:pt>
                <c:pt idx="3">
                  <c:v>18</c:v>
                </c:pt>
                <c:pt idx="4">
                  <c:v>19</c:v>
                </c:pt>
                <c:pt idx="5">
                  <c:v>20</c:v>
                </c:pt>
                <c:pt idx="6">
                  <c:v>21</c:v>
                </c:pt>
              </c:strCache>
            </c:strRef>
          </c:cat>
          <c:val>
            <c:numRef>
              <c:f>Sheet1!$B$25:$B$31</c:f>
              <c:numCache>
                <c:formatCode>0</c:formatCode>
                <c:ptCount val="7"/>
                <c:pt idx="0">
                  <c:v>-426</c:v>
                </c:pt>
                <c:pt idx="1">
                  <c:v>-414</c:v>
                </c:pt>
                <c:pt idx="2">
                  <c:v>-416</c:v>
                </c:pt>
                <c:pt idx="3">
                  <c:v>-454</c:v>
                </c:pt>
                <c:pt idx="4">
                  <c:v>-596</c:v>
                </c:pt>
                <c:pt idx="5">
                  <c:v>-687</c:v>
                </c:pt>
                <c:pt idx="6" formatCode="General">
                  <c:v>-767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16-Mar</c:v>
                </c:pt>
              </c:strCache>
            </c:strRef>
          </c:tx>
          <c:spPr>
            <a:pattFill prst="lgGrid">
              <a:fgClr>
                <a:schemeClr val="accent6">
                  <a:lumMod val="50000"/>
                </a:schemeClr>
              </a:fgClr>
              <a:bgClr>
                <a:schemeClr val="accent6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Sheet1!$A$25:$A$31</c:f>
              <c:strCache>
                <c:ptCount val="7"/>
                <c:pt idx="0">
                  <c:v>15</c:v>
                </c:pt>
                <c:pt idx="1">
                  <c:v>16</c:v>
                </c:pt>
                <c:pt idx="2">
                  <c:v>17</c:v>
                </c:pt>
                <c:pt idx="3">
                  <c:v>18</c:v>
                </c:pt>
                <c:pt idx="4">
                  <c:v>19</c:v>
                </c:pt>
                <c:pt idx="5">
                  <c:v>20</c:v>
                </c:pt>
                <c:pt idx="6">
                  <c:v>21</c:v>
                </c:pt>
              </c:strCache>
            </c:strRef>
          </c:cat>
          <c:val>
            <c:numRef>
              <c:f>Sheet1!$C$25:$C$31</c:f>
              <c:numCache>
                <c:formatCode>General</c:formatCode>
                <c:ptCount val="7"/>
                <c:pt idx="0">
                  <c:v>-438</c:v>
                </c:pt>
                <c:pt idx="1">
                  <c:v>-534</c:v>
                </c:pt>
                <c:pt idx="2">
                  <c:v>-550</c:v>
                </c:pt>
                <c:pt idx="3">
                  <c:v>-549</c:v>
                </c:pt>
                <c:pt idx="4">
                  <c:v>-710</c:v>
                </c:pt>
                <c:pt idx="5">
                  <c:v>-798</c:v>
                </c:pt>
                <c:pt idx="6">
                  <c:v>-890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43308688"/>
        <c:axId val="343309080"/>
      </c:barChart>
      <c:catAx>
        <c:axId val="343308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3433090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43309080"/>
        <c:scaling>
          <c:orientation val="minMax"/>
          <c:max val="300"/>
          <c:min val="-1800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343308688"/>
        <c:crosses val="autoZero"/>
        <c:crossBetween val="between"/>
        <c:majorUnit val="300"/>
        <c:minorUnit val="100"/>
      </c:valAx>
    </c:plotArea>
    <c:legend>
      <c:legendPos val="t"/>
      <c:layout>
        <c:manualLayout>
          <c:xMode val="edge"/>
          <c:yMode val="edge"/>
          <c:x val="0.15899970748850181"/>
          <c:y val="0.12019554610888356"/>
          <c:w val="0.24709799319593823"/>
          <c:h val="6.811091251630356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$ Billions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9.5449913341451739E-2"/>
          <c:y val="0.11370583609231337"/>
          <c:w val="0.8884492764547145"/>
          <c:h val="0.7878930454285075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Upland Cotton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Sheet1!$A$25:$A$36</c:f>
              <c:strCache>
                <c:ptCount val="12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</c:strCache>
            </c:strRef>
          </c:cat>
          <c:val>
            <c:numRef>
              <c:f>Sheet1!$B$25:$B$36</c:f>
              <c:numCache>
                <c:formatCode>General</c:formatCode>
                <c:ptCount val="12"/>
                <c:pt idx="0">
                  <c:v>0.67041926529582052</c:v>
                </c:pt>
                <c:pt idx="1">
                  <c:v>0.82187994503817263</c:v>
                </c:pt>
                <c:pt idx="2">
                  <c:v>0.75107552518214138</c:v>
                </c:pt>
                <c:pt idx="3">
                  <c:v>0.15712828413845148</c:v>
                </c:pt>
                <c:pt idx="4">
                  <c:v>0.13696915533375636</c:v>
                </c:pt>
                <c:pt idx="5">
                  <c:v>0.14167312991480077</c:v>
                </c:pt>
                <c:pt idx="6">
                  <c:v>0.13477864034520598</c:v>
                </c:pt>
                <c:pt idx="7">
                  <c:v>0.12611371254339132</c:v>
                </c:pt>
                <c:pt idx="8">
                  <c:v>0.12335937578753234</c:v>
                </c:pt>
                <c:pt idx="9">
                  <c:v>0.11842987805796558</c:v>
                </c:pt>
                <c:pt idx="10">
                  <c:v>0.1141183855810743</c:v>
                </c:pt>
                <c:pt idx="11">
                  <c:v>0.11364154861138177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Other Commodity Programs</c:v>
                </c:pt>
              </c:strCache>
            </c:strRef>
          </c:tx>
          <c:spPr>
            <a:pattFill prst="lgGrid">
              <a:fgClr>
                <a:schemeClr val="accent6">
                  <a:lumMod val="50000"/>
                </a:schemeClr>
              </a:fgClr>
              <a:bgClr>
                <a:schemeClr val="accent6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Sheet1!$A$25:$A$36</c:f>
              <c:strCache>
                <c:ptCount val="12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</c:strCache>
            </c:strRef>
          </c:cat>
          <c:val>
            <c:numRef>
              <c:f>Sheet1!$C$25:$C$36</c:f>
              <c:numCache>
                <c:formatCode>General</c:formatCode>
                <c:ptCount val="12"/>
                <c:pt idx="0">
                  <c:v>6.4825807347041788</c:v>
                </c:pt>
                <c:pt idx="1">
                  <c:v>7.9832929564027992</c:v>
                </c:pt>
                <c:pt idx="2">
                  <c:v>1.6025516677275733</c:v>
                </c:pt>
                <c:pt idx="3">
                  <c:v>6.1220801336649027</c:v>
                </c:pt>
                <c:pt idx="4">
                  <c:v>5.7132624228574382</c:v>
                </c:pt>
                <c:pt idx="5">
                  <c:v>4.8814176489226284</c:v>
                </c:pt>
                <c:pt idx="6">
                  <c:v>3.9915224351471612</c:v>
                </c:pt>
                <c:pt idx="7">
                  <c:v>3.5901335580679716</c:v>
                </c:pt>
                <c:pt idx="8">
                  <c:v>3.4725094523926319</c:v>
                </c:pt>
                <c:pt idx="9">
                  <c:v>3.4130467292869664</c:v>
                </c:pt>
                <c:pt idx="10">
                  <c:v>3.5294239950418742</c:v>
                </c:pt>
                <c:pt idx="11">
                  <c:v>3.5227869561574399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Conservation</c:v>
                </c:pt>
              </c:strCache>
            </c:strRef>
          </c:tx>
          <c:spPr>
            <a:pattFill prst="wdUpDiag">
              <a:fgClr>
                <a:srgbClr val="006600"/>
              </a:fgClr>
              <a:bgClr>
                <a:srgbClr val="FFFFFF"/>
              </a:bgClr>
            </a:pattFill>
            <a:ln>
              <a:solidFill>
                <a:srgbClr val="000000"/>
              </a:solidFill>
            </a:ln>
          </c:spPr>
          <c:invertIfNegative val="0"/>
          <c:cat>
            <c:strRef>
              <c:f>Sheet1!$A$25:$A$36</c:f>
              <c:strCache>
                <c:ptCount val="12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</c:strCache>
            </c:strRef>
          </c:cat>
          <c:val>
            <c:numRef>
              <c:f>Sheet1!$D$25:$D$36</c:f>
              <c:numCache>
                <c:formatCode>General</c:formatCode>
                <c:ptCount val="12"/>
                <c:pt idx="0">
                  <c:v>4.7380000000000004</c:v>
                </c:pt>
                <c:pt idx="1">
                  <c:v>4.968</c:v>
                </c:pt>
                <c:pt idx="2">
                  <c:v>5.1669999999999998</c:v>
                </c:pt>
                <c:pt idx="3">
                  <c:v>5.3689999999999998</c:v>
                </c:pt>
                <c:pt idx="4">
                  <c:v>5.444</c:v>
                </c:pt>
                <c:pt idx="5">
                  <c:v>5.5190000000000001</c:v>
                </c:pt>
                <c:pt idx="6">
                  <c:v>5.423</c:v>
                </c:pt>
                <c:pt idx="7">
                  <c:v>5.7290000000000001</c:v>
                </c:pt>
                <c:pt idx="8">
                  <c:v>5.5830000000000002</c:v>
                </c:pt>
                <c:pt idx="9">
                  <c:v>5.4109999999999996</c:v>
                </c:pt>
                <c:pt idx="10">
                  <c:v>5.5609999999999999</c:v>
                </c:pt>
                <c:pt idx="11">
                  <c:v>5.5709999999999997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343309472"/>
        <c:axId val="343310648"/>
      </c:barChart>
      <c:catAx>
        <c:axId val="343309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34331064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43310648"/>
        <c:scaling>
          <c:orientation val="minMax"/>
          <c:max val="18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43309472"/>
        <c:crosses val="autoZero"/>
        <c:crossBetween val="between"/>
        <c:majorUnit val="2"/>
        <c:minorUnit val="1"/>
      </c:valAx>
    </c:plotArea>
    <c:legend>
      <c:legendPos val="t"/>
      <c:layout>
        <c:manualLayout>
          <c:xMode val="edge"/>
          <c:yMode val="edge"/>
          <c:x val="0.15899970748850181"/>
          <c:y val="0.12019554610888356"/>
          <c:w val="0.83841286810866311"/>
          <c:h val="6.3440449943757027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Percent</a:t>
            </a:r>
            <a:endParaRPr lang="en-US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9.5449913341451739E-2"/>
          <c:y val="0.11370583609231337"/>
          <c:w val="0.8884492764547145"/>
          <c:h val="0.787893045428507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Sheet1!$H$1</c:f>
              <c:strCache>
                <c:ptCount val="1"/>
                <c:pt idx="0">
                  <c:v>2014</c:v>
                </c:pt>
              </c:strCache>
            </c:strRef>
          </c:tx>
          <c:spPr>
            <a:ln>
              <a:solidFill>
                <a:srgbClr val="000000"/>
              </a:solidFill>
            </a:ln>
          </c:spPr>
          <c:invertIfNegative val="0"/>
          <c:cat>
            <c:strRef>
              <c:f>Sheet1!$A$7:$A$10</c:f>
              <c:strCache>
                <c:ptCount val="4"/>
                <c:pt idx="0">
                  <c:v>World</c:v>
                </c:pt>
                <c:pt idx="1">
                  <c:v>US</c:v>
                </c:pt>
                <c:pt idx="2">
                  <c:v>India</c:v>
                </c:pt>
                <c:pt idx="3">
                  <c:v>China</c:v>
                </c:pt>
              </c:strCache>
            </c:strRef>
          </c:cat>
          <c:val>
            <c:numRef>
              <c:f>Sheet1!$H$7:$H$10</c:f>
              <c:numCache>
                <c:formatCode>General</c:formatCode>
                <c:ptCount val="4"/>
                <c:pt idx="0">
                  <c:v>3.4</c:v>
                </c:pt>
                <c:pt idx="1">
                  <c:v>2.4</c:v>
                </c:pt>
                <c:pt idx="2">
                  <c:v>7.2</c:v>
                </c:pt>
                <c:pt idx="3">
                  <c:v>7.3</c:v>
                </c:pt>
              </c:numCache>
            </c:numRef>
          </c:val>
        </c:ser>
        <c:ser>
          <c:idx val="1"/>
          <c:order val="1"/>
          <c:tx>
            <c:strRef>
              <c:f>Sheet1!$I$1</c:f>
              <c:strCache>
                <c:ptCount val="1"/>
                <c:pt idx="0">
                  <c:v>2015</c:v>
                </c:pt>
              </c:strCache>
            </c:strRef>
          </c:tx>
          <c:spPr>
            <a:pattFill prst="lgGrid">
              <a:fgClr>
                <a:srgbClr val="AE4E22">
                  <a:lumMod val="50000"/>
                </a:srgbClr>
              </a:fgClr>
              <a:bgClr>
                <a:srgbClr val="AE4E22"/>
              </a:bgClr>
            </a:pattFill>
            <a:ln>
              <a:solidFill>
                <a:srgbClr val="000000"/>
              </a:solidFill>
            </a:ln>
          </c:spPr>
          <c:invertIfNegative val="0"/>
          <c:cat>
            <c:strRef>
              <c:f>Sheet1!$A$7:$A$10</c:f>
              <c:strCache>
                <c:ptCount val="4"/>
                <c:pt idx="0">
                  <c:v>World</c:v>
                </c:pt>
                <c:pt idx="1">
                  <c:v>US</c:v>
                </c:pt>
                <c:pt idx="2">
                  <c:v>India</c:v>
                </c:pt>
                <c:pt idx="3">
                  <c:v>China</c:v>
                </c:pt>
              </c:strCache>
            </c:strRef>
          </c:cat>
          <c:val>
            <c:numRef>
              <c:f>Sheet1!$I$7:$I$10</c:f>
              <c:numCache>
                <c:formatCode>General</c:formatCode>
                <c:ptCount val="4"/>
                <c:pt idx="0">
                  <c:v>3.1</c:v>
                </c:pt>
                <c:pt idx="1">
                  <c:v>2.4</c:v>
                </c:pt>
                <c:pt idx="2">
                  <c:v>7.6</c:v>
                </c:pt>
                <c:pt idx="3">
                  <c:v>6.9</c:v>
                </c:pt>
              </c:numCache>
            </c:numRef>
          </c:val>
        </c:ser>
        <c:ser>
          <c:idx val="2"/>
          <c:order val="2"/>
          <c:tx>
            <c:strRef>
              <c:f>Sheet1!$J$1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FFCC66"/>
            </a:solidFill>
            <a:ln>
              <a:solidFill>
                <a:srgbClr val="000000"/>
              </a:solidFill>
            </a:ln>
          </c:spPr>
          <c:invertIfNegative val="0"/>
          <c:cat>
            <c:strRef>
              <c:f>Sheet1!$A$7:$A$10</c:f>
              <c:strCache>
                <c:ptCount val="4"/>
                <c:pt idx="0">
                  <c:v>World</c:v>
                </c:pt>
                <c:pt idx="1">
                  <c:v>US</c:v>
                </c:pt>
                <c:pt idx="2">
                  <c:v>India</c:v>
                </c:pt>
                <c:pt idx="3">
                  <c:v>China</c:v>
                </c:pt>
              </c:strCache>
            </c:strRef>
          </c:cat>
          <c:val>
            <c:numRef>
              <c:f>Sheet1!$J$7:$J$10</c:f>
              <c:numCache>
                <c:formatCode>General</c:formatCode>
                <c:ptCount val="4"/>
                <c:pt idx="0">
                  <c:v>3.1</c:v>
                </c:pt>
                <c:pt idx="1">
                  <c:v>2.2000000000000002</c:v>
                </c:pt>
                <c:pt idx="2">
                  <c:v>7.4</c:v>
                </c:pt>
                <c:pt idx="3">
                  <c:v>6.6</c:v>
                </c:pt>
              </c:numCache>
            </c:numRef>
          </c:val>
        </c:ser>
        <c:ser>
          <c:idx val="3"/>
          <c:order val="3"/>
          <c:tx>
            <c:strRef>
              <c:f>Sheet1!$K$1</c:f>
              <c:strCache>
                <c:ptCount val="1"/>
                <c:pt idx="0">
                  <c:v>2017</c:v>
                </c:pt>
              </c:strCache>
            </c:strRef>
          </c:tx>
          <c:spPr>
            <a:pattFill prst="wdUpDiag">
              <a:fgClr>
                <a:srgbClr val="006600"/>
              </a:fgClr>
              <a:bgClr>
                <a:srgbClr val="FFFFFF"/>
              </a:bgClr>
            </a:pattFill>
            <a:ln>
              <a:solidFill>
                <a:srgbClr val="000000"/>
              </a:solidFill>
            </a:ln>
          </c:spPr>
          <c:invertIfNegative val="0"/>
          <c:cat>
            <c:strRef>
              <c:f>Sheet1!$A$7:$A$10</c:f>
              <c:strCache>
                <c:ptCount val="4"/>
                <c:pt idx="0">
                  <c:v>World</c:v>
                </c:pt>
                <c:pt idx="1">
                  <c:v>US</c:v>
                </c:pt>
                <c:pt idx="2">
                  <c:v>India</c:v>
                </c:pt>
                <c:pt idx="3">
                  <c:v>China</c:v>
                </c:pt>
              </c:strCache>
            </c:strRef>
          </c:cat>
          <c:val>
            <c:numRef>
              <c:f>Sheet1!$K$7:$K$10</c:f>
              <c:numCache>
                <c:formatCode>General</c:formatCode>
                <c:ptCount val="4"/>
                <c:pt idx="0">
                  <c:v>3.4</c:v>
                </c:pt>
                <c:pt idx="1">
                  <c:v>2.5</c:v>
                </c:pt>
                <c:pt idx="2">
                  <c:v>7.4</c:v>
                </c:pt>
                <c:pt idx="3">
                  <c:v>6.2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43311432"/>
        <c:axId val="343311824"/>
      </c:barChart>
      <c:catAx>
        <c:axId val="343311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3433118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43311824"/>
        <c:scaling>
          <c:orientation val="minMax"/>
          <c:max val="16"/>
          <c:min val="-6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43311432"/>
        <c:crosses val="autoZero"/>
        <c:crossBetween val="between"/>
        <c:majorUnit val="2"/>
        <c:minorUnit val="1"/>
      </c:valAx>
    </c:plotArea>
    <c:legend>
      <c:legendPos val="t"/>
      <c:layout>
        <c:manualLayout>
          <c:xMode val="edge"/>
          <c:yMode val="edge"/>
          <c:x val="0.3039069993230053"/>
          <c:y val="0.12019554610888362"/>
          <c:w val="0.39539579064659336"/>
          <c:h val="6.811091251630356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8049236900942939E-2"/>
          <c:y val="6.0878072059174421E-2"/>
          <c:w val="0.897637187712647"/>
          <c:h val="0.76635985842678755"/>
        </c:manualLayout>
      </c:layout>
      <c:lineChart>
        <c:grouping val="standar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Euro</c:v>
                </c:pt>
              </c:strCache>
            </c:strRef>
          </c:tx>
          <c:spPr>
            <a:ln w="41275">
              <a:solidFill>
                <a:srgbClr val="1E3E92"/>
              </a:solidFill>
              <a:prstDash val="solid"/>
            </a:ln>
          </c:spPr>
          <c:marker>
            <c:symbol val="none"/>
          </c:marker>
          <c:cat>
            <c:strRef>
              <c:f>Sheet1!$A$2:$A$236</c:f>
              <c:strCache>
                <c:ptCount val="235"/>
                <c:pt idx="0">
                  <c:v>Jan-97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Jan-98</c:v>
                </c:pt>
                <c:pt idx="13">
                  <c:v>Feb</c:v>
                </c:pt>
                <c:pt idx="14">
                  <c:v>Mar</c:v>
                </c:pt>
                <c:pt idx="15">
                  <c:v>Apr</c:v>
                </c:pt>
                <c:pt idx="16">
                  <c:v>May</c:v>
                </c:pt>
                <c:pt idx="17">
                  <c:v>Jun</c:v>
                </c:pt>
                <c:pt idx="18">
                  <c:v>Jul</c:v>
                </c:pt>
                <c:pt idx="19">
                  <c:v>Aug</c:v>
                </c:pt>
                <c:pt idx="20">
                  <c:v>Sep</c:v>
                </c:pt>
                <c:pt idx="21">
                  <c:v>Oct</c:v>
                </c:pt>
                <c:pt idx="22">
                  <c:v>Nov</c:v>
                </c:pt>
                <c:pt idx="23">
                  <c:v>Dec</c:v>
                </c:pt>
                <c:pt idx="24">
                  <c:v>Jan-99</c:v>
                </c:pt>
                <c:pt idx="25">
                  <c:v>Feb</c:v>
                </c:pt>
                <c:pt idx="26">
                  <c:v>Mar</c:v>
                </c:pt>
                <c:pt idx="27">
                  <c:v>Apr</c:v>
                </c:pt>
                <c:pt idx="28">
                  <c:v>May</c:v>
                </c:pt>
                <c:pt idx="29">
                  <c:v>Jun</c:v>
                </c:pt>
                <c:pt idx="30">
                  <c:v>Jul</c:v>
                </c:pt>
                <c:pt idx="31">
                  <c:v>Aug</c:v>
                </c:pt>
                <c:pt idx="32">
                  <c:v>Sep</c:v>
                </c:pt>
                <c:pt idx="33">
                  <c:v>Oct</c:v>
                </c:pt>
                <c:pt idx="34">
                  <c:v>Nov</c:v>
                </c:pt>
                <c:pt idx="35">
                  <c:v>Dec</c:v>
                </c:pt>
                <c:pt idx="36">
                  <c:v>Jan-00</c:v>
                </c:pt>
                <c:pt idx="37">
                  <c:v>Feb</c:v>
                </c:pt>
                <c:pt idx="38">
                  <c:v>Mar</c:v>
                </c:pt>
                <c:pt idx="39">
                  <c:v>Apr</c:v>
                </c:pt>
                <c:pt idx="40">
                  <c:v>May</c:v>
                </c:pt>
                <c:pt idx="41">
                  <c:v>Jun</c:v>
                </c:pt>
                <c:pt idx="42">
                  <c:v>Jul</c:v>
                </c:pt>
                <c:pt idx="43">
                  <c:v>Aug</c:v>
                </c:pt>
                <c:pt idx="44">
                  <c:v>Sep</c:v>
                </c:pt>
                <c:pt idx="45">
                  <c:v>Oct</c:v>
                </c:pt>
                <c:pt idx="46">
                  <c:v>Nov</c:v>
                </c:pt>
                <c:pt idx="47">
                  <c:v>Dec</c:v>
                </c:pt>
                <c:pt idx="48">
                  <c:v>Jan-01</c:v>
                </c:pt>
                <c:pt idx="49">
                  <c:v>Feb</c:v>
                </c:pt>
                <c:pt idx="50">
                  <c:v>Mar</c:v>
                </c:pt>
                <c:pt idx="51">
                  <c:v>Apr</c:v>
                </c:pt>
                <c:pt idx="52">
                  <c:v>May</c:v>
                </c:pt>
                <c:pt idx="53">
                  <c:v>Jun</c:v>
                </c:pt>
                <c:pt idx="54">
                  <c:v>Jul</c:v>
                </c:pt>
                <c:pt idx="55">
                  <c:v>Aug</c:v>
                </c:pt>
                <c:pt idx="56">
                  <c:v>Sep</c:v>
                </c:pt>
                <c:pt idx="57">
                  <c:v>Oct</c:v>
                </c:pt>
                <c:pt idx="58">
                  <c:v>Nov</c:v>
                </c:pt>
                <c:pt idx="59">
                  <c:v>Dec</c:v>
                </c:pt>
                <c:pt idx="60">
                  <c:v>Jan-02</c:v>
                </c:pt>
                <c:pt idx="61">
                  <c:v>Feb</c:v>
                </c:pt>
                <c:pt idx="62">
                  <c:v>Mar</c:v>
                </c:pt>
                <c:pt idx="63">
                  <c:v>Apr</c:v>
                </c:pt>
                <c:pt idx="64">
                  <c:v>May</c:v>
                </c:pt>
                <c:pt idx="65">
                  <c:v>Jun</c:v>
                </c:pt>
                <c:pt idx="66">
                  <c:v>Jul</c:v>
                </c:pt>
                <c:pt idx="67">
                  <c:v>Aug</c:v>
                </c:pt>
                <c:pt idx="68">
                  <c:v>Sep</c:v>
                </c:pt>
                <c:pt idx="69">
                  <c:v>Oct</c:v>
                </c:pt>
                <c:pt idx="70">
                  <c:v>Nov</c:v>
                </c:pt>
                <c:pt idx="71">
                  <c:v>Dec</c:v>
                </c:pt>
                <c:pt idx="72">
                  <c:v>Jan-03</c:v>
                </c:pt>
                <c:pt idx="73">
                  <c:v>Feb</c:v>
                </c:pt>
                <c:pt idx="74">
                  <c:v>Mar</c:v>
                </c:pt>
                <c:pt idx="75">
                  <c:v>Apr</c:v>
                </c:pt>
                <c:pt idx="76">
                  <c:v>May</c:v>
                </c:pt>
                <c:pt idx="77">
                  <c:v>Jun</c:v>
                </c:pt>
                <c:pt idx="78">
                  <c:v>Jul</c:v>
                </c:pt>
                <c:pt idx="79">
                  <c:v>Aug</c:v>
                </c:pt>
                <c:pt idx="80">
                  <c:v>Sep</c:v>
                </c:pt>
                <c:pt idx="81">
                  <c:v>Oct</c:v>
                </c:pt>
                <c:pt idx="82">
                  <c:v>Nov</c:v>
                </c:pt>
                <c:pt idx="83">
                  <c:v>Dec</c:v>
                </c:pt>
                <c:pt idx="84">
                  <c:v>Jan-04</c:v>
                </c:pt>
                <c:pt idx="85">
                  <c:v>Feb</c:v>
                </c:pt>
                <c:pt idx="86">
                  <c:v>Mar</c:v>
                </c:pt>
                <c:pt idx="87">
                  <c:v>Apr</c:v>
                </c:pt>
                <c:pt idx="88">
                  <c:v>May</c:v>
                </c:pt>
                <c:pt idx="89">
                  <c:v>Jun</c:v>
                </c:pt>
                <c:pt idx="90">
                  <c:v>Jul</c:v>
                </c:pt>
                <c:pt idx="91">
                  <c:v>Aug</c:v>
                </c:pt>
                <c:pt idx="92">
                  <c:v>Sep</c:v>
                </c:pt>
                <c:pt idx="93">
                  <c:v>Oct</c:v>
                </c:pt>
                <c:pt idx="94">
                  <c:v>Nov</c:v>
                </c:pt>
                <c:pt idx="95">
                  <c:v>Dec</c:v>
                </c:pt>
                <c:pt idx="96">
                  <c:v>Jan-05</c:v>
                </c:pt>
                <c:pt idx="97">
                  <c:v>Feb</c:v>
                </c:pt>
                <c:pt idx="98">
                  <c:v>Mar</c:v>
                </c:pt>
                <c:pt idx="99">
                  <c:v>Apr</c:v>
                </c:pt>
                <c:pt idx="100">
                  <c:v>May</c:v>
                </c:pt>
                <c:pt idx="101">
                  <c:v>June</c:v>
                </c:pt>
                <c:pt idx="102">
                  <c:v>Jul</c:v>
                </c:pt>
                <c:pt idx="103">
                  <c:v>Aug</c:v>
                </c:pt>
                <c:pt idx="104">
                  <c:v>Sept</c:v>
                </c:pt>
                <c:pt idx="105">
                  <c:v>Oct</c:v>
                </c:pt>
                <c:pt idx="106">
                  <c:v>Nov</c:v>
                </c:pt>
                <c:pt idx="107">
                  <c:v>Dec.</c:v>
                </c:pt>
                <c:pt idx="108">
                  <c:v>Jan-06</c:v>
                </c:pt>
                <c:pt idx="109">
                  <c:v>Feb</c:v>
                </c:pt>
                <c:pt idx="110">
                  <c:v>Mar</c:v>
                </c:pt>
                <c:pt idx="111">
                  <c:v>Apr</c:v>
                </c:pt>
                <c:pt idx="112">
                  <c:v>May</c:v>
                </c:pt>
                <c:pt idx="113">
                  <c:v>Jun</c:v>
                </c:pt>
                <c:pt idx="114">
                  <c:v>Jul</c:v>
                </c:pt>
                <c:pt idx="115">
                  <c:v>Aug</c:v>
                </c:pt>
                <c:pt idx="116">
                  <c:v>Sep</c:v>
                </c:pt>
                <c:pt idx="117">
                  <c:v>Oct</c:v>
                </c:pt>
                <c:pt idx="118">
                  <c:v>Nov</c:v>
                </c:pt>
                <c:pt idx="119">
                  <c:v>Dec</c:v>
                </c:pt>
                <c:pt idx="120">
                  <c:v>Jan-07</c:v>
                </c:pt>
                <c:pt idx="121">
                  <c:v>Feb</c:v>
                </c:pt>
                <c:pt idx="122">
                  <c:v>Mar</c:v>
                </c:pt>
                <c:pt idx="123">
                  <c:v>Apr</c:v>
                </c:pt>
                <c:pt idx="124">
                  <c:v>May</c:v>
                </c:pt>
                <c:pt idx="125">
                  <c:v>Jun</c:v>
                </c:pt>
                <c:pt idx="126">
                  <c:v>Jul</c:v>
                </c:pt>
                <c:pt idx="127">
                  <c:v>Aug</c:v>
                </c:pt>
                <c:pt idx="128">
                  <c:v>Sep</c:v>
                </c:pt>
                <c:pt idx="129">
                  <c:v>Oct</c:v>
                </c:pt>
                <c:pt idx="130">
                  <c:v>Nov</c:v>
                </c:pt>
                <c:pt idx="131">
                  <c:v>Dec.</c:v>
                </c:pt>
                <c:pt idx="132">
                  <c:v>Jan-08</c:v>
                </c:pt>
                <c:pt idx="133">
                  <c:v>Feb</c:v>
                </c:pt>
                <c:pt idx="134">
                  <c:v>Mar</c:v>
                </c:pt>
                <c:pt idx="135">
                  <c:v>Apr</c:v>
                </c:pt>
                <c:pt idx="136">
                  <c:v>May </c:v>
                </c:pt>
                <c:pt idx="137">
                  <c:v>Jun</c:v>
                </c:pt>
                <c:pt idx="138">
                  <c:v>Jul</c:v>
                </c:pt>
                <c:pt idx="139">
                  <c:v>Aug</c:v>
                </c:pt>
                <c:pt idx="140">
                  <c:v>Sep</c:v>
                </c:pt>
                <c:pt idx="141">
                  <c:v>Oct</c:v>
                </c:pt>
                <c:pt idx="142">
                  <c:v>Nov</c:v>
                </c:pt>
                <c:pt idx="143">
                  <c:v>Dec</c:v>
                </c:pt>
                <c:pt idx="144">
                  <c:v>Jan-09</c:v>
                </c:pt>
                <c:pt idx="145">
                  <c:v>Feb</c:v>
                </c:pt>
                <c:pt idx="146">
                  <c:v>Mar</c:v>
                </c:pt>
                <c:pt idx="147">
                  <c:v>Apr</c:v>
                </c:pt>
                <c:pt idx="148">
                  <c:v>May</c:v>
                </c:pt>
                <c:pt idx="149">
                  <c:v>Jun</c:v>
                </c:pt>
                <c:pt idx="150">
                  <c:v>Jul</c:v>
                </c:pt>
                <c:pt idx="151">
                  <c:v>Aug</c:v>
                </c:pt>
                <c:pt idx="152">
                  <c:v>Sep</c:v>
                </c:pt>
                <c:pt idx="153">
                  <c:v>Oct</c:v>
                </c:pt>
                <c:pt idx="154">
                  <c:v>Nov</c:v>
                </c:pt>
                <c:pt idx="155">
                  <c:v>Dec</c:v>
                </c:pt>
                <c:pt idx="156">
                  <c:v>Jan-10</c:v>
                </c:pt>
                <c:pt idx="157">
                  <c:v>Feb</c:v>
                </c:pt>
                <c:pt idx="158">
                  <c:v>Mar</c:v>
                </c:pt>
                <c:pt idx="159">
                  <c:v>Apr</c:v>
                </c:pt>
                <c:pt idx="160">
                  <c:v>May</c:v>
                </c:pt>
                <c:pt idx="161">
                  <c:v>Jun</c:v>
                </c:pt>
                <c:pt idx="162">
                  <c:v>Jul</c:v>
                </c:pt>
                <c:pt idx="163">
                  <c:v>Aug</c:v>
                </c:pt>
                <c:pt idx="164">
                  <c:v>Sep</c:v>
                </c:pt>
                <c:pt idx="165">
                  <c:v>Oct</c:v>
                </c:pt>
                <c:pt idx="166">
                  <c:v>Nov</c:v>
                </c:pt>
                <c:pt idx="167">
                  <c:v>Dec</c:v>
                </c:pt>
                <c:pt idx="168">
                  <c:v>Jan-11</c:v>
                </c:pt>
                <c:pt idx="169">
                  <c:v>Feb</c:v>
                </c:pt>
                <c:pt idx="170">
                  <c:v>Mar</c:v>
                </c:pt>
                <c:pt idx="171">
                  <c:v>Apr</c:v>
                </c:pt>
                <c:pt idx="172">
                  <c:v>May</c:v>
                </c:pt>
                <c:pt idx="173">
                  <c:v>Jun</c:v>
                </c:pt>
                <c:pt idx="174">
                  <c:v>Jul</c:v>
                </c:pt>
                <c:pt idx="175">
                  <c:v>Aug</c:v>
                </c:pt>
                <c:pt idx="176">
                  <c:v>Sep</c:v>
                </c:pt>
                <c:pt idx="177">
                  <c:v>Oct</c:v>
                </c:pt>
                <c:pt idx="178">
                  <c:v>Nov.</c:v>
                </c:pt>
                <c:pt idx="179">
                  <c:v>Dec.</c:v>
                </c:pt>
                <c:pt idx="180">
                  <c:v>Jan-12</c:v>
                </c:pt>
                <c:pt idx="181">
                  <c:v>Feb</c:v>
                </c:pt>
                <c:pt idx="182">
                  <c:v>Mar</c:v>
                </c:pt>
                <c:pt idx="183">
                  <c:v>Apr</c:v>
                </c:pt>
                <c:pt idx="184">
                  <c:v>May</c:v>
                </c:pt>
                <c:pt idx="185">
                  <c:v>Jun</c:v>
                </c:pt>
                <c:pt idx="186">
                  <c:v>Jul</c:v>
                </c:pt>
                <c:pt idx="187">
                  <c:v>Aug</c:v>
                </c:pt>
                <c:pt idx="188">
                  <c:v>Sep</c:v>
                </c:pt>
                <c:pt idx="189">
                  <c:v>Oct</c:v>
                </c:pt>
                <c:pt idx="190">
                  <c:v>Nov</c:v>
                </c:pt>
                <c:pt idx="191">
                  <c:v>Dec</c:v>
                </c:pt>
                <c:pt idx="192">
                  <c:v>Jan-13</c:v>
                </c:pt>
                <c:pt idx="193">
                  <c:v>Feb</c:v>
                </c:pt>
                <c:pt idx="194">
                  <c:v>Mar</c:v>
                </c:pt>
                <c:pt idx="195">
                  <c:v>Apr</c:v>
                </c:pt>
                <c:pt idx="196">
                  <c:v>May</c:v>
                </c:pt>
                <c:pt idx="197">
                  <c:v>Jun</c:v>
                </c:pt>
                <c:pt idx="198">
                  <c:v>Jul</c:v>
                </c:pt>
                <c:pt idx="199">
                  <c:v>Aug</c:v>
                </c:pt>
                <c:pt idx="200">
                  <c:v>Sep</c:v>
                </c:pt>
                <c:pt idx="201">
                  <c:v>Oct</c:v>
                </c:pt>
                <c:pt idx="202">
                  <c:v>Nov</c:v>
                </c:pt>
                <c:pt idx="203">
                  <c:v>Dec</c:v>
                </c:pt>
                <c:pt idx="204">
                  <c:v>Jan-14</c:v>
                </c:pt>
                <c:pt idx="205">
                  <c:v>Feb</c:v>
                </c:pt>
                <c:pt idx="206">
                  <c:v>Mar</c:v>
                </c:pt>
                <c:pt idx="207">
                  <c:v>Apr</c:v>
                </c:pt>
                <c:pt idx="208">
                  <c:v>May</c:v>
                </c:pt>
                <c:pt idx="209">
                  <c:v>Jun</c:v>
                </c:pt>
                <c:pt idx="210">
                  <c:v>Jul</c:v>
                </c:pt>
                <c:pt idx="211">
                  <c:v>Aug</c:v>
                </c:pt>
                <c:pt idx="212">
                  <c:v>Sep</c:v>
                </c:pt>
                <c:pt idx="213">
                  <c:v>Oct</c:v>
                </c:pt>
                <c:pt idx="214">
                  <c:v>Nov</c:v>
                </c:pt>
                <c:pt idx="215">
                  <c:v>Dec</c:v>
                </c:pt>
                <c:pt idx="216">
                  <c:v>15-Jan</c:v>
                </c:pt>
                <c:pt idx="217">
                  <c:v>Feb</c:v>
                </c:pt>
                <c:pt idx="218">
                  <c:v>Mar</c:v>
                </c:pt>
                <c:pt idx="219">
                  <c:v>Apr</c:v>
                </c:pt>
                <c:pt idx="220">
                  <c:v>May</c:v>
                </c:pt>
                <c:pt idx="221">
                  <c:v>Jun</c:v>
                </c:pt>
                <c:pt idx="222">
                  <c:v>Jul</c:v>
                </c:pt>
                <c:pt idx="223">
                  <c:v>Aug</c:v>
                </c:pt>
                <c:pt idx="224">
                  <c:v>Sep</c:v>
                </c:pt>
                <c:pt idx="225">
                  <c:v>Oct</c:v>
                </c:pt>
                <c:pt idx="226">
                  <c:v>Nov</c:v>
                </c:pt>
                <c:pt idx="227">
                  <c:v>Dec</c:v>
                </c:pt>
                <c:pt idx="228">
                  <c:v>16-Jan</c:v>
                </c:pt>
                <c:pt idx="229">
                  <c:v>Feb</c:v>
                </c:pt>
                <c:pt idx="230">
                  <c:v>Mar</c:v>
                </c:pt>
                <c:pt idx="231">
                  <c:v>Apr</c:v>
                </c:pt>
                <c:pt idx="232">
                  <c:v>May</c:v>
                </c:pt>
                <c:pt idx="233">
                  <c:v>Jun</c:v>
                </c:pt>
                <c:pt idx="234">
                  <c:v>Jul</c:v>
                </c:pt>
              </c:strCache>
            </c:strRef>
          </c:cat>
          <c:val>
            <c:numRef>
              <c:f>Sheet1!$B$2:$B$236</c:f>
              <c:numCache>
                <c:formatCode>General</c:formatCode>
                <c:ptCount val="235"/>
                <c:pt idx="0">
                  <c:v>0.82655999999999996</c:v>
                </c:pt>
                <c:pt idx="1">
                  <c:v>0.86263000000000001</c:v>
                </c:pt>
                <c:pt idx="2">
                  <c:v>0.87248999999999999</c:v>
                </c:pt>
                <c:pt idx="3">
                  <c:v>0.87666999999999995</c:v>
                </c:pt>
                <c:pt idx="4">
                  <c:v>0.87346000000000001</c:v>
                </c:pt>
                <c:pt idx="5">
                  <c:v>0.88353000000000004</c:v>
                </c:pt>
                <c:pt idx="6">
                  <c:v>0.90905999999999998</c:v>
                </c:pt>
                <c:pt idx="7">
                  <c:v>0.93391999999999997</c:v>
                </c:pt>
                <c:pt idx="8">
                  <c:v>0.91008</c:v>
                </c:pt>
                <c:pt idx="9">
                  <c:v>0.89354999999999996</c:v>
                </c:pt>
                <c:pt idx="10">
                  <c:v>0.87587000000000004</c:v>
                </c:pt>
                <c:pt idx="11">
                  <c:v>0.89849000000000001</c:v>
                </c:pt>
                <c:pt idx="12">
                  <c:v>0.91988000000000003</c:v>
                </c:pt>
                <c:pt idx="13">
                  <c:v>0.91798000000000002</c:v>
                </c:pt>
                <c:pt idx="14">
                  <c:v>0.92071999999999998</c:v>
                </c:pt>
                <c:pt idx="15">
                  <c:v>0.91427000000000003</c:v>
                </c:pt>
                <c:pt idx="16">
                  <c:v>0.90015999999999996</c:v>
                </c:pt>
                <c:pt idx="17">
                  <c:v>0.90722000000000003</c:v>
                </c:pt>
                <c:pt idx="18">
                  <c:v>0.90891999999999995</c:v>
                </c:pt>
                <c:pt idx="19">
                  <c:v>0.90547</c:v>
                </c:pt>
                <c:pt idx="20">
                  <c:v>0.86339999999999995</c:v>
                </c:pt>
                <c:pt idx="21">
                  <c:v>0.83147000000000004</c:v>
                </c:pt>
                <c:pt idx="22">
                  <c:v>0.85575000000000001</c:v>
                </c:pt>
                <c:pt idx="23">
                  <c:v>0.85024</c:v>
                </c:pt>
                <c:pt idx="24">
                  <c:v>0.86251999999999995</c:v>
                </c:pt>
                <c:pt idx="25">
                  <c:v>0.89254</c:v>
                </c:pt>
                <c:pt idx="26">
                  <c:v>0.91859999999999997</c:v>
                </c:pt>
                <c:pt idx="27">
                  <c:v>0.93481999999999998</c:v>
                </c:pt>
                <c:pt idx="28">
                  <c:v>0.94145000000000001</c:v>
                </c:pt>
                <c:pt idx="29">
                  <c:v>0.96367000000000003</c:v>
                </c:pt>
                <c:pt idx="30">
                  <c:v>0.96460999999999997</c:v>
                </c:pt>
                <c:pt idx="31">
                  <c:v>0.94311</c:v>
                </c:pt>
                <c:pt idx="32">
                  <c:v>0.9526</c:v>
                </c:pt>
                <c:pt idx="33">
                  <c:v>0.93411999999999995</c:v>
                </c:pt>
                <c:pt idx="34">
                  <c:v>0.96879000000000004</c:v>
                </c:pt>
                <c:pt idx="35">
                  <c:v>0.98889000000000005</c:v>
                </c:pt>
                <c:pt idx="36">
                  <c:v>0.98763999999999996</c:v>
                </c:pt>
                <c:pt idx="37">
                  <c:v>1.01674</c:v>
                </c:pt>
                <c:pt idx="38">
                  <c:v>1.0368200000000001</c:v>
                </c:pt>
                <c:pt idx="39">
                  <c:v>1.0581499999999999</c:v>
                </c:pt>
                <c:pt idx="40">
                  <c:v>1.1025700000000001</c:v>
                </c:pt>
                <c:pt idx="41">
                  <c:v>1.0520099999999999</c:v>
                </c:pt>
                <c:pt idx="42">
                  <c:v>1.0655300000000001</c:v>
                </c:pt>
                <c:pt idx="43">
                  <c:v>1.10592</c:v>
                </c:pt>
                <c:pt idx="44">
                  <c:v>1.15018</c:v>
                </c:pt>
                <c:pt idx="45">
                  <c:v>1.1732400000000001</c:v>
                </c:pt>
                <c:pt idx="46">
                  <c:v>1.17082</c:v>
                </c:pt>
                <c:pt idx="47" formatCode="#,##0.00">
                  <c:v>1.1155200000000001</c:v>
                </c:pt>
                <c:pt idx="48">
                  <c:v>1.0662799999999999</c:v>
                </c:pt>
                <c:pt idx="49">
                  <c:v>1.0864100000000001</c:v>
                </c:pt>
                <c:pt idx="50">
                  <c:v>1.10138</c:v>
                </c:pt>
                <c:pt idx="51">
                  <c:v>1.1200300000000001</c:v>
                </c:pt>
                <c:pt idx="52">
                  <c:v>1.1436599999999999</c:v>
                </c:pt>
                <c:pt idx="53">
                  <c:v>1.17232</c:v>
                </c:pt>
                <c:pt idx="54">
                  <c:v>1.1609499999999999</c:v>
                </c:pt>
                <c:pt idx="55">
                  <c:v>1.10833</c:v>
                </c:pt>
                <c:pt idx="56">
                  <c:v>1.0969</c:v>
                </c:pt>
                <c:pt idx="57">
                  <c:v>1.10483</c:v>
                </c:pt>
                <c:pt idx="58">
                  <c:v>1.1264400000000001</c:v>
                </c:pt>
                <c:pt idx="59">
                  <c:v>1.1211800000000001</c:v>
                </c:pt>
                <c:pt idx="60">
                  <c:v>1.13228</c:v>
                </c:pt>
                <c:pt idx="61">
                  <c:v>1.1484799999999999</c:v>
                </c:pt>
                <c:pt idx="62">
                  <c:v>1.14039</c:v>
                </c:pt>
                <c:pt idx="63">
                  <c:v>1.1286099999999999</c:v>
                </c:pt>
                <c:pt idx="64">
                  <c:v>1.0907</c:v>
                </c:pt>
                <c:pt idx="65">
                  <c:v>1.0460400000000001</c:v>
                </c:pt>
                <c:pt idx="66">
                  <c:v>1.0071099999999999</c:v>
                </c:pt>
                <c:pt idx="67">
                  <c:v>1.02274</c:v>
                </c:pt>
                <c:pt idx="68">
                  <c:v>1.01962</c:v>
                </c:pt>
                <c:pt idx="69">
                  <c:v>1.0190399999999999</c:v>
                </c:pt>
                <c:pt idx="70">
                  <c:v>0.999</c:v>
                </c:pt>
                <c:pt idx="71">
                  <c:v>0.98197999999999996</c:v>
                </c:pt>
                <c:pt idx="72">
                  <c:v>0.94108999999999998</c:v>
                </c:pt>
                <c:pt idx="73">
                  <c:v>0.92735999999999996</c:v>
                </c:pt>
                <c:pt idx="74">
                  <c:v>0.92605000000000004</c:v>
                </c:pt>
                <c:pt idx="75">
                  <c:v>0.92062999999999995</c:v>
                </c:pt>
                <c:pt idx="76">
                  <c:v>0.86467000000000005</c:v>
                </c:pt>
                <c:pt idx="77">
                  <c:v>0.85650000000000004</c:v>
                </c:pt>
                <c:pt idx="78">
                  <c:v>0.88012000000000001</c:v>
                </c:pt>
                <c:pt idx="79">
                  <c:v>0.89705000000000001</c:v>
                </c:pt>
                <c:pt idx="80">
                  <c:v>0.88744000000000001</c:v>
                </c:pt>
                <c:pt idx="81">
                  <c:v>0.85362000000000005</c:v>
                </c:pt>
                <c:pt idx="82">
                  <c:v>0.85316000000000003</c:v>
                </c:pt>
                <c:pt idx="83">
                  <c:v>0.81372</c:v>
                </c:pt>
                <c:pt idx="84">
                  <c:v>0.79410999999999998</c:v>
                </c:pt>
                <c:pt idx="85">
                  <c:v>0.79293000000000002</c:v>
                </c:pt>
                <c:pt idx="86">
                  <c:v>0.81540000000000001</c:v>
                </c:pt>
                <c:pt idx="87">
                  <c:v>0.83267000000000002</c:v>
                </c:pt>
                <c:pt idx="88">
                  <c:v>0.83348999999999995</c:v>
                </c:pt>
                <c:pt idx="89">
                  <c:v>0.82326999999999995</c:v>
                </c:pt>
                <c:pt idx="90">
                  <c:v>0.81484999999999996</c:v>
                </c:pt>
                <c:pt idx="91">
                  <c:v>0.81994</c:v>
                </c:pt>
                <c:pt idx="92">
                  <c:v>0.81938999999999995</c:v>
                </c:pt>
                <c:pt idx="93">
                  <c:v>0.79969000000000001</c:v>
                </c:pt>
                <c:pt idx="94">
                  <c:v>0.76919000000000004</c:v>
                </c:pt>
                <c:pt idx="95">
                  <c:v>0.74658999999999998</c:v>
                </c:pt>
                <c:pt idx="96">
                  <c:v>0.76112999999999997</c:v>
                </c:pt>
                <c:pt idx="97">
                  <c:v>0.76902999999999999</c:v>
                </c:pt>
                <c:pt idx="98">
                  <c:v>0.75751999999999997</c:v>
                </c:pt>
                <c:pt idx="99">
                  <c:v>0.77271000000000001</c:v>
                </c:pt>
                <c:pt idx="100">
                  <c:v>0.78781000000000001</c:v>
                </c:pt>
                <c:pt idx="101">
                  <c:v>0.82189999999999996</c:v>
                </c:pt>
                <c:pt idx="102">
                  <c:v>0.83055999999999996</c:v>
                </c:pt>
                <c:pt idx="103">
                  <c:v>0.81347999999999998</c:v>
                </c:pt>
                <c:pt idx="104">
                  <c:v>0.81503000000000003</c:v>
                </c:pt>
                <c:pt idx="105">
                  <c:v>0.83104</c:v>
                </c:pt>
                <c:pt idx="106">
                  <c:v>0.84828000000000003</c:v>
                </c:pt>
                <c:pt idx="107">
                  <c:v>0.84377999999999997</c:v>
                </c:pt>
                <c:pt idx="108">
                  <c:v>0.82730999999999999</c:v>
                </c:pt>
                <c:pt idx="109">
                  <c:v>0.83681000000000005</c:v>
                </c:pt>
                <c:pt idx="110">
                  <c:v>0.83203000000000005</c:v>
                </c:pt>
                <c:pt idx="111">
                  <c:v>0.81691000000000003</c:v>
                </c:pt>
                <c:pt idx="112">
                  <c:v>0.78364999999999996</c:v>
                </c:pt>
                <c:pt idx="113">
                  <c:v>0.78930999999999996</c:v>
                </c:pt>
                <c:pt idx="114">
                  <c:v>0.78722999999999999</c:v>
                </c:pt>
                <c:pt idx="115">
                  <c:v>0.78117000000000003</c:v>
                </c:pt>
                <c:pt idx="116">
                  <c:v>0.78510999999999997</c:v>
                </c:pt>
                <c:pt idx="117">
                  <c:v>0.79271000000000003</c:v>
                </c:pt>
                <c:pt idx="118">
                  <c:v>0.77766999999999997</c:v>
                </c:pt>
                <c:pt idx="119">
                  <c:v>0.75773000000000001</c:v>
                </c:pt>
                <c:pt idx="120">
                  <c:v>0.76942999999999995</c:v>
                </c:pt>
                <c:pt idx="121">
                  <c:v>0.76549999999999996</c:v>
                </c:pt>
                <c:pt idx="122">
                  <c:v>0.75551999999999997</c:v>
                </c:pt>
                <c:pt idx="123">
                  <c:v>0.74092000000000002</c:v>
                </c:pt>
                <c:pt idx="124">
                  <c:v>0.73960999999999999</c:v>
                </c:pt>
                <c:pt idx="125">
                  <c:v>0.74531000000000003</c:v>
                </c:pt>
                <c:pt idx="126">
                  <c:v>0.72975000000000001</c:v>
                </c:pt>
                <c:pt idx="127">
                  <c:v>0.73372000000000004</c:v>
                </c:pt>
                <c:pt idx="128">
                  <c:v>0.72041999999999995</c:v>
                </c:pt>
                <c:pt idx="129">
                  <c:v>0.70301000000000002</c:v>
                </c:pt>
                <c:pt idx="130">
                  <c:v>0.68189999999999995</c:v>
                </c:pt>
                <c:pt idx="131">
                  <c:v>0.68698000000000004</c:v>
                </c:pt>
                <c:pt idx="132">
                  <c:v>0.68032999999999999</c:v>
                </c:pt>
                <c:pt idx="133">
                  <c:v>0.67934000000000005</c:v>
                </c:pt>
                <c:pt idx="134">
                  <c:v>0.64593999999999996</c:v>
                </c:pt>
                <c:pt idx="135">
                  <c:v>0.63449999999999995</c:v>
                </c:pt>
                <c:pt idx="136">
                  <c:v>0.64273000000000002</c:v>
                </c:pt>
                <c:pt idx="137">
                  <c:v>0.64229000000000003</c:v>
                </c:pt>
                <c:pt idx="138">
                  <c:v>0.63373000000000002</c:v>
                </c:pt>
                <c:pt idx="139">
                  <c:v>0.66725000000000001</c:v>
                </c:pt>
                <c:pt idx="140">
                  <c:v>0.69489999999999996</c:v>
                </c:pt>
                <c:pt idx="141">
                  <c:v>0.74939</c:v>
                </c:pt>
                <c:pt idx="142">
                  <c:v>0.78700000000000003</c:v>
                </c:pt>
                <c:pt idx="143">
                  <c:v>0.74402999999999997</c:v>
                </c:pt>
                <c:pt idx="144">
                  <c:v>0.74929999999999997</c:v>
                </c:pt>
                <c:pt idx="145">
                  <c:v>0.78049999999999997</c:v>
                </c:pt>
                <c:pt idx="146">
                  <c:v>0.76793</c:v>
                </c:pt>
                <c:pt idx="147">
                  <c:v>0.75739000000000001</c:v>
                </c:pt>
                <c:pt idx="148">
                  <c:v>0.73382000000000003</c:v>
                </c:pt>
                <c:pt idx="149">
                  <c:v>0.7137</c:v>
                </c:pt>
                <c:pt idx="150">
                  <c:v>0.71077000000000001</c:v>
                </c:pt>
                <c:pt idx="151">
                  <c:v>0.7016</c:v>
                </c:pt>
                <c:pt idx="152">
                  <c:v>0.68747000000000003</c:v>
                </c:pt>
                <c:pt idx="153">
                  <c:v>0.67542999999999997</c:v>
                </c:pt>
                <c:pt idx="154">
                  <c:v>0.67139000000000004</c:v>
                </c:pt>
                <c:pt idx="155">
                  <c:v>0.68501999999999996</c:v>
                </c:pt>
                <c:pt idx="156">
                  <c:v>0.70035000000000003</c:v>
                </c:pt>
                <c:pt idx="157">
                  <c:v>0.73102999999999996</c:v>
                </c:pt>
                <c:pt idx="158">
                  <c:v>0.73651999999999995</c:v>
                </c:pt>
                <c:pt idx="159">
                  <c:v>0.74400999999999995</c:v>
                </c:pt>
                <c:pt idx="160">
                  <c:v>0.79290000000000005</c:v>
                </c:pt>
                <c:pt idx="161">
                  <c:v>0.81930000000000003</c:v>
                </c:pt>
                <c:pt idx="162">
                  <c:v>0.78417000000000003</c:v>
                </c:pt>
                <c:pt idx="163">
                  <c:v>0.77470000000000006</c:v>
                </c:pt>
                <c:pt idx="164">
                  <c:v>0.76787000000000005</c:v>
                </c:pt>
                <c:pt idx="165">
                  <c:v>0.71984000000000004</c:v>
                </c:pt>
                <c:pt idx="166">
                  <c:v>0.73046</c:v>
                </c:pt>
                <c:pt idx="167">
                  <c:v>0.75683999999999996</c:v>
                </c:pt>
                <c:pt idx="168">
                  <c:v>0.74890000000000001</c:v>
                </c:pt>
                <c:pt idx="169">
                  <c:v>0.73270000000000002</c:v>
                </c:pt>
                <c:pt idx="170">
                  <c:v>0.71409999999999996</c:v>
                </c:pt>
                <c:pt idx="171">
                  <c:v>0.69284999999999997</c:v>
                </c:pt>
                <c:pt idx="172">
                  <c:v>0.69755</c:v>
                </c:pt>
                <c:pt idx="173">
                  <c:v>0.69538999999999995</c:v>
                </c:pt>
                <c:pt idx="174">
                  <c:v>0.69908999999999999</c:v>
                </c:pt>
                <c:pt idx="175">
                  <c:v>0.69725999999999999</c:v>
                </c:pt>
                <c:pt idx="176">
                  <c:v>0.72470000000000001</c:v>
                </c:pt>
                <c:pt idx="177">
                  <c:v>0.73</c:v>
                </c:pt>
                <c:pt idx="178">
                  <c:v>0.74099999999999999</c:v>
                </c:pt>
                <c:pt idx="179">
                  <c:v>0.75839999999999996</c:v>
                </c:pt>
                <c:pt idx="180">
                  <c:v>0.77549999999999997</c:v>
                </c:pt>
                <c:pt idx="181">
                  <c:v>0.75629999999999997</c:v>
                </c:pt>
                <c:pt idx="182">
                  <c:v>0.75670000000000004</c:v>
                </c:pt>
                <c:pt idx="183">
                  <c:v>0.75919999999999999</c:v>
                </c:pt>
                <c:pt idx="184">
                  <c:v>0.77890000000000004</c:v>
                </c:pt>
                <c:pt idx="185">
                  <c:v>0.79759999999999998</c:v>
                </c:pt>
                <c:pt idx="186">
                  <c:v>0.81240000000000001</c:v>
                </c:pt>
                <c:pt idx="187">
                  <c:v>0.80740000000000001</c:v>
                </c:pt>
                <c:pt idx="188">
                  <c:v>0.77800000000000002</c:v>
                </c:pt>
                <c:pt idx="189">
                  <c:v>0.77100000000000002</c:v>
                </c:pt>
                <c:pt idx="190">
                  <c:v>0.77949999999999997</c:v>
                </c:pt>
                <c:pt idx="191">
                  <c:v>0.76300000000000001</c:v>
                </c:pt>
                <c:pt idx="192">
                  <c:v>0.75309999999999999</c:v>
                </c:pt>
                <c:pt idx="193">
                  <c:v>0.74719999999999998</c:v>
                </c:pt>
                <c:pt idx="194">
                  <c:v>0.77059999999999995</c:v>
                </c:pt>
                <c:pt idx="195">
                  <c:v>0.76829999999999998</c:v>
                </c:pt>
                <c:pt idx="196">
                  <c:v>0.77010000000000001</c:v>
                </c:pt>
                <c:pt idx="197">
                  <c:v>0.75890000000000002</c:v>
                </c:pt>
                <c:pt idx="198">
                  <c:v>0.76480000000000004</c:v>
                </c:pt>
                <c:pt idx="199">
                  <c:v>0.75070000000000003</c:v>
                </c:pt>
                <c:pt idx="200">
                  <c:v>0.74939999999999996</c:v>
                </c:pt>
                <c:pt idx="201">
                  <c:v>0.73329999999999995</c:v>
                </c:pt>
                <c:pt idx="202">
                  <c:v>0.7409</c:v>
                </c:pt>
                <c:pt idx="203">
                  <c:v>0.73009999999999997</c:v>
                </c:pt>
                <c:pt idx="204">
                  <c:v>0.73340000000000005</c:v>
                </c:pt>
                <c:pt idx="205">
                  <c:v>0.73280000000000001</c:v>
                </c:pt>
                <c:pt idx="206">
                  <c:v>0.72319999999999995</c:v>
                </c:pt>
                <c:pt idx="207">
                  <c:v>0.72419999999999995</c:v>
                </c:pt>
                <c:pt idx="208">
                  <c:v>0.72760000000000002</c:v>
                </c:pt>
                <c:pt idx="209">
                  <c:v>0.73519999999999996</c:v>
                </c:pt>
                <c:pt idx="210">
                  <c:v>0.7379</c:v>
                </c:pt>
                <c:pt idx="211">
                  <c:v>0.75019999999999998</c:v>
                </c:pt>
                <c:pt idx="212">
                  <c:v>0.77449999999999997</c:v>
                </c:pt>
                <c:pt idx="213">
                  <c:v>0.78910000000000002</c:v>
                </c:pt>
                <c:pt idx="214">
                  <c:v>0.8014</c:v>
                </c:pt>
                <c:pt idx="215">
                  <c:v>0.81159999999999999</c:v>
                </c:pt>
                <c:pt idx="216">
                  <c:v>0.85750000000000004</c:v>
                </c:pt>
                <c:pt idx="217">
                  <c:v>0.88070000000000004</c:v>
                </c:pt>
                <c:pt idx="218">
                  <c:v>0.92259999999999998</c:v>
                </c:pt>
                <c:pt idx="219">
                  <c:v>0.92649999999999999</c:v>
                </c:pt>
                <c:pt idx="220">
                  <c:v>0.89529999999999998</c:v>
                </c:pt>
                <c:pt idx="221">
                  <c:v>0.89170000000000005</c:v>
                </c:pt>
                <c:pt idx="222">
                  <c:v>0.90790000000000004</c:v>
                </c:pt>
                <c:pt idx="223">
                  <c:v>0.89890000000000003</c:v>
                </c:pt>
                <c:pt idx="224">
                  <c:v>0.88980000000000004</c:v>
                </c:pt>
                <c:pt idx="225">
                  <c:v>0.89090000000000003</c:v>
                </c:pt>
                <c:pt idx="226">
                  <c:v>0.93159999999999998</c:v>
                </c:pt>
                <c:pt idx="227">
                  <c:v>0.91769999999999996</c:v>
                </c:pt>
                <c:pt idx="228">
                  <c:v>0.92025100000000004</c:v>
                </c:pt>
                <c:pt idx="229">
                  <c:v>0.900528</c:v>
                </c:pt>
                <c:pt idx="230">
                  <c:v>0.89871800000000002</c:v>
                </c:pt>
                <c:pt idx="231">
                  <c:v>0.88176399999999999</c:v>
                </c:pt>
                <c:pt idx="232">
                  <c:v>0.88480700000000001</c:v>
                </c:pt>
                <c:pt idx="233">
                  <c:v>0.889567</c:v>
                </c:pt>
                <c:pt idx="234">
                  <c:v>0.90210800000000002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98704336"/>
        <c:axId val="298707080"/>
      </c:lineChart>
      <c:catAx>
        <c:axId val="2987043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298707080"/>
        <c:crosses val="autoZero"/>
        <c:auto val="1"/>
        <c:lblAlgn val="ctr"/>
        <c:lblOffset val="100"/>
        <c:tickLblSkip val="6"/>
        <c:tickMarkSkip val="6"/>
        <c:noMultiLvlLbl val="0"/>
      </c:catAx>
      <c:valAx>
        <c:axId val="298707080"/>
        <c:scaling>
          <c:orientation val="minMax"/>
          <c:max val="1.25"/>
          <c:min val="0.55000000000000004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#,##0.0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298704336"/>
        <c:crosses val="autoZero"/>
        <c:crossBetween val="between"/>
        <c:majorUnit val="0.1"/>
      </c:val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496281714785652E-2"/>
          <c:y val="5.8459696917820936E-2"/>
          <c:w val="0.897637187712647"/>
          <c:h val="0.77989742636648518"/>
        </c:manualLayout>
      </c:layout>
      <c:lineChart>
        <c:grouping val="standar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Index</c:v>
                </c:pt>
              </c:strCache>
            </c:strRef>
          </c:tx>
          <c:spPr>
            <a:ln w="41275">
              <a:solidFill>
                <a:srgbClr val="1E3E92"/>
              </a:solidFill>
              <a:prstDash val="solid"/>
            </a:ln>
          </c:spPr>
          <c:marker>
            <c:symbol val="none"/>
          </c:marker>
          <c:cat>
            <c:strRef>
              <c:f>Sheet1!$A$50:$A$235</c:f>
              <c:strCache>
                <c:ptCount val="186"/>
                <c:pt idx="0">
                  <c:v>Jan-01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Jan-02</c:v>
                </c:pt>
                <c:pt idx="13">
                  <c:v>Feb</c:v>
                </c:pt>
                <c:pt idx="14">
                  <c:v>Mar</c:v>
                </c:pt>
                <c:pt idx="15">
                  <c:v>Apr</c:v>
                </c:pt>
                <c:pt idx="16">
                  <c:v>May</c:v>
                </c:pt>
                <c:pt idx="17">
                  <c:v>Jun</c:v>
                </c:pt>
                <c:pt idx="18">
                  <c:v>Jul</c:v>
                </c:pt>
                <c:pt idx="19">
                  <c:v>Aug</c:v>
                </c:pt>
                <c:pt idx="20">
                  <c:v>Sep</c:v>
                </c:pt>
                <c:pt idx="21">
                  <c:v>Oct</c:v>
                </c:pt>
                <c:pt idx="22">
                  <c:v>Nov</c:v>
                </c:pt>
                <c:pt idx="23">
                  <c:v>Dec</c:v>
                </c:pt>
                <c:pt idx="24">
                  <c:v>Jan-03</c:v>
                </c:pt>
                <c:pt idx="25">
                  <c:v>Feb</c:v>
                </c:pt>
                <c:pt idx="26">
                  <c:v>Mar</c:v>
                </c:pt>
                <c:pt idx="27">
                  <c:v>Apr</c:v>
                </c:pt>
                <c:pt idx="28">
                  <c:v>May</c:v>
                </c:pt>
                <c:pt idx="29">
                  <c:v>Jun</c:v>
                </c:pt>
                <c:pt idx="30">
                  <c:v>Jul</c:v>
                </c:pt>
                <c:pt idx="31">
                  <c:v>Aug</c:v>
                </c:pt>
                <c:pt idx="32">
                  <c:v>Sep</c:v>
                </c:pt>
                <c:pt idx="33">
                  <c:v>Oct</c:v>
                </c:pt>
                <c:pt idx="34">
                  <c:v>Nov</c:v>
                </c:pt>
                <c:pt idx="35">
                  <c:v>Dec</c:v>
                </c:pt>
                <c:pt idx="36">
                  <c:v>Jan-04</c:v>
                </c:pt>
                <c:pt idx="37">
                  <c:v>Feb</c:v>
                </c:pt>
                <c:pt idx="38">
                  <c:v>Mar</c:v>
                </c:pt>
                <c:pt idx="39">
                  <c:v>Apr</c:v>
                </c:pt>
                <c:pt idx="40">
                  <c:v>May</c:v>
                </c:pt>
                <c:pt idx="41">
                  <c:v>Jun</c:v>
                </c:pt>
                <c:pt idx="42">
                  <c:v>Jul</c:v>
                </c:pt>
                <c:pt idx="43">
                  <c:v>Aug</c:v>
                </c:pt>
                <c:pt idx="44">
                  <c:v>Sep</c:v>
                </c:pt>
                <c:pt idx="45">
                  <c:v>Oct</c:v>
                </c:pt>
                <c:pt idx="46">
                  <c:v>Nov</c:v>
                </c:pt>
                <c:pt idx="47">
                  <c:v>Dec</c:v>
                </c:pt>
                <c:pt idx="48">
                  <c:v>Jan-05</c:v>
                </c:pt>
                <c:pt idx="49">
                  <c:v>Feb</c:v>
                </c:pt>
                <c:pt idx="50">
                  <c:v>Mar</c:v>
                </c:pt>
                <c:pt idx="51">
                  <c:v>Apr</c:v>
                </c:pt>
                <c:pt idx="52">
                  <c:v>May</c:v>
                </c:pt>
                <c:pt idx="53">
                  <c:v>Jun</c:v>
                </c:pt>
                <c:pt idx="54">
                  <c:v>Jul</c:v>
                </c:pt>
                <c:pt idx="55">
                  <c:v>Aug</c:v>
                </c:pt>
                <c:pt idx="56">
                  <c:v>Sep</c:v>
                </c:pt>
                <c:pt idx="57">
                  <c:v>Oct</c:v>
                </c:pt>
                <c:pt idx="58">
                  <c:v>Nov</c:v>
                </c:pt>
                <c:pt idx="59">
                  <c:v>Dec</c:v>
                </c:pt>
                <c:pt idx="60">
                  <c:v>Jan-06</c:v>
                </c:pt>
                <c:pt idx="61">
                  <c:v>Feb</c:v>
                </c:pt>
                <c:pt idx="62">
                  <c:v>Mar</c:v>
                </c:pt>
                <c:pt idx="63">
                  <c:v>Apr</c:v>
                </c:pt>
                <c:pt idx="64">
                  <c:v>May</c:v>
                </c:pt>
                <c:pt idx="65">
                  <c:v>Jun</c:v>
                </c:pt>
                <c:pt idx="66">
                  <c:v>Jul</c:v>
                </c:pt>
                <c:pt idx="67">
                  <c:v>Aug</c:v>
                </c:pt>
                <c:pt idx="68">
                  <c:v>Sep</c:v>
                </c:pt>
                <c:pt idx="69">
                  <c:v>Oct</c:v>
                </c:pt>
                <c:pt idx="70">
                  <c:v>Nov</c:v>
                </c:pt>
                <c:pt idx="71">
                  <c:v>Dec</c:v>
                </c:pt>
                <c:pt idx="72">
                  <c:v>Jan-07</c:v>
                </c:pt>
                <c:pt idx="73">
                  <c:v>Feb</c:v>
                </c:pt>
                <c:pt idx="74">
                  <c:v>Mar</c:v>
                </c:pt>
                <c:pt idx="75">
                  <c:v>Apr</c:v>
                </c:pt>
                <c:pt idx="76">
                  <c:v>May</c:v>
                </c:pt>
                <c:pt idx="77">
                  <c:v>Jun</c:v>
                </c:pt>
                <c:pt idx="78">
                  <c:v>Jul</c:v>
                </c:pt>
                <c:pt idx="79">
                  <c:v>Aug</c:v>
                </c:pt>
                <c:pt idx="80">
                  <c:v>Sep</c:v>
                </c:pt>
                <c:pt idx="81">
                  <c:v>Oct</c:v>
                </c:pt>
                <c:pt idx="82">
                  <c:v>Nov</c:v>
                </c:pt>
                <c:pt idx="83">
                  <c:v>Dec</c:v>
                </c:pt>
                <c:pt idx="84">
                  <c:v>Jan-08</c:v>
                </c:pt>
                <c:pt idx="85">
                  <c:v>Feb</c:v>
                </c:pt>
                <c:pt idx="86">
                  <c:v>Mar</c:v>
                </c:pt>
                <c:pt idx="87">
                  <c:v>Apr</c:v>
                </c:pt>
                <c:pt idx="88">
                  <c:v>May</c:v>
                </c:pt>
                <c:pt idx="89">
                  <c:v>Jun</c:v>
                </c:pt>
                <c:pt idx="90">
                  <c:v>Jul</c:v>
                </c:pt>
                <c:pt idx="91">
                  <c:v>Aug</c:v>
                </c:pt>
                <c:pt idx="92">
                  <c:v>Sep</c:v>
                </c:pt>
                <c:pt idx="93">
                  <c:v>Oct</c:v>
                </c:pt>
                <c:pt idx="94">
                  <c:v>Nov</c:v>
                </c:pt>
                <c:pt idx="95">
                  <c:v>Dec</c:v>
                </c:pt>
                <c:pt idx="96">
                  <c:v>Jan-09</c:v>
                </c:pt>
                <c:pt idx="97">
                  <c:v>Feb</c:v>
                </c:pt>
                <c:pt idx="98">
                  <c:v>Mar</c:v>
                </c:pt>
                <c:pt idx="99">
                  <c:v>Apr</c:v>
                </c:pt>
                <c:pt idx="100">
                  <c:v>May</c:v>
                </c:pt>
                <c:pt idx="101">
                  <c:v>Jun</c:v>
                </c:pt>
                <c:pt idx="102">
                  <c:v>Jul</c:v>
                </c:pt>
                <c:pt idx="103">
                  <c:v>Aug</c:v>
                </c:pt>
                <c:pt idx="104">
                  <c:v>Sep</c:v>
                </c:pt>
                <c:pt idx="105">
                  <c:v>Oct</c:v>
                </c:pt>
                <c:pt idx="106">
                  <c:v>Nov</c:v>
                </c:pt>
                <c:pt idx="107">
                  <c:v>Dec</c:v>
                </c:pt>
                <c:pt idx="108">
                  <c:v>Jan-10</c:v>
                </c:pt>
                <c:pt idx="109">
                  <c:v>Feb</c:v>
                </c:pt>
                <c:pt idx="110">
                  <c:v>Mar</c:v>
                </c:pt>
                <c:pt idx="111">
                  <c:v>Apr</c:v>
                </c:pt>
                <c:pt idx="112">
                  <c:v>May</c:v>
                </c:pt>
                <c:pt idx="113">
                  <c:v>Jun</c:v>
                </c:pt>
                <c:pt idx="114">
                  <c:v>Jul</c:v>
                </c:pt>
                <c:pt idx="115">
                  <c:v>Aug</c:v>
                </c:pt>
                <c:pt idx="116">
                  <c:v>Sep</c:v>
                </c:pt>
                <c:pt idx="117">
                  <c:v>Oct</c:v>
                </c:pt>
                <c:pt idx="118">
                  <c:v>Nov</c:v>
                </c:pt>
                <c:pt idx="119">
                  <c:v>Dec</c:v>
                </c:pt>
                <c:pt idx="120">
                  <c:v>Jan-11</c:v>
                </c:pt>
                <c:pt idx="121">
                  <c:v>Feb</c:v>
                </c:pt>
                <c:pt idx="122">
                  <c:v>Mar</c:v>
                </c:pt>
                <c:pt idx="123">
                  <c:v>Apr</c:v>
                </c:pt>
                <c:pt idx="124">
                  <c:v>May</c:v>
                </c:pt>
                <c:pt idx="125">
                  <c:v>Jun</c:v>
                </c:pt>
                <c:pt idx="126">
                  <c:v>Jul</c:v>
                </c:pt>
                <c:pt idx="127">
                  <c:v>Aug</c:v>
                </c:pt>
                <c:pt idx="128">
                  <c:v>Sep</c:v>
                </c:pt>
                <c:pt idx="129">
                  <c:v>Oct</c:v>
                </c:pt>
                <c:pt idx="130">
                  <c:v>Nov</c:v>
                </c:pt>
                <c:pt idx="131">
                  <c:v>Dec</c:v>
                </c:pt>
                <c:pt idx="132">
                  <c:v>Jan-12</c:v>
                </c:pt>
                <c:pt idx="133">
                  <c:v>Feb</c:v>
                </c:pt>
                <c:pt idx="134">
                  <c:v>Mar</c:v>
                </c:pt>
                <c:pt idx="135">
                  <c:v>Apr</c:v>
                </c:pt>
                <c:pt idx="136">
                  <c:v>May</c:v>
                </c:pt>
                <c:pt idx="137">
                  <c:v>Jun</c:v>
                </c:pt>
                <c:pt idx="138">
                  <c:v>Jul</c:v>
                </c:pt>
                <c:pt idx="139">
                  <c:v>Aug</c:v>
                </c:pt>
                <c:pt idx="140">
                  <c:v>Sep</c:v>
                </c:pt>
                <c:pt idx="141">
                  <c:v>Oct</c:v>
                </c:pt>
                <c:pt idx="142">
                  <c:v>Nov</c:v>
                </c:pt>
                <c:pt idx="143">
                  <c:v>Dec</c:v>
                </c:pt>
                <c:pt idx="144">
                  <c:v>13-Jan</c:v>
                </c:pt>
                <c:pt idx="145">
                  <c:v>Feb</c:v>
                </c:pt>
                <c:pt idx="146">
                  <c:v>Mar</c:v>
                </c:pt>
                <c:pt idx="147">
                  <c:v>Apr</c:v>
                </c:pt>
                <c:pt idx="148">
                  <c:v>May</c:v>
                </c:pt>
                <c:pt idx="149">
                  <c:v>Jun</c:v>
                </c:pt>
                <c:pt idx="150">
                  <c:v>Jul</c:v>
                </c:pt>
                <c:pt idx="151">
                  <c:v>Aug</c:v>
                </c:pt>
                <c:pt idx="152">
                  <c:v>Sep</c:v>
                </c:pt>
                <c:pt idx="153">
                  <c:v>Oct</c:v>
                </c:pt>
                <c:pt idx="154">
                  <c:v>Nov</c:v>
                </c:pt>
                <c:pt idx="155">
                  <c:v>Dec</c:v>
                </c:pt>
                <c:pt idx="156">
                  <c:v>14-Jan</c:v>
                </c:pt>
                <c:pt idx="157">
                  <c:v>Feb</c:v>
                </c:pt>
                <c:pt idx="158">
                  <c:v>Mar</c:v>
                </c:pt>
                <c:pt idx="159">
                  <c:v>Apr</c:v>
                </c:pt>
                <c:pt idx="160">
                  <c:v>May</c:v>
                </c:pt>
                <c:pt idx="161">
                  <c:v>Jun</c:v>
                </c:pt>
                <c:pt idx="162">
                  <c:v>Jul</c:v>
                </c:pt>
                <c:pt idx="163">
                  <c:v>Aug</c:v>
                </c:pt>
                <c:pt idx="164">
                  <c:v>Sep</c:v>
                </c:pt>
                <c:pt idx="165">
                  <c:v>Oct</c:v>
                </c:pt>
                <c:pt idx="166">
                  <c:v>Nov</c:v>
                </c:pt>
                <c:pt idx="167">
                  <c:v>Dec</c:v>
                </c:pt>
                <c:pt idx="168">
                  <c:v>15-Jan</c:v>
                </c:pt>
                <c:pt idx="169">
                  <c:v>Feb</c:v>
                </c:pt>
                <c:pt idx="170">
                  <c:v>Mar</c:v>
                </c:pt>
                <c:pt idx="171">
                  <c:v>Apr</c:v>
                </c:pt>
                <c:pt idx="172">
                  <c:v>May</c:v>
                </c:pt>
                <c:pt idx="173">
                  <c:v>Jun</c:v>
                </c:pt>
                <c:pt idx="174">
                  <c:v>Jul</c:v>
                </c:pt>
                <c:pt idx="175">
                  <c:v>Aug</c:v>
                </c:pt>
                <c:pt idx="176">
                  <c:v>Sep</c:v>
                </c:pt>
                <c:pt idx="177">
                  <c:v>Oct</c:v>
                </c:pt>
                <c:pt idx="178">
                  <c:v>Nov</c:v>
                </c:pt>
                <c:pt idx="179">
                  <c:v>Dec</c:v>
                </c:pt>
                <c:pt idx="180">
                  <c:v>16-Jan</c:v>
                </c:pt>
                <c:pt idx="181">
                  <c:v>Feb</c:v>
                </c:pt>
                <c:pt idx="182">
                  <c:v>Mar</c:v>
                </c:pt>
                <c:pt idx="183">
                  <c:v>Apr</c:v>
                </c:pt>
                <c:pt idx="184">
                  <c:v>May</c:v>
                </c:pt>
                <c:pt idx="185">
                  <c:v>Jun</c:v>
                </c:pt>
              </c:strCache>
            </c:strRef>
          </c:cat>
          <c:val>
            <c:numRef>
              <c:f>Sheet1!$B$50:$B$235</c:f>
              <c:numCache>
                <c:formatCode>General</c:formatCode>
                <c:ptCount val="186"/>
                <c:pt idx="0">
                  <c:v>116.277</c:v>
                </c:pt>
                <c:pt idx="1">
                  <c:v>116.2657</c:v>
                </c:pt>
                <c:pt idx="2">
                  <c:v>116.6626</c:v>
                </c:pt>
                <c:pt idx="3">
                  <c:v>116.7775</c:v>
                </c:pt>
                <c:pt idx="4">
                  <c:v>116.6999</c:v>
                </c:pt>
                <c:pt idx="5">
                  <c:v>117.0433</c:v>
                </c:pt>
                <c:pt idx="6">
                  <c:v>117.3156</c:v>
                </c:pt>
                <c:pt idx="7">
                  <c:v>116.13420000000001</c:v>
                </c:pt>
                <c:pt idx="8">
                  <c:v>117.7264</c:v>
                </c:pt>
                <c:pt idx="9">
                  <c:v>117.53149999999999</c:v>
                </c:pt>
                <c:pt idx="10">
                  <c:v>116.6533</c:v>
                </c:pt>
                <c:pt idx="11">
                  <c:v>116.1323</c:v>
                </c:pt>
                <c:pt idx="12">
                  <c:v>117.0005</c:v>
                </c:pt>
                <c:pt idx="13">
                  <c:v>117.3745</c:v>
                </c:pt>
                <c:pt idx="14">
                  <c:v>117.2668</c:v>
                </c:pt>
                <c:pt idx="15">
                  <c:v>117.6317</c:v>
                </c:pt>
                <c:pt idx="16">
                  <c:v>118.1456</c:v>
                </c:pt>
                <c:pt idx="17">
                  <c:v>118.66330000000001</c:v>
                </c:pt>
                <c:pt idx="18">
                  <c:v>118.4307</c:v>
                </c:pt>
                <c:pt idx="19">
                  <c:v>119.51519999999999</c:v>
                </c:pt>
                <c:pt idx="20">
                  <c:v>121.0972</c:v>
                </c:pt>
                <c:pt idx="21">
                  <c:v>122.2945</c:v>
                </c:pt>
                <c:pt idx="22">
                  <c:v>121.49</c:v>
                </c:pt>
                <c:pt idx="23">
                  <c:v>121.34780000000001</c:v>
                </c:pt>
                <c:pt idx="24">
                  <c:v>121.9089</c:v>
                </c:pt>
                <c:pt idx="25">
                  <c:v>123.51220000000001</c:v>
                </c:pt>
                <c:pt idx="26">
                  <c:v>123.2497</c:v>
                </c:pt>
                <c:pt idx="27">
                  <c:v>120.94499999999999</c:v>
                </c:pt>
                <c:pt idx="28">
                  <c:v>118.98390000000001</c:v>
                </c:pt>
                <c:pt idx="29">
                  <c:v>119.3849</c:v>
                </c:pt>
                <c:pt idx="30">
                  <c:v>119.40860000000001</c:v>
                </c:pt>
                <c:pt idx="31">
                  <c:v>120.8155</c:v>
                </c:pt>
                <c:pt idx="32">
                  <c:v>120.6268</c:v>
                </c:pt>
                <c:pt idx="33">
                  <c:v>120.2457</c:v>
                </c:pt>
                <c:pt idx="34">
                  <c:v>119.9271</c:v>
                </c:pt>
                <c:pt idx="35">
                  <c:v>119.9547</c:v>
                </c:pt>
                <c:pt idx="36">
                  <c:v>118.608</c:v>
                </c:pt>
                <c:pt idx="37">
                  <c:v>119.1549</c:v>
                </c:pt>
                <c:pt idx="38">
                  <c:v>118.94750000000001</c:v>
                </c:pt>
                <c:pt idx="39">
                  <c:v>118.8883</c:v>
                </c:pt>
                <c:pt idx="40">
                  <c:v>120.8558</c:v>
                </c:pt>
                <c:pt idx="41">
                  <c:v>120.62560000000001</c:v>
                </c:pt>
                <c:pt idx="42">
                  <c:v>120.256</c:v>
                </c:pt>
                <c:pt idx="43">
                  <c:v>119.8095</c:v>
                </c:pt>
                <c:pt idx="44">
                  <c:v>119.536</c:v>
                </c:pt>
                <c:pt idx="45">
                  <c:v>119.35039999999999</c:v>
                </c:pt>
                <c:pt idx="46">
                  <c:v>118.599</c:v>
                </c:pt>
                <c:pt idx="47">
                  <c:v>117.0933</c:v>
                </c:pt>
                <c:pt idx="48">
                  <c:v>116.6285</c:v>
                </c:pt>
                <c:pt idx="49">
                  <c:v>115.82</c:v>
                </c:pt>
                <c:pt idx="50">
                  <c:v>116.0932</c:v>
                </c:pt>
                <c:pt idx="51">
                  <c:v>116.09</c:v>
                </c:pt>
                <c:pt idx="52">
                  <c:v>115.123</c:v>
                </c:pt>
                <c:pt idx="53">
                  <c:v>115.04519999999999</c:v>
                </c:pt>
                <c:pt idx="54">
                  <c:v>115.04040000000001</c:v>
                </c:pt>
                <c:pt idx="55">
                  <c:v>114.72280000000001</c:v>
                </c:pt>
                <c:pt idx="56">
                  <c:v>116.4615</c:v>
                </c:pt>
                <c:pt idx="57">
                  <c:v>116.5621</c:v>
                </c:pt>
                <c:pt idx="58">
                  <c:v>115.3891</c:v>
                </c:pt>
                <c:pt idx="59">
                  <c:v>114.6802</c:v>
                </c:pt>
                <c:pt idx="60">
                  <c:v>113.61279999999999</c:v>
                </c:pt>
                <c:pt idx="61">
                  <c:v>112.99209999999999</c:v>
                </c:pt>
                <c:pt idx="62">
                  <c:v>113.3665</c:v>
                </c:pt>
                <c:pt idx="63">
                  <c:v>113.4933</c:v>
                </c:pt>
                <c:pt idx="64">
                  <c:v>113.32</c:v>
                </c:pt>
                <c:pt idx="65">
                  <c:v>114.8329</c:v>
                </c:pt>
                <c:pt idx="66">
                  <c:v>114.16030000000001</c:v>
                </c:pt>
                <c:pt idx="67">
                  <c:v>113.8956</c:v>
                </c:pt>
                <c:pt idx="68">
                  <c:v>112.9607</c:v>
                </c:pt>
                <c:pt idx="69">
                  <c:v>111.76220000000001</c:v>
                </c:pt>
                <c:pt idx="70">
                  <c:v>110.875</c:v>
                </c:pt>
                <c:pt idx="71">
                  <c:v>109.95529999999999</c:v>
                </c:pt>
                <c:pt idx="72">
                  <c:v>110.1386</c:v>
                </c:pt>
                <c:pt idx="73">
                  <c:v>109.9479</c:v>
                </c:pt>
                <c:pt idx="74">
                  <c:v>110.17749999999999</c:v>
                </c:pt>
                <c:pt idx="75">
                  <c:v>109.3082</c:v>
                </c:pt>
                <c:pt idx="76">
                  <c:v>108.34310000000001</c:v>
                </c:pt>
                <c:pt idx="77">
                  <c:v>107.80759999999999</c:v>
                </c:pt>
                <c:pt idx="78">
                  <c:v>106.5252</c:v>
                </c:pt>
                <c:pt idx="79">
                  <c:v>106.9866</c:v>
                </c:pt>
                <c:pt idx="80">
                  <c:v>106.48869999999999</c:v>
                </c:pt>
                <c:pt idx="81">
                  <c:v>104.67010000000001</c:v>
                </c:pt>
                <c:pt idx="82">
                  <c:v>104.3038</c:v>
                </c:pt>
                <c:pt idx="83">
                  <c:v>103.7574</c:v>
                </c:pt>
                <c:pt idx="84">
                  <c:v>102.8806</c:v>
                </c:pt>
                <c:pt idx="85">
                  <c:v>101.0712</c:v>
                </c:pt>
                <c:pt idx="86">
                  <c:v>100.2167</c:v>
                </c:pt>
                <c:pt idx="87">
                  <c:v>99.006900000000002</c:v>
                </c:pt>
                <c:pt idx="88">
                  <c:v>99.433999999999997</c:v>
                </c:pt>
                <c:pt idx="89">
                  <c:v>99.2286</c:v>
                </c:pt>
                <c:pt idx="90">
                  <c:v>98.749300000000005</c:v>
                </c:pt>
                <c:pt idx="91">
                  <c:v>99.392799999999994</c:v>
                </c:pt>
                <c:pt idx="92">
                  <c:v>102.22669999999999</c:v>
                </c:pt>
                <c:pt idx="93">
                  <c:v>107.7621</c:v>
                </c:pt>
                <c:pt idx="94">
                  <c:v>108.1011</c:v>
                </c:pt>
                <c:pt idx="95">
                  <c:v>107.959</c:v>
                </c:pt>
                <c:pt idx="96">
                  <c:v>108.81140000000001</c:v>
                </c:pt>
                <c:pt idx="97">
                  <c:v>111.8553</c:v>
                </c:pt>
                <c:pt idx="98">
                  <c:v>111.6202</c:v>
                </c:pt>
                <c:pt idx="99">
                  <c:v>108.0701</c:v>
                </c:pt>
                <c:pt idx="100">
                  <c:v>106.0732</c:v>
                </c:pt>
                <c:pt idx="101">
                  <c:v>106.4434</c:v>
                </c:pt>
                <c:pt idx="102">
                  <c:v>106.16330000000001</c:v>
                </c:pt>
                <c:pt idx="103">
                  <c:v>105.2728</c:v>
                </c:pt>
                <c:pt idx="104">
                  <c:v>105.2453</c:v>
                </c:pt>
                <c:pt idx="105">
                  <c:v>103.9824</c:v>
                </c:pt>
                <c:pt idx="106">
                  <c:v>103.53919999999999</c:v>
                </c:pt>
                <c:pt idx="107">
                  <c:v>102.99460000000001</c:v>
                </c:pt>
                <c:pt idx="108">
                  <c:v>102.5735</c:v>
                </c:pt>
                <c:pt idx="109">
                  <c:v>102.94289999999999</c:v>
                </c:pt>
                <c:pt idx="110">
                  <c:v>101.4466</c:v>
                </c:pt>
                <c:pt idx="111">
                  <c:v>100.0215</c:v>
                </c:pt>
                <c:pt idx="112">
                  <c:v>101.3929</c:v>
                </c:pt>
                <c:pt idx="113">
                  <c:v>101.6467</c:v>
                </c:pt>
                <c:pt idx="114">
                  <c:v>101.07729999999999</c:v>
                </c:pt>
                <c:pt idx="115">
                  <c:v>100.3103</c:v>
                </c:pt>
                <c:pt idx="116">
                  <c:v>99.345699999999994</c:v>
                </c:pt>
                <c:pt idx="117">
                  <c:v>97.276899999999998</c:v>
                </c:pt>
                <c:pt idx="118">
                  <c:v>96.805899999999994</c:v>
                </c:pt>
                <c:pt idx="119">
                  <c:v>97.019300000000001</c:v>
                </c:pt>
                <c:pt idx="120">
                  <c:v>95.738</c:v>
                </c:pt>
                <c:pt idx="121">
                  <c:v>95.347200000000001</c:v>
                </c:pt>
                <c:pt idx="122">
                  <c:v>95.103899999999996</c:v>
                </c:pt>
                <c:pt idx="123">
                  <c:v>93.704400000000007</c:v>
                </c:pt>
                <c:pt idx="124">
                  <c:v>93.497699999999995</c:v>
                </c:pt>
                <c:pt idx="125">
                  <c:v>93.117900000000006</c:v>
                </c:pt>
                <c:pt idx="126">
                  <c:v>92.328400000000002</c:v>
                </c:pt>
                <c:pt idx="127">
                  <c:v>93.398499999999999</c:v>
                </c:pt>
                <c:pt idx="128">
                  <c:v>96.132800000000003</c:v>
                </c:pt>
                <c:pt idx="129">
                  <c:v>96.925299999999993</c:v>
                </c:pt>
                <c:pt idx="130">
                  <c:v>97.246600000000001</c:v>
                </c:pt>
                <c:pt idx="131">
                  <c:v>97.580100000000002</c:v>
                </c:pt>
                <c:pt idx="132">
                  <c:v>96.159099999999995</c:v>
                </c:pt>
                <c:pt idx="133">
                  <c:v>94.639200000000002</c:v>
                </c:pt>
                <c:pt idx="134">
                  <c:v>94.709000000000003</c:v>
                </c:pt>
                <c:pt idx="135">
                  <c:v>95.322400000000002</c:v>
                </c:pt>
                <c:pt idx="136">
                  <c:v>96.635900000000007</c:v>
                </c:pt>
                <c:pt idx="137">
                  <c:v>97.673900000000003</c:v>
                </c:pt>
                <c:pt idx="138">
                  <c:v>96.453400000000002</c:v>
                </c:pt>
                <c:pt idx="139">
                  <c:v>96.119100000000003</c:v>
                </c:pt>
                <c:pt idx="140">
                  <c:v>95.328699999999998</c:v>
                </c:pt>
                <c:pt idx="141">
                  <c:v>94.685199999999995</c:v>
                </c:pt>
                <c:pt idx="142">
                  <c:v>94.489400000000003</c:v>
                </c:pt>
                <c:pt idx="143">
                  <c:v>93.631699999999995</c:v>
                </c:pt>
                <c:pt idx="144">
                  <c:v>92.917400000000001</c:v>
                </c:pt>
                <c:pt idx="145">
                  <c:v>93.4666</c:v>
                </c:pt>
                <c:pt idx="146">
                  <c:v>92.911100000000005</c:v>
                </c:pt>
                <c:pt idx="147">
                  <c:v>91.839399999999998</c:v>
                </c:pt>
                <c:pt idx="148">
                  <c:v>91.756299999999996</c:v>
                </c:pt>
                <c:pt idx="149">
                  <c:v>93.586299999999994</c:v>
                </c:pt>
                <c:pt idx="150">
                  <c:v>93.513199999999998</c:v>
                </c:pt>
                <c:pt idx="151">
                  <c:v>94.126900000000006</c:v>
                </c:pt>
                <c:pt idx="152">
                  <c:v>93.827699999999993</c:v>
                </c:pt>
                <c:pt idx="153">
                  <c:v>92.792299999999997</c:v>
                </c:pt>
                <c:pt idx="154">
                  <c:v>93.147000000000006</c:v>
                </c:pt>
                <c:pt idx="155">
                  <c:v>93.3202</c:v>
                </c:pt>
                <c:pt idx="156">
                  <c:v>93.927700000000002</c:v>
                </c:pt>
                <c:pt idx="157">
                  <c:v>94.340199999999996</c:v>
                </c:pt>
                <c:pt idx="158">
                  <c:v>94.3249</c:v>
                </c:pt>
                <c:pt idx="159">
                  <c:v>93.975099999999998</c:v>
                </c:pt>
                <c:pt idx="160">
                  <c:v>93.268199999999993</c:v>
                </c:pt>
                <c:pt idx="161">
                  <c:v>93.172600000000003</c:v>
                </c:pt>
                <c:pt idx="162">
                  <c:v>92.7423</c:v>
                </c:pt>
                <c:pt idx="163">
                  <c:v>92.905799999999999</c:v>
                </c:pt>
                <c:pt idx="164">
                  <c:v>93.433199999999999</c:v>
                </c:pt>
                <c:pt idx="165">
                  <c:v>94.229299999999995</c:v>
                </c:pt>
                <c:pt idx="166">
                  <c:v>95.044700000000006</c:v>
                </c:pt>
                <c:pt idx="167">
                  <c:v>97.248900000000006</c:v>
                </c:pt>
                <c:pt idx="168">
                  <c:v>97.566100000000006</c:v>
                </c:pt>
                <c:pt idx="169">
                  <c:v>98.220399999999998</c:v>
                </c:pt>
                <c:pt idx="170">
                  <c:v>99.023399999999995</c:v>
                </c:pt>
                <c:pt idx="171">
                  <c:v>97.833399999999997</c:v>
                </c:pt>
                <c:pt idx="172">
                  <c:v>97.906400000000005</c:v>
                </c:pt>
                <c:pt idx="173">
                  <c:v>98.730099999999993</c:v>
                </c:pt>
                <c:pt idx="174">
                  <c:v>99.940100000000001</c:v>
                </c:pt>
                <c:pt idx="175">
                  <c:v>102.84480000000001</c:v>
                </c:pt>
                <c:pt idx="176">
                  <c:v>104.2347</c:v>
                </c:pt>
                <c:pt idx="177">
                  <c:v>102.9113</c:v>
                </c:pt>
                <c:pt idx="178">
                  <c:v>103.2731</c:v>
                </c:pt>
                <c:pt idx="179">
                  <c:v>104.5712</c:v>
                </c:pt>
                <c:pt idx="180">
                  <c:v>107.6699</c:v>
                </c:pt>
                <c:pt idx="181">
                  <c:v>106.851</c:v>
                </c:pt>
                <c:pt idx="182">
                  <c:v>104.3715</c:v>
                </c:pt>
                <c:pt idx="183">
                  <c:v>103.39</c:v>
                </c:pt>
                <c:pt idx="184">
                  <c:v>104.9408</c:v>
                </c:pt>
                <c:pt idx="185">
                  <c:v>105.68380000000001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98707472"/>
        <c:axId val="298707864"/>
      </c:lineChart>
      <c:catAx>
        <c:axId val="298707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-5400000" vert="horz"/>
          <a:lstStyle/>
          <a:p>
            <a:pPr>
              <a:defRPr/>
            </a:pPr>
            <a:endParaRPr lang="en-US"/>
          </a:p>
        </c:txPr>
        <c:crossAx val="298707864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298707864"/>
        <c:scaling>
          <c:orientation val="minMax"/>
          <c:max val="130"/>
          <c:min val="90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298707472"/>
        <c:crosses val="autoZero"/>
        <c:crossBetween val="between"/>
        <c:majorUnit val="5"/>
        <c:minorUnit val="1"/>
      </c:val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0.06763</cdr:x>
      <cdr:y>0.6927</cdr:y>
    </cdr:from>
    <cdr:to>
      <cdr:x>0.13828</cdr:x>
      <cdr:y>0.75033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18409" y="3905997"/>
          <a:ext cx="646058" cy="32498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b="1" dirty="0" smtClean="0"/>
            <a:t>2016</a:t>
          </a:r>
          <a:endParaRPr lang="en-US" sz="1800" b="1" dirty="0"/>
        </a:p>
      </cdr:txBody>
    </cdr:sp>
  </cdr:relSizeAnchor>
  <cdr:relSizeAnchor xmlns:cdr="http://schemas.openxmlformats.org/drawingml/2006/chartDrawing">
    <cdr:from>
      <cdr:x>0.52612</cdr:x>
      <cdr:y>0.58469</cdr:y>
    </cdr:from>
    <cdr:to>
      <cdr:x>0.59868</cdr:x>
      <cdr:y>0.65079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4810842" y="3296950"/>
          <a:ext cx="663488" cy="372721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b="1" dirty="0" smtClean="0"/>
            <a:t>2015</a:t>
          </a:r>
        </a:p>
        <a:p xmlns:a="http://schemas.openxmlformats.org/drawingml/2006/main">
          <a:endParaRPr lang="en-US" sz="18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EC46958-7B07-43CC-A44B-D6FC72EFBB60}" type="datetimeFigureOut">
              <a:rPr lang="en-US" smtClean="0"/>
              <a:t>7/28/2016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99893BD-B45B-41F7-8F79-E6D6D6C0D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9941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1153501-7C7E-4997-BC93-3358423BB097}" type="datetimeFigureOut">
              <a:rPr lang="en-US" smtClean="0"/>
              <a:t>7/28/2016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7B0C339-9DB7-4936-94DF-335604C938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565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0393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47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1992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753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7084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963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9344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9344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2831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6865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>
                <a:solidFill>
                  <a:prstClr val="black"/>
                </a:solidFill>
              </a:rPr>
              <a:pPr/>
              <a:t>23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36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0393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9881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9504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>
                <a:solidFill>
                  <a:prstClr val="black"/>
                </a:solidFill>
              </a:rPr>
              <a:pPr/>
              <a:t>26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7578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7107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4151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57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99261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4217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40503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1425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03933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89339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36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21009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37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95213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38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36487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39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50702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40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27403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41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74220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42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95542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43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72283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44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247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53033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04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09" indent="-285734" defTabSz="92704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2937" indent="-228587" defTabSz="92704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111" indent="-228587" defTabSz="92704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287" indent="-228587" defTabSz="92704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461" indent="-228587" defTabSz="92704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635" indent="-228587" defTabSz="92704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8811" indent="-228587" defTabSz="92704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5985" indent="-228587" defTabSz="92704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3A8B1C2-CDDD-4911-88FA-F080FB2B8BF7}" type="slidenum">
              <a:rPr lang="en-US" sz="1200">
                <a:solidFill>
                  <a:prstClr val="black"/>
                </a:solidFill>
              </a:rPr>
              <a:pPr/>
              <a:t>49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7657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0731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0731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0731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7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477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/>
              <a:t>7/28/2016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59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/>
              <a:t>7/28/2016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5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/>
              <a:t>7/28/2016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616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7/28/2016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1967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7/28/2016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1078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225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7/28/2016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0647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7/28/2016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271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7/28/2016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4967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7/28/2016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0333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7/28/2016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5226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7/28/2016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029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/>
              <a:t>7/28/2016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1651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7/28/2016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9697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7/28/2016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3664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7/28/2016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3742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46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89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33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78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232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67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126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57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7/28/2016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5545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7/28/2016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8348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4"/>
            <a:ext cx="7772400" cy="1362075"/>
          </a:xfrm>
        </p:spPr>
        <p:txBody>
          <a:bodyPr anchor="t"/>
          <a:lstStyle>
            <a:lvl1pPr algn="l">
              <a:defRPr sz="1266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633">
                <a:solidFill>
                  <a:schemeClr val="tx1">
                    <a:tint val="75000"/>
                  </a:schemeClr>
                </a:solidFill>
              </a:defRPr>
            </a:lvl1pPr>
            <a:lvl2pPr marL="144657" indent="0">
              <a:buNone/>
              <a:defRPr sz="570">
                <a:solidFill>
                  <a:schemeClr val="tx1">
                    <a:tint val="75000"/>
                  </a:schemeClr>
                </a:solidFill>
              </a:defRPr>
            </a:lvl2pPr>
            <a:lvl3pPr marL="289316" indent="0">
              <a:buNone/>
              <a:defRPr sz="506">
                <a:solidFill>
                  <a:schemeClr val="tx1">
                    <a:tint val="75000"/>
                  </a:schemeClr>
                </a:solidFill>
              </a:defRPr>
            </a:lvl3pPr>
            <a:lvl4pPr marL="433973" indent="0">
              <a:buNone/>
              <a:defRPr sz="443">
                <a:solidFill>
                  <a:schemeClr val="tx1">
                    <a:tint val="75000"/>
                  </a:schemeClr>
                </a:solidFill>
              </a:defRPr>
            </a:lvl4pPr>
            <a:lvl5pPr marL="578630" indent="0">
              <a:buNone/>
              <a:defRPr sz="443">
                <a:solidFill>
                  <a:schemeClr val="tx1">
                    <a:tint val="75000"/>
                  </a:schemeClr>
                </a:solidFill>
              </a:defRPr>
            </a:lvl5pPr>
            <a:lvl6pPr marL="723287" indent="0">
              <a:buNone/>
              <a:defRPr sz="443">
                <a:solidFill>
                  <a:schemeClr val="tx1">
                    <a:tint val="75000"/>
                  </a:schemeClr>
                </a:solidFill>
              </a:defRPr>
            </a:lvl6pPr>
            <a:lvl7pPr marL="867944" indent="0">
              <a:buNone/>
              <a:defRPr sz="443">
                <a:solidFill>
                  <a:schemeClr val="tx1">
                    <a:tint val="75000"/>
                  </a:schemeClr>
                </a:solidFill>
              </a:defRPr>
            </a:lvl7pPr>
            <a:lvl8pPr marL="1012601" indent="0">
              <a:buNone/>
              <a:defRPr sz="443">
                <a:solidFill>
                  <a:schemeClr val="tx1">
                    <a:tint val="75000"/>
                  </a:schemeClr>
                </a:solidFill>
              </a:defRPr>
            </a:lvl8pPr>
            <a:lvl9pPr marL="1157259" indent="0">
              <a:buNone/>
              <a:defRPr sz="4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7/28/2016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1051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886"/>
            </a:lvl1pPr>
            <a:lvl2pPr>
              <a:defRPr sz="760"/>
            </a:lvl2pPr>
            <a:lvl3pPr>
              <a:defRPr sz="633"/>
            </a:lvl3pPr>
            <a:lvl4pPr>
              <a:defRPr sz="570"/>
            </a:lvl4pPr>
            <a:lvl5pPr>
              <a:defRPr sz="570"/>
            </a:lvl5pPr>
            <a:lvl6pPr>
              <a:defRPr sz="570"/>
            </a:lvl6pPr>
            <a:lvl7pPr>
              <a:defRPr sz="570"/>
            </a:lvl7pPr>
            <a:lvl8pPr>
              <a:defRPr sz="570"/>
            </a:lvl8pPr>
            <a:lvl9pPr>
              <a:defRPr sz="57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886"/>
            </a:lvl1pPr>
            <a:lvl2pPr>
              <a:defRPr sz="760"/>
            </a:lvl2pPr>
            <a:lvl3pPr>
              <a:defRPr sz="633"/>
            </a:lvl3pPr>
            <a:lvl4pPr>
              <a:defRPr sz="570"/>
            </a:lvl4pPr>
            <a:lvl5pPr>
              <a:defRPr sz="570"/>
            </a:lvl5pPr>
            <a:lvl6pPr>
              <a:defRPr sz="570"/>
            </a:lvl6pPr>
            <a:lvl7pPr>
              <a:defRPr sz="570"/>
            </a:lvl7pPr>
            <a:lvl8pPr>
              <a:defRPr sz="570"/>
            </a:lvl8pPr>
            <a:lvl9pPr>
              <a:defRPr sz="57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7/28/2016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1225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760" b="1"/>
            </a:lvl1pPr>
            <a:lvl2pPr marL="144657" indent="0">
              <a:buNone/>
              <a:defRPr sz="633" b="1"/>
            </a:lvl2pPr>
            <a:lvl3pPr marL="289316" indent="0">
              <a:buNone/>
              <a:defRPr sz="570" b="1"/>
            </a:lvl3pPr>
            <a:lvl4pPr marL="433973" indent="0">
              <a:buNone/>
              <a:defRPr sz="506" b="1"/>
            </a:lvl4pPr>
            <a:lvl5pPr marL="578630" indent="0">
              <a:buNone/>
              <a:defRPr sz="506" b="1"/>
            </a:lvl5pPr>
            <a:lvl6pPr marL="723287" indent="0">
              <a:buNone/>
              <a:defRPr sz="506" b="1"/>
            </a:lvl6pPr>
            <a:lvl7pPr marL="867944" indent="0">
              <a:buNone/>
              <a:defRPr sz="506" b="1"/>
            </a:lvl7pPr>
            <a:lvl8pPr marL="1012601" indent="0">
              <a:buNone/>
              <a:defRPr sz="506" b="1"/>
            </a:lvl8pPr>
            <a:lvl9pPr marL="1157259" indent="0">
              <a:buNone/>
              <a:defRPr sz="506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760"/>
            </a:lvl1pPr>
            <a:lvl2pPr>
              <a:defRPr sz="633"/>
            </a:lvl2pPr>
            <a:lvl3pPr>
              <a:defRPr sz="570"/>
            </a:lvl3pPr>
            <a:lvl4pPr>
              <a:defRPr sz="506"/>
            </a:lvl4pPr>
            <a:lvl5pPr>
              <a:defRPr sz="506"/>
            </a:lvl5pPr>
            <a:lvl6pPr>
              <a:defRPr sz="506"/>
            </a:lvl6pPr>
            <a:lvl7pPr>
              <a:defRPr sz="506"/>
            </a:lvl7pPr>
            <a:lvl8pPr>
              <a:defRPr sz="506"/>
            </a:lvl8pPr>
            <a:lvl9pPr>
              <a:defRPr sz="50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535113"/>
            <a:ext cx="4041775" cy="639762"/>
          </a:xfrm>
        </p:spPr>
        <p:txBody>
          <a:bodyPr anchor="b"/>
          <a:lstStyle>
            <a:lvl1pPr marL="0" indent="0">
              <a:buNone/>
              <a:defRPr sz="760" b="1"/>
            </a:lvl1pPr>
            <a:lvl2pPr marL="144657" indent="0">
              <a:buNone/>
              <a:defRPr sz="633" b="1"/>
            </a:lvl2pPr>
            <a:lvl3pPr marL="289316" indent="0">
              <a:buNone/>
              <a:defRPr sz="570" b="1"/>
            </a:lvl3pPr>
            <a:lvl4pPr marL="433973" indent="0">
              <a:buNone/>
              <a:defRPr sz="506" b="1"/>
            </a:lvl4pPr>
            <a:lvl5pPr marL="578630" indent="0">
              <a:buNone/>
              <a:defRPr sz="506" b="1"/>
            </a:lvl5pPr>
            <a:lvl6pPr marL="723287" indent="0">
              <a:buNone/>
              <a:defRPr sz="506" b="1"/>
            </a:lvl6pPr>
            <a:lvl7pPr marL="867944" indent="0">
              <a:buNone/>
              <a:defRPr sz="506" b="1"/>
            </a:lvl7pPr>
            <a:lvl8pPr marL="1012601" indent="0">
              <a:buNone/>
              <a:defRPr sz="506" b="1"/>
            </a:lvl8pPr>
            <a:lvl9pPr marL="1157259" indent="0">
              <a:buNone/>
              <a:defRPr sz="506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2174875"/>
            <a:ext cx="4041775" cy="3951288"/>
          </a:xfrm>
        </p:spPr>
        <p:txBody>
          <a:bodyPr/>
          <a:lstStyle>
            <a:lvl1pPr>
              <a:defRPr sz="760"/>
            </a:lvl1pPr>
            <a:lvl2pPr>
              <a:defRPr sz="633"/>
            </a:lvl2pPr>
            <a:lvl3pPr>
              <a:defRPr sz="570"/>
            </a:lvl3pPr>
            <a:lvl4pPr>
              <a:defRPr sz="506"/>
            </a:lvl4pPr>
            <a:lvl5pPr>
              <a:defRPr sz="506"/>
            </a:lvl5pPr>
            <a:lvl6pPr>
              <a:defRPr sz="506"/>
            </a:lvl6pPr>
            <a:lvl7pPr>
              <a:defRPr sz="506"/>
            </a:lvl7pPr>
            <a:lvl8pPr>
              <a:defRPr sz="506"/>
            </a:lvl8pPr>
            <a:lvl9pPr>
              <a:defRPr sz="50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7/28/2016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192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7/28/2016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320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7/28/2016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096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/>
              <a:t>7/28/2016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6015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633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4"/>
            <a:ext cx="5111750" cy="5853113"/>
          </a:xfrm>
        </p:spPr>
        <p:txBody>
          <a:bodyPr/>
          <a:lstStyle>
            <a:lvl1pPr>
              <a:defRPr sz="1013"/>
            </a:lvl1pPr>
            <a:lvl2pPr>
              <a:defRPr sz="886"/>
            </a:lvl2pPr>
            <a:lvl3pPr>
              <a:defRPr sz="760"/>
            </a:lvl3pPr>
            <a:lvl4pPr>
              <a:defRPr sz="633"/>
            </a:lvl4pPr>
            <a:lvl5pPr>
              <a:defRPr sz="633"/>
            </a:lvl5pPr>
            <a:lvl6pPr>
              <a:defRPr sz="633"/>
            </a:lvl6pPr>
            <a:lvl7pPr>
              <a:defRPr sz="633"/>
            </a:lvl7pPr>
            <a:lvl8pPr>
              <a:defRPr sz="633"/>
            </a:lvl8pPr>
            <a:lvl9pPr>
              <a:defRPr sz="6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443"/>
            </a:lvl1pPr>
            <a:lvl2pPr marL="144657" indent="0">
              <a:buNone/>
              <a:defRPr sz="380"/>
            </a:lvl2pPr>
            <a:lvl3pPr marL="289316" indent="0">
              <a:buNone/>
              <a:defRPr sz="316"/>
            </a:lvl3pPr>
            <a:lvl4pPr marL="433973" indent="0">
              <a:buNone/>
              <a:defRPr sz="285"/>
            </a:lvl4pPr>
            <a:lvl5pPr marL="578630" indent="0">
              <a:buNone/>
              <a:defRPr sz="285"/>
            </a:lvl5pPr>
            <a:lvl6pPr marL="723287" indent="0">
              <a:buNone/>
              <a:defRPr sz="285"/>
            </a:lvl6pPr>
            <a:lvl7pPr marL="867944" indent="0">
              <a:buNone/>
              <a:defRPr sz="285"/>
            </a:lvl7pPr>
            <a:lvl8pPr marL="1012601" indent="0">
              <a:buNone/>
              <a:defRPr sz="285"/>
            </a:lvl8pPr>
            <a:lvl9pPr marL="1157259" indent="0">
              <a:buNone/>
              <a:defRPr sz="28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7/28/2016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1997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633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1013"/>
            </a:lvl1pPr>
            <a:lvl2pPr marL="144657" indent="0">
              <a:buNone/>
              <a:defRPr sz="886"/>
            </a:lvl2pPr>
            <a:lvl3pPr marL="289316" indent="0">
              <a:buNone/>
              <a:defRPr sz="760"/>
            </a:lvl3pPr>
            <a:lvl4pPr marL="433973" indent="0">
              <a:buNone/>
              <a:defRPr sz="633"/>
            </a:lvl4pPr>
            <a:lvl5pPr marL="578630" indent="0">
              <a:buNone/>
              <a:defRPr sz="633"/>
            </a:lvl5pPr>
            <a:lvl6pPr marL="723287" indent="0">
              <a:buNone/>
              <a:defRPr sz="633"/>
            </a:lvl6pPr>
            <a:lvl7pPr marL="867944" indent="0">
              <a:buNone/>
              <a:defRPr sz="633"/>
            </a:lvl7pPr>
            <a:lvl8pPr marL="1012601" indent="0">
              <a:buNone/>
              <a:defRPr sz="633"/>
            </a:lvl8pPr>
            <a:lvl9pPr marL="1157259" indent="0">
              <a:buNone/>
              <a:defRPr sz="633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443"/>
            </a:lvl1pPr>
            <a:lvl2pPr marL="144657" indent="0">
              <a:buNone/>
              <a:defRPr sz="380"/>
            </a:lvl2pPr>
            <a:lvl3pPr marL="289316" indent="0">
              <a:buNone/>
              <a:defRPr sz="316"/>
            </a:lvl3pPr>
            <a:lvl4pPr marL="433973" indent="0">
              <a:buNone/>
              <a:defRPr sz="285"/>
            </a:lvl4pPr>
            <a:lvl5pPr marL="578630" indent="0">
              <a:buNone/>
              <a:defRPr sz="285"/>
            </a:lvl5pPr>
            <a:lvl6pPr marL="723287" indent="0">
              <a:buNone/>
              <a:defRPr sz="285"/>
            </a:lvl6pPr>
            <a:lvl7pPr marL="867944" indent="0">
              <a:buNone/>
              <a:defRPr sz="285"/>
            </a:lvl7pPr>
            <a:lvl8pPr marL="1012601" indent="0">
              <a:buNone/>
              <a:defRPr sz="285"/>
            </a:lvl8pPr>
            <a:lvl9pPr marL="1157259" indent="0">
              <a:buNone/>
              <a:defRPr sz="28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7/28/2016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4799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7/28/2016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8673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7/28/2016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850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/>
              <a:t>7/28/2016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147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/>
              <a:t>7/28/2016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086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/>
              <a:t>7/28/2016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06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/>
              <a:t>7/28/2016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391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/>
              <a:t>7/28/2016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359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/>
              <a:t>7/28/2016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159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C3221-F17D-48D4-A7F4-96DBEDE43ECE}" type="datetimeFigureOut">
              <a:rPr lang="en-US" smtClean="0"/>
              <a:t>7/28/2016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6D5E0-901B-4446-914D-5AA59D5BC6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738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7/28/2016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344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514350" rtl="0" eaLnBrk="1" latinLnBrk="0" hangingPunct="1"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2881" indent="-192881" algn="l" defTabSz="51435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7910" indent="-160735" algn="l" defTabSz="514350" rtl="0" eaLnBrk="1" latinLnBrk="0" hangingPunct="1">
        <a:spcBef>
          <a:spcPct val="20000"/>
        </a:spcBef>
        <a:buFont typeface="Arial" pitchFamily="34" charset="0"/>
        <a:buChar char="–"/>
        <a:defRPr sz="1575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spcBef>
          <a:spcPct val="20000"/>
        </a:spcBef>
        <a:buFont typeface="Arial" pitchFamily="34" charset="0"/>
        <a:buChar char="–"/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spcBef>
          <a:spcPct val="20000"/>
        </a:spcBef>
        <a:buFont typeface="Arial" pitchFamily="34" charset="0"/>
        <a:buChar char="»"/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7/28/2016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77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289316" rtl="0" eaLnBrk="1" latinLnBrk="0" hangingPunct="1">
        <a:spcBef>
          <a:spcPct val="0"/>
        </a:spcBef>
        <a:buNone/>
        <a:defRPr sz="139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8494" indent="-108494" algn="l" defTabSz="289316" rtl="0" eaLnBrk="1" latinLnBrk="0" hangingPunct="1">
        <a:spcBef>
          <a:spcPct val="20000"/>
        </a:spcBef>
        <a:buFont typeface="Arial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35069" indent="-90411" algn="l" defTabSz="289316" rtl="0" eaLnBrk="1" latinLnBrk="0" hangingPunct="1">
        <a:spcBef>
          <a:spcPct val="20000"/>
        </a:spcBef>
        <a:buFont typeface="Arial" pitchFamily="34" charset="0"/>
        <a:buChar char="–"/>
        <a:defRPr sz="886" kern="1200">
          <a:solidFill>
            <a:schemeClr val="tx1"/>
          </a:solidFill>
          <a:latin typeface="+mn-lt"/>
          <a:ea typeface="+mn-ea"/>
          <a:cs typeface="+mn-cs"/>
        </a:defRPr>
      </a:lvl2pPr>
      <a:lvl3pPr marL="361644" indent="-72329" algn="l" defTabSz="289316" rtl="0" eaLnBrk="1" latinLnBrk="0" hangingPunct="1">
        <a:spcBef>
          <a:spcPct val="20000"/>
        </a:spcBef>
        <a:buFont typeface="Arial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3pPr>
      <a:lvl4pPr marL="506301" indent="-72329" algn="l" defTabSz="289316" rtl="0" eaLnBrk="1" latinLnBrk="0" hangingPunct="1">
        <a:spcBef>
          <a:spcPct val="20000"/>
        </a:spcBef>
        <a:buFont typeface="Arial" pitchFamily="34" charset="0"/>
        <a:buChar char="–"/>
        <a:defRPr sz="633" kern="1200">
          <a:solidFill>
            <a:schemeClr val="tx1"/>
          </a:solidFill>
          <a:latin typeface="+mn-lt"/>
          <a:ea typeface="+mn-ea"/>
          <a:cs typeface="+mn-cs"/>
        </a:defRPr>
      </a:lvl4pPr>
      <a:lvl5pPr marL="650958" indent="-72329" algn="l" defTabSz="289316" rtl="0" eaLnBrk="1" latinLnBrk="0" hangingPunct="1">
        <a:spcBef>
          <a:spcPct val="20000"/>
        </a:spcBef>
        <a:buFont typeface="Arial" pitchFamily="34" charset="0"/>
        <a:buChar char="»"/>
        <a:defRPr sz="633" kern="1200">
          <a:solidFill>
            <a:schemeClr val="tx1"/>
          </a:solidFill>
          <a:latin typeface="+mn-lt"/>
          <a:ea typeface="+mn-ea"/>
          <a:cs typeface="+mn-cs"/>
        </a:defRPr>
      </a:lvl5pPr>
      <a:lvl6pPr marL="795615" indent="-72329" algn="l" defTabSz="289316" rtl="0" eaLnBrk="1" latinLnBrk="0" hangingPunct="1">
        <a:spcBef>
          <a:spcPct val="20000"/>
        </a:spcBef>
        <a:buFont typeface="Arial" pitchFamily="34" charset="0"/>
        <a:buChar char="•"/>
        <a:defRPr sz="633" kern="1200">
          <a:solidFill>
            <a:schemeClr val="tx1"/>
          </a:solidFill>
          <a:latin typeface="+mn-lt"/>
          <a:ea typeface="+mn-ea"/>
          <a:cs typeface="+mn-cs"/>
        </a:defRPr>
      </a:lvl6pPr>
      <a:lvl7pPr marL="940274" indent="-72329" algn="l" defTabSz="289316" rtl="0" eaLnBrk="1" latinLnBrk="0" hangingPunct="1">
        <a:spcBef>
          <a:spcPct val="20000"/>
        </a:spcBef>
        <a:buFont typeface="Arial" pitchFamily="34" charset="0"/>
        <a:buChar char="•"/>
        <a:defRPr sz="633" kern="1200">
          <a:solidFill>
            <a:schemeClr val="tx1"/>
          </a:solidFill>
          <a:latin typeface="+mn-lt"/>
          <a:ea typeface="+mn-ea"/>
          <a:cs typeface="+mn-cs"/>
        </a:defRPr>
      </a:lvl7pPr>
      <a:lvl8pPr marL="1084931" indent="-72329" algn="l" defTabSz="289316" rtl="0" eaLnBrk="1" latinLnBrk="0" hangingPunct="1">
        <a:spcBef>
          <a:spcPct val="20000"/>
        </a:spcBef>
        <a:buFont typeface="Arial" pitchFamily="34" charset="0"/>
        <a:buChar char="•"/>
        <a:defRPr sz="633" kern="1200">
          <a:solidFill>
            <a:schemeClr val="tx1"/>
          </a:solidFill>
          <a:latin typeface="+mn-lt"/>
          <a:ea typeface="+mn-ea"/>
          <a:cs typeface="+mn-cs"/>
        </a:defRPr>
      </a:lvl8pPr>
      <a:lvl9pPr marL="1229588" indent="-72329" algn="l" defTabSz="289316" rtl="0" eaLnBrk="1" latinLnBrk="0" hangingPunct="1">
        <a:spcBef>
          <a:spcPct val="20000"/>
        </a:spcBef>
        <a:buFont typeface="Arial" pitchFamily="34" charset="0"/>
        <a:buChar char="•"/>
        <a:defRPr sz="6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9316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1pPr>
      <a:lvl2pPr marL="144657" algn="l" defTabSz="289316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2pPr>
      <a:lvl3pPr marL="289316" algn="l" defTabSz="289316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3pPr>
      <a:lvl4pPr marL="433973" algn="l" defTabSz="289316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4pPr>
      <a:lvl5pPr marL="578630" algn="l" defTabSz="289316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5pPr>
      <a:lvl6pPr marL="723287" algn="l" defTabSz="289316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6pPr>
      <a:lvl7pPr marL="867944" algn="l" defTabSz="289316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7pPr>
      <a:lvl8pPr marL="1012601" algn="l" defTabSz="289316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8pPr>
      <a:lvl9pPr marL="1157259" algn="l" defTabSz="289316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685800" y="287655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 b="1" dirty="0">
                <a:latin typeface="Arial" charset="0"/>
              </a:rPr>
              <a:t>U.S. and World Cotton Economic Outlook</a:t>
            </a:r>
            <a:br>
              <a:rPr lang="en-US" sz="4400" b="1" dirty="0">
                <a:latin typeface="Arial" charset="0"/>
              </a:rPr>
            </a:br>
            <a:r>
              <a:rPr lang="en-US" sz="4400" b="1" dirty="0">
                <a:latin typeface="Arial" charset="0"/>
              </a:rPr>
              <a:t/>
            </a:r>
            <a:br>
              <a:rPr lang="en-US" sz="4400" b="1" dirty="0">
                <a:latin typeface="Arial" charset="0"/>
              </a:rPr>
            </a:br>
            <a:r>
              <a:rPr lang="en-US" sz="4400" b="1" dirty="0" smtClean="0">
                <a:solidFill>
                  <a:srgbClr val="1E3E92"/>
                </a:solidFill>
                <a:latin typeface="Arial" charset="0"/>
              </a:rPr>
              <a:t>July 2016</a:t>
            </a:r>
            <a:r>
              <a:rPr lang="en-US" sz="4400" b="1" dirty="0">
                <a:solidFill>
                  <a:schemeClr val="accent1"/>
                </a:solidFill>
                <a:latin typeface="Arial" charset="0"/>
              </a:rPr>
              <a:t/>
            </a:r>
            <a:br>
              <a:rPr lang="en-US" sz="4400" b="1" dirty="0">
                <a:solidFill>
                  <a:schemeClr val="accent1"/>
                </a:solidFill>
                <a:latin typeface="Arial" charset="0"/>
              </a:rPr>
            </a:br>
            <a:r>
              <a:rPr lang="en-US" sz="3200" b="1" i="1" dirty="0">
                <a:solidFill>
                  <a:schemeClr val="tx2"/>
                </a:solidFill>
                <a:latin typeface="Arial" charset="0"/>
              </a:rPr>
              <a:t/>
            </a:r>
            <a:br>
              <a:rPr lang="en-US" sz="3200" b="1" i="1" dirty="0">
                <a:solidFill>
                  <a:schemeClr val="tx2"/>
                </a:solidFill>
                <a:latin typeface="Arial" charset="0"/>
              </a:rPr>
            </a:br>
            <a:r>
              <a:rPr lang="en-US" sz="4800" b="1" dirty="0">
                <a:solidFill>
                  <a:schemeClr val="tx2"/>
                </a:solidFill>
                <a:latin typeface="Arial" charset="0"/>
              </a:rPr>
              <a:t/>
            </a:r>
            <a:br>
              <a:rPr lang="en-US" sz="4800" b="1" dirty="0">
                <a:solidFill>
                  <a:schemeClr val="tx2"/>
                </a:solidFill>
                <a:latin typeface="Arial" charset="0"/>
              </a:rPr>
            </a:br>
            <a:r>
              <a:rPr lang="en-US" b="1" dirty="0">
                <a:latin typeface="Arial" charset="0"/>
              </a:rPr>
              <a:t>Prepared by:</a:t>
            </a:r>
            <a:r>
              <a:rPr lang="en-US" sz="2800" b="1" dirty="0">
                <a:latin typeface="Arial" charset="0"/>
              </a:rPr>
              <a:t/>
            </a:r>
            <a:br>
              <a:rPr lang="en-US" sz="2800" b="1" dirty="0">
                <a:latin typeface="Arial" charset="0"/>
              </a:rPr>
            </a:br>
            <a:r>
              <a:rPr lang="en-US" sz="2800" b="1" dirty="0">
                <a:latin typeface="Arial" charset="0"/>
              </a:rPr>
              <a:t>Economic Services</a:t>
            </a:r>
            <a:r>
              <a:rPr lang="en-US" sz="4000" b="1" dirty="0">
                <a:solidFill>
                  <a:schemeClr val="tx2"/>
                </a:solidFill>
                <a:latin typeface="Arial" charset="0"/>
              </a:rPr>
              <a:t/>
            </a:r>
            <a:br>
              <a:rPr lang="en-US" sz="4000" b="1" dirty="0">
                <a:solidFill>
                  <a:schemeClr val="tx2"/>
                </a:solidFill>
                <a:latin typeface="Arial" charset="0"/>
              </a:rPr>
            </a:br>
            <a:r>
              <a:rPr lang="en-US" sz="2800" b="1" dirty="0">
                <a:latin typeface="Arial" charset="0"/>
              </a:rPr>
              <a:t>National Cotton Council</a:t>
            </a:r>
            <a:endParaRPr lang="en-US" sz="4000" b="1" dirty="0">
              <a:solidFill>
                <a:schemeClr val="tx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96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Euro</a:t>
            </a:r>
            <a:br>
              <a:rPr lang="en-US" b="1" dirty="0" smtClean="0"/>
            </a:br>
            <a:r>
              <a:rPr lang="en-US" sz="2700" b="1" dirty="0" smtClean="0"/>
              <a:t>(Currency per U.S. Dollar)</a:t>
            </a:r>
            <a:endParaRPr lang="en-US" sz="2700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2819910"/>
              </p:ext>
            </p:extLst>
          </p:nvPr>
        </p:nvGraphicFramePr>
        <p:xfrm>
          <a:off x="457200" y="1295400"/>
          <a:ext cx="82296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3874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Real Exchange Rate Index</a:t>
            </a:r>
            <a:br>
              <a:rPr lang="en-US" b="1" dirty="0" smtClean="0"/>
            </a:br>
            <a:r>
              <a:rPr lang="en-US" sz="2700" b="1" dirty="0" smtClean="0"/>
              <a:t>(Other Important Trade Partners)</a:t>
            </a:r>
            <a:endParaRPr lang="en-US" sz="2700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548372"/>
              </p:ext>
            </p:extLst>
          </p:nvPr>
        </p:nvGraphicFramePr>
        <p:xfrm>
          <a:off x="457200" y="1295399"/>
          <a:ext cx="8229600" cy="52514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7239000" y="6546847"/>
            <a:ext cx="150714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Arial" charset="0"/>
              </a:rPr>
              <a:t>Federal Reserve</a:t>
            </a:r>
          </a:p>
        </p:txBody>
      </p:sp>
    </p:spTree>
    <p:extLst>
      <p:ext uri="{BB962C8B-B14F-4D97-AF65-F5344CB8AC3E}">
        <p14:creationId xmlns:p14="http://schemas.microsoft.com/office/powerpoint/2010/main" val="19237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Ag Prices Received Index</a:t>
            </a:r>
            <a:endParaRPr lang="en-US" sz="2700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4127876"/>
              </p:ext>
            </p:extLst>
          </p:nvPr>
        </p:nvGraphicFramePr>
        <p:xfrm>
          <a:off x="457200" y="1143000"/>
          <a:ext cx="82296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5826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>
                <a:solidFill>
                  <a:schemeClr val="tx2"/>
                </a:solidFill>
                <a:latin typeface="Arial" charset="0"/>
              </a:rPr>
              <a:t>U.S. </a:t>
            </a:r>
            <a:r>
              <a:rPr lang="en-US" sz="4000" b="1" dirty="0" smtClean="0">
                <a:solidFill>
                  <a:schemeClr val="tx2"/>
                </a:solidFill>
                <a:latin typeface="Arial" charset="0"/>
              </a:rPr>
              <a:t>Net Farm Income</a:t>
            </a:r>
            <a:endParaRPr lang="en-US" sz="4000" b="1" dirty="0">
              <a:solidFill>
                <a:schemeClr val="tx2"/>
              </a:solidFill>
              <a:latin typeface="Arial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918783432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2867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653374" y="2514600"/>
            <a:ext cx="7772400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 b="1" dirty="0" smtClean="0">
                <a:solidFill>
                  <a:srgbClr val="1E3E92"/>
                </a:solidFill>
                <a:latin typeface="Arial" charset="0"/>
              </a:rPr>
              <a:t>U.S. Cotton Supply</a:t>
            </a:r>
            <a:endParaRPr lang="en-US" sz="4000" b="1" dirty="0">
              <a:solidFill>
                <a:srgbClr val="1E3E9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05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December Cotton Futures</a:t>
            </a:r>
            <a:endParaRPr lang="en-US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4534106"/>
              </p:ext>
            </p:extLst>
          </p:nvPr>
        </p:nvGraphicFramePr>
        <p:xfrm>
          <a:off x="457200" y="1295400"/>
          <a:ext cx="82296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2840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December Corn Futures</a:t>
            </a:r>
            <a:endParaRPr lang="en-US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5806116"/>
              </p:ext>
            </p:extLst>
          </p:nvPr>
        </p:nvGraphicFramePr>
        <p:xfrm>
          <a:off x="457200" y="1295400"/>
          <a:ext cx="82296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4067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November Soybean Futures</a:t>
            </a:r>
            <a:endParaRPr lang="en-US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7223779"/>
              </p:ext>
            </p:extLst>
          </p:nvPr>
        </p:nvGraphicFramePr>
        <p:xfrm>
          <a:off x="457200" y="1295400"/>
          <a:ext cx="82296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3139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latin typeface="Arial" pitchFamily="34" charset="0"/>
                <a:cs typeface="Arial" pitchFamily="34" charset="0"/>
              </a:rPr>
              <a:t>2016 U.S. Cotton Area</a:t>
            </a:r>
          </a:p>
          <a:p>
            <a:r>
              <a:rPr lang="en-US" sz="3300" b="1" dirty="0" smtClean="0">
                <a:latin typeface="Arial" pitchFamily="34" charset="0"/>
                <a:cs typeface="Arial" pitchFamily="34" charset="0"/>
              </a:rPr>
              <a:t>Thousand Acres</a:t>
            </a:r>
            <a:endParaRPr lang="en-US" sz="33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1208645"/>
              </p:ext>
            </p:extLst>
          </p:nvPr>
        </p:nvGraphicFramePr>
        <p:xfrm>
          <a:off x="457200" y="1437415"/>
          <a:ext cx="8229600" cy="4724401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2743200"/>
                <a:gridCol w="1905000"/>
                <a:gridCol w="1905000"/>
                <a:gridCol w="1676400"/>
              </a:tblGrid>
              <a:tr h="934496">
                <a:tc>
                  <a:txBody>
                    <a:bodyPr/>
                    <a:lstStyle/>
                    <a:p>
                      <a:endParaRPr lang="en-US" sz="280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2015</a:t>
                      </a:r>
                    </a:p>
                    <a:p>
                      <a:pPr algn="ctr"/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Actual*</a:t>
                      </a:r>
                      <a:endParaRPr lang="en-US" sz="2400" b="1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2016 Estimated**</a:t>
                      </a:r>
                      <a:endParaRPr lang="en-US" sz="2400" b="1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 smtClean="0">
                          <a:solidFill>
                            <a:schemeClr val="tx1"/>
                          </a:solidFill>
                        </a:rPr>
                        <a:t>% Change</a:t>
                      </a:r>
                      <a:endParaRPr lang="en-US" sz="2800" b="1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 smtClean="0"/>
                        <a:t>Southeast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2,235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2,270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1.6</a:t>
                      </a:r>
                      <a:endParaRPr lang="en-US" sz="2800" b="1" i="0" baseline="0" dirty="0"/>
                    </a:p>
                  </a:txBody>
                  <a:tcPr/>
                </a:tc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 smtClean="0"/>
                        <a:t>Mid-South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985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1,520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54.3</a:t>
                      </a:r>
                      <a:endParaRPr lang="en-US" sz="2800" b="1" i="0" baseline="0" dirty="0"/>
                    </a:p>
                  </a:txBody>
                  <a:tcPr/>
                </a:tc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 smtClean="0"/>
                        <a:t>Southwest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5,031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5,829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15.9</a:t>
                      </a:r>
                      <a:endParaRPr lang="en-US" sz="2800" b="1" i="0" baseline="0" dirty="0"/>
                    </a:p>
                  </a:txBody>
                  <a:tcPr/>
                </a:tc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 smtClean="0"/>
                        <a:t>West</a:t>
                      </a:r>
                      <a:endParaRPr lang="en-US" sz="2800" b="1" i="0" baseline="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171</a:t>
                      </a:r>
                      <a:endParaRPr lang="en-US" sz="2800" b="1" i="0" baseline="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205</a:t>
                      </a:r>
                      <a:endParaRPr lang="en-US" sz="2800" b="1" i="0" baseline="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19.9</a:t>
                      </a:r>
                      <a:endParaRPr lang="en-US" sz="2800" b="1" i="0" baseline="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 smtClean="0"/>
                        <a:t>ALL UPLAND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8,422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9,824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16.6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 smtClean="0"/>
                        <a:t>ALL ELS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159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199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25.2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 smtClean="0"/>
                        <a:t>ALL COTTON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8,581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10,023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16.8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886200" y="6474927"/>
            <a:ext cx="6019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rgbClr val="000000"/>
                </a:solidFill>
              </a:rPr>
              <a:t>       *</a:t>
            </a:r>
            <a:r>
              <a:rPr lang="en-US" b="1" i="1" dirty="0">
                <a:solidFill>
                  <a:srgbClr val="000000"/>
                </a:solidFill>
              </a:rPr>
              <a:t>USDA-NASS  </a:t>
            </a:r>
            <a:r>
              <a:rPr lang="en-US" b="1" i="1" dirty="0" smtClean="0">
                <a:solidFill>
                  <a:srgbClr val="000000"/>
                </a:solidFill>
              </a:rPr>
              <a:t>**USDA-NASS June Acreage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76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2016 U.S. Cotton Area</a:t>
            </a:r>
          </a:p>
          <a:p>
            <a:r>
              <a:rPr lang="en-US" sz="33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Thousand Hectares</a:t>
            </a:r>
            <a:endParaRPr lang="en-US" sz="3300" b="1" dirty="0">
              <a:solidFill>
                <a:srgbClr val="000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1602781"/>
              </p:ext>
            </p:extLst>
          </p:nvPr>
        </p:nvGraphicFramePr>
        <p:xfrm>
          <a:off x="457200" y="1600199"/>
          <a:ext cx="8229600" cy="4724401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2743200"/>
                <a:gridCol w="1905000"/>
                <a:gridCol w="1905000"/>
                <a:gridCol w="1676400"/>
              </a:tblGrid>
              <a:tr h="934496">
                <a:tc>
                  <a:txBody>
                    <a:bodyPr/>
                    <a:lstStyle/>
                    <a:p>
                      <a:endParaRPr lang="en-US" sz="280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2015</a:t>
                      </a:r>
                    </a:p>
                    <a:p>
                      <a:pPr algn="ctr"/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Actual*</a:t>
                      </a:r>
                      <a:endParaRPr lang="en-US" sz="2400" b="1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2016 Estimated**</a:t>
                      </a:r>
                      <a:endParaRPr lang="en-US" sz="2400" b="1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 smtClean="0">
                          <a:solidFill>
                            <a:schemeClr val="tx1"/>
                          </a:solidFill>
                        </a:rPr>
                        <a:t>% Change</a:t>
                      </a:r>
                      <a:endParaRPr lang="en-US" sz="2800" b="1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 smtClean="0"/>
                        <a:t>Southeast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904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919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1.6</a:t>
                      </a:r>
                      <a:endParaRPr lang="en-US" sz="2800" b="1" i="0" baseline="0" dirty="0"/>
                    </a:p>
                  </a:txBody>
                  <a:tcPr/>
                </a:tc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 smtClean="0"/>
                        <a:t>Mid-South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399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615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54.3</a:t>
                      </a:r>
                      <a:endParaRPr lang="en-US" sz="2800" b="1" i="0" baseline="0" dirty="0"/>
                    </a:p>
                  </a:txBody>
                  <a:tcPr/>
                </a:tc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 smtClean="0"/>
                        <a:t>Southwest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2,036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2,359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15.9</a:t>
                      </a:r>
                      <a:endParaRPr lang="en-US" sz="2800" b="1" i="0" baseline="0" dirty="0"/>
                    </a:p>
                  </a:txBody>
                  <a:tcPr/>
                </a:tc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 smtClean="0"/>
                        <a:t>West</a:t>
                      </a:r>
                      <a:endParaRPr lang="en-US" sz="2800" b="1" i="0" baseline="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69</a:t>
                      </a:r>
                      <a:endParaRPr lang="en-US" sz="2800" b="1" i="0" baseline="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83</a:t>
                      </a:r>
                      <a:endParaRPr lang="en-US" sz="2800" b="1" i="0" baseline="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19.9</a:t>
                      </a:r>
                      <a:endParaRPr lang="en-US" sz="2800" b="1" i="0" baseline="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 smtClean="0"/>
                        <a:t>ALL UPLAND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3,408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3,976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16.6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 smtClean="0"/>
                        <a:t>ALL ELS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64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81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25.2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 smtClean="0"/>
                        <a:t>ALL COTTON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3,473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4,056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16.8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505200" y="6488668"/>
            <a:ext cx="5638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                                                                                          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4267200" y="6488668"/>
            <a:ext cx="5715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rgbClr val="000000"/>
                </a:solidFill>
              </a:rPr>
              <a:t> *</a:t>
            </a:r>
            <a:r>
              <a:rPr lang="en-US" b="1" i="1" dirty="0">
                <a:solidFill>
                  <a:srgbClr val="000000"/>
                </a:solidFill>
              </a:rPr>
              <a:t>USDA-NASS  **USDA-NASS </a:t>
            </a:r>
            <a:r>
              <a:rPr lang="en-US" b="1" i="1" dirty="0" smtClean="0">
                <a:solidFill>
                  <a:srgbClr val="000000"/>
                </a:solidFill>
              </a:rPr>
              <a:t>June Acreage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25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653374" y="2514600"/>
            <a:ext cx="7772400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 b="1" dirty="0">
                <a:latin typeface="Arial" charset="0"/>
              </a:rPr>
              <a:t/>
            </a:r>
            <a:br>
              <a:rPr lang="en-US" sz="4400" b="1" dirty="0">
                <a:latin typeface="Arial" charset="0"/>
              </a:rPr>
            </a:br>
            <a:r>
              <a:rPr lang="en-US" sz="4400" b="1" dirty="0" smtClean="0">
                <a:solidFill>
                  <a:srgbClr val="1E3E92"/>
                </a:solidFill>
                <a:latin typeface="Arial" charset="0"/>
              </a:rPr>
              <a:t>Macroeconomic</a:t>
            </a:r>
          </a:p>
          <a:p>
            <a:pPr algn="ctr"/>
            <a:r>
              <a:rPr lang="en-US" sz="4400" b="1" dirty="0" smtClean="0">
                <a:solidFill>
                  <a:srgbClr val="1E3E92"/>
                </a:solidFill>
                <a:latin typeface="Arial" charset="0"/>
              </a:rPr>
              <a:t>Environment</a:t>
            </a:r>
            <a:r>
              <a:rPr lang="en-US" sz="4800" b="1" dirty="0">
                <a:solidFill>
                  <a:schemeClr val="tx2"/>
                </a:solidFill>
                <a:latin typeface="Arial" charset="0"/>
              </a:rPr>
              <a:t/>
            </a:r>
            <a:br>
              <a:rPr lang="en-US" sz="4800" b="1" dirty="0">
                <a:solidFill>
                  <a:schemeClr val="tx2"/>
                </a:solidFill>
                <a:latin typeface="Arial" charset="0"/>
              </a:rPr>
            </a:br>
            <a:endParaRPr lang="en-US" sz="4000" b="1" dirty="0">
              <a:solidFill>
                <a:schemeClr val="tx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65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>
                <a:solidFill>
                  <a:srgbClr val="000000"/>
                </a:solidFill>
                <a:latin typeface="Arial" charset="0"/>
              </a:rPr>
              <a:t>U.S. </a:t>
            </a:r>
            <a:r>
              <a:rPr lang="en-US" sz="4000" b="1" dirty="0" smtClean="0">
                <a:solidFill>
                  <a:srgbClr val="000000"/>
                </a:solidFill>
                <a:latin typeface="Arial" charset="0"/>
              </a:rPr>
              <a:t>Cotton Production</a:t>
            </a:r>
            <a:endParaRPr lang="en-US" sz="4000" b="1" dirty="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920870066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7447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 smtClean="0">
                <a:solidFill>
                  <a:srgbClr val="000000"/>
                </a:solidFill>
                <a:latin typeface="Arial" charset="0"/>
              </a:rPr>
              <a:t>U.S. Cotton Supply</a:t>
            </a:r>
            <a:endParaRPr lang="en-US" sz="4000" b="1" dirty="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614280709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1230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653374" y="2514600"/>
            <a:ext cx="7772400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 b="1" dirty="0" smtClean="0">
                <a:solidFill>
                  <a:srgbClr val="1E3E92"/>
                </a:solidFill>
                <a:latin typeface="Arial" charset="0"/>
              </a:rPr>
              <a:t>U.S. Cotton Demand</a:t>
            </a:r>
            <a:endParaRPr lang="en-US" sz="4000" b="1" dirty="0">
              <a:solidFill>
                <a:srgbClr val="1E3E9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63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>
                <a:solidFill>
                  <a:srgbClr val="000000"/>
                </a:solidFill>
                <a:latin typeface="Arial" charset="0"/>
              </a:rPr>
              <a:t>Net Domestic Fiber Consumption</a:t>
            </a:r>
          </a:p>
        </p:txBody>
      </p:sp>
      <p:graphicFrame>
        <p:nvGraphicFramePr>
          <p:cNvPr id="4" name="Chart 3"/>
          <p:cNvGraphicFramePr/>
          <p:nvPr>
            <p:extLst/>
          </p:nvPr>
        </p:nvGraphicFramePr>
        <p:xfrm>
          <a:off x="0" y="895350"/>
          <a:ext cx="9144000" cy="5962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4700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Cotton’s Share of Fiber Consumption</a:t>
            </a:r>
            <a:endParaRPr lang="en-US" sz="4000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7984106"/>
              </p:ext>
            </p:extLst>
          </p:nvPr>
        </p:nvGraphicFramePr>
        <p:xfrm>
          <a:off x="0" y="838200"/>
          <a:ext cx="9144000" cy="601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4534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U.S. Cotton Retail Consumption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4494995"/>
              </p:ext>
            </p:extLst>
          </p:nvPr>
        </p:nvGraphicFramePr>
        <p:xfrm>
          <a:off x="0" y="914400"/>
          <a:ext cx="9144000" cy="594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9645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304800"/>
            <a:ext cx="91440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>
                <a:solidFill>
                  <a:srgbClr val="000000"/>
                </a:solidFill>
                <a:latin typeface="Arial" charset="0"/>
              </a:rPr>
              <a:t>Components of Retail Fiber Consumption</a:t>
            </a:r>
          </a:p>
        </p:txBody>
      </p:sp>
      <p:graphicFrame>
        <p:nvGraphicFramePr>
          <p:cNvPr id="4" name="Chart 3"/>
          <p:cNvGraphicFramePr/>
          <p:nvPr>
            <p:extLst/>
          </p:nvPr>
        </p:nvGraphicFramePr>
        <p:xfrm>
          <a:off x="0" y="1371600"/>
          <a:ext cx="91440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9918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30296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>
                <a:solidFill>
                  <a:srgbClr val="000000"/>
                </a:solidFill>
                <a:latin typeface="Arial" charset="0"/>
              </a:rPr>
              <a:t>U.S. Cotton Textile Imports</a:t>
            </a:r>
          </a:p>
        </p:txBody>
      </p:sp>
      <p:graphicFrame>
        <p:nvGraphicFramePr>
          <p:cNvPr id="4" name="Chart 3"/>
          <p:cNvGraphicFramePr/>
          <p:nvPr>
            <p:extLst/>
          </p:nvPr>
        </p:nvGraphicFramePr>
        <p:xfrm>
          <a:off x="0" y="716096"/>
          <a:ext cx="9144000" cy="6141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4122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15240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b="1" dirty="0">
                <a:solidFill>
                  <a:srgbClr val="000000"/>
                </a:solidFill>
                <a:latin typeface="Arial" charset="0"/>
              </a:rPr>
              <a:t>U.S. Cotton Content in Textile Imports</a:t>
            </a:r>
          </a:p>
        </p:txBody>
      </p:sp>
      <p:graphicFrame>
        <p:nvGraphicFramePr>
          <p:cNvPr id="4" name="Chart 3"/>
          <p:cNvGraphicFramePr/>
          <p:nvPr>
            <p:extLst/>
          </p:nvPr>
        </p:nvGraphicFramePr>
        <p:xfrm>
          <a:off x="0" y="838200"/>
          <a:ext cx="9144000" cy="601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3894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15240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b="1" dirty="0">
                <a:solidFill>
                  <a:srgbClr val="000000"/>
                </a:solidFill>
                <a:latin typeface="Arial" charset="0"/>
              </a:rPr>
              <a:t>U.S. Cotton Product Trade with Mexico</a:t>
            </a:r>
          </a:p>
        </p:txBody>
      </p:sp>
      <p:graphicFrame>
        <p:nvGraphicFramePr>
          <p:cNvPr id="4" name="Chart 3"/>
          <p:cNvGraphicFramePr/>
          <p:nvPr>
            <p:extLst/>
          </p:nvPr>
        </p:nvGraphicFramePr>
        <p:xfrm>
          <a:off x="0" y="838200"/>
          <a:ext cx="9144000" cy="601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0801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U.S. Real GDP Growth</a:t>
            </a:r>
            <a:endParaRPr lang="en-US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2597556"/>
              </p:ext>
            </p:extLst>
          </p:nvPr>
        </p:nvGraphicFramePr>
        <p:xfrm>
          <a:off x="457200" y="1143000"/>
          <a:ext cx="8229600" cy="4983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5367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22860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>
                <a:solidFill>
                  <a:srgbClr val="000000"/>
                </a:solidFill>
                <a:latin typeface="Arial" charset="0"/>
              </a:rPr>
              <a:t>U.S. Cotton Product Trade with CBI</a:t>
            </a:r>
          </a:p>
        </p:txBody>
      </p:sp>
      <p:graphicFrame>
        <p:nvGraphicFramePr>
          <p:cNvPr id="4" name="Chart 3"/>
          <p:cNvGraphicFramePr/>
          <p:nvPr>
            <p:extLst/>
          </p:nvPr>
        </p:nvGraphicFramePr>
        <p:xfrm>
          <a:off x="0" y="1657350"/>
          <a:ext cx="9144000" cy="5200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0619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7620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b="1" dirty="0">
                <a:solidFill>
                  <a:srgbClr val="000000"/>
                </a:solidFill>
                <a:latin typeface="Arial" charset="0"/>
              </a:rPr>
              <a:t>U.S. Cotton Product Imports from China</a:t>
            </a:r>
          </a:p>
        </p:txBody>
      </p:sp>
      <p:graphicFrame>
        <p:nvGraphicFramePr>
          <p:cNvPr id="4" name="Chart 3"/>
          <p:cNvGraphicFramePr/>
          <p:nvPr>
            <p:extLst/>
          </p:nvPr>
        </p:nvGraphicFramePr>
        <p:xfrm>
          <a:off x="0" y="1657350"/>
          <a:ext cx="9144000" cy="5200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020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130177" y="304800"/>
            <a:ext cx="4883646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b="1" dirty="0">
                <a:solidFill>
                  <a:srgbClr val="000000"/>
                </a:solidFill>
                <a:latin typeface="Arial" charset="0"/>
              </a:rPr>
              <a:t>U.S. Cotton Mill Use</a:t>
            </a:r>
          </a:p>
          <a:p>
            <a:pPr algn="ctr"/>
            <a:r>
              <a:rPr lang="en-US" sz="3600" b="1" dirty="0">
                <a:solidFill>
                  <a:srgbClr val="000000"/>
                </a:solidFill>
                <a:latin typeface="Arial" charset="0"/>
              </a:rPr>
              <a:t>(Calendar Year)</a:t>
            </a:r>
          </a:p>
        </p:txBody>
      </p:sp>
      <p:graphicFrame>
        <p:nvGraphicFramePr>
          <p:cNvPr id="4" name="Chart 3"/>
          <p:cNvGraphicFramePr/>
          <p:nvPr>
            <p:extLst/>
          </p:nvPr>
        </p:nvGraphicFramePr>
        <p:xfrm>
          <a:off x="0" y="1295400"/>
          <a:ext cx="91440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0264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 smtClean="0">
                <a:solidFill>
                  <a:srgbClr val="000000"/>
                </a:solidFill>
                <a:latin typeface="Arial" charset="0"/>
              </a:rPr>
              <a:t>U.S. Cotton Mill Use</a:t>
            </a:r>
          </a:p>
          <a:p>
            <a:pPr algn="ctr"/>
            <a:r>
              <a:rPr lang="en-US" sz="3600" b="1" dirty="0" smtClean="0">
                <a:solidFill>
                  <a:srgbClr val="000000"/>
                </a:solidFill>
                <a:latin typeface="Arial" charset="0"/>
              </a:rPr>
              <a:t>(Marketing Year)</a:t>
            </a:r>
            <a:endParaRPr lang="en-US" sz="3600" b="1" dirty="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513564449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2115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 smtClean="0">
                <a:solidFill>
                  <a:srgbClr val="000000"/>
                </a:solidFill>
                <a:latin typeface="Arial" charset="0"/>
              </a:rPr>
              <a:t>U.S. Cotton Production &amp; Use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787919495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3897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653374" y="2514600"/>
            <a:ext cx="7772400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 b="1" dirty="0" smtClean="0">
                <a:solidFill>
                  <a:srgbClr val="1E3E92"/>
                </a:solidFill>
                <a:latin typeface="Arial" charset="0"/>
              </a:rPr>
              <a:t>The World Market</a:t>
            </a:r>
          </a:p>
          <a:p>
            <a:pPr algn="ctr"/>
            <a:r>
              <a:rPr lang="en-US" sz="4400" b="1" dirty="0" smtClean="0">
                <a:solidFill>
                  <a:srgbClr val="1E3E92"/>
                </a:solidFill>
                <a:latin typeface="Arial" charset="0"/>
              </a:rPr>
              <a:t>&amp; U.S. Cotton Exports</a:t>
            </a:r>
            <a:endParaRPr lang="en-US" sz="4000" b="1" dirty="0">
              <a:solidFill>
                <a:srgbClr val="1E3E9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88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 smtClean="0">
                <a:solidFill>
                  <a:srgbClr val="000000"/>
                </a:solidFill>
                <a:latin typeface="Arial" charset="0"/>
              </a:rPr>
              <a:t>China Cotton Supply &amp; Use</a:t>
            </a:r>
            <a:endParaRPr lang="en-US" sz="4000" b="1" dirty="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122452843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5140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 smtClean="0">
                <a:solidFill>
                  <a:srgbClr val="000000"/>
                </a:solidFill>
                <a:latin typeface="Arial" charset="0"/>
              </a:rPr>
              <a:t>World Cotton Production</a:t>
            </a:r>
            <a:endParaRPr lang="en-US" sz="4000" b="1" dirty="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615291144"/>
              </p:ext>
            </p:extLst>
          </p:nvPr>
        </p:nvGraphicFramePr>
        <p:xfrm>
          <a:off x="0" y="1066800"/>
          <a:ext cx="9144000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3300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 smtClean="0">
                <a:solidFill>
                  <a:srgbClr val="000000"/>
                </a:solidFill>
                <a:latin typeface="Arial" charset="0"/>
              </a:rPr>
              <a:t>World Fiber Mill Use</a:t>
            </a:r>
            <a:endParaRPr lang="en-US" sz="4000" b="1" dirty="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706208683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813675" y="6451600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i="1" dirty="0">
                <a:solidFill>
                  <a:srgbClr val="000000"/>
                </a:solidFill>
              </a:rPr>
              <a:t>*PCI</a:t>
            </a:r>
          </a:p>
        </p:txBody>
      </p:sp>
    </p:spTree>
    <p:extLst>
      <p:ext uri="{BB962C8B-B14F-4D97-AF65-F5344CB8AC3E}">
        <p14:creationId xmlns:p14="http://schemas.microsoft.com/office/powerpoint/2010/main" val="106289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Fiber Prices</a:t>
            </a:r>
            <a:endParaRPr lang="en-US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9057015"/>
              </p:ext>
            </p:extLst>
          </p:nvPr>
        </p:nvGraphicFramePr>
        <p:xfrm>
          <a:off x="0" y="1143000"/>
          <a:ext cx="90678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2046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U.S. Crude Oil Spot Price</a:t>
            </a:r>
            <a:endParaRPr lang="en-US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2193175"/>
              </p:ext>
            </p:extLst>
          </p:nvPr>
        </p:nvGraphicFramePr>
        <p:xfrm>
          <a:off x="457200" y="1143000"/>
          <a:ext cx="8229600" cy="4983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1532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 smtClean="0">
                <a:solidFill>
                  <a:srgbClr val="000000"/>
                </a:solidFill>
                <a:latin typeface="Arial" charset="0"/>
              </a:rPr>
              <a:t>World Cotton Mill Use</a:t>
            </a:r>
            <a:endParaRPr lang="en-US" sz="4000" b="1" dirty="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397464471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139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 smtClean="0">
                <a:solidFill>
                  <a:srgbClr val="000000"/>
                </a:solidFill>
                <a:latin typeface="Arial" charset="0"/>
              </a:rPr>
              <a:t>Foreign Cotton Production &amp; Use</a:t>
            </a:r>
            <a:endParaRPr lang="en-US" sz="4000" b="1" dirty="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452802235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1923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 smtClean="0">
                <a:solidFill>
                  <a:srgbClr val="000000"/>
                </a:solidFill>
                <a:latin typeface="Arial" charset="0"/>
              </a:rPr>
              <a:t>U.S. Cotton Exports</a:t>
            </a:r>
            <a:endParaRPr lang="en-US" sz="4000" b="1" dirty="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968132283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3566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 smtClean="0">
                <a:solidFill>
                  <a:srgbClr val="000000"/>
                </a:solidFill>
                <a:latin typeface="Arial" charset="0"/>
              </a:rPr>
              <a:t>World Cotton Ending Stocks</a:t>
            </a:r>
            <a:endParaRPr lang="en-US" sz="4000" b="1" dirty="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849081160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8301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Cotton Stocks/Use</a:t>
            </a:r>
            <a:br>
              <a:rPr lang="en-US" b="1" dirty="0" smtClean="0"/>
            </a:br>
            <a:r>
              <a:rPr lang="en-US" sz="3600" b="1" dirty="0" smtClean="0"/>
              <a:t>(World less China)</a:t>
            </a:r>
            <a:endParaRPr lang="en-US" sz="3600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3823164"/>
              </p:ext>
            </p:extLst>
          </p:nvPr>
        </p:nvGraphicFramePr>
        <p:xfrm>
          <a:off x="457200" y="1295400"/>
          <a:ext cx="82296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172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153988" y="630238"/>
            <a:ext cx="8839200" cy="88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>
                <a:solidFill>
                  <a:srgbClr val="000000"/>
                </a:solidFill>
                <a:latin typeface="Arial" charset="0"/>
              </a:rPr>
              <a:t>U.S. Supply and Demand</a:t>
            </a:r>
            <a:br>
              <a:rPr lang="en-US" sz="4000" b="1" dirty="0">
                <a:solidFill>
                  <a:srgbClr val="000000"/>
                </a:solidFill>
                <a:latin typeface="Arial" charset="0"/>
              </a:rPr>
            </a:b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Million Bales</a:t>
            </a:r>
          </a:p>
        </p:txBody>
      </p:sp>
      <p:sp>
        <p:nvSpPr>
          <p:cNvPr id="1539075" name="Text Box 3"/>
          <p:cNvSpPr txBox="1">
            <a:spLocks noChangeArrowheads="1"/>
          </p:cNvSpPr>
          <p:nvPr/>
        </p:nvSpPr>
        <p:spPr bwMode="auto">
          <a:xfrm>
            <a:off x="592138" y="1643063"/>
            <a:ext cx="8132762" cy="4757737"/>
          </a:xfrm>
          <a:prstGeom prst="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808080"/>
                </a:solidFill>
                <a:latin typeface="Arial" charset="0"/>
              </a:rPr>
              <a:t>		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Beginning Stocks	3.70	3.90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Production	12.89	15.80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Imports	0.04	0.01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	Total Supply	16.62	19.71</a:t>
            </a:r>
          </a:p>
          <a:p>
            <a:pPr>
              <a:lnSpc>
                <a:spcPct val="130000"/>
              </a:lnSpc>
              <a:spcBef>
                <a:spcPct val="20000"/>
              </a:spcBef>
              <a:defRPr/>
            </a:pP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Mill Use	3.55	3.60</a:t>
            </a:r>
          </a:p>
          <a:p>
            <a:pPr>
              <a:lnSpc>
                <a:spcPct val="50000"/>
              </a:lnSpc>
              <a:spcBef>
                <a:spcPct val="40000"/>
              </a:spcBef>
              <a:defRPr/>
            </a:pP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Exports	9.20	11.50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	Total Offtake	12.75	15.10</a:t>
            </a:r>
          </a:p>
          <a:p>
            <a:pPr>
              <a:lnSpc>
                <a:spcPct val="130000"/>
              </a:lnSpc>
              <a:spcBef>
                <a:spcPct val="20000"/>
              </a:spcBef>
              <a:defRPr/>
            </a:pP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Ending Stocks	3.90	4.60</a:t>
            </a: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Stocks-to-Use Ratio	30.6%	30.5%</a:t>
            </a:r>
          </a:p>
        </p:txBody>
      </p:sp>
      <p:sp>
        <p:nvSpPr>
          <p:cNvPr id="1539076" name="Rectangle 4"/>
          <p:cNvSpPr>
            <a:spLocks noChangeArrowheads="1"/>
          </p:cNvSpPr>
          <p:nvPr/>
        </p:nvSpPr>
        <p:spPr bwMode="auto">
          <a:xfrm>
            <a:off x="5051425" y="1690688"/>
            <a:ext cx="168668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i="1" u="sng" dirty="0" smtClean="0">
                <a:solidFill>
                  <a:srgbClr val="000000"/>
                </a:solidFill>
                <a:latin typeface="Arial" charset="0"/>
              </a:rPr>
              <a:t>2015/16e</a:t>
            </a:r>
            <a:endParaRPr lang="en-US" sz="2800" b="1" i="1" u="sng" dirty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539077" name="Rectangle 5"/>
          <p:cNvSpPr>
            <a:spLocks noChangeArrowheads="1"/>
          </p:cNvSpPr>
          <p:nvPr/>
        </p:nvSpPr>
        <p:spPr bwMode="auto">
          <a:xfrm>
            <a:off x="7142163" y="1690688"/>
            <a:ext cx="170591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i="1" u="sng" dirty="0" smtClean="0">
                <a:solidFill>
                  <a:srgbClr val="000000"/>
                </a:solidFill>
                <a:latin typeface="Arial" charset="0"/>
              </a:rPr>
              <a:t>2016/17p</a:t>
            </a:r>
            <a:endParaRPr lang="en-US" sz="2800" b="1" i="1" u="sng" dirty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39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153988" y="630238"/>
            <a:ext cx="8839200" cy="88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>
                <a:solidFill>
                  <a:srgbClr val="000000"/>
                </a:solidFill>
                <a:latin typeface="Arial" charset="0"/>
              </a:rPr>
              <a:t>U.S. Supply and Demand</a:t>
            </a:r>
            <a:br>
              <a:rPr lang="en-US" sz="4000" b="1">
                <a:solidFill>
                  <a:srgbClr val="000000"/>
                </a:solidFill>
                <a:latin typeface="Arial" charset="0"/>
              </a:rPr>
            </a:br>
            <a:r>
              <a:rPr lang="en-US" sz="2800" b="1">
                <a:solidFill>
                  <a:srgbClr val="000000"/>
                </a:solidFill>
                <a:latin typeface="Arial" charset="0"/>
              </a:rPr>
              <a:t>Million Metric Tons</a:t>
            </a:r>
          </a:p>
        </p:txBody>
      </p:sp>
      <p:sp>
        <p:nvSpPr>
          <p:cNvPr id="1615875" name="Text Box 3"/>
          <p:cNvSpPr txBox="1">
            <a:spLocks noChangeArrowheads="1"/>
          </p:cNvSpPr>
          <p:nvPr/>
        </p:nvSpPr>
        <p:spPr bwMode="auto">
          <a:xfrm>
            <a:off x="592137" y="1643063"/>
            <a:ext cx="8255941" cy="4757737"/>
          </a:xfrm>
          <a:prstGeom prst="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808080"/>
                </a:solidFill>
                <a:latin typeface="Arial" charset="0"/>
              </a:rPr>
              <a:t>		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Beginning Stocks	0.81	0.85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Production	2.81	3.44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Imports	0.01	0.00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	Total Supply	3.62	4.29</a:t>
            </a:r>
          </a:p>
          <a:p>
            <a:pPr>
              <a:lnSpc>
                <a:spcPct val="130000"/>
              </a:lnSpc>
              <a:spcBef>
                <a:spcPct val="20000"/>
              </a:spcBef>
              <a:defRPr/>
            </a:pP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Mill Use	0.77	0.78</a:t>
            </a:r>
          </a:p>
          <a:p>
            <a:pPr>
              <a:lnSpc>
                <a:spcPct val="50000"/>
              </a:lnSpc>
              <a:spcBef>
                <a:spcPct val="40000"/>
              </a:spcBef>
              <a:defRPr/>
            </a:pP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Exports	2.00	2.51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	Total Offtake	2.78	3.29</a:t>
            </a:r>
          </a:p>
          <a:p>
            <a:pPr>
              <a:lnSpc>
                <a:spcPct val="130000"/>
              </a:lnSpc>
              <a:spcBef>
                <a:spcPct val="20000"/>
              </a:spcBef>
              <a:defRPr/>
            </a:pP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Ending Stocks	0.85	1.00</a:t>
            </a: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Stocks-to-Use Ratio	30.6%	30.5%</a:t>
            </a:r>
          </a:p>
        </p:txBody>
      </p:sp>
      <p:sp>
        <p:nvSpPr>
          <p:cNvPr id="1615876" name="Rectangle 4"/>
          <p:cNvSpPr>
            <a:spLocks noChangeArrowheads="1"/>
          </p:cNvSpPr>
          <p:nvPr/>
        </p:nvSpPr>
        <p:spPr bwMode="auto">
          <a:xfrm>
            <a:off x="5051425" y="1690688"/>
            <a:ext cx="168668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i="1" u="sng" dirty="0" smtClean="0">
                <a:solidFill>
                  <a:srgbClr val="000000"/>
                </a:solidFill>
                <a:latin typeface="Arial" charset="0"/>
              </a:rPr>
              <a:t>2015/16e</a:t>
            </a:r>
            <a:endParaRPr lang="en-US" sz="2800" b="1" i="1" u="sng" dirty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615877" name="Rectangle 5"/>
          <p:cNvSpPr>
            <a:spLocks noChangeArrowheads="1"/>
          </p:cNvSpPr>
          <p:nvPr/>
        </p:nvSpPr>
        <p:spPr bwMode="auto">
          <a:xfrm>
            <a:off x="7142163" y="1690688"/>
            <a:ext cx="170591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i="1" u="sng" dirty="0" smtClean="0">
                <a:solidFill>
                  <a:srgbClr val="000000"/>
                </a:solidFill>
                <a:latin typeface="Arial" charset="0"/>
              </a:rPr>
              <a:t>2016/17p</a:t>
            </a:r>
            <a:endParaRPr lang="en-US" sz="2800" b="1" i="1" u="sng" dirty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13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153988" y="630238"/>
            <a:ext cx="8839200" cy="88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>
                <a:solidFill>
                  <a:srgbClr val="000000"/>
                </a:solidFill>
                <a:latin typeface="Arial" charset="0"/>
              </a:rPr>
              <a:t>World Supply and Demand</a:t>
            </a:r>
            <a:br>
              <a:rPr lang="en-US" sz="4000" b="1" dirty="0">
                <a:solidFill>
                  <a:srgbClr val="000000"/>
                </a:solidFill>
                <a:latin typeface="Arial" charset="0"/>
              </a:rPr>
            </a:b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Million Bales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09600" y="1690688"/>
            <a:ext cx="8132762" cy="4358116"/>
          </a:xfrm>
          <a:prstGeom prst="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808080"/>
                </a:solidFill>
                <a:latin typeface="Arial" charset="0"/>
              </a:rPr>
              <a:t>		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Beginning Stocks	112.46	100.27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Production	97.92	102.55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Imports	34.30	34.35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			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Mill Use	110.20	111.60</a:t>
            </a:r>
          </a:p>
          <a:p>
            <a:pPr>
              <a:lnSpc>
                <a:spcPct val="50000"/>
              </a:lnSpc>
              <a:spcBef>
                <a:spcPct val="40000"/>
              </a:spcBef>
              <a:defRPr/>
            </a:pP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Exports	34.31	34.36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			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Ending Stocks	100.27	91.29</a:t>
            </a: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Stocks-to-Use Ratio	91.0%	81.8%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051425" y="1690688"/>
            <a:ext cx="168668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i="1" u="sng" dirty="0" smtClean="0">
                <a:solidFill>
                  <a:srgbClr val="000000"/>
                </a:solidFill>
                <a:latin typeface="Arial" charset="0"/>
              </a:rPr>
              <a:t>2015/16e</a:t>
            </a:r>
            <a:endParaRPr lang="en-US" sz="2800" b="1" i="1" u="sng" dirty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7142163" y="1690688"/>
            <a:ext cx="170591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i="1" u="sng" dirty="0" smtClean="0">
                <a:solidFill>
                  <a:srgbClr val="000000"/>
                </a:solidFill>
                <a:latin typeface="Arial" charset="0"/>
              </a:rPr>
              <a:t>2016/17p</a:t>
            </a:r>
            <a:endParaRPr lang="en-US" sz="2800" b="1" i="1" u="sng" dirty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96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153988" y="630238"/>
            <a:ext cx="8839200" cy="88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>
                <a:solidFill>
                  <a:srgbClr val="000000"/>
                </a:solidFill>
                <a:latin typeface="Arial" charset="0"/>
              </a:rPr>
              <a:t>World Supply and Demand</a:t>
            </a:r>
            <a:br>
              <a:rPr lang="en-US" sz="4000" b="1" dirty="0">
                <a:solidFill>
                  <a:srgbClr val="000000"/>
                </a:solidFill>
                <a:latin typeface="Arial" charset="0"/>
              </a:rPr>
            </a:b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Million Metric Tons</a:t>
            </a:r>
            <a:endParaRPr lang="en-US" sz="28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92138" y="1643063"/>
            <a:ext cx="8132762" cy="4358116"/>
          </a:xfrm>
          <a:prstGeom prst="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808080"/>
                </a:solidFill>
                <a:latin typeface="Arial" charset="0"/>
              </a:rPr>
              <a:t>		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Beginning Stocks	24.50	21.85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Production	21.33	22.34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Imports	7.47	7.48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			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Mill Use	24.01	24.31</a:t>
            </a:r>
          </a:p>
          <a:p>
            <a:pPr>
              <a:lnSpc>
                <a:spcPct val="50000"/>
              </a:lnSpc>
              <a:spcBef>
                <a:spcPct val="40000"/>
              </a:spcBef>
              <a:defRPr/>
            </a:pP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Exports	7.47	7.49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			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Ending Stocks	21.85	19.89</a:t>
            </a: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Stocks-to-Use Ratio	91.0%	91.8%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051425" y="1690688"/>
            <a:ext cx="168668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i="1" u="sng" dirty="0" smtClean="0">
                <a:solidFill>
                  <a:srgbClr val="000000"/>
                </a:solidFill>
                <a:latin typeface="Arial" charset="0"/>
              </a:rPr>
              <a:t>2015/16e</a:t>
            </a:r>
            <a:endParaRPr lang="en-US" sz="2800" b="1" i="1" u="sng" dirty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7142163" y="1690688"/>
            <a:ext cx="170591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i="1" u="sng" dirty="0" smtClean="0">
                <a:solidFill>
                  <a:srgbClr val="000000"/>
                </a:solidFill>
                <a:latin typeface="Arial" charset="0"/>
              </a:rPr>
              <a:t>2016/17p</a:t>
            </a:r>
            <a:endParaRPr lang="en-US" sz="2800" b="1" i="1" u="sng" dirty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12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ChangeArrowheads="1"/>
          </p:cNvSpPr>
          <p:nvPr/>
        </p:nvSpPr>
        <p:spPr bwMode="auto">
          <a:xfrm>
            <a:off x="5818188" y="3630613"/>
            <a:ext cx="2395537" cy="6683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3C002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3800" b="1">
                <a:solidFill>
                  <a:srgbClr val="FFFFFF"/>
                </a:solidFill>
                <a:latin typeface="CG Omega" pitchFamily="34" charset="0"/>
              </a:rPr>
              <a:t>Merchants</a:t>
            </a:r>
          </a:p>
        </p:txBody>
      </p:sp>
      <p:sp>
        <p:nvSpPr>
          <p:cNvPr id="51203" name="Rectangle 4"/>
          <p:cNvSpPr>
            <a:spLocks noChangeArrowheads="1"/>
          </p:cNvSpPr>
          <p:nvPr/>
        </p:nvSpPr>
        <p:spPr bwMode="auto">
          <a:xfrm>
            <a:off x="603250" y="3630613"/>
            <a:ext cx="1836738" cy="6683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3C002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3800" b="1">
                <a:solidFill>
                  <a:srgbClr val="FFFFFF"/>
                </a:solidFill>
                <a:latin typeface="CG Omega" pitchFamily="34" charset="0"/>
              </a:rPr>
              <a:t>Ginners</a:t>
            </a:r>
          </a:p>
        </p:txBody>
      </p:sp>
      <p:sp>
        <p:nvSpPr>
          <p:cNvPr id="51204" name="Rectangle 5"/>
          <p:cNvSpPr>
            <a:spLocks noChangeArrowheads="1"/>
          </p:cNvSpPr>
          <p:nvPr/>
        </p:nvSpPr>
        <p:spPr bwMode="auto">
          <a:xfrm>
            <a:off x="2752725" y="3630613"/>
            <a:ext cx="2963863" cy="6683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3C002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r>
              <a:rPr lang="en-US" sz="3800" b="1">
                <a:solidFill>
                  <a:srgbClr val="FFFFFF"/>
                </a:solidFill>
                <a:latin typeface="CG Omega" pitchFamily="34" charset="0"/>
              </a:rPr>
              <a:t>Cottonseed</a:t>
            </a:r>
          </a:p>
        </p:txBody>
      </p:sp>
      <p:grpSp>
        <p:nvGrpSpPr>
          <p:cNvPr id="51205" name="Group 13"/>
          <p:cNvGrpSpPr>
            <a:grpSpLocks/>
          </p:cNvGrpSpPr>
          <p:nvPr/>
        </p:nvGrpSpPr>
        <p:grpSpPr bwMode="auto">
          <a:xfrm>
            <a:off x="1400175" y="2654300"/>
            <a:ext cx="6296025" cy="690563"/>
            <a:chOff x="1095" y="1672"/>
            <a:chExt cx="3966" cy="435"/>
          </a:xfrm>
        </p:grpSpPr>
        <p:sp>
          <p:nvSpPr>
            <p:cNvPr id="51210" name="Rectangle 6"/>
            <p:cNvSpPr>
              <a:spLocks noChangeArrowheads="1"/>
            </p:cNvSpPr>
            <p:nvPr/>
          </p:nvSpPr>
          <p:spPr bwMode="auto">
            <a:xfrm>
              <a:off x="1095" y="1672"/>
              <a:ext cx="1731" cy="421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3C0023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r>
                <a:rPr lang="en-US" sz="3800" b="1">
                  <a:solidFill>
                    <a:srgbClr val="FFFFFF"/>
                  </a:solidFill>
                  <a:latin typeface="CG Omega" pitchFamily="34" charset="0"/>
                </a:rPr>
                <a:t>Producers</a:t>
              </a:r>
            </a:p>
          </p:txBody>
        </p:sp>
        <p:sp>
          <p:nvSpPr>
            <p:cNvPr id="51211" name="Rectangle 7"/>
            <p:cNvSpPr>
              <a:spLocks noChangeArrowheads="1"/>
            </p:cNvSpPr>
            <p:nvPr/>
          </p:nvSpPr>
          <p:spPr bwMode="auto">
            <a:xfrm>
              <a:off x="3021" y="1686"/>
              <a:ext cx="2040" cy="421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3C0023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3800" b="1">
                  <a:solidFill>
                    <a:srgbClr val="FFFFFF"/>
                  </a:solidFill>
                  <a:latin typeface="CG Omega" pitchFamily="34" charset="0"/>
                </a:rPr>
                <a:t>Cooperatives</a:t>
              </a:r>
            </a:p>
          </p:txBody>
        </p:sp>
      </p:grpSp>
      <p:grpSp>
        <p:nvGrpSpPr>
          <p:cNvPr id="51206" name="Group 8"/>
          <p:cNvGrpSpPr>
            <a:grpSpLocks/>
          </p:cNvGrpSpPr>
          <p:nvPr/>
        </p:nvGrpSpPr>
        <p:grpSpPr bwMode="auto">
          <a:xfrm>
            <a:off x="1106488" y="4600575"/>
            <a:ext cx="6880225" cy="668338"/>
            <a:chOff x="1176" y="3178"/>
            <a:chExt cx="4282" cy="421"/>
          </a:xfrm>
        </p:grpSpPr>
        <p:sp>
          <p:nvSpPr>
            <p:cNvPr id="51208" name="Rectangle 9"/>
            <p:cNvSpPr>
              <a:spLocks noChangeArrowheads="1"/>
            </p:cNvSpPr>
            <p:nvPr/>
          </p:nvSpPr>
          <p:spPr bwMode="auto">
            <a:xfrm>
              <a:off x="1176" y="3178"/>
              <a:ext cx="1899" cy="421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3C0023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3800" b="1">
                  <a:solidFill>
                    <a:srgbClr val="FFFFFF"/>
                  </a:solidFill>
                  <a:latin typeface="CG Omega" pitchFamily="34" charset="0"/>
                </a:rPr>
                <a:t>Warehouses</a:t>
              </a:r>
            </a:p>
          </p:txBody>
        </p:sp>
        <p:sp>
          <p:nvSpPr>
            <p:cNvPr id="51209" name="Rectangle 10"/>
            <p:cNvSpPr>
              <a:spLocks noChangeArrowheads="1"/>
            </p:cNvSpPr>
            <p:nvPr/>
          </p:nvSpPr>
          <p:spPr bwMode="auto">
            <a:xfrm>
              <a:off x="3276" y="3178"/>
              <a:ext cx="2182" cy="421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3C0023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3800" b="1">
                  <a:solidFill>
                    <a:srgbClr val="FFFFFF"/>
                  </a:solidFill>
                  <a:latin typeface="CG Omega" pitchFamily="34" charset="0"/>
                </a:rPr>
                <a:t>Manufacturers</a:t>
              </a:r>
            </a:p>
          </p:txBody>
        </p:sp>
      </p:grpSp>
      <p:graphicFrame>
        <p:nvGraphicFramePr>
          <p:cNvPr id="51207" name="Object 11">
            <a:hlinkClick r:id="" action="ppaction://ole?verb=0"/>
          </p:cNvPr>
          <p:cNvGraphicFramePr>
            <a:graphicFrameLocks/>
          </p:cNvGraphicFramePr>
          <p:nvPr/>
        </p:nvGraphicFramePr>
        <p:xfrm>
          <a:off x="2514600" y="369888"/>
          <a:ext cx="4064000" cy="20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3" name="CorelDRAW!" r:id="rId4" imgW="259181" imgH="129954" progId="CDraw5">
                  <p:embed/>
                </p:oleObj>
              </mc:Choice>
              <mc:Fallback>
                <p:oleObj name="CorelDRAW!" r:id="rId4" imgW="259181" imgH="129954" progId="CDraw5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69888"/>
                        <a:ext cx="4064000" cy="203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chemeClr val="bg2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72477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U.S. #2 Diesel, Gulf Coast</a:t>
            </a:r>
            <a:endParaRPr lang="en-US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2651112"/>
              </p:ext>
            </p:extLst>
          </p:nvPr>
        </p:nvGraphicFramePr>
        <p:xfrm>
          <a:off x="457200" y="1143000"/>
          <a:ext cx="8229600" cy="4983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0699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Civilian Unemployment Rate</a:t>
            </a:r>
            <a:endParaRPr lang="en-US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649752"/>
              </p:ext>
            </p:extLst>
          </p:nvPr>
        </p:nvGraphicFramePr>
        <p:xfrm>
          <a:off x="457200" y="1295400"/>
          <a:ext cx="82296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6884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>
                <a:solidFill>
                  <a:schemeClr val="tx2"/>
                </a:solidFill>
                <a:latin typeface="Arial" charset="0"/>
              </a:rPr>
              <a:t>U.S. Federal Budget </a:t>
            </a:r>
            <a:r>
              <a:rPr lang="en-US" sz="4000" b="1" dirty="0" smtClean="0">
                <a:solidFill>
                  <a:schemeClr val="tx2"/>
                </a:solidFill>
                <a:latin typeface="Arial" charset="0"/>
              </a:rPr>
              <a:t>Surplus</a:t>
            </a:r>
          </a:p>
          <a:p>
            <a:pPr algn="ctr"/>
            <a:r>
              <a:rPr lang="en-US" sz="3200" b="1" dirty="0" smtClean="0">
                <a:solidFill>
                  <a:schemeClr val="tx2"/>
                </a:solidFill>
                <a:latin typeface="Arial" charset="0"/>
              </a:rPr>
              <a:t>(CBO Projection)</a:t>
            </a:r>
            <a:endParaRPr lang="en-US" sz="3200" b="1" dirty="0">
              <a:solidFill>
                <a:schemeClr val="tx2"/>
              </a:solidFill>
              <a:latin typeface="Arial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686103085"/>
              </p:ext>
            </p:extLst>
          </p:nvPr>
        </p:nvGraphicFramePr>
        <p:xfrm>
          <a:off x="228600" y="1371600"/>
          <a:ext cx="8676582" cy="5175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2041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 smtClean="0">
                <a:solidFill>
                  <a:schemeClr val="tx2"/>
                </a:solidFill>
                <a:latin typeface="Arial" charset="0"/>
              </a:rPr>
              <a:t>CBO Ag Baseline Spending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096838892"/>
              </p:ext>
            </p:extLst>
          </p:nvPr>
        </p:nvGraphicFramePr>
        <p:xfrm>
          <a:off x="228600" y="990600"/>
          <a:ext cx="8676582" cy="5556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6274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 smtClean="0">
                <a:solidFill>
                  <a:schemeClr val="tx2"/>
                </a:solidFill>
                <a:latin typeface="Arial" charset="0"/>
              </a:rPr>
              <a:t>Real GDP Growth</a:t>
            </a:r>
          </a:p>
          <a:p>
            <a:pPr algn="ctr"/>
            <a:r>
              <a:rPr lang="en-US" sz="4000" b="1" dirty="0" smtClean="0">
                <a:solidFill>
                  <a:schemeClr val="tx2"/>
                </a:solidFill>
                <a:latin typeface="Arial" charset="0"/>
              </a:rPr>
              <a:t>in Selected Countries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011921937"/>
              </p:ext>
            </p:extLst>
          </p:nvPr>
        </p:nvGraphicFramePr>
        <p:xfrm>
          <a:off x="228600" y="1371600"/>
          <a:ext cx="8676582" cy="5175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2405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Printed Annual Outlook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174882"/>
      </a:accent1>
      <a:accent2>
        <a:srgbClr val="C05727"/>
      </a:accent2>
      <a:accent3>
        <a:srgbClr val="FFFFFF"/>
      </a:accent3>
      <a:accent4>
        <a:srgbClr val="000000"/>
      </a:accent4>
      <a:accent5>
        <a:srgbClr val="ABB1C1"/>
      </a:accent5>
      <a:accent6>
        <a:srgbClr val="AE4E22"/>
      </a:accent6>
      <a:hlink>
        <a:srgbClr val="006600"/>
      </a:hlink>
      <a:folHlink>
        <a:srgbClr val="EFDA8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_Office Theme">
  <a:themeElements>
    <a:clrScheme name="Printed Annual Outlook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174882"/>
      </a:accent1>
      <a:accent2>
        <a:srgbClr val="C05727"/>
      </a:accent2>
      <a:accent3>
        <a:srgbClr val="FFFFFF"/>
      </a:accent3>
      <a:accent4>
        <a:srgbClr val="000000"/>
      </a:accent4>
      <a:accent5>
        <a:srgbClr val="ABB1C1"/>
      </a:accent5>
      <a:accent6>
        <a:srgbClr val="AE4E22"/>
      </a:accent6>
      <a:hlink>
        <a:srgbClr val="006600"/>
      </a:hlink>
      <a:folHlink>
        <a:srgbClr val="EFDA8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Printed Annual Outlook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174882"/>
      </a:accent1>
      <a:accent2>
        <a:srgbClr val="C05727"/>
      </a:accent2>
      <a:accent3>
        <a:srgbClr val="FFFFFF"/>
      </a:accent3>
      <a:accent4>
        <a:srgbClr val="000000"/>
      </a:accent4>
      <a:accent5>
        <a:srgbClr val="ABB1C1"/>
      </a:accent5>
      <a:accent6>
        <a:srgbClr val="AE4E22"/>
      </a:accent6>
      <a:hlink>
        <a:srgbClr val="006600"/>
      </a:hlink>
      <a:folHlink>
        <a:srgbClr val="EFDA8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1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2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3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4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5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6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7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8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9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0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1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2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3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4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5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6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Tradeshow</Template>
  <TotalTime>32629</TotalTime>
  <Words>546</Words>
  <Application>Microsoft Office PowerPoint</Application>
  <PresentationFormat>On-screen Show (4:3)</PresentationFormat>
  <Paragraphs>294</Paragraphs>
  <Slides>49</Slides>
  <Notes>40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7" baseType="lpstr">
      <vt:lpstr>Arial</vt:lpstr>
      <vt:lpstr>Calibri</vt:lpstr>
      <vt:lpstr>CG Omega</vt:lpstr>
      <vt:lpstr>Times New Roman</vt:lpstr>
      <vt:lpstr>Office Theme</vt:lpstr>
      <vt:lpstr>7_Office Theme</vt:lpstr>
      <vt:lpstr>3_Office Theme</vt:lpstr>
      <vt:lpstr>CorelDRAW!</vt:lpstr>
      <vt:lpstr>PowerPoint Presentation</vt:lpstr>
      <vt:lpstr>PowerPoint Presentation</vt:lpstr>
      <vt:lpstr>U.S. Real GDP Growth</vt:lpstr>
      <vt:lpstr>U.S. Crude Oil Spot Price</vt:lpstr>
      <vt:lpstr>U.S. #2 Diesel, Gulf Coast</vt:lpstr>
      <vt:lpstr>Civilian Unemployment Rate</vt:lpstr>
      <vt:lpstr>PowerPoint Presentation</vt:lpstr>
      <vt:lpstr>PowerPoint Presentation</vt:lpstr>
      <vt:lpstr>PowerPoint Presentation</vt:lpstr>
      <vt:lpstr>Euro (Currency per U.S. Dollar)</vt:lpstr>
      <vt:lpstr>Real Exchange Rate Index (Other Important Trade Partners)</vt:lpstr>
      <vt:lpstr>Ag Prices Received Index</vt:lpstr>
      <vt:lpstr>PowerPoint Presentation</vt:lpstr>
      <vt:lpstr>PowerPoint Presentation</vt:lpstr>
      <vt:lpstr>December Cotton Futures</vt:lpstr>
      <vt:lpstr>December Corn Futures</vt:lpstr>
      <vt:lpstr>November Soybean Futures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Cotton’s Share of Fiber Consumption</vt:lpstr>
      <vt:lpstr>U.S. Cotton Retail Consumption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Fiber Prices</vt:lpstr>
      <vt:lpstr>PowerPoint Presentation</vt:lpstr>
      <vt:lpstr>PowerPoint Presentation</vt:lpstr>
      <vt:lpstr>PowerPoint Presentation</vt:lpstr>
      <vt:lpstr>PowerPoint Presentation</vt:lpstr>
      <vt:lpstr>Cotton Stocks/Use (World less China)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National Cotton Council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Huffman</dc:creator>
  <cp:lastModifiedBy>Shawn Boyd</cp:lastModifiedBy>
  <cp:revision>1511</cp:revision>
  <cp:lastPrinted>2016-07-20T15:42:00Z</cp:lastPrinted>
  <dcterms:created xsi:type="dcterms:W3CDTF">2011-02-17T15:18:39Z</dcterms:created>
  <dcterms:modified xsi:type="dcterms:W3CDTF">2016-07-28T16:24:57Z</dcterms:modified>
</cp:coreProperties>
</file>