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6" r:id="rId2"/>
    <p:sldId id="1126" r:id="rId3"/>
    <p:sldId id="1127" r:id="rId4"/>
    <p:sldId id="1129" r:id="rId5"/>
    <p:sldId id="397" r:id="rId6"/>
    <p:sldId id="422" r:id="rId7"/>
    <p:sldId id="438" r:id="rId8"/>
    <p:sldId id="790" r:id="rId9"/>
    <p:sldId id="400" r:id="rId10"/>
    <p:sldId id="401" r:id="rId11"/>
    <p:sldId id="402" r:id="rId12"/>
    <p:sldId id="403" r:id="rId13"/>
    <p:sldId id="404" r:id="rId14"/>
    <p:sldId id="807" r:id="rId15"/>
    <p:sldId id="415" r:id="rId16"/>
    <p:sldId id="797" r:id="rId17"/>
    <p:sldId id="1128" r:id="rId18"/>
    <p:sldId id="534" r:id="rId19"/>
    <p:sldId id="1122" r:id="rId20"/>
    <p:sldId id="532" r:id="rId21"/>
    <p:sldId id="1130" r:id="rId22"/>
    <p:sldId id="1125" r:id="rId23"/>
    <p:sldId id="440" r:id="rId24"/>
    <p:sldId id="1131" r:id="rId25"/>
    <p:sldId id="1123" r:id="rId26"/>
    <p:sldId id="1124" r:id="rId27"/>
    <p:sldId id="443" r:id="rId28"/>
    <p:sldId id="449" r:id="rId29"/>
    <p:sldId id="430" r:id="rId30"/>
    <p:sldId id="789" r:id="rId31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7EA"/>
    <a:srgbClr val="2281C5"/>
    <a:srgbClr val="004684"/>
    <a:srgbClr val="EEE6DE"/>
    <a:srgbClr val="D3BFA9"/>
    <a:srgbClr val="A17C52"/>
    <a:srgbClr val="080100"/>
    <a:srgbClr val="174983"/>
    <a:srgbClr val="8A9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75399" autoAdjust="0"/>
  </p:normalViewPr>
  <p:slideViewPr>
    <p:cSldViewPr>
      <p:cViewPr varScale="1">
        <p:scale>
          <a:sx n="93" d="100"/>
          <a:sy n="93" d="100"/>
        </p:scale>
        <p:origin x="84" y="42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3714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2114426063715"/>
          <c:y val="5.8909206597109243E-2"/>
          <c:w val="0.67715154871696082"/>
          <c:h val="0.67897471493749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Cotton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Sheet1!$A$8:$A$18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19f</c:v>
                </c:pt>
              </c:strCache>
            </c:strRef>
          </c:cat>
          <c:val>
            <c:numRef>
              <c:f>Sheet1!$B$8:$B$18</c:f>
              <c:numCache>
                <c:formatCode>General</c:formatCode>
                <c:ptCount val="11"/>
                <c:pt idx="0">
                  <c:v>9.1494999999999997</c:v>
                </c:pt>
                <c:pt idx="1">
                  <c:v>10.974200000000002</c:v>
                </c:pt>
                <c:pt idx="2">
                  <c:v>14.7354</c:v>
                </c:pt>
                <c:pt idx="3">
                  <c:v>12.314399999999999</c:v>
                </c:pt>
                <c:pt idx="4">
                  <c:v>10.407</c:v>
                </c:pt>
                <c:pt idx="5">
                  <c:v>11.0374</c:v>
                </c:pt>
                <c:pt idx="6">
                  <c:v>8.5805000000000007</c:v>
                </c:pt>
                <c:pt idx="7">
                  <c:v>10.0725</c:v>
                </c:pt>
                <c:pt idx="8">
                  <c:v>12.611499999999999</c:v>
                </c:pt>
                <c:pt idx="9">
                  <c:v>14.042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D-4FF9-AAC6-9BA8AA1C1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74931240"/>
        <c:axId val="274928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Cotton:Corn Price Ratio</c:v>
                </c:pt>
              </c:strCache>
            </c:strRef>
          </c:tx>
          <c:spPr>
            <a:ln w="31750" cap="rnd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bg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strRef>
              <c:f>Sheet1!$A$8:$A$18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19f</c:v>
                </c:pt>
              </c:strCache>
            </c:strRef>
          </c:cat>
          <c:val>
            <c:numRef>
              <c:f>Sheet1!$C$8:$C$18</c:f>
              <c:numCache>
                <c:formatCode>General</c:formatCode>
                <c:ptCount val="11"/>
                <c:pt idx="0">
                  <c:v>12.3858</c:v>
                </c:pt>
                <c:pt idx="1">
                  <c:v>18.261500000000002</c:v>
                </c:pt>
                <c:pt idx="2">
                  <c:v>20.081600000000002</c:v>
                </c:pt>
                <c:pt idx="3">
                  <c:v>16.2973</c:v>
                </c:pt>
                <c:pt idx="4">
                  <c:v>14.5943</c:v>
                </c:pt>
                <c:pt idx="5">
                  <c:v>16.860499999999998</c:v>
                </c:pt>
                <c:pt idx="6">
                  <c:v>15.7</c:v>
                </c:pt>
                <c:pt idx="7">
                  <c:v>15.5</c:v>
                </c:pt>
                <c:pt idx="8">
                  <c:v>18.8</c:v>
                </c:pt>
                <c:pt idx="9">
                  <c:v>19.3</c:v>
                </c:pt>
                <c:pt idx="10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ED-4FF9-AAC6-9BA8AA1C14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Cotton:Soybean Price Ratio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val>
            <c:numRef>
              <c:f>Sheet1!$D$8:$D$18</c:f>
              <c:numCache>
                <c:formatCode>General</c:formatCode>
                <c:ptCount val="11"/>
                <c:pt idx="0">
                  <c:v>5.8</c:v>
                </c:pt>
                <c:pt idx="1">
                  <c:v>7.9</c:v>
                </c:pt>
                <c:pt idx="2">
                  <c:v>8.9</c:v>
                </c:pt>
                <c:pt idx="3">
                  <c:v>7.3</c:v>
                </c:pt>
                <c:pt idx="4">
                  <c:v>6.5</c:v>
                </c:pt>
                <c:pt idx="5">
                  <c:v>6.9</c:v>
                </c:pt>
                <c:pt idx="6">
                  <c:v>6.7</c:v>
                </c:pt>
                <c:pt idx="7">
                  <c:v>6.7</c:v>
                </c:pt>
                <c:pt idx="8">
                  <c:v>7.3</c:v>
                </c:pt>
                <c:pt idx="9">
                  <c:v>7.5</c:v>
                </c:pt>
                <c:pt idx="1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68-4513-BE9D-155103DC0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924184"/>
        <c:axId val="274930064"/>
      </c:lineChart>
      <c:catAx>
        <c:axId val="27493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28496"/>
        <c:crosses val="autoZero"/>
        <c:auto val="1"/>
        <c:lblAlgn val="ctr"/>
        <c:lblOffset val="100"/>
        <c:noMultiLvlLbl val="0"/>
      </c:catAx>
      <c:valAx>
        <c:axId val="27492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bg1"/>
                    </a:solidFill>
                  </a:rPr>
                  <a:t>Million Acres</a:t>
                </a:r>
              </a:p>
            </c:rich>
          </c:tx>
          <c:layout>
            <c:manualLayout>
              <c:xMode val="edge"/>
              <c:yMode val="edge"/>
              <c:x val="0"/>
              <c:y val="0.305272674249052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31240"/>
        <c:crosses val="autoZero"/>
        <c:crossBetween val="between"/>
      </c:valAx>
      <c:valAx>
        <c:axId val="274930064"/>
        <c:scaling>
          <c:orientation val="minMax"/>
          <c:max val="2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bg1"/>
                    </a:solidFill>
                  </a:rPr>
                  <a:t>Ratio of Cotton, Corn/Soybean Futures Prices</a:t>
                </a:r>
              </a:p>
            </c:rich>
          </c:tx>
          <c:layout>
            <c:manualLayout>
              <c:xMode val="edge"/>
              <c:yMode val="edge"/>
              <c:x val="0.91622007410666151"/>
              <c:y val="7.805093807718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924184"/>
        <c:crosses val="max"/>
        <c:crossBetween val="between"/>
      </c:valAx>
      <c:catAx>
        <c:axId val="274924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493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9324210687257"/>
          <c:y val="5.9400000000000001E-2"/>
          <c:w val="0.86454832709018181"/>
          <c:h val="0.63868766404199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Sheet1!$B$2:$B$18</c:f>
              <c:numCache>
                <c:formatCode>#,##0.00</c:formatCode>
                <c:ptCount val="17"/>
                <c:pt idx="0">
                  <c:v>6.6646000000000001</c:v>
                </c:pt>
                <c:pt idx="1">
                  <c:v>8.1981000000000002</c:v>
                </c:pt>
                <c:pt idx="2">
                  <c:v>8.1721000000000004</c:v>
                </c:pt>
                <c:pt idx="3">
                  <c:v>7.347900000000001</c:v>
                </c:pt>
                <c:pt idx="4">
                  <c:v>6.5887000000000002</c:v>
                </c:pt>
                <c:pt idx="5">
                  <c:v>4.3001113100000001</c:v>
                </c:pt>
                <c:pt idx="6">
                  <c:v>4.1490948400000001</c:v>
                </c:pt>
                <c:pt idx="7">
                  <c:v>6.0957743000000004</c:v>
                </c:pt>
                <c:pt idx="8">
                  <c:v>5.3704543200000003</c:v>
                </c:pt>
                <c:pt idx="9">
                  <c:v>5.6658733999999997</c:v>
                </c:pt>
                <c:pt idx="10">
                  <c:v>4.2031080300000001</c:v>
                </c:pt>
                <c:pt idx="11">
                  <c:v>5.1246391899999999</c:v>
                </c:pt>
                <c:pt idx="12">
                  <c:v>4.0432730799999996</c:v>
                </c:pt>
                <c:pt idx="13">
                  <c:v>5.3689999999999998</c:v>
                </c:pt>
                <c:pt idx="14">
                  <c:v>6.4219999999999997</c:v>
                </c:pt>
                <c:pt idx="15">
                  <c:v>5.8</c:v>
                </c:pt>
                <c:pt idx="16">
                  <c:v>7.0350000000000001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9-4AD2-9E71-FDBBF8EF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428992"/>
        <c:axId val="557428664"/>
      </c:barChart>
      <c:catAx>
        <c:axId val="5574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28664"/>
        <c:crosses val="autoZero"/>
        <c:auto val="1"/>
        <c:lblAlgn val="ctr"/>
        <c:lblOffset val="100"/>
        <c:noMultiLvlLbl val="0"/>
      </c:catAx>
      <c:valAx>
        <c:axId val="557428664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289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Million Bale Equivalents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449847119625508E-2"/>
          <c:y val="9.1450220306172142E-2"/>
          <c:w val="0.8884492764547145"/>
          <c:h val="0.638202871699861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Sheet1!$A$15:$A$34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2018e</c:v>
                </c:pt>
                <c:pt idx="12">
                  <c:v>2019f</c:v>
                </c:pt>
              </c:strCache>
            </c:strRef>
          </c:cat>
          <c:val>
            <c:numRef>
              <c:f>Sheet1!$B$15:$B$34</c:f>
              <c:numCache>
                <c:formatCode>0.00</c:formatCode>
                <c:ptCount val="13"/>
                <c:pt idx="0">
                  <c:v>22.501064583333335</c:v>
                </c:pt>
                <c:pt idx="1">
                  <c:v>20.977535912499999</c:v>
                </c:pt>
                <c:pt idx="2">
                  <c:v>18.465711502083334</c:v>
                </c:pt>
                <c:pt idx="3">
                  <c:v>20.385225000000002</c:v>
                </c:pt>
                <c:pt idx="4">
                  <c:v>17.431626043750001</c:v>
                </c:pt>
                <c:pt idx="5">
                  <c:v>16.997340820833333</c:v>
                </c:pt>
                <c:pt idx="6">
                  <c:v>17.549119677083333</c:v>
                </c:pt>
                <c:pt idx="7">
                  <c:v>17.3320595</c:v>
                </c:pt>
                <c:pt idx="8">
                  <c:v>18.093701829917546</c:v>
                </c:pt>
                <c:pt idx="9">
                  <c:v>17.613314933333335</c:v>
                </c:pt>
                <c:pt idx="10">
                  <c:v>17.675363850000004</c:v>
                </c:pt>
                <c:pt idx="11">
                  <c:v>18.335012191770932</c:v>
                </c:pt>
                <c:pt idx="12">
                  <c:v>18.723113951826065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3-466A-9C62-7EDCD4A6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752992"/>
        <c:axId val="275753384"/>
      </c:barChart>
      <c:catAx>
        <c:axId val="2757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53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5753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5299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7015789692956"/>
          <c:y val="0.17852070574511519"/>
          <c:w val="0.8371789274004301"/>
          <c:h val="0.69187837821642162"/>
        </c:manualLayout>
      </c:layout>
      <c:pieChart>
        <c:varyColors val="1"/>
        <c:ser>
          <c:idx val="0"/>
          <c:order val="0"/>
          <c:dPt>
            <c:idx val="3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2-88A3-4267-8F31-66EEADA17A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Sheet1!$J$1:$M$1</c:f>
              <c:strCache>
                <c:ptCount val="4"/>
                <c:pt idx="0">
                  <c:v>China</c:v>
                </c:pt>
                <c:pt idx="1">
                  <c:v>B'Desh, IN, VN</c:v>
                </c:pt>
                <c:pt idx="2">
                  <c:v>W. Hem</c:v>
                </c:pt>
                <c:pt idx="3">
                  <c:v>Others</c:v>
                </c:pt>
              </c:strCache>
            </c:strRef>
          </c:cat>
          <c:val>
            <c:numRef>
              <c:f>Sheet1!$J$2:$M$2</c:f>
              <c:numCache>
                <c:formatCode>General</c:formatCode>
                <c:ptCount val="4"/>
                <c:pt idx="0">
                  <c:v>0.31639728481597468</c:v>
                </c:pt>
                <c:pt idx="1">
                  <c:v>0.18982926586701002</c:v>
                </c:pt>
                <c:pt idx="2">
                  <c:v>0.15958440877946084</c:v>
                </c:pt>
                <c:pt idx="3">
                  <c:v>0.33418904053755449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3-4267-8F31-66EEADA17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3376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1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7015789692956"/>
          <c:y val="0.17852070574511519"/>
          <c:w val="0.8371789274004301"/>
          <c:h val="0.69187837821642162"/>
        </c:manualLayout>
      </c:layout>
      <c:pieChart>
        <c:varyColors val="1"/>
        <c:ser>
          <c:idx val="0"/>
          <c:order val="0"/>
          <c:tx>
            <c:strRef>
              <c:f>Sheet1!$J$1:$M$1</c:f>
              <c:strCache>
                <c:ptCount val="4"/>
                <c:pt idx="0">
                  <c:v>China</c:v>
                </c:pt>
                <c:pt idx="1">
                  <c:v>Bangladesh, India, Vietnam</c:v>
                </c:pt>
                <c:pt idx="2">
                  <c:v>W. Hemisphere</c:v>
                </c:pt>
                <c:pt idx="3">
                  <c:v>Others</c:v>
                </c:pt>
              </c:strCache>
            </c:strRef>
          </c:tx>
          <c:dPt>
            <c:idx val="3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56FE-42E2-820A-9F4D220E74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Sheet1!$J$1:$M$1</c:f>
              <c:strCache>
                <c:ptCount val="4"/>
                <c:pt idx="0">
                  <c:v>China</c:v>
                </c:pt>
                <c:pt idx="1">
                  <c:v>Bangladesh, India, Vietnam</c:v>
                </c:pt>
                <c:pt idx="2">
                  <c:v>W. Hemisphere</c:v>
                </c:pt>
                <c:pt idx="3">
                  <c:v>Others</c:v>
                </c:pt>
              </c:strCache>
            </c:strRef>
          </c:cat>
          <c:val>
            <c:numRef>
              <c:f>Sheet1!$J$12:$M$12</c:f>
              <c:numCache>
                <c:formatCode>General</c:formatCode>
                <c:ptCount val="4"/>
                <c:pt idx="0">
                  <c:v>0.32247260029919139</c:v>
                </c:pt>
                <c:pt idx="1">
                  <c:v>0.30597808066179827</c:v>
                </c:pt>
                <c:pt idx="2">
                  <c:v>0.11915627202888143</c:v>
                </c:pt>
                <c:pt idx="3">
                  <c:v>0.25239304701012888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E-42E2-820A-9F4D220E7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3376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1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1"/>
                </a:solidFill>
              </a:rPr>
              <a:t>Million Bales</a:t>
            </a:r>
          </a:p>
        </c:rich>
      </c:tx>
      <c:layout>
        <c:manualLayout>
          <c:xMode val="edge"/>
          <c:yMode val="edge"/>
          <c:x val="0.40980618865816049"/>
          <c:y val="5.5619930475086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449868766404197E-2"/>
          <c:y val="0.13609401934202692"/>
          <c:w val="0.8884492764547145"/>
          <c:h val="0.647538198596524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Sheet1!$A$11:$A$30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2018e</c:v>
                </c:pt>
                <c:pt idx="12">
                  <c:v>2019f</c:v>
                </c:pt>
              </c:strCache>
            </c:strRef>
          </c:cat>
          <c:val>
            <c:numRef>
              <c:f>Sheet1!$B$11:$B$30</c:f>
              <c:numCache>
                <c:formatCode>0.00</c:formatCode>
                <c:ptCount val="13"/>
                <c:pt idx="0">
                  <c:v>4.5839999999999996</c:v>
                </c:pt>
                <c:pt idx="1">
                  <c:v>3.5409999999999999</c:v>
                </c:pt>
                <c:pt idx="2">
                  <c:v>3.55</c:v>
                </c:pt>
                <c:pt idx="3">
                  <c:v>3.9</c:v>
                </c:pt>
                <c:pt idx="4">
                  <c:v>3.3</c:v>
                </c:pt>
                <c:pt idx="5">
                  <c:v>3.5</c:v>
                </c:pt>
                <c:pt idx="6">
                  <c:v>3.55</c:v>
                </c:pt>
                <c:pt idx="7">
                  <c:v>3.5750000000000002</c:v>
                </c:pt>
                <c:pt idx="8">
                  <c:v>3.45</c:v>
                </c:pt>
                <c:pt idx="9">
                  <c:v>3.25</c:v>
                </c:pt>
                <c:pt idx="10">
                  <c:v>3.2250000000000001</c:v>
                </c:pt>
                <c:pt idx="11">
                  <c:v>3.3</c:v>
                </c:pt>
                <c:pt idx="12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4-4D60-8C1F-93BF98AC3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239480"/>
        <c:axId val="367239872"/>
      </c:barChart>
      <c:catAx>
        <c:axId val="36723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3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723987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3948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2891868246198"/>
          <c:y val="0.10913240872852999"/>
          <c:w val="0.83491302325947991"/>
          <c:h val="0.7276908035511108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Nearby NY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Sheet1!$A$2:$A$4419</c:f>
              <c:numCache>
                <c:formatCode>m/d/yyyy</c:formatCode>
                <c:ptCount val="1299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41281</c:v>
                </c:pt>
                <c:pt idx="4">
                  <c:v>41282</c:v>
                </c:pt>
                <c:pt idx="5">
                  <c:v>41283</c:v>
                </c:pt>
                <c:pt idx="6">
                  <c:v>41284</c:v>
                </c:pt>
                <c:pt idx="7">
                  <c:v>41285</c:v>
                </c:pt>
                <c:pt idx="8">
                  <c:v>41288</c:v>
                </c:pt>
                <c:pt idx="9">
                  <c:v>41289</c:v>
                </c:pt>
                <c:pt idx="10">
                  <c:v>41290</c:v>
                </c:pt>
                <c:pt idx="11">
                  <c:v>41291</c:v>
                </c:pt>
                <c:pt idx="12">
                  <c:v>41292</c:v>
                </c:pt>
                <c:pt idx="13">
                  <c:v>41295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41323</c:v>
                </c:pt>
                <c:pt idx="34">
                  <c:v>41324</c:v>
                </c:pt>
                <c:pt idx="35">
                  <c:v>41325</c:v>
                </c:pt>
                <c:pt idx="36">
                  <c:v>41326</c:v>
                </c:pt>
                <c:pt idx="37">
                  <c:v>41327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41337</c:v>
                </c:pt>
                <c:pt idx="44">
                  <c:v>41338</c:v>
                </c:pt>
                <c:pt idx="45">
                  <c:v>41339</c:v>
                </c:pt>
                <c:pt idx="46">
                  <c:v>41340</c:v>
                </c:pt>
                <c:pt idx="47">
                  <c:v>41341</c:v>
                </c:pt>
                <c:pt idx="48">
                  <c:v>41344</c:v>
                </c:pt>
                <c:pt idx="49">
                  <c:v>41345</c:v>
                </c:pt>
                <c:pt idx="50">
                  <c:v>41346</c:v>
                </c:pt>
                <c:pt idx="51">
                  <c:v>41347</c:v>
                </c:pt>
                <c:pt idx="52">
                  <c:v>41348</c:v>
                </c:pt>
                <c:pt idx="53">
                  <c:v>41351</c:v>
                </c:pt>
                <c:pt idx="54">
                  <c:v>41352</c:v>
                </c:pt>
                <c:pt idx="55">
                  <c:v>41353</c:v>
                </c:pt>
                <c:pt idx="56">
                  <c:v>41354</c:v>
                </c:pt>
                <c:pt idx="57">
                  <c:v>41355</c:v>
                </c:pt>
                <c:pt idx="58">
                  <c:v>41358</c:v>
                </c:pt>
                <c:pt idx="59">
                  <c:v>41359</c:v>
                </c:pt>
                <c:pt idx="60">
                  <c:v>41360</c:v>
                </c:pt>
                <c:pt idx="61">
                  <c:v>41361</c:v>
                </c:pt>
                <c:pt idx="62">
                  <c:v>41365</c:v>
                </c:pt>
                <c:pt idx="63">
                  <c:v>41366</c:v>
                </c:pt>
                <c:pt idx="64">
                  <c:v>41367</c:v>
                </c:pt>
                <c:pt idx="65">
                  <c:v>41368</c:v>
                </c:pt>
                <c:pt idx="66">
                  <c:v>41369</c:v>
                </c:pt>
                <c:pt idx="67">
                  <c:v>41372</c:v>
                </c:pt>
                <c:pt idx="68">
                  <c:v>41373</c:v>
                </c:pt>
                <c:pt idx="69">
                  <c:v>41374</c:v>
                </c:pt>
                <c:pt idx="70">
                  <c:v>41375</c:v>
                </c:pt>
                <c:pt idx="71">
                  <c:v>41376</c:v>
                </c:pt>
                <c:pt idx="72">
                  <c:v>41379</c:v>
                </c:pt>
                <c:pt idx="73">
                  <c:v>41380</c:v>
                </c:pt>
                <c:pt idx="74">
                  <c:v>41381</c:v>
                </c:pt>
                <c:pt idx="75">
                  <c:v>41382</c:v>
                </c:pt>
                <c:pt idx="76">
                  <c:v>41383</c:v>
                </c:pt>
                <c:pt idx="77">
                  <c:v>41386</c:v>
                </c:pt>
                <c:pt idx="78">
                  <c:v>41387</c:v>
                </c:pt>
                <c:pt idx="79">
                  <c:v>41388</c:v>
                </c:pt>
                <c:pt idx="80">
                  <c:v>41389</c:v>
                </c:pt>
                <c:pt idx="81">
                  <c:v>41390</c:v>
                </c:pt>
                <c:pt idx="82">
                  <c:v>41393</c:v>
                </c:pt>
                <c:pt idx="83">
                  <c:v>41394</c:v>
                </c:pt>
                <c:pt idx="84">
                  <c:v>41395</c:v>
                </c:pt>
                <c:pt idx="85">
                  <c:v>41396</c:v>
                </c:pt>
                <c:pt idx="86">
                  <c:v>41397</c:v>
                </c:pt>
                <c:pt idx="87">
                  <c:v>41400</c:v>
                </c:pt>
                <c:pt idx="88">
                  <c:v>41401</c:v>
                </c:pt>
                <c:pt idx="89">
                  <c:v>41402</c:v>
                </c:pt>
                <c:pt idx="90">
                  <c:v>41403</c:v>
                </c:pt>
                <c:pt idx="91">
                  <c:v>41404</c:v>
                </c:pt>
                <c:pt idx="92">
                  <c:v>41407</c:v>
                </c:pt>
                <c:pt idx="93">
                  <c:v>41408</c:v>
                </c:pt>
                <c:pt idx="94">
                  <c:v>41409</c:v>
                </c:pt>
                <c:pt idx="95">
                  <c:v>41410</c:v>
                </c:pt>
                <c:pt idx="96">
                  <c:v>41411</c:v>
                </c:pt>
                <c:pt idx="97">
                  <c:v>41414</c:v>
                </c:pt>
                <c:pt idx="98">
                  <c:v>41415</c:v>
                </c:pt>
                <c:pt idx="99">
                  <c:v>41416</c:v>
                </c:pt>
                <c:pt idx="100">
                  <c:v>41417</c:v>
                </c:pt>
                <c:pt idx="101">
                  <c:v>41418</c:v>
                </c:pt>
                <c:pt idx="102">
                  <c:v>41422</c:v>
                </c:pt>
                <c:pt idx="103">
                  <c:v>41423</c:v>
                </c:pt>
                <c:pt idx="104">
                  <c:v>41424</c:v>
                </c:pt>
                <c:pt idx="105">
                  <c:v>41425</c:v>
                </c:pt>
                <c:pt idx="106">
                  <c:v>41428</c:v>
                </c:pt>
                <c:pt idx="107">
                  <c:v>41429</c:v>
                </c:pt>
                <c:pt idx="108">
                  <c:v>41430</c:v>
                </c:pt>
                <c:pt idx="109">
                  <c:v>41431</c:v>
                </c:pt>
                <c:pt idx="110">
                  <c:v>41432</c:v>
                </c:pt>
                <c:pt idx="111">
                  <c:v>41435</c:v>
                </c:pt>
                <c:pt idx="112">
                  <c:v>41436</c:v>
                </c:pt>
                <c:pt idx="113">
                  <c:v>41437</c:v>
                </c:pt>
                <c:pt idx="114">
                  <c:v>41438</c:v>
                </c:pt>
                <c:pt idx="115">
                  <c:v>41439</c:v>
                </c:pt>
                <c:pt idx="116">
                  <c:v>41442</c:v>
                </c:pt>
                <c:pt idx="117">
                  <c:v>41443</c:v>
                </c:pt>
                <c:pt idx="118">
                  <c:v>41444</c:v>
                </c:pt>
                <c:pt idx="119">
                  <c:v>41445</c:v>
                </c:pt>
                <c:pt idx="120">
                  <c:v>41446</c:v>
                </c:pt>
                <c:pt idx="121">
                  <c:v>41449</c:v>
                </c:pt>
                <c:pt idx="122">
                  <c:v>41450</c:v>
                </c:pt>
                <c:pt idx="123">
                  <c:v>41451</c:v>
                </c:pt>
                <c:pt idx="124">
                  <c:v>41452</c:v>
                </c:pt>
                <c:pt idx="125">
                  <c:v>41453</c:v>
                </c:pt>
                <c:pt idx="126">
                  <c:v>41456</c:v>
                </c:pt>
                <c:pt idx="127">
                  <c:v>41457</c:v>
                </c:pt>
                <c:pt idx="128">
                  <c:v>41458</c:v>
                </c:pt>
                <c:pt idx="129">
                  <c:v>41459</c:v>
                </c:pt>
                <c:pt idx="130">
                  <c:v>41460</c:v>
                </c:pt>
                <c:pt idx="131">
                  <c:v>41463</c:v>
                </c:pt>
                <c:pt idx="132">
                  <c:v>41464</c:v>
                </c:pt>
                <c:pt idx="133">
                  <c:v>41465</c:v>
                </c:pt>
                <c:pt idx="134">
                  <c:v>41466</c:v>
                </c:pt>
                <c:pt idx="135">
                  <c:v>41467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41477</c:v>
                </c:pt>
                <c:pt idx="142">
                  <c:v>41478</c:v>
                </c:pt>
                <c:pt idx="143">
                  <c:v>41479</c:v>
                </c:pt>
                <c:pt idx="144">
                  <c:v>41480</c:v>
                </c:pt>
                <c:pt idx="145">
                  <c:v>41481</c:v>
                </c:pt>
                <c:pt idx="146">
                  <c:v>41484</c:v>
                </c:pt>
                <c:pt idx="147">
                  <c:v>41485</c:v>
                </c:pt>
                <c:pt idx="148">
                  <c:v>41486</c:v>
                </c:pt>
                <c:pt idx="149">
                  <c:v>41487</c:v>
                </c:pt>
                <c:pt idx="150">
                  <c:v>41488</c:v>
                </c:pt>
                <c:pt idx="151">
                  <c:v>41491</c:v>
                </c:pt>
                <c:pt idx="152">
                  <c:v>41492</c:v>
                </c:pt>
                <c:pt idx="153">
                  <c:v>41493</c:v>
                </c:pt>
                <c:pt idx="154">
                  <c:v>41494</c:v>
                </c:pt>
                <c:pt idx="155">
                  <c:v>41495</c:v>
                </c:pt>
                <c:pt idx="156">
                  <c:v>41498</c:v>
                </c:pt>
                <c:pt idx="157">
                  <c:v>41499</c:v>
                </c:pt>
                <c:pt idx="158">
                  <c:v>41500</c:v>
                </c:pt>
                <c:pt idx="159">
                  <c:v>41501</c:v>
                </c:pt>
                <c:pt idx="160">
                  <c:v>41502</c:v>
                </c:pt>
                <c:pt idx="161">
                  <c:v>41505</c:v>
                </c:pt>
                <c:pt idx="162">
                  <c:v>41506</c:v>
                </c:pt>
                <c:pt idx="163">
                  <c:v>41507</c:v>
                </c:pt>
                <c:pt idx="164">
                  <c:v>41508</c:v>
                </c:pt>
                <c:pt idx="165">
                  <c:v>41509</c:v>
                </c:pt>
                <c:pt idx="166">
                  <c:v>41512</c:v>
                </c:pt>
                <c:pt idx="167">
                  <c:v>41513</c:v>
                </c:pt>
                <c:pt idx="168">
                  <c:v>41514</c:v>
                </c:pt>
                <c:pt idx="169">
                  <c:v>41515</c:v>
                </c:pt>
                <c:pt idx="170">
                  <c:v>41516</c:v>
                </c:pt>
                <c:pt idx="171">
                  <c:v>41519</c:v>
                </c:pt>
                <c:pt idx="172">
                  <c:v>41520</c:v>
                </c:pt>
                <c:pt idx="173">
                  <c:v>41521</c:v>
                </c:pt>
                <c:pt idx="174">
                  <c:v>41522</c:v>
                </c:pt>
                <c:pt idx="175">
                  <c:v>41523</c:v>
                </c:pt>
                <c:pt idx="176">
                  <c:v>41526</c:v>
                </c:pt>
                <c:pt idx="177">
                  <c:v>41527</c:v>
                </c:pt>
                <c:pt idx="178">
                  <c:v>41528</c:v>
                </c:pt>
                <c:pt idx="179">
                  <c:v>41529</c:v>
                </c:pt>
                <c:pt idx="180">
                  <c:v>41530</c:v>
                </c:pt>
                <c:pt idx="181">
                  <c:v>41533</c:v>
                </c:pt>
                <c:pt idx="182">
                  <c:v>41534</c:v>
                </c:pt>
                <c:pt idx="183">
                  <c:v>41535</c:v>
                </c:pt>
                <c:pt idx="184">
                  <c:v>41536</c:v>
                </c:pt>
                <c:pt idx="185">
                  <c:v>41537</c:v>
                </c:pt>
                <c:pt idx="186">
                  <c:v>41540</c:v>
                </c:pt>
                <c:pt idx="187">
                  <c:v>41541</c:v>
                </c:pt>
                <c:pt idx="188">
                  <c:v>41542</c:v>
                </c:pt>
                <c:pt idx="189">
                  <c:v>41543</c:v>
                </c:pt>
                <c:pt idx="190">
                  <c:v>41544</c:v>
                </c:pt>
                <c:pt idx="191">
                  <c:v>41547</c:v>
                </c:pt>
                <c:pt idx="192">
                  <c:v>41548</c:v>
                </c:pt>
                <c:pt idx="193">
                  <c:v>41549</c:v>
                </c:pt>
                <c:pt idx="194">
                  <c:v>41550</c:v>
                </c:pt>
                <c:pt idx="195">
                  <c:v>41551</c:v>
                </c:pt>
                <c:pt idx="196">
                  <c:v>41554</c:v>
                </c:pt>
                <c:pt idx="197">
                  <c:v>41555</c:v>
                </c:pt>
                <c:pt idx="198">
                  <c:v>41556</c:v>
                </c:pt>
                <c:pt idx="199">
                  <c:v>41557</c:v>
                </c:pt>
                <c:pt idx="200">
                  <c:v>41558</c:v>
                </c:pt>
                <c:pt idx="201">
                  <c:v>41561</c:v>
                </c:pt>
                <c:pt idx="202">
                  <c:v>41562</c:v>
                </c:pt>
                <c:pt idx="203">
                  <c:v>41563</c:v>
                </c:pt>
                <c:pt idx="204">
                  <c:v>41564</c:v>
                </c:pt>
                <c:pt idx="205">
                  <c:v>41565</c:v>
                </c:pt>
                <c:pt idx="206">
                  <c:v>41568</c:v>
                </c:pt>
                <c:pt idx="207">
                  <c:v>41569</c:v>
                </c:pt>
                <c:pt idx="208">
                  <c:v>41570</c:v>
                </c:pt>
                <c:pt idx="209">
                  <c:v>41571</c:v>
                </c:pt>
                <c:pt idx="210">
                  <c:v>41572</c:v>
                </c:pt>
                <c:pt idx="211">
                  <c:v>41575</c:v>
                </c:pt>
                <c:pt idx="212">
                  <c:v>41576</c:v>
                </c:pt>
                <c:pt idx="213">
                  <c:v>41577</c:v>
                </c:pt>
                <c:pt idx="214">
                  <c:v>41578</c:v>
                </c:pt>
                <c:pt idx="215">
                  <c:v>41579</c:v>
                </c:pt>
                <c:pt idx="216">
                  <c:v>41582</c:v>
                </c:pt>
                <c:pt idx="217">
                  <c:v>41583</c:v>
                </c:pt>
                <c:pt idx="218">
                  <c:v>41584</c:v>
                </c:pt>
                <c:pt idx="219">
                  <c:v>41585</c:v>
                </c:pt>
                <c:pt idx="220">
                  <c:v>41586</c:v>
                </c:pt>
                <c:pt idx="221">
                  <c:v>41589</c:v>
                </c:pt>
                <c:pt idx="222">
                  <c:v>41590</c:v>
                </c:pt>
                <c:pt idx="223">
                  <c:v>41591</c:v>
                </c:pt>
                <c:pt idx="224">
                  <c:v>41592</c:v>
                </c:pt>
                <c:pt idx="225">
                  <c:v>41593</c:v>
                </c:pt>
                <c:pt idx="226">
                  <c:v>41596</c:v>
                </c:pt>
                <c:pt idx="227">
                  <c:v>41597</c:v>
                </c:pt>
                <c:pt idx="228">
                  <c:v>41598</c:v>
                </c:pt>
                <c:pt idx="229">
                  <c:v>41599</c:v>
                </c:pt>
                <c:pt idx="230">
                  <c:v>41600</c:v>
                </c:pt>
                <c:pt idx="231">
                  <c:v>41603</c:v>
                </c:pt>
                <c:pt idx="232">
                  <c:v>41604</c:v>
                </c:pt>
                <c:pt idx="233">
                  <c:v>41605</c:v>
                </c:pt>
                <c:pt idx="234">
                  <c:v>41606</c:v>
                </c:pt>
                <c:pt idx="235">
                  <c:v>41607</c:v>
                </c:pt>
                <c:pt idx="236">
                  <c:v>41610</c:v>
                </c:pt>
                <c:pt idx="237">
                  <c:v>41611</c:v>
                </c:pt>
                <c:pt idx="238">
                  <c:v>41612</c:v>
                </c:pt>
                <c:pt idx="239">
                  <c:v>41613</c:v>
                </c:pt>
                <c:pt idx="240">
                  <c:v>41614</c:v>
                </c:pt>
                <c:pt idx="241">
                  <c:v>41617</c:v>
                </c:pt>
                <c:pt idx="242">
                  <c:v>41618</c:v>
                </c:pt>
                <c:pt idx="243">
                  <c:v>41619</c:v>
                </c:pt>
                <c:pt idx="244">
                  <c:v>41620</c:v>
                </c:pt>
                <c:pt idx="245">
                  <c:v>41621</c:v>
                </c:pt>
                <c:pt idx="246">
                  <c:v>41624</c:v>
                </c:pt>
                <c:pt idx="247">
                  <c:v>41625</c:v>
                </c:pt>
                <c:pt idx="248">
                  <c:v>41626</c:v>
                </c:pt>
                <c:pt idx="249">
                  <c:v>41627</c:v>
                </c:pt>
                <c:pt idx="250">
                  <c:v>41628</c:v>
                </c:pt>
                <c:pt idx="251">
                  <c:v>41631</c:v>
                </c:pt>
                <c:pt idx="252">
                  <c:v>41632</c:v>
                </c:pt>
                <c:pt idx="253">
                  <c:v>41634</c:v>
                </c:pt>
                <c:pt idx="254">
                  <c:v>41635</c:v>
                </c:pt>
                <c:pt idx="255">
                  <c:v>41638</c:v>
                </c:pt>
                <c:pt idx="256">
                  <c:v>41639</c:v>
                </c:pt>
                <c:pt idx="257">
                  <c:v>41641</c:v>
                </c:pt>
                <c:pt idx="258">
                  <c:v>41642</c:v>
                </c:pt>
                <c:pt idx="259">
                  <c:v>41645</c:v>
                </c:pt>
                <c:pt idx="260">
                  <c:v>41646</c:v>
                </c:pt>
                <c:pt idx="261">
                  <c:v>41647</c:v>
                </c:pt>
                <c:pt idx="262">
                  <c:v>41648</c:v>
                </c:pt>
                <c:pt idx="263">
                  <c:v>41649</c:v>
                </c:pt>
                <c:pt idx="264">
                  <c:v>41652</c:v>
                </c:pt>
                <c:pt idx="265">
                  <c:v>41653</c:v>
                </c:pt>
                <c:pt idx="266">
                  <c:v>41654</c:v>
                </c:pt>
                <c:pt idx="267">
                  <c:v>41655</c:v>
                </c:pt>
                <c:pt idx="268">
                  <c:v>41656</c:v>
                </c:pt>
                <c:pt idx="269">
                  <c:v>41659</c:v>
                </c:pt>
                <c:pt idx="270">
                  <c:v>41660</c:v>
                </c:pt>
                <c:pt idx="271">
                  <c:v>41661</c:v>
                </c:pt>
                <c:pt idx="272">
                  <c:v>41662</c:v>
                </c:pt>
                <c:pt idx="273">
                  <c:v>41663</c:v>
                </c:pt>
                <c:pt idx="274">
                  <c:v>41666</c:v>
                </c:pt>
                <c:pt idx="275">
                  <c:v>41667</c:v>
                </c:pt>
                <c:pt idx="276">
                  <c:v>41668</c:v>
                </c:pt>
                <c:pt idx="277">
                  <c:v>41669</c:v>
                </c:pt>
                <c:pt idx="278">
                  <c:v>41670</c:v>
                </c:pt>
                <c:pt idx="279">
                  <c:v>41673</c:v>
                </c:pt>
                <c:pt idx="280">
                  <c:v>41674</c:v>
                </c:pt>
                <c:pt idx="281">
                  <c:v>41675</c:v>
                </c:pt>
                <c:pt idx="282">
                  <c:v>41676</c:v>
                </c:pt>
                <c:pt idx="283">
                  <c:v>41677</c:v>
                </c:pt>
                <c:pt idx="284">
                  <c:v>41680</c:v>
                </c:pt>
                <c:pt idx="285">
                  <c:v>41681</c:v>
                </c:pt>
                <c:pt idx="286">
                  <c:v>41682</c:v>
                </c:pt>
                <c:pt idx="287">
                  <c:v>41683</c:v>
                </c:pt>
                <c:pt idx="288">
                  <c:v>41684</c:v>
                </c:pt>
                <c:pt idx="289">
                  <c:v>41687</c:v>
                </c:pt>
                <c:pt idx="290">
                  <c:v>41688</c:v>
                </c:pt>
                <c:pt idx="291">
                  <c:v>41689</c:v>
                </c:pt>
                <c:pt idx="292">
                  <c:v>41690</c:v>
                </c:pt>
                <c:pt idx="293">
                  <c:v>41691</c:v>
                </c:pt>
                <c:pt idx="294">
                  <c:v>41694</c:v>
                </c:pt>
                <c:pt idx="295">
                  <c:v>41695</c:v>
                </c:pt>
                <c:pt idx="296">
                  <c:v>41696</c:v>
                </c:pt>
                <c:pt idx="297">
                  <c:v>41697</c:v>
                </c:pt>
                <c:pt idx="298">
                  <c:v>41698</c:v>
                </c:pt>
                <c:pt idx="299">
                  <c:v>41701</c:v>
                </c:pt>
                <c:pt idx="300">
                  <c:v>41702</c:v>
                </c:pt>
                <c:pt idx="301">
                  <c:v>41703</c:v>
                </c:pt>
                <c:pt idx="302">
                  <c:v>41704</c:v>
                </c:pt>
                <c:pt idx="303">
                  <c:v>41705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41715</c:v>
                </c:pt>
                <c:pt idx="310">
                  <c:v>41716</c:v>
                </c:pt>
                <c:pt idx="311">
                  <c:v>41717</c:v>
                </c:pt>
                <c:pt idx="312">
                  <c:v>41718</c:v>
                </c:pt>
                <c:pt idx="313">
                  <c:v>41719</c:v>
                </c:pt>
                <c:pt idx="314">
                  <c:v>41722</c:v>
                </c:pt>
                <c:pt idx="315">
                  <c:v>41723</c:v>
                </c:pt>
                <c:pt idx="316">
                  <c:v>41724</c:v>
                </c:pt>
                <c:pt idx="317">
                  <c:v>41725</c:v>
                </c:pt>
                <c:pt idx="318">
                  <c:v>41726</c:v>
                </c:pt>
                <c:pt idx="319">
                  <c:v>41729</c:v>
                </c:pt>
                <c:pt idx="320">
                  <c:v>41730</c:v>
                </c:pt>
                <c:pt idx="321">
                  <c:v>41731</c:v>
                </c:pt>
                <c:pt idx="322">
                  <c:v>41732</c:v>
                </c:pt>
                <c:pt idx="323">
                  <c:v>41733</c:v>
                </c:pt>
                <c:pt idx="324">
                  <c:v>41736</c:v>
                </c:pt>
                <c:pt idx="325">
                  <c:v>41737</c:v>
                </c:pt>
                <c:pt idx="326">
                  <c:v>41738</c:v>
                </c:pt>
                <c:pt idx="327">
                  <c:v>41739</c:v>
                </c:pt>
                <c:pt idx="328">
                  <c:v>41740</c:v>
                </c:pt>
                <c:pt idx="329">
                  <c:v>41743</c:v>
                </c:pt>
                <c:pt idx="330">
                  <c:v>41744</c:v>
                </c:pt>
                <c:pt idx="331">
                  <c:v>41745</c:v>
                </c:pt>
                <c:pt idx="332">
                  <c:v>41746</c:v>
                </c:pt>
                <c:pt idx="333">
                  <c:v>41751</c:v>
                </c:pt>
                <c:pt idx="334">
                  <c:v>41752</c:v>
                </c:pt>
                <c:pt idx="335">
                  <c:v>41753</c:v>
                </c:pt>
                <c:pt idx="336">
                  <c:v>41754</c:v>
                </c:pt>
                <c:pt idx="337">
                  <c:v>41757</c:v>
                </c:pt>
                <c:pt idx="338">
                  <c:v>41758</c:v>
                </c:pt>
                <c:pt idx="339">
                  <c:v>41759</c:v>
                </c:pt>
                <c:pt idx="340">
                  <c:v>41760</c:v>
                </c:pt>
                <c:pt idx="341">
                  <c:v>41761</c:v>
                </c:pt>
                <c:pt idx="342">
                  <c:v>41765</c:v>
                </c:pt>
                <c:pt idx="343">
                  <c:v>41766</c:v>
                </c:pt>
                <c:pt idx="344">
                  <c:v>41767</c:v>
                </c:pt>
                <c:pt idx="345">
                  <c:v>41768</c:v>
                </c:pt>
                <c:pt idx="346">
                  <c:v>41771</c:v>
                </c:pt>
                <c:pt idx="347">
                  <c:v>41772</c:v>
                </c:pt>
                <c:pt idx="348">
                  <c:v>41773</c:v>
                </c:pt>
                <c:pt idx="349">
                  <c:v>41774</c:v>
                </c:pt>
                <c:pt idx="350">
                  <c:v>41775</c:v>
                </c:pt>
                <c:pt idx="351">
                  <c:v>41778</c:v>
                </c:pt>
                <c:pt idx="352">
                  <c:v>41779</c:v>
                </c:pt>
                <c:pt idx="353">
                  <c:v>41780</c:v>
                </c:pt>
                <c:pt idx="354">
                  <c:v>41781</c:v>
                </c:pt>
                <c:pt idx="355">
                  <c:v>41782</c:v>
                </c:pt>
                <c:pt idx="356">
                  <c:v>41786</c:v>
                </c:pt>
                <c:pt idx="357">
                  <c:v>41787</c:v>
                </c:pt>
                <c:pt idx="358">
                  <c:v>41788</c:v>
                </c:pt>
                <c:pt idx="359">
                  <c:v>41789</c:v>
                </c:pt>
                <c:pt idx="360">
                  <c:v>41792</c:v>
                </c:pt>
                <c:pt idx="361">
                  <c:v>41793</c:v>
                </c:pt>
                <c:pt idx="362">
                  <c:v>41794</c:v>
                </c:pt>
                <c:pt idx="363">
                  <c:v>41795</c:v>
                </c:pt>
                <c:pt idx="364">
                  <c:v>41796</c:v>
                </c:pt>
                <c:pt idx="365">
                  <c:v>41799</c:v>
                </c:pt>
                <c:pt idx="366">
                  <c:v>41800</c:v>
                </c:pt>
                <c:pt idx="367">
                  <c:v>41801</c:v>
                </c:pt>
                <c:pt idx="368">
                  <c:v>41802</c:v>
                </c:pt>
                <c:pt idx="369">
                  <c:v>41803</c:v>
                </c:pt>
                <c:pt idx="370">
                  <c:v>41806</c:v>
                </c:pt>
                <c:pt idx="371">
                  <c:v>41807</c:v>
                </c:pt>
                <c:pt idx="372">
                  <c:v>41808</c:v>
                </c:pt>
                <c:pt idx="373">
                  <c:v>41809</c:v>
                </c:pt>
                <c:pt idx="374">
                  <c:v>41810</c:v>
                </c:pt>
                <c:pt idx="375">
                  <c:v>41813</c:v>
                </c:pt>
                <c:pt idx="376">
                  <c:v>41814</c:v>
                </c:pt>
                <c:pt idx="377">
                  <c:v>41815</c:v>
                </c:pt>
                <c:pt idx="378">
                  <c:v>41816</c:v>
                </c:pt>
                <c:pt idx="379">
                  <c:v>41817</c:v>
                </c:pt>
                <c:pt idx="380">
                  <c:v>41820</c:v>
                </c:pt>
                <c:pt idx="381">
                  <c:v>41821</c:v>
                </c:pt>
                <c:pt idx="382">
                  <c:v>41822</c:v>
                </c:pt>
                <c:pt idx="383">
                  <c:v>41823</c:v>
                </c:pt>
                <c:pt idx="384">
                  <c:v>41824</c:v>
                </c:pt>
                <c:pt idx="385">
                  <c:v>41827</c:v>
                </c:pt>
                <c:pt idx="386">
                  <c:v>41828</c:v>
                </c:pt>
                <c:pt idx="387">
                  <c:v>41829</c:v>
                </c:pt>
                <c:pt idx="388">
                  <c:v>41830</c:v>
                </c:pt>
                <c:pt idx="389">
                  <c:v>41831</c:v>
                </c:pt>
                <c:pt idx="390">
                  <c:v>41834</c:v>
                </c:pt>
                <c:pt idx="391">
                  <c:v>41835</c:v>
                </c:pt>
                <c:pt idx="392">
                  <c:v>41836</c:v>
                </c:pt>
                <c:pt idx="393">
                  <c:v>41837</c:v>
                </c:pt>
                <c:pt idx="394">
                  <c:v>41838</c:v>
                </c:pt>
                <c:pt idx="395">
                  <c:v>41841</c:v>
                </c:pt>
                <c:pt idx="396">
                  <c:v>41842</c:v>
                </c:pt>
                <c:pt idx="397">
                  <c:v>41843</c:v>
                </c:pt>
                <c:pt idx="398">
                  <c:v>41844</c:v>
                </c:pt>
                <c:pt idx="399">
                  <c:v>41845</c:v>
                </c:pt>
                <c:pt idx="400">
                  <c:v>41848</c:v>
                </c:pt>
                <c:pt idx="401">
                  <c:v>41849</c:v>
                </c:pt>
                <c:pt idx="402">
                  <c:v>41850</c:v>
                </c:pt>
                <c:pt idx="403">
                  <c:v>41851</c:v>
                </c:pt>
                <c:pt idx="404">
                  <c:v>41852</c:v>
                </c:pt>
                <c:pt idx="405">
                  <c:v>41855</c:v>
                </c:pt>
                <c:pt idx="406">
                  <c:v>41856</c:v>
                </c:pt>
                <c:pt idx="407">
                  <c:v>41857</c:v>
                </c:pt>
                <c:pt idx="408">
                  <c:v>41858</c:v>
                </c:pt>
                <c:pt idx="409">
                  <c:v>41859</c:v>
                </c:pt>
                <c:pt idx="410">
                  <c:v>41862</c:v>
                </c:pt>
                <c:pt idx="411">
                  <c:v>41863</c:v>
                </c:pt>
                <c:pt idx="412">
                  <c:v>41864</c:v>
                </c:pt>
                <c:pt idx="413">
                  <c:v>41865</c:v>
                </c:pt>
                <c:pt idx="414">
                  <c:v>41866</c:v>
                </c:pt>
                <c:pt idx="415">
                  <c:v>41869</c:v>
                </c:pt>
                <c:pt idx="416">
                  <c:v>41870</c:v>
                </c:pt>
                <c:pt idx="417">
                  <c:v>41871</c:v>
                </c:pt>
                <c:pt idx="418">
                  <c:v>41872</c:v>
                </c:pt>
                <c:pt idx="419">
                  <c:v>41873</c:v>
                </c:pt>
                <c:pt idx="420">
                  <c:v>41877</c:v>
                </c:pt>
                <c:pt idx="421">
                  <c:v>41878</c:v>
                </c:pt>
                <c:pt idx="422">
                  <c:v>41879</c:v>
                </c:pt>
                <c:pt idx="423">
                  <c:v>41880</c:v>
                </c:pt>
                <c:pt idx="424">
                  <c:v>41883</c:v>
                </c:pt>
                <c:pt idx="425">
                  <c:v>41884</c:v>
                </c:pt>
                <c:pt idx="426">
                  <c:v>41885</c:v>
                </c:pt>
                <c:pt idx="427">
                  <c:v>41886</c:v>
                </c:pt>
                <c:pt idx="428">
                  <c:v>41887</c:v>
                </c:pt>
                <c:pt idx="429">
                  <c:v>41890</c:v>
                </c:pt>
                <c:pt idx="430">
                  <c:v>41891</c:v>
                </c:pt>
                <c:pt idx="431">
                  <c:v>41892</c:v>
                </c:pt>
                <c:pt idx="432">
                  <c:v>41893</c:v>
                </c:pt>
                <c:pt idx="433">
                  <c:v>41894</c:v>
                </c:pt>
                <c:pt idx="434">
                  <c:v>41897</c:v>
                </c:pt>
                <c:pt idx="435">
                  <c:v>41898</c:v>
                </c:pt>
                <c:pt idx="436">
                  <c:v>41899</c:v>
                </c:pt>
                <c:pt idx="437">
                  <c:v>41900</c:v>
                </c:pt>
                <c:pt idx="438">
                  <c:v>41901</c:v>
                </c:pt>
                <c:pt idx="439">
                  <c:v>41904</c:v>
                </c:pt>
                <c:pt idx="440">
                  <c:v>41905</c:v>
                </c:pt>
                <c:pt idx="441">
                  <c:v>41906</c:v>
                </c:pt>
                <c:pt idx="442">
                  <c:v>41907</c:v>
                </c:pt>
                <c:pt idx="443">
                  <c:v>41908</c:v>
                </c:pt>
                <c:pt idx="444">
                  <c:v>41911</c:v>
                </c:pt>
                <c:pt idx="445">
                  <c:v>41912</c:v>
                </c:pt>
                <c:pt idx="446">
                  <c:v>41913</c:v>
                </c:pt>
                <c:pt idx="447">
                  <c:v>41914</c:v>
                </c:pt>
                <c:pt idx="448">
                  <c:v>41915</c:v>
                </c:pt>
                <c:pt idx="449">
                  <c:v>41918</c:v>
                </c:pt>
                <c:pt idx="450">
                  <c:v>41919</c:v>
                </c:pt>
                <c:pt idx="451">
                  <c:v>41920</c:v>
                </c:pt>
                <c:pt idx="452">
                  <c:v>41921</c:v>
                </c:pt>
                <c:pt idx="453">
                  <c:v>41922</c:v>
                </c:pt>
                <c:pt idx="454">
                  <c:v>41925</c:v>
                </c:pt>
                <c:pt idx="455">
                  <c:v>41926</c:v>
                </c:pt>
                <c:pt idx="456">
                  <c:v>41927</c:v>
                </c:pt>
                <c:pt idx="457">
                  <c:v>41928</c:v>
                </c:pt>
                <c:pt idx="458">
                  <c:v>41929</c:v>
                </c:pt>
                <c:pt idx="459">
                  <c:v>41932</c:v>
                </c:pt>
                <c:pt idx="460">
                  <c:v>41933</c:v>
                </c:pt>
                <c:pt idx="461">
                  <c:v>41934</c:v>
                </c:pt>
                <c:pt idx="462">
                  <c:v>41935</c:v>
                </c:pt>
                <c:pt idx="463">
                  <c:v>41936</c:v>
                </c:pt>
                <c:pt idx="464">
                  <c:v>41939</c:v>
                </c:pt>
                <c:pt idx="465">
                  <c:v>41940</c:v>
                </c:pt>
                <c:pt idx="466">
                  <c:v>41941</c:v>
                </c:pt>
                <c:pt idx="467">
                  <c:v>41942</c:v>
                </c:pt>
                <c:pt idx="468">
                  <c:v>41943</c:v>
                </c:pt>
                <c:pt idx="469">
                  <c:v>41946</c:v>
                </c:pt>
                <c:pt idx="470">
                  <c:v>41947</c:v>
                </c:pt>
                <c:pt idx="471">
                  <c:v>41948</c:v>
                </c:pt>
                <c:pt idx="472">
                  <c:v>41949</c:v>
                </c:pt>
                <c:pt idx="473">
                  <c:v>41950</c:v>
                </c:pt>
                <c:pt idx="474">
                  <c:v>41953</c:v>
                </c:pt>
                <c:pt idx="475">
                  <c:v>41954</c:v>
                </c:pt>
                <c:pt idx="476">
                  <c:v>41955</c:v>
                </c:pt>
                <c:pt idx="477">
                  <c:v>41956</c:v>
                </c:pt>
                <c:pt idx="478">
                  <c:v>41957</c:v>
                </c:pt>
                <c:pt idx="479">
                  <c:v>41960</c:v>
                </c:pt>
                <c:pt idx="480">
                  <c:v>41961</c:v>
                </c:pt>
                <c:pt idx="481">
                  <c:v>41962</c:v>
                </c:pt>
                <c:pt idx="482">
                  <c:v>41963</c:v>
                </c:pt>
                <c:pt idx="483">
                  <c:v>41964</c:v>
                </c:pt>
                <c:pt idx="484">
                  <c:v>41967</c:v>
                </c:pt>
                <c:pt idx="485">
                  <c:v>41968</c:v>
                </c:pt>
                <c:pt idx="486">
                  <c:v>41969</c:v>
                </c:pt>
                <c:pt idx="487">
                  <c:v>41971</c:v>
                </c:pt>
                <c:pt idx="488">
                  <c:v>41974</c:v>
                </c:pt>
                <c:pt idx="489">
                  <c:v>41975</c:v>
                </c:pt>
                <c:pt idx="490">
                  <c:v>41976</c:v>
                </c:pt>
                <c:pt idx="491">
                  <c:v>41977</c:v>
                </c:pt>
                <c:pt idx="492">
                  <c:v>41978</c:v>
                </c:pt>
                <c:pt idx="493">
                  <c:v>41981</c:v>
                </c:pt>
                <c:pt idx="494">
                  <c:v>41982</c:v>
                </c:pt>
                <c:pt idx="495">
                  <c:v>41983</c:v>
                </c:pt>
                <c:pt idx="496">
                  <c:v>41984</c:v>
                </c:pt>
                <c:pt idx="497">
                  <c:v>41985</c:v>
                </c:pt>
                <c:pt idx="498">
                  <c:v>41988</c:v>
                </c:pt>
                <c:pt idx="499">
                  <c:v>41989</c:v>
                </c:pt>
                <c:pt idx="500">
                  <c:v>41990</c:v>
                </c:pt>
                <c:pt idx="501">
                  <c:v>41991</c:v>
                </c:pt>
                <c:pt idx="502">
                  <c:v>41992</c:v>
                </c:pt>
                <c:pt idx="503">
                  <c:v>41995</c:v>
                </c:pt>
                <c:pt idx="504">
                  <c:v>41996</c:v>
                </c:pt>
                <c:pt idx="505">
                  <c:v>41997</c:v>
                </c:pt>
                <c:pt idx="506">
                  <c:v>42002</c:v>
                </c:pt>
                <c:pt idx="507">
                  <c:v>42003</c:v>
                </c:pt>
                <c:pt idx="508">
                  <c:v>42004</c:v>
                </c:pt>
                <c:pt idx="509">
                  <c:v>42006</c:v>
                </c:pt>
                <c:pt idx="510">
                  <c:v>42009</c:v>
                </c:pt>
                <c:pt idx="511">
                  <c:v>42010</c:v>
                </c:pt>
                <c:pt idx="512">
                  <c:v>42011</c:v>
                </c:pt>
                <c:pt idx="513">
                  <c:v>42012</c:v>
                </c:pt>
                <c:pt idx="514">
                  <c:v>42013</c:v>
                </c:pt>
                <c:pt idx="515">
                  <c:v>42016</c:v>
                </c:pt>
                <c:pt idx="516">
                  <c:v>42017</c:v>
                </c:pt>
                <c:pt idx="517">
                  <c:v>42018</c:v>
                </c:pt>
                <c:pt idx="518">
                  <c:v>42019</c:v>
                </c:pt>
                <c:pt idx="519">
                  <c:v>42020</c:v>
                </c:pt>
                <c:pt idx="520">
                  <c:v>42023</c:v>
                </c:pt>
                <c:pt idx="521">
                  <c:v>42024</c:v>
                </c:pt>
                <c:pt idx="522">
                  <c:v>42025</c:v>
                </c:pt>
                <c:pt idx="523">
                  <c:v>42026</c:v>
                </c:pt>
                <c:pt idx="524">
                  <c:v>42027</c:v>
                </c:pt>
                <c:pt idx="525">
                  <c:v>42030</c:v>
                </c:pt>
                <c:pt idx="526">
                  <c:v>42031</c:v>
                </c:pt>
                <c:pt idx="527">
                  <c:v>42032</c:v>
                </c:pt>
                <c:pt idx="528">
                  <c:v>42033</c:v>
                </c:pt>
                <c:pt idx="529">
                  <c:v>42034</c:v>
                </c:pt>
                <c:pt idx="530">
                  <c:v>42037</c:v>
                </c:pt>
                <c:pt idx="531">
                  <c:v>42038</c:v>
                </c:pt>
                <c:pt idx="532">
                  <c:v>42039</c:v>
                </c:pt>
                <c:pt idx="533">
                  <c:v>42040</c:v>
                </c:pt>
                <c:pt idx="534">
                  <c:v>42041</c:v>
                </c:pt>
                <c:pt idx="535">
                  <c:v>42044</c:v>
                </c:pt>
                <c:pt idx="536">
                  <c:v>42045</c:v>
                </c:pt>
                <c:pt idx="537">
                  <c:v>42046</c:v>
                </c:pt>
                <c:pt idx="538">
                  <c:v>42047</c:v>
                </c:pt>
                <c:pt idx="539">
                  <c:v>42048</c:v>
                </c:pt>
                <c:pt idx="540">
                  <c:v>42051</c:v>
                </c:pt>
                <c:pt idx="541">
                  <c:v>42052</c:v>
                </c:pt>
                <c:pt idx="542">
                  <c:v>42053</c:v>
                </c:pt>
                <c:pt idx="543">
                  <c:v>42054</c:v>
                </c:pt>
                <c:pt idx="544">
                  <c:v>42055</c:v>
                </c:pt>
                <c:pt idx="545">
                  <c:v>42058</c:v>
                </c:pt>
                <c:pt idx="546">
                  <c:v>42059</c:v>
                </c:pt>
                <c:pt idx="547">
                  <c:v>42060</c:v>
                </c:pt>
                <c:pt idx="548">
                  <c:v>42061</c:v>
                </c:pt>
                <c:pt idx="549">
                  <c:v>42062</c:v>
                </c:pt>
                <c:pt idx="550">
                  <c:v>42065</c:v>
                </c:pt>
                <c:pt idx="551">
                  <c:v>42066</c:v>
                </c:pt>
                <c:pt idx="552">
                  <c:v>42067</c:v>
                </c:pt>
                <c:pt idx="553">
                  <c:v>42068</c:v>
                </c:pt>
                <c:pt idx="554">
                  <c:v>42069</c:v>
                </c:pt>
                <c:pt idx="555">
                  <c:v>42072</c:v>
                </c:pt>
                <c:pt idx="556">
                  <c:v>42073</c:v>
                </c:pt>
                <c:pt idx="557">
                  <c:v>42074</c:v>
                </c:pt>
                <c:pt idx="558">
                  <c:v>42075</c:v>
                </c:pt>
                <c:pt idx="559">
                  <c:v>42076</c:v>
                </c:pt>
                <c:pt idx="560">
                  <c:v>42079</c:v>
                </c:pt>
                <c:pt idx="561">
                  <c:v>42080</c:v>
                </c:pt>
                <c:pt idx="562">
                  <c:v>42081</c:v>
                </c:pt>
                <c:pt idx="563">
                  <c:v>42082</c:v>
                </c:pt>
                <c:pt idx="564">
                  <c:v>42083</c:v>
                </c:pt>
                <c:pt idx="565">
                  <c:v>42086</c:v>
                </c:pt>
                <c:pt idx="566">
                  <c:v>42087</c:v>
                </c:pt>
                <c:pt idx="567">
                  <c:v>42088</c:v>
                </c:pt>
                <c:pt idx="568">
                  <c:v>42089</c:v>
                </c:pt>
                <c:pt idx="569">
                  <c:v>42090</c:v>
                </c:pt>
                <c:pt idx="570">
                  <c:v>42093</c:v>
                </c:pt>
                <c:pt idx="571">
                  <c:v>42094</c:v>
                </c:pt>
                <c:pt idx="572">
                  <c:v>42095</c:v>
                </c:pt>
                <c:pt idx="573">
                  <c:v>42096</c:v>
                </c:pt>
                <c:pt idx="574">
                  <c:v>42100</c:v>
                </c:pt>
                <c:pt idx="575">
                  <c:v>42101</c:v>
                </c:pt>
                <c:pt idx="576">
                  <c:v>42102</c:v>
                </c:pt>
                <c:pt idx="577">
                  <c:v>42103</c:v>
                </c:pt>
                <c:pt idx="578">
                  <c:v>42104</c:v>
                </c:pt>
                <c:pt idx="579">
                  <c:v>42107</c:v>
                </c:pt>
                <c:pt idx="580">
                  <c:v>42108</c:v>
                </c:pt>
                <c:pt idx="581">
                  <c:v>42109</c:v>
                </c:pt>
                <c:pt idx="582">
                  <c:v>42110</c:v>
                </c:pt>
                <c:pt idx="583">
                  <c:v>42111</c:v>
                </c:pt>
                <c:pt idx="584">
                  <c:v>42114</c:v>
                </c:pt>
                <c:pt idx="585">
                  <c:v>42115</c:v>
                </c:pt>
                <c:pt idx="586">
                  <c:v>42116</c:v>
                </c:pt>
                <c:pt idx="587">
                  <c:v>42117</c:v>
                </c:pt>
                <c:pt idx="588">
                  <c:v>42118</c:v>
                </c:pt>
                <c:pt idx="589">
                  <c:v>42121</c:v>
                </c:pt>
                <c:pt idx="590">
                  <c:v>42122</c:v>
                </c:pt>
                <c:pt idx="591">
                  <c:v>42123</c:v>
                </c:pt>
                <c:pt idx="592">
                  <c:v>42124</c:v>
                </c:pt>
                <c:pt idx="593">
                  <c:v>42125</c:v>
                </c:pt>
                <c:pt idx="594">
                  <c:v>42128</c:v>
                </c:pt>
                <c:pt idx="595">
                  <c:v>42129</c:v>
                </c:pt>
                <c:pt idx="596">
                  <c:v>42130</c:v>
                </c:pt>
                <c:pt idx="597">
                  <c:v>42131</c:v>
                </c:pt>
                <c:pt idx="598">
                  <c:v>42132</c:v>
                </c:pt>
                <c:pt idx="599">
                  <c:v>42135</c:v>
                </c:pt>
                <c:pt idx="600">
                  <c:v>42136</c:v>
                </c:pt>
                <c:pt idx="601">
                  <c:v>42137</c:v>
                </c:pt>
                <c:pt idx="602">
                  <c:v>42138</c:v>
                </c:pt>
                <c:pt idx="603">
                  <c:v>42139</c:v>
                </c:pt>
                <c:pt idx="604">
                  <c:v>42142</c:v>
                </c:pt>
                <c:pt idx="605">
                  <c:v>42143</c:v>
                </c:pt>
                <c:pt idx="606">
                  <c:v>42144</c:v>
                </c:pt>
                <c:pt idx="607">
                  <c:v>42145</c:v>
                </c:pt>
                <c:pt idx="608">
                  <c:v>42146</c:v>
                </c:pt>
                <c:pt idx="609">
                  <c:v>42150</c:v>
                </c:pt>
                <c:pt idx="610">
                  <c:v>42151</c:v>
                </c:pt>
                <c:pt idx="611">
                  <c:v>42152</c:v>
                </c:pt>
                <c:pt idx="612">
                  <c:v>42153</c:v>
                </c:pt>
                <c:pt idx="613">
                  <c:v>42156</c:v>
                </c:pt>
                <c:pt idx="614">
                  <c:v>42157</c:v>
                </c:pt>
                <c:pt idx="615">
                  <c:v>42158</c:v>
                </c:pt>
                <c:pt idx="616">
                  <c:v>42159</c:v>
                </c:pt>
                <c:pt idx="617">
                  <c:v>42160</c:v>
                </c:pt>
                <c:pt idx="618">
                  <c:v>42163</c:v>
                </c:pt>
                <c:pt idx="619">
                  <c:v>42164</c:v>
                </c:pt>
                <c:pt idx="620">
                  <c:v>42165</c:v>
                </c:pt>
                <c:pt idx="621">
                  <c:v>42166</c:v>
                </c:pt>
                <c:pt idx="622">
                  <c:v>42167</c:v>
                </c:pt>
                <c:pt idx="623">
                  <c:v>42170</c:v>
                </c:pt>
                <c:pt idx="624">
                  <c:v>42171</c:v>
                </c:pt>
                <c:pt idx="625">
                  <c:v>42172</c:v>
                </c:pt>
                <c:pt idx="626">
                  <c:v>42173</c:v>
                </c:pt>
                <c:pt idx="627">
                  <c:v>42174</c:v>
                </c:pt>
                <c:pt idx="628">
                  <c:v>42177</c:v>
                </c:pt>
                <c:pt idx="629">
                  <c:v>42178</c:v>
                </c:pt>
                <c:pt idx="630">
                  <c:v>42179</c:v>
                </c:pt>
                <c:pt idx="631">
                  <c:v>42180</c:v>
                </c:pt>
                <c:pt idx="632">
                  <c:v>42181</c:v>
                </c:pt>
                <c:pt idx="633">
                  <c:v>42184</c:v>
                </c:pt>
                <c:pt idx="634">
                  <c:v>42185</c:v>
                </c:pt>
                <c:pt idx="635">
                  <c:v>42186</c:v>
                </c:pt>
                <c:pt idx="636">
                  <c:v>42187</c:v>
                </c:pt>
                <c:pt idx="637">
                  <c:v>42188</c:v>
                </c:pt>
                <c:pt idx="638">
                  <c:v>42191</c:v>
                </c:pt>
                <c:pt idx="639">
                  <c:v>42192</c:v>
                </c:pt>
                <c:pt idx="640">
                  <c:v>42193</c:v>
                </c:pt>
                <c:pt idx="641">
                  <c:v>42194</c:v>
                </c:pt>
                <c:pt idx="642">
                  <c:v>42195</c:v>
                </c:pt>
                <c:pt idx="643">
                  <c:v>42198</c:v>
                </c:pt>
                <c:pt idx="644">
                  <c:v>42199</c:v>
                </c:pt>
                <c:pt idx="645">
                  <c:v>42200</c:v>
                </c:pt>
                <c:pt idx="646">
                  <c:v>42201</c:v>
                </c:pt>
                <c:pt idx="647">
                  <c:v>42202</c:v>
                </c:pt>
                <c:pt idx="648">
                  <c:v>42205</c:v>
                </c:pt>
                <c:pt idx="649">
                  <c:v>42206</c:v>
                </c:pt>
                <c:pt idx="650">
                  <c:v>42207</c:v>
                </c:pt>
                <c:pt idx="651">
                  <c:v>42208</c:v>
                </c:pt>
                <c:pt idx="652">
                  <c:v>42209</c:v>
                </c:pt>
                <c:pt idx="653">
                  <c:v>42212</c:v>
                </c:pt>
                <c:pt idx="654">
                  <c:v>42213</c:v>
                </c:pt>
                <c:pt idx="655">
                  <c:v>42214</c:v>
                </c:pt>
                <c:pt idx="656">
                  <c:v>42215</c:v>
                </c:pt>
                <c:pt idx="657">
                  <c:v>42216</c:v>
                </c:pt>
                <c:pt idx="658">
                  <c:v>42219</c:v>
                </c:pt>
                <c:pt idx="659">
                  <c:v>42220</c:v>
                </c:pt>
                <c:pt idx="660">
                  <c:v>42221</c:v>
                </c:pt>
                <c:pt idx="661">
                  <c:v>42222</c:v>
                </c:pt>
                <c:pt idx="662">
                  <c:v>42223</c:v>
                </c:pt>
                <c:pt idx="663">
                  <c:v>42226</c:v>
                </c:pt>
                <c:pt idx="664">
                  <c:v>42227</c:v>
                </c:pt>
                <c:pt idx="665">
                  <c:v>42228</c:v>
                </c:pt>
                <c:pt idx="666">
                  <c:v>42229</c:v>
                </c:pt>
                <c:pt idx="667">
                  <c:v>42230</c:v>
                </c:pt>
                <c:pt idx="668">
                  <c:v>42233</c:v>
                </c:pt>
                <c:pt idx="669">
                  <c:v>42234</c:v>
                </c:pt>
                <c:pt idx="670">
                  <c:v>42235</c:v>
                </c:pt>
                <c:pt idx="671">
                  <c:v>42236</c:v>
                </c:pt>
                <c:pt idx="672">
                  <c:v>42237</c:v>
                </c:pt>
                <c:pt idx="673">
                  <c:v>42240</c:v>
                </c:pt>
                <c:pt idx="674">
                  <c:v>42241</c:v>
                </c:pt>
                <c:pt idx="675">
                  <c:v>42242</c:v>
                </c:pt>
                <c:pt idx="676">
                  <c:v>42243</c:v>
                </c:pt>
                <c:pt idx="677">
                  <c:v>42244</c:v>
                </c:pt>
                <c:pt idx="678">
                  <c:v>42247</c:v>
                </c:pt>
                <c:pt idx="679">
                  <c:v>42248</c:v>
                </c:pt>
                <c:pt idx="680">
                  <c:v>42249</c:v>
                </c:pt>
                <c:pt idx="681">
                  <c:v>42250</c:v>
                </c:pt>
                <c:pt idx="682">
                  <c:v>42251</c:v>
                </c:pt>
                <c:pt idx="683">
                  <c:v>42254</c:v>
                </c:pt>
                <c:pt idx="684">
                  <c:v>42255</c:v>
                </c:pt>
                <c:pt idx="685">
                  <c:v>42256</c:v>
                </c:pt>
                <c:pt idx="686">
                  <c:v>42257</c:v>
                </c:pt>
                <c:pt idx="687">
                  <c:v>42258</c:v>
                </c:pt>
                <c:pt idx="688">
                  <c:v>42261</c:v>
                </c:pt>
                <c:pt idx="689">
                  <c:v>42262</c:v>
                </c:pt>
                <c:pt idx="690">
                  <c:v>42263</c:v>
                </c:pt>
                <c:pt idx="691">
                  <c:v>42264</c:v>
                </c:pt>
                <c:pt idx="692">
                  <c:v>42265</c:v>
                </c:pt>
                <c:pt idx="693">
                  <c:v>42268</c:v>
                </c:pt>
                <c:pt idx="694">
                  <c:v>42269</c:v>
                </c:pt>
                <c:pt idx="695">
                  <c:v>42270</c:v>
                </c:pt>
                <c:pt idx="696">
                  <c:v>42271</c:v>
                </c:pt>
                <c:pt idx="697">
                  <c:v>42272</c:v>
                </c:pt>
                <c:pt idx="698">
                  <c:v>42275</c:v>
                </c:pt>
                <c:pt idx="699">
                  <c:v>42276</c:v>
                </c:pt>
                <c:pt idx="700">
                  <c:v>42277</c:v>
                </c:pt>
                <c:pt idx="701">
                  <c:v>42278</c:v>
                </c:pt>
                <c:pt idx="702">
                  <c:v>42279</c:v>
                </c:pt>
                <c:pt idx="703">
                  <c:v>42282</c:v>
                </c:pt>
                <c:pt idx="704">
                  <c:v>42283</c:v>
                </c:pt>
                <c:pt idx="705">
                  <c:v>42284</c:v>
                </c:pt>
                <c:pt idx="706">
                  <c:v>42285</c:v>
                </c:pt>
                <c:pt idx="707">
                  <c:v>42286</c:v>
                </c:pt>
                <c:pt idx="708">
                  <c:v>42289</c:v>
                </c:pt>
                <c:pt idx="709">
                  <c:v>42290</c:v>
                </c:pt>
                <c:pt idx="710">
                  <c:v>42291</c:v>
                </c:pt>
                <c:pt idx="711">
                  <c:v>42292</c:v>
                </c:pt>
                <c:pt idx="712">
                  <c:v>42293</c:v>
                </c:pt>
                <c:pt idx="713">
                  <c:v>42296</c:v>
                </c:pt>
                <c:pt idx="714">
                  <c:v>42297</c:v>
                </c:pt>
                <c:pt idx="715">
                  <c:v>42298</c:v>
                </c:pt>
                <c:pt idx="716">
                  <c:v>42299</c:v>
                </c:pt>
                <c:pt idx="717">
                  <c:v>42300</c:v>
                </c:pt>
                <c:pt idx="718">
                  <c:v>42303</c:v>
                </c:pt>
                <c:pt idx="719">
                  <c:v>42304</c:v>
                </c:pt>
                <c:pt idx="720">
                  <c:v>42305</c:v>
                </c:pt>
                <c:pt idx="721">
                  <c:v>42306</c:v>
                </c:pt>
                <c:pt idx="722">
                  <c:v>42307</c:v>
                </c:pt>
                <c:pt idx="723">
                  <c:v>42310</c:v>
                </c:pt>
                <c:pt idx="724">
                  <c:v>42311</c:v>
                </c:pt>
                <c:pt idx="725">
                  <c:v>42312</c:v>
                </c:pt>
                <c:pt idx="726">
                  <c:v>42313</c:v>
                </c:pt>
                <c:pt idx="727">
                  <c:v>42314</c:v>
                </c:pt>
                <c:pt idx="728">
                  <c:v>42317</c:v>
                </c:pt>
                <c:pt idx="729">
                  <c:v>42318</c:v>
                </c:pt>
                <c:pt idx="730">
                  <c:v>42319</c:v>
                </c:pt>
                <c:pt idx="731">
                  <c:v>42320</c:v>
                </c:pt>
                <c:pt idx="732">
                  <c:v>42321</c:v>
                </c:pt>
                <c:pt idx="733">
                  <c:v>42324</c:v>
                </c:pt>
                <c:pt idx="734">
                  <c:v>42325</c:v>
                </c:pt>
                <c:pt idx="735">
                  <c:v>42326</c:v>
                </c:pt>
                <c:pt idx="736">
                  <c:v>42327</c:v>
                </c:pt>
                <c:pt idx="737">
                  <c:v>42328</c:v>
                </c:pt>
                <c:pt idx="738">
                  <c:v>42331</c:v>
                </c:pt>
                <c:pt idx="739">
                  <c:v>42332</c:v>
                </c:pt>
                <c:pt idx="740">
                  <c:v>42333</c:v>
                </c:pt>
                <c:pt idx="741">
                  <c:v>42334</c:v>
                </c:pt>
                <c:pt idx="742">
                  <c:v>42335</c:v>
                </c:pt>
                <c:pt idx="743">
                  <c:v>42338</c:v>
                </c:pt>
                <c:pt idx="744">
                  <c:v>42339</c:v>
                </c:pt>
                <c:pt idx="745">
                  <c:v>42340</c:v>
                </c:pt>
                <c:pt idx="746">
                  <c:v>42341</c:v>
                </c:pt>
                <c:pt idx="747">
                  <c:v>42342</c:v>
                </c:pt>
                <c:pt idx="748">
                  <c:v>42345</c:v>
                </c:pt>
                <c:pt idx="749">
                  <c:v>42346</c:v>
                </c:pt>
                <c:pt idx="750">
                  <c:v>42347</c:v>
                </c:pt>
                <c:pt idx="751">
                  <c:v>42348</c:v>
                </c:pt>
                <c:pt idx="752">
                  <c:v>42349</c:v>
                </c:pt>
                <c:pt idx="753">
                  <c:v>42352</c:v>
                </c:pt>
                <c:pt idx="754">
                  <c:v>42353</c:v>
                </c:pt>
                <c:pt idx="755">
                  <c:v>42354</c:v>
                </c:pt>
                <c:pt idx="756">
                  <c:v>42355</c:v>
                </c:pt>
                <c:pt idx="757">
                  <c:v>42356</c:v>
                </c:pt>
                <c:pt idx="758">
                  <c:v>42359</c:v>
                </c:pt>
                <c:pt idx="759">
                  <c:v>42360</c:v>
                </c:pt>
                <c:pt idx="760">
                  <c:v>42361</c:v>
                </c:pt>
                <c:pt idx="761">
                  <c:v>42362</c:v>
                </c:pt>
                <c:pt idx="762">
                  <c:v>42366</c:v>
                </c:pt>
                <c:pt idx="763">
                  <c:v>42367</c:v>
                </c:pt>
                <c:pt idx="764">
                  <c:v>42368</c:v>
                </c:pt>
                <c:pt idx="765">
                  <c:v>42369</c:v>
                </c:pt>
                <c:pt idx="766">
                  <c:v>42373</c:v>
                </c:pt>
                <c:pt idx="767">
                  <c:v>42374</c:v>
                </c:pt>
                <c:pt idx="768">
                  <c:v>42375</c:v>
                </c:pt>
                <c:pt idx="769">
                  <c:v>42376</c:v>
                </c:pt>
                <c:pt idx="770">
                  <c:v>42377</c:v>
                </c:pt>
                <c:pt idx="771">
                  <c:v>42380</c:v>
                </c:pt>
                <c:pt idx="772">
                  <c:v>42381</c:v>
                </c:pt>
                <c:pt idx="773">
                  <c:v>42382</c:v>
                </c:pt>
                <c:pt idx="774">
                  <c:v>42383</c:v>
                </c:pt>
                <c:pt idx="775">
                  <c:v>42384</c:v>
                </c:pt>
                <c:pt idx="776">
                  <c:v>42387</c:v>
                </c:pt>
                <c:pt idx="777">
                  <c:v>42388</c:v>
                </c:pt>
                <c:pt idx="778">
                  <c:v>42389</c:v>
                </c:pt>
                <c:pt idx="779">
                  <c:v>42390</c:v>
                </c:pt>
                <c:pt idx="780">
                  <c:v>42391</c:v>
                </c:pt>
                <c:pt idx="781">
                  <c:v>42394</c:v>
                </c:pt>
                <c:pt idx="782">
                  <c:v>42395</c:v>
                </c:pt>
                <c:pt idx="783">
                  <c:v>42396</c:v>
                </c:pt>
                <c:pt idx="784">
                  <c:v>42397</c:v>
                </c:pt>
                <c:pt idx="785">
                  <c:v>42398</c:v>
                </c:pt>
                <c:pt idx="786">
                  <c:v>42401</c:v>
                </c:pt>
                <c:pt idx="787">
                  <c:v>42402</c:v>
                </c:pt>
                <c:pt idx="788">
                  <c:v>42403</c:v>
                </c:pt>
                <c:pt idx="789">
                  <c:v>42404</c:v>
                </c:pt>
                <c:pt idx="790">
                  <c:v>42405</c:v>
                </c:pt>
                <c:pt idx="791">
                  <c:v>42408</c:v>
                </c:pt>
                <c:pt idx="792">
                  <c:v>42409</c:v>
                </c:pt>
                <c:pt idx="793">
                  <c:v>42410</c:v>
                </c:pt>
                <c:pt idx="794">
                  <c:v>42411</c:v>
                </c:pt>
                <c:pt idx="795">
                  <c:v>42412</c:v>
                </c:pt>
                <c:pt idx="796">
                  <c:v>42415</c:v>
                </c:pt>
                <c:pt idx="797">
                  <c:v>42416</c:v>
                </c:pt>
                <c:pt idx="798">
                  <c:v>42417</c:v>
                </c:pt>
                <c:pt idx="799">
                  <c:v>42418</c:v>
                </c:pt>
                <c:pt idx="800">
                  <c:v>42419</c:v>
                </c:pt>
                <c:pt idx="801">
                  <c:v>42422</c:v>
                </c:pt>
                <c:pt idx="802">
                  <c:v>42423</c:v>
                </c:pt>
                <c:pt idx="803">
                  <c:v>42424</c:v>
                </c:pt>
                <c:pt idx="804">
                  <c:v>42425</c:v>
                </c:pt>
                <c:pt idx="805">
                  <c:v>42426</c:v>
                </c:pt>
                <c:pt idx="806">
                  <c:v>42429</c:v>
                </c:pt>
                <c:pt idx="807">
                  <c:v>42430</c:v>
                </c:pt>
                <c:pt idx="808">
                  <c:v>42431</c:v>
                </c:pt>
                <c:pt idx="809">
                  <c:v>42432</c:v>
                </c:pt>
                <c:pt idx="810">
                  <c:v>42433</c:v>
                </c:pt>
                <c:pt idx="811">
                  <c:v>42436</c:v>
                </c:pt>
                <c:pt idx="812">
                  <c:v>42437</c:v>
                </c:pt>
                <c:pt idx="813">
                  <c:v>42438</c:v>
                </c:pt>
                <c:pt idx="814">
                  <c:v>42439</c:v>
                </c:pt>
                <c:pt idx="815">
                  <c:v>42440</c:v>
                </c:pt>
                <c:pt idx="816">
                  <c:v>42443</c:v>
                </c:pt>
                <c:pt idx="817">
                  <c:v>42444</c:v>
                </c:pt>
                <c:pt idx="818">
                  <c:v>42445</c:v>
                </c:pt>
                <c:pt idx="819">
                  <c:v>42446</c:v>
                </c:pt>
                <c:pt idx="820">
                  <c:v>42447</c:v>
                </c:pt>
                <c:pt idx="821">
                  <c:v>42450</c:v>
                </c:pt>
                <c:pt idx="822">
                  <c:v>42451</c:v>
                </c:pt>
                <c:pt idx="823">
                  <c:v>42452</c:v>
                </c:pt>
                <c:pt idx="824">
                  <c:v>42453</c:v>
                </c:pt>
                <c:pt idx="825">
                  <c:v>42457</c:v>
                </c:pt>
                <c:pt idx="826">
                  <c:v>42458</c:v>
                </c:pt>
                <c:pt idx="827">
                  <c:v>42459</c:v>
                </c:pt>
                <c:pt idx="828">
                  <c:v>42460</c:v>
                </c:pt>
                <c:pt idx="829">
                  <c:v>42461</c:v>
                </c:pt>
                <c:pt idx="830">
                  <c:v>42464</c:v>
                </c:pt>
                <c:pt idx="831">
                  <c:v>42465</c:v>
                </c:pt>
                <c:pt idx="832">
                  <c:v>42466</c:v>
                </c:pt>
                <c:pt idx="833">
                  <c:v>42467</c:v>
                </c:pt>
                <c:pt idx="834">
                  <c:v>42468</c:v>
                </c:pt>
                <c:pt idx="835">
                  <c:v>42471</c:v>
                </c:pt>
                <c:pt idx="836">
                  <c:v>42472</c:v>
                </c:pt>
                <c:pt idx="837">
                  <c:v>42473</c:v>
                </c:pt>
                <c:pt idx="838">
                  <c:v>42474</c:v>
                </c:pt>
                <c:pt idx="839">
                  <c:v>42475</c:v>
                </c:pt>
                <c:pt idx="840">
                  <c:v>42478</c:v>
                </c:pt>
                <c:pt idx="841">
                  <c:v>42479</c:v>
                </c:pt>
                <c:pt idx="842">
                  <c:v>42480</c:v>
                </c:pt>
                <c:pt idx="843">
                  <c:v>42481</c:v>
                </c:pt>
                <c:pt idx="844">
                  <c:v>42482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42492</c:v>
                </c:pt>
                <c:pt idx="851">
                  <c:v>42493</c:v>
                </c:pt>
                <c:pt idx="852">
                  <c:v>42494</c:v>
                </c:pt>
                <c:pt idx="853">
                  <c:v>42495</c:v>
                </c:pt>
                <c:pt idx="854">
                  <c:v>42496</c:v>
                </c:pt>
                <c:pt idx="855">
                  <c:v>42499</c:v>
                </c:pt>
                <c:pt idx="856">
                  <c:v>42500</c:v>
                </c:pt>
                <c:pt idx="857">
                  <c:v>42501</c:v>
                </c:pt>
                <c:pt idx="858">
                  <c:v>42502</c:v>
                </c:pt>
                <c:pt idx="859">
                  <c:v>42503</c:v>
                </c:pt>
                <c:pt idx="860">
                  <c:v>42506</c:v>
                </c:pt>
                <c:pt idx="861">
                  <c:v>42507</c:v>
                </c:pt>
                <c:pt idx="862">
                  <c:v>42508</c:v>
                </c:pt>
                <c:pt idx="863">
                  <c:v>42509</c:v>
                </c:pt>
                <c:pt idx="864">
                  <c:v>42510</c:v>
                </c:pt>
                <c:pt idx="865">
                  <c:v>42513</c:v>
                </c:pt>
                <c:pt idx="866">
                  <c:v>42514</c:v>
                </c:pt>
                <c:pt idx="867">
                  <c:v>42515</c:v>
                </c:pt>
                <c:pt idx="868">
                  <c:v>42516</c:v>
                </c:pt>
                <c:pt idx="869">
                  <c:v>42517</c:v>
                </c:pt>
                <c:pt idx="870">
                  <c:v>42521</c:v>
                </c:pt>
                <c:pt idx="871">
                  <c:v>42522</c:v>
                </c:pt>
                <c:pt idx="872">
                  <c:v>42523</c:v>
                </c:pt>
                <c:pt idx="873">
                  <c:v>42524</c:v>
                </c:pt>
                <c:pt idx="874">
                  <c:v>42527</c:v>
                </c:pt>
                <c:pt idx="875">
                  <c:v>42528</c:v>
                </c:pt>
                <c:pt idx="876">
                  <c:v>42529</c:v>
                </c:pt>
                <c:pt idx="877">
                  <c:v>42530</c:v>
                </c:pt>
                <c:pt idx="878">
                  <c:v>42531</c:v>
                </c:pt>
                <c:pt idx="879">
                  <c:v>42534</c:v>
                </c:pt>
                <c:pt idx="880">
                  <c:v>42535</c:v>
                </c:pt>
                <c:pt idx="881">
                  <c:v>42536</c:v>
                </c:pt>
                <c:pt idx="882">
                  <c:v>42537</c:v>
                </c:pt>
                <c:pt idx="883">
                  <c:v>42538</c:v>
                </c:pt>
                <c:pt idx="884">
                  <c:v>42541</c:v>
                </c:pt>
                <c:pt idx="885">
                  <c:v>42542</c:v>
                </c:pt>
                <c:pt idx="886">
                  <c:v>42543</c:v>
                </c:pt>
                <c:pt idx="887">
                  <c:v>42544</c:v>
                </c:pt>
                <c:pt idx="888">
                  <c:v>42545</c:v>
                </c:pt>
                <c:pt idx="889">
                  <c:v>42548</c:v>
                </c:pt>
                <c:pt idx="890">
                  <c:v>42549</c:v>
                </c:pt>
                <c:pt idx="891">
                  <c:v>42550</c:v>
                </c:pt>
                <c:pt idx="892">
                  <c:v>42551</c:v>
                </c:pt>
                <c:pt idx="893">
                  <c:v>42552</c:v>
                </c:pt>
                <c:pt idx="894">
                  <c:v>42555</c:v>
                </c:pt>
                <c:pt idx="895">
                  <c:v>42556</c:v>
                </c:pt>
                <c:pt idx="896">
                  <c:v>42557</c:v>
                </c:pt>
                <c:pt idx="897">
                  <c:v>42558</c:v>
                </c:pt>
                <c:pt idx="898">
                  <c:v>42559</c:v>
                </c:pt>
                <c:pt idx="899">
                  <c:v>42562</c:v>
                </c:pt>
                <c:pt idx="900">
                  <c:v>42563</c:v>
                </c:pt>
                <c:pt idx="901">
                  <c:v>42564</c:v>
                </c:pt>
                <c:pt idx="902">
                  <c:v>42565</c:v>
                </c:pt>
                <c:pt idx="903">
                  <c:v>42566</c:v>
                </c:pt>
                <c:pt idx="904">
                  <c:v>42569</c:v>
                </c:pt>
                <c:pt idx="905">
                  <c:v>42570</c:v>
                </c:pt>
                <c:pt idx="906">
                  <c:v>42571</c:v>
                </c:pt>
                <c:pt idx="907">
                  <c:v>42572</c:v>
                </c:pt>
                <c:pt idx="908">
                  <c:v>42573</c:v>
                </c:pt>
                <c:pt idx="909">
                  <c:v>42576</c:v>
                </c:pt>
                <c:pt idx="910">
                  <c:v>42577</c:v>
                </c:pt>
                <c:pt idx="911">
                  <c:v>42578</c:v>
                </c:pt>
                <c:pt idx="912">
                  <c:v>42579</c:v>
                </c:pt>
                <c:pt idx="913">
                  <c:v>42580</c:v>
                </c:pt>
                <c:pt idx="914">
                  <c:v>42583</c:v>
                </c:pt>
                <c:pt idx="915">
                  <c:v>42584</c:v>
                </c:pt>
                <c:pt idx="916">
                  <c:v>42585</c:v>
                </c:pt>
                <c:pt idx="917">
                  <c:v>42586</c:v>
                </c:pt>
                <c:pt idx="918">
                  <c:v>42587</c:v>
                </c:pt>
                <c:pt idx="919">
                  <c:v>42590</c:v>
                </c:pt>
                <c:pt idx="920">
                  <c:v>42591</c:v>
                </c:pt>
                <c:pt idx="921">
                  <c:v>42592</c:v>
                </c:pt>
                <c:pt idx="922">
                  <c:v>42593</c:v>
                </c:pt>
                <c:pt idx="923">
                  <c:v>42594</c:v>
                </c:pt>
                <c:pt idx="924">
                  <c:v>42597</c:v>
                </c:pt>
                <c:pt idx="925">
                  <c:v>42598</c:v>
                </c:pt>
                <c:pt idx="926">
                  <c:v>42599</c:v>
                </c:pt>
                <c:pt idx="927">
                  <c:v>42600</c:v>
                </c:pt>
                <c:pt idx="928">
                  <c:v>42601</c:v>
                </c:pt>
                <c:pt idx="929">
                  <c:v>42604</c:v>
                </c:pt>
                <c:pt idx="930">
                  <c:v>42605</c:v>
                </c:pt>
                <c:pt idx="931">
                  <c:v>42606</c:v>
                </c:pt>
                <c:pt idx="932">
                  <c:v>42607</c:v>
                </c:pt>
                <c:pt idx="933">
                  <c:v>42608</c:v>
                </c:pt>
                <c:pt idx="934">
                  <c:v>42611</c:v>
                </c:pt>
                <c:pt idx="935">
                  <c:v>42612</c:v>
                </c:pt>
                <c:pt idx="936">
                  <c:v>42613</c:v>
                </c:pt>
                <c:pt idx="937">
                  <c:v>42614</c:v>
                </c:pt>
                <c:pt idx="938">
                  <c:v>42615</c:v>
                </c:pt>
                <c:pt idx="939">
                  <c:v>42618</c:v>
                </c:pt>
                <c:pt idx="940">
                  <c:v>42619</c:v>
                </c:pt>
                <c:pt idx="941">
                  <c:v>42620</c:v>
                </c:pt>
                <c:pt idx="942">
                  <c:v>42621</c:v>
                </c:pt>
                <c:pt idx="943">
                  <c:v>42622</c:v>
                </c:pt>
                <c:pt idx="944">
                  <c:v>42625</c:v>
                </c:pt>
                <c:pt idx="945">
                  <c:v>42626</c:v>
                </c:pt>
                <c:pt idx="946">
                  <c:v>42627</c:v>
                </c:pt>
                <c:pt idx="947">
                  <c:v>42628</c:v>
                </c:pt>
                <c:pt idx="948">
                  <c:v>42629</c:v>
                </c:pt>
                <c:pt idx="949">
                  <c:v>42632</c:v>
                </c:pt>
                <c:pt idx="950">
                  <c:v>42633</c:v>
                </c:pt>
                <c:pt idx="951">
                  <c:v>42634</c:v>
                </c:pt>
                <c:pt idx="952">
                  <c:v>42635</c:v>
                </c:pt>
                <c:pt idx="953">
                  <c:v>42636</c:v>
                </c:pt>
                <c:pt idx="954">
                  <c:v>42639</c:v>
                </c:pt>
                <c:pt idx="955">
                  <c:v>42640</c:v>
                </c:pt>
                <c:pt idx="956">
                  <c:v>42641</c:v>
                </c:pt>
                <c:pt idx="957">
                  <c:v>42642</c:v>
                </c:pt>
                <c:pt idx="958">
                  <c:v>42643</c:v>
                </c:pt>
                <c:pt idx="959">
                  <c:v>42646</c:v>
                </c:pt>
                <c:pt idx="960">
                  <c:v>42647</c:v>
                </c:pt>
                <c:pt idx="961">
                  <c:v>42648</c:v>
                </c:pt>
                <c:pt idx="962">
                  <c:v>42649</c:v>
                </c:pt>
                <c:pt idx="963">
                  <c:v>42650</c:v>
                </c:pt>
                <c:pt idx="964">
                  <c:v>42653</c:v>
                </c:pt>
                <c:pt idx="965">
                  <c:v>42654</c:v>
                </c:pt>
                <c:pt idx="966">
                  <c:v>42655</c:v>
                </c:pt>
                <c:pt idx="967">
                  <c:v>42656</c:v>
                </c:pt>
                <c:pt idx="968">
                  <c:v>42657</c:v>
                </c:pt>
                <c:pt idx="969">
                  <c:v>42660</c:v>
                </c:pt>
                <c:pt idx="970">
                  <c:v>42661</c:v>
                </c:pt>
                <c:pt idx="971">
                  <c:v>42662</c:v>
                </c:pt>
                <c:pt idx="972">
                  <c:v>42663</c:v>
                </c:pt>
                <c:pt idx="973">
                  <c:v>42664</c:v>
                </c:pt>
                <c:pt idx="974">
                  <c:v>42667</c:v>
                </c:pt>
                <c:pt idx="975">
                  <c:v>42668</c:v>
                </c:pt>
                <c:pt idx="976">
                  <c:v>42669</c:v>
                </c:pt>
                <c:pt idx="977">
                  <c:v>42670</c:v>
                </c:pt>
                <c:pt idx="978">
                  <c:v>42671</c:v>
                </c:pt>
                <c:pt idx="979">
                  <c:v>42674</c:v>
                </c:pt>
                <c:pt idx="980">
                  <c:v>42675</c:v>
                </c:pt>
                <c:pt idx="981">
                  <c:v>42676</c:v>
                </c:pt>
                <c:pt idx="982">
                  <c:v>42677</c:v>
                </c:pt>
                <c:pt idx="983">
                  <c:v>42678</c:v>
                </c:pt>
                <c:pt idx="984">
                  <c:v>42681</c:v>
                </c:pt>
                <c:pt idx="985">
                  <c:v>42682</c:v>
                </c:pt>
                <c:pt idx="986">
                  <c:v>42683</c:v>
                </c:pt>
                <c:pt idx="987">
                  <c:v>42684</c:v>
                </c:pt>
                <c:pt idx="988">
                  <c:v>42685</c:v>
                </c:pt>
                <c:pt idx="989">
                  <c:v>42688</c:v>
                </c:pt>
                <c:pt idx="990">
                  <c:v>42689</c:v>
                </c:pt>
                <c:pt idx="991">
                  <c:v>42690</c:v>
                </c:pt>
                <c:pt idx="992">
                  <c:v>42691</c:v>
                </c:pt>
                <c:pt idx="993">
                  <c:v>42692</c:v>
                </c:pt>
                <c:pt idx="994">
                  <c:v>42695</c:v>
                </c:pt>
                <c:pt idx="995">
                  <c:v>42696</c:v>
                </c:pt>
                <c:pt idx="996">
                  <c:v>42697</c:v>
                </c:pt>
                <c:pt idx="997">
                  <c:v>42698</c:v>
                </c:pt>
                <c:pt idx="998">
                  <c:v>42699</c:v>
                </c:pt>
                <c:pt idx="999">
                  <c:v>42702</c:v>
                </c:pt>
                <c:pt idx="1000">
                  <c:v>42703</c:v>
                </c:pt>
                <c:pt idx="1001">
                  <c:v>42704</c:v>
                </c:pt>
                <c:pt idx="1002">
                  <c:v>42705</c:v>
                </c:pt>
                <c:pt idx="1003">
                  <c:v>42706</c:v>
                </c:pt>
                <c:pt idx="1004">
                  <c:v>42709</c:v>
                </c:pt>
                <c:pt idx="1005">
                  <c:v>42710</c:v>
                </c:pt>
                <c:pt idx="1006">
                  <c:v>42711</c:v>
                </c:pt>
                <c:pt idx="1007">
                  <c:v>42712</c:v>
                </c:pt>
                <c:pt idx="1008">
                  <c:v>42713</c:v>
                </c:pt>
                <c:pt idx="1009">
                  <c:v>42716</c:v>
                </c:pt>
                <c:pt idx="1010">
                  <c:v>42717</c:v>
                </c:pt>
                <c:pt idx="1011">
                  <c:v>42718</c:v>
                </c:pt>
                <c:pt idx="1012">
                  <c:v>42719</c:v>
                </c:pt>
                <c:pt idx="1013">
                  <c:v>42720</c:v>
                </c:pt>
                <c:pt idx="1014">
                  <c:v>42723</c:v>
                </c:pt>
                <c:pt idx="1015">
                  <c:v>42724</c:v>
                </c:pt>
                <c:pt idx="1016">
                  <c:v>42725</c:v>
                </c:pt>
                <c:pt idx="1017">
                  <c:v>42726</c:v>
                </c:pt>
                <c:pt idx="1018">
                  <c:v>42727</c:v>
                </c:pt>
                <c:pt idx="1019">
                  <c:v>42731</c:v>
                </c:pt>
                <c:pt idx="1020">
                  <c:v>42732</c:v>
                </c:pt>
                <c:pt idx="1021">
                  <c:v>42733</c:v>
                </c:pt>
                <c:pt idx="1022">
                  <c:v>42734</c:v>
                </c:pt>
                <c:pt idx="1023">
                  <c:v>42738</c:v>
                </c:pt>
                <c:pt idx="1024">
                  <c:v>42739</c:v>
                </c:pt>
                <c:pt idx="1025">
                  <c:v>42740</c:v>
                </c:pt>
                <c:pt idx="1026">
                  <c:v>42741</c:v>
                </c:pt>
                <c:pt idx="1027">
                  <c:v>42744</c:v>
                </c:pt>
                <c:pt idx="1028">
                  <c:v>42745</c:v>
                </c:pt>
                <c:pt idx="1029">
                  <c:v>42746</c:v>
                </c:pt>
                <c:pt idx="1030">
                  <c:v>42747</c:v>
                </c:pt>
                <c:pt idx="1031">
                  <c:v>42748</c:v>
                </c:pt>
                <c:pt idx="1032">
                  <c:v>42751</c:v>
                </c:pt>
                <c:pt idx="1033">
                  <c:v>42752</c:v>
                </c:pt>
                <c:pt idx="1034">
                  <c:v>42753</c:v>
                </c:pt>
                <c:pt idx="1035">
                  <c:v>42754</c:v>
                </c:pt>
                <c:pt idx="1036">
                  <c:v>42755</c:v>
                </c:pt>
                <c:pt idx="1037">
                  <c:v>42758</c:v>
                </c:pt>
                <c:pt idx="1038">
                  <c:v>42759</c:v>
                </c:pt>
                <c:pt idx="1039">
                  <c:v>42760</c:v>
                </c:pt>
                <c:pt idx="1040">
                  <c:v>42761</c:v>
                </c:pt>
                <c:pt idx="1041">
                  <c:v>42762</c:v>
                </c:pt>
                <c:pt idx="1042">
                  <c:v>42765</c:v>
                </c:pt>
                <c:pt idx="1043">
                  <c:v>42766</c:v>
                </c:pt>
                <c:pt idx="1044">
                  <c:v>42767</c:v>
                </c:pt>
                <c:pt idx="1045">
                  <c:v>42768</c:v>
                </c:pt>
                <c:pt idx="1046">
                  <c:v>42769</c:v>
                </c:pt>
                <c:pt idx="1047">
                  <c:v>42772</c:v>
                </c:pt>
                <c:pt idx="1048">
                  <c:v>42773</c:v>
                </c:pt>
                <c:pt idx="1049">
                  <c:v>42774</c:v>
                </c:pt>
                <c:pt idx="1050">
                  <c:v>42775</c:v>
                </c:pt>
                <c:pt idx="1051">
                  <c:v>42776</c:v>
                </c:pt>
                <c:pt idx="1052">
                  <c:v>42779</c:v>
                </c:pt>
                <c:pt idx="1053">
                  <c:v>42780</c:v>
                </c:pt>
                <c:pt idx="1054">
                  <c:v>42781</c:v>
                </c:pt>
                <c:pt idx="1055">
                  <c:v>42782</c:v>
                </c:pt>
                <c:pt idx="1056">
                  <c:v>42783</c:v>
                </c:pt>
                <c:pt idx="1057">
                  <c:v>42786</c:v>
                </c:pt>
                <c:pt idx="1058">
                  <c:v>42787</c:v>
                </c:pt>
                <c:pt idx="1059">
                  <c:v>42788</c:v>
                </c:pt>
                <c:pt idx="1060">
                  <c:v>42789</c:v>
                </c:pt>
                <c:pt idx="1061">
                  <c:v>42790</c:v>
                </c:pt>
                <c:pt idx="1062">
                  <c:v>42793</c:v>
                </c:pt>
                <c:pt idx="1063">
                  <c:v>42794</c:v>
                </c:pt>
                <c:pt idx="1064">
                  <c:v>42795</c:v>
                </c:pt>
                <c:pt idx="1065">
                  <c:v>42796</c:v>
                </c:pt>
                <c:pt idx="1066">
                  <c:v>42797</c:v>
                </c:pt>
                <c:pt idx="1067">
                  <c:v>42800</c:v>
                </c:pt>
                <c:pt idx="1068">
                  <c:v>42801</c:v>
                </c:pt>
                <c:pt idx="1069">
                  <c:v>42802</c:v>
                </c:pt>
                <c:pt idx="1070">
                  <c:v>42803</c:v>
                </c:pt>
                <c:pt idx="1071">
                  <c:v>42804</c:v>
                </c:pt>
                <c:pt idx="1072">
                  <c:v>42807</c:v>
                </c:pt>
                <c:pt idx="1073">
                  <c:v>42808</c:v>
                </c:pt>
                <c:pt idx="1074">
                  <c:v>42809</c:v>
                </c:pt>
                <c:pt idx="1075">
                  <c:v>42810</c:v>
                </c:pt>
                <c:pt idx="1076">
                  <c:v>42811</c:v>
                </c:pt>
                <c:pt idx="1077">
                  <c:v>42814</c:v>
                </c:pt>
                <c:pt idx="1078">
                  <c:v>42815</c:v>
                </c:pt>
                <c:pt idx="1079">
                  <c:v>42816</c:v>
                </c:pt>
                <c:pt idx="1080">
                  <c:v>42817</c:v>
                </c:pt>
                <c:pt idx="1081">
                  <c:v>42818</c:v>
                </c:pt>
                <c:pt idx="1082">
                  <c:v>42821</c:v>
                </c:pt>
                <c:pt idx="1083">
                  <c:v>42822</c:v>
                </c:pt>
                <c:pt idx="1084">
                  <c:v>42823</c:v>
                </c:pt>
                <c:pt idx="1085">
                  <c:v>42824</c:v>
                </c:pt>
                <c:pt idx="1086">
                  <c:v>42825</c:v>
                </c:pt>
                <c:pt idx="1087">
                  <c:v>42828</c:v>
                </c:pt>
                <c:pt idx="1088">
                  <c:v>42829</c:v>
                </c:pt>
                <c:pt idx="1089">
                  <c:v>42830</c:v>
                </c:pt>
                <c:pt idx="1090">
                  <c:v>42831</c:v>
                </c:pt>
                <c:pt idx="1091">
                  <c:v>42832</c:v>
                </c:pt>
                <c:pt idx="1092">
                  <c:v>42835</c:v>
                </c:pt>
                <c:pt idx="1093">
                  <c:v>42836</c:v>
                </c:pt>
                <c:pt idx="1094">
                  <c:v>42837</c:v>
                </c:pt>
                <c:pt idx="1095">
                  <c:v>42838</c:v>
                </c:pt>
                <c:pt idx="1096">
                  <c:v>42842</c:v>
                </c:pt>
                <c:pt idx="1097">
                  <c:v>42843</c:v>
                </c:pt>
                <c:pt idx="1098">
                  <c:v>42844</c:v>
                </c:pt>
                <c:pt idx="1099">
                  <c:v>42845</c:v>
                </c:pt>
                <c:pt idx="1100">
                  <c:v>42846</c:v>
                </c:pt>
                <c:pt idx="1101">
                  <c:v>42849</c:v>
                </c:pt>
                <c:pt idx="1102">
                  <c:v>42850</c:v>
                </c:pt>
                <c:pt idx="1103">
                  <c:v>42851</c:v>
                </c:pt>
                <c:pt idx="1104">
                  <c:v>42852</c:v>
                </c:pt>
                <c:pt idx="1105">
                  <c:v>42853</c:v>
                </c:pt>
                <c:pt idx="1106">
                  <c:v>42856</c:v>
                </c:pt>
                <c:pt idx="1107">
                  <c:v>42857</c:v>
                </c:pt>
                <c:pt idx="1108">
                  <c:v>42858</c:v>
                </c:pt>
                <c:pt idx="1109">
                  <c:v>42859</c:v>
                </c:pt>
                <c:pt idx="1110">
                  <c:v>42860</c:v>
                </c:pt>
                <c:pt idx="1111">
                  <c:v>42863</c:v>
                </c:pt>
                <c:pt idx="1112">
                  <c:v>42864</c:v>
                </c:pt>
                <c:pt idx="1113">
                  <c:v>42865</c:v>
                </c:pt>
                <c:pt idx="1114">
                  <c:v>42866</c:v>
                </c:pt>
                <c:pt idx="1115">
                  <c:v>42867</c:v>
                </c:pt>
                <c:pt idx="1116">
                  <c:v>42870</c:v>
                </c:pt>
                <c:pt idx="1117">
                  <c:v>42871</c:v>
                </c:pt>
                <c:pt idx="1118">
                  <c:v>42872</c:v>
                </c:pt>
                <c:pt idx="1119">
                  <c:v>42873</c:v>
                </c:pt>
                <c:pt idx="1120">
                  <c:v>42874</c:v>
                </c:pt>
                <c:pt idx="1121">
                  <c:v>42877</c:v>
                </c:pt>
                <c:pt idx="1122">
                  <c:v>42878</c:v>
                </c:pt>
                <c:pt idx="1123">
                  <c:v>42879</c:v>
                </c:pt>
                <c:pt idx="1124">
                  <c:v>42880</c:v>
                </c:pt>
                <c:pt idx="1125">
                  <c:v>42881</c:v>
                </c:pt>
                <c:pt idx="1126">
                  <c:v>42885</c:v>
                </c:pt>
                <c:pt idx="1127">
                  <c:v>42886</c:v>
                </c:pt>
                <c:pt idx="1128">
                  <c:v>42887</c:v>
                </c:pt>
                <c:pt idx="1129">
                  <c:v>42888</c:v>
                </c:pt>
                <c:pt idx="1130">
                  <c:v>42891</c:v>
                </c:pt>
                <c:pt idx="1131">
                  <c:v>42892</c:v>
                </c:pt>
                <c:pt idx="1132">
                  <c:v>42893</c:v>
                </c:pt>
                <c:pt idx="1133">
                  <c:v>42894</c:v>
                </c:pt>
                <c:pt idx="1134">
                  <c:v>42895</c:v>
                </c:pt>
                <c:pt idx="1135">
                  <c:v>42898</c:v>
                </c:pt>
                <c:pt idx="1136">
                  <c:v>42899</c:v>
                </c:pt>
                <c:pt idx="1137">
                  <c:v>42900</c:v>
                </c:pt>
                <c:pt idx="1138">
                  <c:v>42901</c:v>
                </c:pt>
                <c:pt idx="1139">
                  <c:v>42902</c:v>
                </c:pt>
                <c:pt idx="1140">
                  <c:v>42905</c:v>
                </c:pt>
                <c:pt idx="1141">
                  <c:v>42906</c:v>
                </c:pt>
                <c:pt idx="1142">
                  <c:v>42907</c:v>
                </c:pt>
                <c:pt idx="1143">
                  <c:v>42908</c:v>
                </c:pt>
                <c:pt idx="1144">
                  <c:v>42909</c:v>
                </c:pt>
                <c:pt idx="1145">
                  <c:v>42912</c:v>
                </c:pt>
                <c:pt idx="1146">
                  <c:v>42913</c:v>
                </c:pt>
                <c:pt idx="1147">
                  <c:v>42914</c:v>
                </c:pt>
                <c:pt idx="1148">
                  <c:v>42915</c:v>
                </c:pt>
                <c:pt idx="1149">
                  <c:v>42916</c:v>
                </c:pt>
                <c:pt idx="1150">
                  <c:v>42919</c:v>
                </c:pt>
                <c:pt idx="1151">
                  <c:v>42920</c:v>
                </c:pt>
                <c:pt idx="1152">
                  <c:v>42921</c:v>
                </c:pt>
                <c:pt idx="1153">
                  <c:v>42922</c:v>
                </c:pt>
                <c:pt idx="1154">
                  <c:v>42923</c:v>
                </c:pt>
                <c:pt idx="1155">
                  <c:v>42926</c:v>
                </c:pt>
                <c:pt idx="1156">
                  <c:v>42927</c:v>
                </c:pt>
                <c:pt idx="1157">
                  <c:v>42928</c:v>
                </c:pt>
                <c:pt idx="1158">
                  <c:v>42929</c:v>
                </c:pt>
                <c:pt idx="1159">
                  <c:v>42930</c:v>
                </c:pt>
                <c:pt idx="1160">
                  <c:v>42933</c:v>
                </c:pt>
                <c:pt idx="1161">
                  <c:v>42934</c:v>
                </c:pt>
                <c:pt idx="1162">
                  <c:v>42935</c:v>
                </c:pt>
                <c:pt idx="1163">
                  <c:v>42936</c:v>
                </c:pt>
                <c:pt idx="1164">
                  <c:v>42937</c:v>
                </c:pt>
                <c:pt idx="1165">
                  <c:v>42940</c:v>
                </c:pt>
                <c:pt idx="1166">
                  <c:v>42941</c:v>
                </c:pt>
                <c:pt idx="1167">
                  <c:v>42942</c:v>
                </c:pt>
                <c:pt idx="1168">
                  <c:v>42943</c:v>
                </c:pt>
                <c:pt idx="1169">
                  <c:v>42944</c:v>
                </c:pt>
                <c:pt idx="1170">
                  <c:v>42947</c:v>
                </c:pt>
                <c:pt idx="1171">
                  <c:v>42948</c:v>
                </c:pt>
                <c:pt idx="1172">
                  <c:v>42949</c:v>
                </c:pt>
                <c:pt idx="1173">
                  <c:v>42950</c:v>
                </c:pt>
                <c:pt idx="1174">
                  <c:v>42951</c:v>
                </c:pt>
                <c:pt idx="1175">
                  <c:v>42954</c:v>
                </c:pt>
                <c:pt idx="1176">
                  <c:v>42955</c:v>
                </c:pt>
                <c:pt idx="1177">
                  <c:v>42956</c:v>
                </c:pt>
                <c:pt idx="1178">
                  <c:v>42957</c:v>
                </c:pt>
                <c:pt idx="1179">
                  <c:v>42958</c:v>
                </c:pt>
                <c:pt idx="1180">
                  <c:v>42961</c:v>
                </c:pt>
                <c:pt idx="1181">
                  <c:v>42962</c:v>
                </c:pt>
                <c:pt idx="1182">
                  <c:v>42963</c:v>
                </c:pt>
                <c:pt idx="1183">
                  <c:v>42964</c:v>
                </c:pt>
                <c:pt idx="1184">
                  <c:v>42965</c:v>
                </c:pt>
                <c:pt idx="1185">
                  <c:v>42968</c:v>
                </c:pt>
                <c:pt idx="1186">
                  <c:v>42969</c:v>
                </c:pt>
                <c:pt idx="1187">
                  <c:v>42970</c:v>
                </c:pt>
                <c:pt idx="1188">
                  <c:v>42971</c:v>
                </c:pt>
                <c:pt idx="1189">
                  <c:v>42972</c:v>
                </c:pt>
                <c:pt idx="1190">
                  <c:v>42975</c:v>
                </c:pt>
                <c:pt idx="1191">
                  <c:v>42976</c:v>
                </c:pt>
                <c:pt idx="1192">
                  <c:v>42977</c:v>
                </c:pt>
                <c:pt idx="1193">
                  <c:v>42978</c:v>
                </c:pt>
                <c:pt idx="1194">
                  <c:v>42979</c:v>
                </c:pt>
                <c:pt idx="1196">
                  <c:v>42983</c:v>
                </c:pt>
                <c:pt idx="1197">
                  <c:v>42984</c:v>
                </c:pt>
                <c:pt idx="1198">
                  <c:v>42985</c:v>
                </c:pt>
                <c:pt idx="1199">
                  <c:v>42986</c:v>
                </c:pt>
                <c:pt idx="1200">
                  <c:v>42989</c:v>
                </c:pt>
                <c:pt idx="1201">
                  <c:v>42990</c:v>
                </c:pt>
                <c:pt idx="1202">
                  <c:v>42991</c:v>
                </c:pt>
                <c:pt idx="1203">
                  <c:v>42992</c:v>
                </c:pt>
                <c:pt idx="1204">
                  <c:v>42993</c:v>
                </c:pt>
                <c:pt idx="1205">
                  <c:v>42996</c:v>
                </c:pt>
                <c:pt idx="1206">
                  <c:v>42997</c:v>
                </c:pt>
                <c:pt idx="1207">
                  <c:v>42998</c:v>
                </c:pt>
                <c:pt idx="1208">
                  <c:v>42999</c:v>
                </c:pt>
                <c:pt idx="1209">
                  <c:v>43000</c:v>
                </c:pt>
                <c:pt idx="1210">
                  <c:v>43003</c:v>
                </c:pt>
                <c:pt idx="1211">
                  <c:v>43004</c:v>
                </c:pt>
                <c:pt idx="1212">
                  <c:v>43005</c:v>
                </c:pt>
                <c:pt idx="1213">
                  <c:v>43006</c:v>
                </c:pt>
                <c:pt idx="1214">
                  <c:v>43007</c:v>
                </c:pt>
                <c:pt idx="1215">
                  <c:v>43010</c:v>
                </c:pt>
                <c:pt idx="1216">
                  <c:v>43011</c:v>
                </c:pt>
                <c:pt idx="1217">
                  <c:v>43012</c:v>
                </c:pt>
                <c:pt idx="1218">
                  <c:v>43013</c:v>
                </c:pt>
                <c:pt idx="1219">
                  <c:v>43014</c:v>
                </c:pt>
                <c:pt idx="1220">
                  <c:v>43017</c:v>
                </c:pt>
                <c:pt idx="1221">
                  <c:v>43018</c:v>
                </c:pt>
                <c:pt idx="1222">
                  <c:v>43019</c:v>
                </c:pt>
                <c:pt idx="1223">
                  <c:v>43020</c:v>
                </c:pt>
                <c:pt idx="1224">
                  <c:v>43021</c:v>
                </c:pt>
                <c:pt idx="1225">
                  <c:v>43024</c:v>
                </c:pt>
                <c:pt idx="1226">
                  <c:v>43025</c:v>
                </c:pt>
                <c:pt idx="1227">
                  <c:v>43026</c:v>
                </c:pt>
                <c:pt idx="1228">
                  <c:v>43027</c:v>
                </c:pt>
                <c:pt idx="1229">
                  <c:v>43028</c:v>
                </c:pt>
                <c:pt idx="1230">
                  <c:v>43031</c:v>
                </c:pt>
                <c:pt idx="1231">
                  <c:v>43032</c:v>
                </c:pt>
                <c:pt idx="1232">
                  <c:v>43033</c:v>
                </c:pt>
                <c:pt idx="1233">
                  <c:v>43034</c:v>
                </c:pt>
                <c:pt idx="1234">
                  <c:v>43035</c:v>
                </c:pt>
                <c:pt idx="1235">
                  <c:v>43038</c:v>
                </c:pt>
                <c:pt idx="1236">
                  <c:v>43039</c:v>
                </c:pt>
                <c:pt idx="1237">
                  <c:v>43040</c:v>
                </c:pt>
                <c:pt idx="1238">
                  <c:v>43041</c:v>
                </c:pt>
                <c:pt idx="1239">
                  <c:v>43042</c:v>
                </c:pt>
                <c:pt idx="1240">
                  <c:v>43045</c:v>
                </c:pt>
                <c:pt idx="1241">
                  <c:v>43046</c:v>
                </c:pt>
                <c:pt idx="1242">
                  <c:v>43047</c:v>
                </c:pt>
                <c:pt idx="1243">
                  <c:v>43048</c:v>
                </c:pt>
                <c:pt idx="1244">
                  <c:v>43049</c:v>
                </c:pt>
                <c:pt idx="1245">
                  <c:v>43052</c:v>
                </c:pt>
                <c:pt idx="1246">
                  <c:v>43053</c:v>
                </c:pt>
                <c:pt idx="1247">
                  <c:v>43054</c:v>
                </c:pt>
                <c:pt idx="1248">
                  <c:v>43055</c:v>
                </c:pt>
                <c:pt idx="1249">
                  <c:v>43056</c:v>
                </c:pt>
                <c:pt idx="1250">
                  <c:v>43059</c:v>
                </c:pt>
                <c:pt idx="1251">
                  <c:v>43060</c:v>
                </c:pt>
                <c:pt idx="1252">
                  <c:v>43061</c:v>
                </c:pt>
                <c:pt idx="1253">
                  <c:v>43062</c:v>
                </c:pt>
                <c:pt idx="1254">
                  <c:v>43063</c:v>
                </c:pt>
                <c:pt idx="1255">
                  <c:v>43066</c:v>
                </c:pt>
                <c:pt idx="1256">
                  <c:v>43067</c:v>
                </c:pt>
                <c:pt idx="1257">
                  <c:v>43068</c:v>
                </c:pt>
                <c:pt idx="1258">
                  <c:v>43069</c:v>
                </c:pt>
                <c:pt idx="1259">
                  <c:v>43070</c:v>
                </c:pt>
                <c:pt idx="1260">
                  <c:v>43073</c:v>
                </c:pt>
                <c:pt idx="1261">
                  <c:v>43074</c:v>
                </c:pt>
                <c:pt idx="1262">
                  <c:v>43075</c:v>
                </c:pt>
                <c:pt idx="1263">
                  <c:v>43076</c:v>
                </c:pt>
                <c:pt idx="1264">
                  <c:v>43077</c:v>
                </c:pt>
                <c:pt idx="1265">
                  <c:v>43080</c:v>
                </c:pt>
                <c:pt idx="1266">
                  <c:v>43081</c:v>
                </c:pt>
                <c:pt idx="1267">
                  <c:v>43082</c:v>
                </c:pt>
                <c:pt idx="1268">
                  <c:v>43083</c:v>
                </c:pt>
                <c:pt idx="1269">
                  <c:v>43084</c:v>
                </c:pt>
                <c:pt idx="1270">
                  <c:v>43087</c:v>
                </c:pt>
                <c:pt idx="1271">
                  <c:v>43088</c:v>
                </c:pt>
                <c:pt idx="1272">
                  <c:v>43089</c:v>
                </c:pt>
                <c:pt idx="1273">
                  <c:v>43090</c:v>
                </c:pt>
                <c:pt idx="1274">
                  <c:v>43091</c:v>
                </c:pt>
                <c:pt idx="1275">
                  <c:v>43095</c:v>
                </c:pt>
                <c:pt idx="1276">
                  <c:v>43096</c:v>
                </c:pt>
                <c:pt idx="1277">
                  <c:v>43097</c:v>
                </c:pt>
                <c:pt idx="1278">
                  <c:v>43098</c:v>
                </c:pt>
                <c:pt idx="1279">
                  <c:v>43102</c:v>
                </c:pt>
                <c:pt idx="1280">
                  <c:v>43103</c:v>
                </c:pt>
                <c:pt idx="1281">
                  <c:v>43104</c:v>
                </c:pt>
                <c:pt idx="1282">
                  <c:v>43105</c:v>
                </c:pt>
                <c:pt idx="1283">
                  <c:v>43108</c:v>
                </c:pt>
                <c:pt idx="1284">
                  <c:v>43109</c:v>
                </c:pt>
                <c:pt idx="1285">
                  <c:v>43110</c:v>
                </c:pt>
                <c:pt idx="1286">
                  <c:v>43111</c:v>
                </c:pt>
                <c:pt idx="1287">
                  <c:v>43112</c:v>
                </c:pt>
                <c:pt idx="1288">
                  <c:v>43115</c:v>
                </c:pt>
                <c:pt idx="1289">
                  <c:v>43116</c:v>
                </c:pt>
                <c:pt idx="1290">
                  <c:v>43117</c:v>
                </c:pt>
                <c:pt idx="1291">
                  <c:v>43118</c:v>
                </c:pt>
                <c:pt idx="1292">
                  <c:v>43119</c:v>
                </c:pt>
                <c:pt idx="1293">
                  <c:v>43122</c:v>
                </c:pt>
                <c:pt idx="1294">
                  <c:v>43123</c:v>
                </c:pt>
                <c:pt idx="1295">
                  <c:v>43124</c:v>
                </c:pt>
                <c:pt idx="1296">
                  <c:v>43125</c:v>
                </c:pt>
                <c:pt idx="1297">
                  <c:v>43126</c:v>
                </c:pt>
                <c:pt idx="1298">
                  <c:v>43129</c:v>
                </c:pt>
              </c:numCache>
            </c:numRef>
          </c:cat>
          <c:val>
            <c:numRef>
              <c:f>Sheet1!$B$2355:$B$4419</c:f>
              <c:numCache>
                <c:formatCode>General</c:formatCode>
                <c:ptCount val="1299"/>
                <c:pt idx="0">
                  <c:v>75.36</c:v>
                </c:pt>
                <c:pt idx="1">
                  <c:v>75.39</c:v>
                </c:pt>
                <c:pt idx="2">
                  <c:v>75.05</c:v>
                </c:pt>
                <c:pt idx="3">
                  <c:v>75.709999999999994</c:v>
                </c:pt>
                <c:pt idx="4">
                  <c:v>75.12</c:v>
                </c:pt>
                <c:pt idx="5">
                  <c:v>74.790000000000006</c:v>
                </c:pt>
                <c:pt idx="6">
                  <c:v>75.2</c:v>
                </c:pt>
                <c:pt idx="7">
                  <c:v>75.62</c:v>
                </c:pt>
                <c:pt idx="8">
                  <c:v>75.52</c:v>
                </c:pt>
                <c:pt idx="9">
                  <c:v>76.209999999999994</c:v>
                </c:pt>
                <c:pt idx="10">
                  <c:v>77.33</c:v>
                </c:pt>
                <c:pt idx="11">
                  <c:v>77.78</c:v>
                </c:pt>
                <c:pt idx="12">
                  <c:v>78.55</c:v>
                </c:pt>
                <c:pt idx="14">
                  <c:v>79.930000000000007</c:v>
                </c:pt>
                <c:pt idx="15">
                  <c:v>80.48</c:v>
                </c:pt>
                <c:pt idx="16">
                  <c:v>82.89</c:v>
                </c:pt>
                <c:pt idx="17">
                  <c:v>80.52</c:v>
                </c:pt>
                <c:pt idx="18">
                  <c:v>81.05</c:v>
                </c:pt>
                <c:pt idx="19">
                  <c:v>82.39</c:v>
                </c:pt>
                <c:pt idx="20">
                  <c:v>82.96</c:v>
                </c:pt>
                <c:pt idx="21">
                  <c:v>82.95</c:v>
                </c:pt>
                <c:pt idx="22">
                  <c:v>82.98</c:v>
                </c:pt>
                <c:pt idx="23">
                  <c:v>81.739999999999995</c:v>
                </c:pt>
                <c:pt idx="24">
                  <c:v>81.510000000000005</c:v>
                </c:pt>
                <c:pt idx="25">
                  <c:v>81.72</c:v>
                </c:pt>
                <c:pt idx="26">
                  <c:v>81.400000000000006</c:v>
                </c:pt>
                <c:pt idx="27">
                  <c:v>82.67</c:v>
                </c:pt>
                <c:pt idx="28">
                  <c:v>82.92</c:v>
                </c:pt>
                <c:pt idx="29">
                  <c:v>81.81</c:v>
                </c:pt>
                <c:pt idx="30">
                  <c:v>80.819999999999993</c:v>
                </c:pt>
                <c:pt idx="31">
                  <c:v>81.02</c:v>
                </c:pt>
                <c:pt idx="32">
                  <c:v>81.319999999999993</c:v>
                </c:pt>
                <c:pt idx="34">
                  <c:v>82.18</c:v>
                </c:pt>
                <c:pt idx="35">
                  <c:v>82.28</c:v>
                </c:pt>
                <c:pt idx="36">
                  <c:v>81.31</c:v>
                </c:pt>
                <c:pt idx="37">
                  <c:v>81.39</c:v>
                </c:pt>
                <c:pt idx="38">
                  <c:v>80.22</c:v>
                </c:pt>
                <c:pt idx="39">
                  <c:v>80.33</c:v>
                </c:pt>
                <c:pt idx="40">
                  <c:v>82.73</c:v>
                </c:pt>
                <c:pt idx="41">
                  <c:v>83.56</c:v>
                </c:pt>
                <c:pt idx="42">
                  <c:v>85.4</c:v>
                </c:pt>
                <c:pt idx="43">
                  <c:v>86.26</c:v>
                </c:pt>
                <c:pt idx="44">
                  <c:v>86.98</c:v>
                </c:pt>
                <c:pt idx="45">
                  <c:v>87.24</c:v>
                </c:pt>
                <c:pt idx="46">
                  <c:v>86.5</c:v>
                </c:pt>
                <c:pt idx="47">
                  <c:v>86.88</c:v>
                </c:pt>
                <c:pt idx="48">
                  <c:v>86.72</c:v>
                </c:pt>
                <c:pt idx="49">
                  <c:v>87.33</c:v>
                </c:pt>
                <c:pt idx="50">
                  <c:v>88.61</c:v>
                </c:pt>
                <c:pt idx="51">
                  <c:v>90.86</c:v>
                </c:pt>
                <c:pt idx="52">
                  <c:v>92.5</c:v>
                </c:pt>
                <c:pt idx="53">
                  <c:v>90.83</c:v>
                </c:pt>
                <c:pt idx="54">
                  <c:v>91.13</c:v>
                </c:pt>
                <c:pt idx="55">
                  <c:v>89.1</c:v>
                </c:pt>
                <c:pt idx="56">
                  <c:v>88.2</c:v>
                </c:pt>
                <c:pt idx="57">
                  <c:v>87.29</c:v>
                </c:pt>
                <c:pt idx="58">
                  <c:v>86.59</c:v>
                </c:pt>
                <c:pt idx="59">
                  <c:v>88.04</c:v>
                </c:pt>
                <c:pt idx="60">
                  <c:v>88.53</c:v>
                </c:pt>
                <c:pt idx="61">
                  <c:v>88.46</c:v>
                </c:pt>
                <c:pt idx="62">
                  <c:v>87.39</c:v>
                </c:pt>
                <c:pt idx="63">
                  <c:v>88.87</c:v>
                </c:pt>
                <c:pt idx="64">
                  <c:v>89.22</c:v>
                </c:pt>
                <c:pt idx="65">
                  <c:v>88.33</c:v>
                </c:pt>
                <c:pt idx="66">
                  <c:v>86.79</c:v>
                </c:pt>
                <c:pt idx="67">
                  <c:v>85.38</c:v>
                </c:pt>
                <c:pt idx="68">
                  <c:v>84.64</c:v>
                </c:pt>
                <c:pt idx="69">
                  <c:v>85.37</c:v>
                </c:pt>
                <c:pt idx="70">
                  <c:v>84.66</c:v>
                </c:pt>
                <c:pt idx="71">
                  <c:v>85.58</c:v>
                </c:pt>
                <c:pt idx="72">
                  <c:v>84.33</c:v>
                </c:pt>
                <c:pt idx="73">
                  <c:v>83.35</c:v>
                </c:pt>
                <c:pt idx="74">
                  <c:v>84.65</c:v>
                </c:pt>
                <c:pt idx="75">
                  <c:v>83.48</c:v>
                </c:pt>
                <c:pt idx="76">
                  <c:v>83.48</c:v>
                </c:pt>
                <c:pt idx="77">
                  <c:v>84.33</c:v>
                </c:pt>
                <c:pt idx="78">
                  <c:v>82.68</c:v>
                </c:pt>
                <c:pt idx="79">
                  <c:v>81.099999999999994</c:v>
                </c:pt>
                <c:pt idx="80">
                  <c:v>81.33</c:v>
                </c:pt>
                <c:pt idx="81">
                  <c:v>82.25</c:v>
                </c:pt>
                <c:pt idx="82">
                  <c:v>83.6</c:v>
                </c:pt>
                <c:pt idx="83">
                  <c:v>85.53</c:v>
                </c:pt>
                <c:pt idx="84">
                  <c:v>83.87</c:v>
                </c:pt>
                <c:pt idx="85">
                  <c:v>85.68</c:v>
                </c:pt>
                <c:pt idx="86">
                  <c:v>86.43</c:v>
                </c:pt>
                <c:pt idx="87">
                  <c:v>87.39</c:v>
                </c:pt>
                <c:pt idx="88">
                  <c:v>87.15</c:v>
                </c:pt>
                <c:pt idx="89">
                  <c:v>87.68</c:v>
                </c:pt>
                <c:pt idx="90">
                  <c:v>87.92</c:v>
                </c:pt>
                <c:pt idx="91">
                  <c:v>86.48</c:v>
                </c:pt>
                <c:pt idx="92">
                  <c:v>86.04</c:v>
                </c:pt>
                <c:pt idx="93">
                  <c:v>86.92</c:v>
                </c:pt>
                <c:pt idx="94">
                  <c:v>86.45</c:v>
                </c:pt>
                <c:pt idx="95">
                  <c:v>86.03</c:v>
                </c:pt>
                <c:pt idx="96">
                  <c:v>86.41</c:v>
                </c:pt>
                <c:pt idx="97">
                  <c:v>85.78</c:v>
                </c:pt>
                <c:pt idx="98">
                  <c:v>83.86</c:v>
                </c:pt>
                <c:pt idx="99">
                  <c:v>83.42</c:v>
                </c:pt>
                <c:pt idx="100">
                  <c:v>81.78</c:v>
                </c:pt>
                <c:pt idx="101">
                  <c:v>81.489999999999995</c:v>
                </c:pt>
                <c:pt idx="102">
                  <c:v>81.42</c:v>
                </c:pt>
                <c:pt idx="103">
                  <c:v>80.7</c:v>
                </c:pt>
                <c:pt idx="104">
                  <c:v>80.13</c:v>
                </c:pt>
                <c:pt idx="105">
                  <c:v>79.36</c:v>
                </c:pt>
                <c:pt idx="106">
                  <c:v>82.36</c:v>
                </c:pt>
                <c:pt idx="107">
                  <c:v>84.56</c:v>
                </c:pt>
                <c:pt idx="108">
                  <c:v>83.52</c:v>
                </c:pt>
                <c:pt idx="109">
                  <c:v>84.87</c:v>
                </c:pt>
                <c:pt idx="110">
                  <c:v>84.86</c:v>
                </c:pt>
                <c:pt idx="111">
                  <c:v>86.65</c:v>
                </c:pt>
                <c:pt idx="112">
                  <c:v>88.06</c:v>
                </c:pt>
                <c:pt idx="113">
                  <c:v>90.06</c:v>
                </c:pt>
                <c:pt idx="114">
                  <c:v>91.72</c:v>
                </c:pt>
                <c:pt idx="115">
                  <c:v>91.29</c:v>
                </c:pt>
                <c:pt idx="116">
                  <c:v>87.43</c:v>
                </c:pt>
                <c:pt idx="117">
                  <c:v>84.98</c:v>
                </c:pt>
                <c:pt idx="118">
                  <c:v>85.4</c:v>
                </c:pt>
                <c:pt idx="119">
                  <c:v>84.92</c:v>
                </c:pt>
                <c:pt idx="120">
                  <c:v>85.15</c:v>
                </c:pt>
                <c:pt idx="121">
                  <c:v>82.98</c:v>
                </c:pt>
                <c:pt idx="122">
                  <c:v>85.09</c:v>
                </c:pt>
                <c:pt idx="123">
                  <c:v>83.68</c:v>
                </c:pt>
                <c:pt idx="124">
                  <c:v>83.13</c:v>
                </c:pt>
                <c:pt idx="125">
                  <c:v>82.71</c:v>
                </c:pt>
                <c:pt idx="126">
                  <c:v>86.92</c:v>
                </c:pt>
                <c:pt idx="127">
                  <c:v>86.22</c:v>
                </c:pt>
                <c:pt idx="128">
                  <c:v>87.14</c:v>
                </c:pt>
                <c:pt idx="130">
                  <c:v>86.43</c:v>
                </c:pt>
                <c:pt idx="131">
                  <c:v>86.37</c:v>
                </c:pt>
                <c:pt idx="132">
                  <c:v>86.68</c:v>
                </c:pt>
                <c:pt idx="133">
                  <c:v>87.3</c:v>
                </c:pt>
                <c:pt idx="134">
                  <c:v>85.18</c:v>
                </c:pt>
                <c:pt idx="135">
                  <c:v>85.13</c:v>
                </c:pt>
                <c:pt idx="136">
                  <c:v>85.35</c:v>
                </c:pt>
                <c:pt idx="137">
                  <c:v>84.67</c:v>
                </c:pt>
                <c:pt idx="138">
                  <c:v>84.07</c:v>
                </c:pt>
                <c:pt idx="139">
                  <c:v>84.99</c:v>
                </c:pt>
                <c:pt idx="140">
                  <c:v>86.52</c:v>
                </c:pt>
                <c:pt idx="141">
                  <c:v>86.39</c:v>
                </c:pt>
                <c:pt idx="142">
                  <c:v>86.01</c:v>
                </c:pt>
                <c:pt idx="143">
                  <c:v>86.16</c:v>
                </c:pt>
                <c:pt idx="144">
                  <c:v>86.19</c:v>
                </c:pt>
                <c:pt idx="145">
                  <c:v>85.37</c:v>
                </c:pt>
                <c:pt idx="146">
                  <c:v>84.85</c:v>
                </c:pt>
                <c:pt idx="147">
                  <c:v>85.48</c:v>
                </c:pt>
                <c:pt idx="148">
                  <c:v>85.63</c:v>
                </c:pt>
                <c:pt idx="149">
                  <c:v>85.88</c:v>
                </c:pt>
                <c:pt idx="150">
                  <c:v>85.32</c:v>
                </c:pt>
                <c:pt idx="151">
                  <c:v>85.4</c:v>
                </c:pt>
                <c:pt idx="152">
                  <c:v>85.82</c:v>
                </c:pt>
                <c:pt idx="153">
                  <c:v>88.53</c:v>
                </c:pt>
                <c:pt idx="154">
                  <c:v>89.38</c:v>
                </c:pt>
                <c:pt idx="155">
                  <c:v>89.05</c:v>
                </c:pt>
                <c:pt idx="156">
                  <c:v>90.06</c:v>
                </c:pt>
                <c:pt idx="157">
                  <c:v>91.59</c:v>
                </c:pt>
                <c:pt idx="158">
                  <c:v>91.45</c:v>
                </c:pt>
                <c:pt idx="159">
                  <c:v>91.64</c:v>
                </c:pt>
                <c:pt idx="160">
                  <c:v>93.4</c:v>
                </c:pt>
                <c:pt idx="161">
                  <c:v>92.76</c:v>
                </c:pt>
                <c:pt idx="162">
                  <c:v>88.76</c:v>
                </c:pt>
                <c:pt idx="163">
                  <c:v>83.91</c:v>
                </c:pt>
                <c:pt idx="164">
                  <c:v>83.95</c:v>
                </c:pt>
                <c:pt idx="165">
                  <c:v>84.24</c:v>
                </c:pt>
                <c:pt idx="166">
                  <c:v>85.25</c:v>
                </c:pt>
                <c:pt idx="167">
                  <c:v>84.5</c:v>
                </c:pt>
                <c:pt idx="168">
                  <c:v>84.01</c:v>
                </c:pt>
                <c:pt idx="169">
                  <c:v>83.6</c:v>
                </c:pt>
                <c:pt idx="170">
                  <c:v>83.7</c:v>
                </c:pt>
                <c:pt idx="172">
                  <c:v>82.82</c:v>
                </c:pt>
                <c:pt idx="173">
                  <c:v>82.83</c:v>
                </c:pt>
                <c:pt idx="174">
                  <c:v>82.4</c:v>
                </c:pt>
                <c:pt idx="175">
                  <c:v>83.24</c:v>
                </c:pt>
                <c:pt idx="176">
                  <c:v>83.71</c:v>
                </c:pt>
                <c:pt idx="177">
                  <c:v>84.85</c:v>
                </c:pt>
                <c:pt idx="178">
                  <c:v>84.8</c:v>
                </c:pt>
                <c:pt idx="179">
                  <c:v>85.88</c:v>
                </c:pt>
                <c:pt idx="180">
                  <c:v>85.21</c:v>
                </c:pt>
                <c:pt idx="181">
                  <c:v>85</c:v>
                </c:pt>
                <c:pt idx="182">
                  <c:v>84.77</c:v>
                </c:pt>
                <c:pt idx="183">
                  <c:v>85.73</c:v>
                </c:pt>
                <c:pt idx="184">
                  <c:v>85.34</c:v>
                </c:pt>
                <c:pt idx="185">
                  <c:v>83.33</c:v>
                </c:pt>
                <c:pt idx="186">
                  <c:v>83.01</c:v>
                </c:pt>
                <c:pt idx="187">
                  <c:v>83.43</c:v>
                </c:pt>
                <c:pt idx="188">
                  <c:v>83.73</c:v>
                </c:pt>
                <c:pt idx="189">
                  <c:v>84.5</c:v>
                </c:pt>
                <c:pt idx="190">
                  <c:v>85.66</c:v>
                </c:pt>
                <c:pt idx="191">
                  <c:v>86.11</c:v>
                </c:pt>
                <c:pt idx="192">
                  <c:v>86.6</c:v>
                </c:pt>
                <c:pt idx="193">
                  <c:v>86.87</c:v>
                </c:pt>
                <c:pt idx="194">
                  <c:v>87.44</c:v>
                </c:pt>
                <c:pt idx="195">
                  <c:v>87.18</c:v>
                </c:pt>
                <c:pt idx="196">
                  <c:v>84.02</c:v>
                </c:pt>
                <c:pt idx="197">
                  <c:v>83.69</c:v>
                </c:pt>
                <c:pt idx="198">
                  <c:v>83.2</c:v>
                </c:pt>
                <c:pt idx="199">
                  <c:v>83.17</c:v>
                </c:pt>
                <c:pt idx="200">
                  <c:v>83.37</c:v>
                </c:pt>
                <c:pt idx="201">
                  <c:v>83.61</c:v>
                </c:pt>
                <c:pt idx="202">
                  <c:v>83.71</c:v>
                </c:pt>
                <c:pt idx="203">
                  <c:v>83.16</c:v>
                </c:pt>
                <c:pt idx="204">
                  <c:v>83.82</c:v>
                </c:pt>
                <c:pt idx="205">
                  <c:v>83.11</c:v>
                </c:pt>
                <c:pt idx="206">
                  <c:v>83.06</c:v>
                </c:pt>
                <c:pt idx="207">
                  <c:v>82.45</c:v>
                </c:pt>
                <c:pt idx="208">
                  <c:v>80.69</c:v>
                </c:pt>
                <c:pt idx="209">
                  <c:v>79.209999999999994</c:v>
                </c:pt>
                <c:pt idx="210">
                  <c:v>79.08</c:v>
                </c:pt>
                <c:pt idx="211">
                  <c:v>78.650000000000006</c:v>
                </c:pt>
                <c:pt idx="212">
                  <c:v>78.34</c:v>
                </c:pt>
                <c:pt idx="213">
                  <c:v>77.84</c:v>
                </c:pt>
                <c:pt idx="214">
                  <c:v>77.180000000000007</c:v>
                </c:pt>
                <c:pt idx="215">
                  <c:v>76.58</c:v>
                </c:pt>
                <c:pt idx="216">
                  <c:v>75.95</c:v>
                </c:pt>
                <c:pt idx="217">
                  <c:v>75.94</c:v>
                </c:pt>
                <c:pt idx="218">
                  <c:v>77.069999999999993</c:v>
                </c:pt>
                <c:pt idx="219">
                  <c:v>76.760000000000005</c:v>
                </c:pt>
                <c:pt idx="220">
                  <c:v>76.88</c:v>
                </c:pt>
                <c:pt idx="221">
                  <c:v>76.97</c:v>
                </c:pt>
                <c:pt idx="222">
                  <c:v>77.88</c:v>
                </c:pt>
                <c:pt idx="223">
                  <c:v>77.97</c:v>
                </c:pt>
                <c:pt idx="224">
                  <c:v>76.52</c:v>
                </c:pt>
                <c:pt idx="225">
                  <c:v>77.12</c:v>
                </c:pt>
                <c:pt idx="226">
                  <c:v>76.37</c:v>
                </c:pt>
                <c:pt idx="227">
                  <c:v>75.88</c:v>
                </c:pt>
                <c:pt idx="228">
                  <c:v>75.63</c:v>
                </c:pt>
                <c:pt idx="229">
                  <c:v>74.790000000000006</c:v>
                </c:pt>
                <c:pt idx="230">
                  <c:v>75.209999999999994</c:v>
                </c:pt>
                <c:pt idx="231">
                  <c:v>76.959999999999994</c:v>
                </c:pt>
                <c:pt idx="232">
                  <c:v>77.849999999999994</c:v>
                </c:pt>
                <c:pt idx="233">
                  <c:v>76.75</c:v>
                </c:pt>
                <c:pt idx="235">
                  <c:v>78.14</c:v>
                </c:pt>
                <c:pt idx="236">
                  <c:v>78.62</c:v>
                </c:pt>
                <c:pt idx="237">
                  <c:v>78.61</c:v>
                </c:pt>
                <c:pt idx="238">
                  <c:v>79.05</c:v>
                </c:pt>
                <c:pt idx="239">
                  <c:v>78.849999999999994</c:v>
                </c:pt>
                <c:pt idx="240">
                  <c:v>80.41</c:v>
                </c:pt>
                <c:pt idx="241">
                  <c:v>80.36</c:v>
                </c:pt>
                <c:pt idx="242">
                  <c:v>80.69</c:v>
                </c:pt>
                <c:pt idx="243">
                  <c:v>82.49</c:v>
                </c:pt>
                <c:pt idx="244">
                  <c:v>83.06</c:v>
                </c:pt>
                <c:pt idx="245">
                  <c:v>83.22</c:v>
                </c:pt>
                <c:pt idx="246">
                  <c:v>83.38</c:v>
                </c:pt>
                <c:pt idx="247">
                  <c:v>82.95</c:v>
                </c:pt>
                <c:pt idx="248">
                  <c:v>83</c:v>
                </c:pt>
                <c:pt idx="249">
                  <c:v>83.33</c:v>
                </c:pt>
                <c:pt idx="250">
                  <c:v>83.15</c:v>
                </c:pt>
                <c:pt idx="251">
                  <c:v>82.24</c:v>
                </c:pt>
                <c:pt idx="252">
                  <c:v>83.18</c:v>
                </c:pt>
                <c:pt idx="253">
                  <c:v>82.89</c:v>
                </c:pt>
                <c:pt idx="254">
                  <c:v>84.12</c:v>
                </c:pt>
                <c:pt idx="255">
                  <c:v>84.66</c:v>
                </c:pt>
                <c:pt idx="256">
                  <c:v>84.64</c:v>
                </c:pt>
                <c:pt idx="257">
                  <c:v>84.04</c:v>
                </c:pt>
                <c:pt idx="258">
                  <c:v>82.94</c:v>
                </c:pt>
                <c:pt idx="259">
                  <c:v>83.63</c:v>
                </c:pt>
                <c:pt idx="260">
                  <c:v>84.67</c:v>
                </c:pt>
                <c:pt idx="261">
                  <c:v>83.14</c:v>
                </c:pt>
                <c:pt idx="262">
                  <c:v>82.81</c:v>
                </c:pt>
                <c:pt idx="263">
                  <c:v>82.59</c:v>
                </c:pt>
                <c:pt idx="264">
                  <c:v>83.68</c:v>
                </c:pt>
                <c:pt idx="265">
                  <c:v>83.73</c:v>
                </c:pt>
                <c:pt idx="266">
                  <c:v>84.79</c:v>
                </c:pt>
                <c:pt idx="267">
                  <c:v>86.19</c:v>
                </c:pt>
                <c:pt idx="268">
                  <c:v>86.8</c:v>
                </c:pt>
                <c:pt idx="270">
                  <c:v>88.13</c:v>
                </c:pt>
                <c:pt idx="271">
                  <c:v>87.84</c:v>
                </c:pt>
                <c:pt idx="272">
                  <c:v>87.33</c:v>
                </c:pt>
                <c:pt idx="273">
                  <c:v>87.21</c:v>
                </c:pt>
                <c:pt idx="274">
                  <c:v>84.25</c:v>
                </c:pt>
                <c:pt idx="275">
                  <c:v>84.35</c:v>
                </c:pt>
                <c:pt idx="276">
                  <c:v>85.55</c:v>
                </c:pt>
                <c:pt idx="277">
                  <c:v>86.03</c:v>
                </c:pt>
                <c:pt idx="278">
                  <c:v>85.83</c:v>
                </c:pt>
                <c:pt idx="279">
                  <c:v>85.01</c:v>
                </c:pt>
                <c:pt idx="280">
                  <c:v>85.4</c:v>
                </c:pt>
                <c:pt idx="281">
                  <c:v>85.52</c:v>
                </c:pt>
                <c:pt idx="282">
                  <c:v>86.31</c:v>
                </c:pt>
                <c:pt idx="283">
                  <c:v>87.47</c:v>
                </c:pt>
                <c:pt idx="284">
                  <c:v>87.37</c:v>
                </c:pt>
                <c:pt idx="285">
                  <c:v>88.67</c:v>
                </c:pt>
                <c:pt idx="286">
                  <c:v>88.37</c:v>
                </c:pt>
                <c:pt idx="287">
                  <c:v>87.6</c:v>
                </c:pt>
                <c:pt idx="288">
                  <c:v>87.55</c:v>
                </c:pt>
                <c:pt idx="290">
                  <c:v>87.91</c:v>
                </c:pt>
                <c:pt idx="291">
                  <c:v>86.97</c:v>
                </c:pt>
                <c:pt idx="292">
                  <c:v>86.37</c:v>
                </c:pt>
                <c:pt idx="293">
                  <c:v>87.09</c:v>
                </c:pt>
                <c:pt idx="294">
                  <c:v>87.92</c:v>
                </c:pt>
                <c:pt idx="295">
                  <c:v>86.22</c:v>
                </c:pt>
                <c:pt idx="296">
                  <c:v>85.37</c:v>
                </c:pt>
                <c:pt idx="297">
                  <c:v>86.91</c:v>
                </c:pt>
                <c:pt idx="298">
                  <c:v>86.59</c:v>
                </c:pt>
                <c:pt idx="299">
                  <c:v>88.33</c:v>
                </c:pt>
                <c:pt idx="300">
                  <c:v>89.22</c:v>
                </c:pt>
                <c:pt idx="301">
                  <c:v>88.61</c:v>
                </c:pt>
                <c:pt idx="302">
                  <c:v>91.61</c:v>
                </c:pt>
                <c:pt idx="303">
                  <c:v>91.27</c:v>
                </c:pt>
                <c:pt idx="304">
                  <c:v>91.56</c:v>
                </c:pt>
                <c:pt idx="305">
                  <c:v>91.65</c:v>
                </c:pt>
                <c:pt idx="306">
                  <c:v>92.2</c:v>
                </c:pt>
                <c:pt idx="307">
                  <c:v>91.68</c:v>
                </c:pt>
                <c:pt idx="308">
                  <c:v>92.19</c:v>
                </c:pt>
                <c:pt idx="309">
                  <c:v>92.03</c:v>
                </c:pt>
                <c:pt idx="310">
                  <c:v>92.93</c:v>
                </c:pt>
                <c:pt idx="311">
                  <c:v>92.62</c:v>
                </c:pt>
                <c:pt idx="312">
                  <c:v>92.18</c:v>
                </c:pt>
                <c:pt idx="313">
                  <c:v>93.31</c:v>
                </c:pt>
                <c:pt idx="314">
                  <c:v>90.63</c:v>
                </c:pt>
                <c:pt idx="315">
                  <c:v>94.11</c:v>
                </c:pt>
                <c:pt idx="316">
                  <c:v>91.66</c:v>
                </c:pt>
                <c:pt idx="317">
                  <c:v>92.56</c:v>
                </c:pt>
                <c:pt idx="318">
                  <c:v>93.74</c:v>
                </c:pt>
                <c:pt idx="319">
                  <c:v>93.52</c:v>
                </c:pt>
                <c:pt idx="320">
                  <c:v>92.07</c:v>
                </c:pt>
                <c:pt idx="321">
                  <c:v>91.51</c:v>
                </c:pt>
                <c:pt idx="322">
                  <c:v>90.98</c:v>
                </c:pt>
                <c:pt idx="323">
                  <c:v>92.4</c:v>
                </c:pt>
                <c:pt idx="324">
                  <c:v>90.62</c:v>
                </c:pt>
                <c:pt idx="325">
                  <c:v>91.79</c:v>
                </c:pt>
                <c:pt idx="326">
                  <c:v>90.44</c:v>
                </c:pt>
                <c:pt idx="327">
                  <c:v>89.02</c:v>
                </c:pt>
                <c:pt idx="328">
                  <c:v>89.02</c:v>
                </c:pt>
                <c:pt idx="329">
                  <c:v>90.91</c:v>
                </c:pt>
                <c:pt idx="330">
                  <c:v>89.92</c:v>
                </c:pt>
                <c:pt idx="331">
                  <c:v>91.04</c:v>
                </c:pt>
                <c:pt idx="332">
                  <c:v>90.17</c:v>
                </c:pt>
                <c:pt idx="333">
                  <c:v>91.01</c:v>
                </c:pt>
                <c:pt idx="334">
                  <c:v>92.9</c:v>
                </c:pt>
                <c:pt idx="335">
                  <c:v>92.66</c:v>
                </c:pt>
                <c:pt idx="336">
                  <c:v>92.95</c:v>
                </c:pt>
                <c:pt idx="337">
                  <c:v>92.38</c:v>
                </c:pt>
                <c:pt idx="338">
                  <c:v>94.26</c:v>
                </c:pt>
                <c:pt idx="339">
                  <c:v>94.14</c:v>
                </c:pt>
                <c:pt idx="340">
                  <c:v>94.07</c:v>
                </c:pt>
                <c:pt idx="341">
                  <c:v>94.32</c:v>
                </c:pt>
                <c:pt idx="342">
                  <c:v>93.98</c:v>
                </c:pt>
                <c:pt idx="343">
                  <c:v>92.55</c:v>
                </c:pt>
                <c:pt idx="344">
                  <c:v>93.05</c:v>
                </c:pt>
                <c:pt idx="345">
                  <c:v>92.36</c:v>
                </c:pt>
                <c:pt idx="346">
                  <c:v>91.3</c:v>
                </c:pt>
                <c:pt idx="347">
                  <c:v>90.93</c:v>
                </c:pt>
                <c:pt idx="348">
                  <c:v>90.7</c:v>
                </c:pt>
                <c:pt idx="349">
                  <c:v>90.36</c:v>
                </c:pt>
                <c:pt idx="350">
                  <c:v>89.82</c:v>
                </c:pt>
                <c:pt idx="351">
                  <c:v>89.15</c:v>
                </c:pt>
                <c:pt idx="352">
                  <c:v>89</c:v>
                </c:pt>
                <c:pt idx="353">
                  <c:v>89.29</c:v>
                </c:pt>
                <c:pt idx="354">
                  <c:v>87.78</c:v>
                </c:pt>
                <c:pt idx="355">
                  <c:v>86.31</c:v>
                </c:pt>
                <c:pt idx="356">
                  <c:v>84.97</c:v>
                </c:pt>
                <c:pt idx="357">
                  <c:v>84.87</c:v>
                </c:pt>
                <c:pt idx="358">
                  <c:v>86.15</c:v>
                </c:pt>
                <c:pt idx="359">
                  <c:v>86.27</c:v>
                </c:pt>
                <c:pt idx="360">
                  <c:v>86.48</c:v>
                </c:pt>
                <c:pt idx="361">
                  <c:v>87.36</c:v>
                </c:pt>
                <c:pt idx="362">
                  <c:v>86.08</c:v>
                </c:pt>
                <c:pt idx="363">
                  <c:v>85.5</c:v>
                </c:pt>
                <c:pt idx="364">
                  <c:v>84.78</c:v>
                </c:pt>
                <c:pt idx="365">
                  <c:v>84.55</c:v>
                </c:pt>
                <c:pt idx="366">
                  <c:v>86.3</c:v>
                </c:pt>
                <c:pt idx="367">
                  <c:v>85.51</c:v>
                </c:pt>
                <c:pt idx="368">
                  <c:v>85.62</c:v>
                </c:pt>
                <c:pt idx="369">
                  <c:v>86.98</c:v>
                </c:pt>
                <c:pt idx="370">
                  <c:v>87.65</c:v>
                </c:pt>
                <c:pt idx="371">
                  <c:v>90.06</c:v>
                </c:pt>
                <c:pt idx="372">
                  <c:v>91.15</c:v>
                </c:pt>
                <c:pt idx="373">
                  <c:v>88.36</c:v>
                </c:pt>
                <c:pt idx="374">
                  <c:v>88.16</c:v>
                </c:pt>
                <c:pt idx="375">
                  <c:v>87.52</c:v>
                </c:pt>
                <c:pt idx="376">
                  <c:v>81.81</c:v>
                </c:pt>
                <c:pt idx="377">
                  <c:v>81.8</c:v>
                </c:pt>
                <c:pt idx="378">
                  <c:v>80.37</c:v>
                </c:pt>
                <c:pt idx="379">
                  <c:v>80.89</c:v>
                </c:pt>
                <c:pt idx="380">
                  <c:v>79.209999999999994</c:v>
                </c:pt>
                <c:pt idx="381">
                  <c:v>72.599999999999994</c:v>
                </c:pt>
                <c:pt idx="382">
                  <c:v>72.260000000000005</c:v>
                </c:pt>
                <c:pt idx="383">
                  <c:v>71.790000000000006</c:v>
                </c:pt>
                <c:pt idx="385">
                  <c:v>70.23</c:v>
                </c:pt>
                <c:pt idx="386">
                  <c:v>70.09</c:v>
                </c:pt>
                <c:pt idx="387">
                  <c:v>70.55</c:v>
                </c:pt>
                <c:pt idx="388">
                  <c:v>68.900000000000006</c:v>
                </c:pt>
                <c:pt idx="389">
                  <c:v>68.739999999999995</c:v>
                </c:pt>
                <c:pt idx="390">
                  <c:v>68.599999999999994</c:v>
                </c:pt>
                <c:pt idx="391">
                  <c:v>68.25</c:v>
                </c:pt>
                <c:pt idx="392">
                  <c:v>68.39</c:v>
                </c:pt>
                <c:pt idx="393">
                  <c:v>68.45</c:v>
                </c:pt>
                <c:pt idx="394">
                  <c:v>68.63</c:v>
                </c:pt>
                <c:pt idx="395">
                  <c:v>68.52</c:v>
                </c:pt>
                <c:pt idx="396">
                  <c:v>68.8</c:v>
                </c:pt>
                <c:pt idx="397">
                  <c:v>68.77</c:v>
                </c:pt>
                <c:pt idx="398">
                  <c:v>66.400000000000006</c:v>
                </c:pt>
                <c:pt idx="399">
                  <c:v>65.16</c:v>
                </c:pt>
                <c:pt idx="400">
                  <c:v>65.36</c:v>
                </c:pt>
                <c:pt idx="401">
                  <c:v>64.44</c:v>
                </c:pt>
                <c:pt idx="402">
                  <c:v>63.34</c:v>
                </c:pt>
                <c:pt idx="403">
                  <c:v>62.09</c:v>
                </c:pt>
                <c:pt idx="404">
                  <c:v>62.49</c:v>
                </c:pt>
                <c:pt idx="405">
                  <c:v>63.92</c:v>
                </c:pt>
                <c:pt idx="406">
                  <c:v>63.46</c:v>
                </c:pt>
                <c:pt idx="407">
                  <c:v>63.97</c:v>
                </c:pt>
                <c:pt idx="408">
                  <c:v>63.57</c:v>
                </c:pt>
                <c:pt idx="409">
                  <c:v>63.81</c:v>
                </c:pt>
                <c:pt idx="410">
                  <c:v>64.13</c:v>
                </c:pt>
                <c:pt idx="411">
                  <c:v>63.03</c:v>
                </c:pt>
                <c:pt idx="412">
                  <c:v>64.02</c:v>
                </c:pt>
                <c:pt idx="413">
                  <c:v>63.89</c:v>
                </c:pt>
                <c:pt idx="414">
                  <c:v>63.6</c:v>
                </c:pt>
                <c:pt idx="415">
                  <c:v>63.34</c:v>
                </c:pt>
                <c:pt idx="416">
                  <c:v>63.47</c:v>
                </c:pt>
                <c:pt idx="417">
                  <c:v>65.319999999999993</c:v>
                </c:pt>
                <c:pt idx="418">
                  <c:v>66.5</c:v>
                </c:pt>
                <c:pt idx="419">
                  <c:v>67.459999999999994</c:v>
                </c:pt>
                <c:pt idx="420">
                  <c:v>68.260000000000005</c:v>
                </c:pt>
                <c:pt idx="421">
                  <c:v>68.3</c:v>
                </c:pt>
                <c:pt idx="422">
                  <c:v>67.14</c:v>
                </c:pt>
                <c:pt idx="423">
                  <c:v>67.599999999999994</c:v>
                </c:pt>
                <c:pt idx="425">
                  <c:v>66.34</c:v>
                </c:pt>
                <c:pt idx="426">
                  <c:v>66.7</c:v>
                </c:pt>
                <c:pt idx="427">
                  <c:v>66.77</c:v>
                </c:pt>
                <c:pt idx="428">
                  <c:v>66.08</c:v>
                </c:pt>
                <c:pt idx="429">
                  <c:v>66.56</c:v>
                </c:pt>
                <c:pt idx="430">
                  <c:v>67.78</c:v>
                </c:pt>
                <c:pt idx="431">
                  <c:v>70.14</c:v>
                </c:pt>
                <c:pt idx="432">
                  <c:v>70.790000000000006</c:v>
                </c:pt>
                <c:pt idx="433">
                  <c:v>70.61</c:v>
                </c:pt>
                <c:pt idx="434">
                  <c:v>68.180000000000007</c:v>
                </c:pt>
                <c:pt idx="435">
                  <c:v>68.28</c:v>
                </c:pt>
                <c:pt idx="436">
                  <c:v>69.900000000000006</c:v>
                </c:pt>
                <c:pt idx="437">
                  <c:v>66.900000000000006</c:v>
                </c:pt>
                <c:pt idx="438">
                  <c:v>65.989999999999995</c:v>
                </c:pt>
                <c:pt idx="439">
                  <c:v>64.86</c:v>
                </c:pt>
                <c:pt idx="440">
                  <c:v>62.93</c:v>
                </c:pt>
                <c:pt idx="441">
                  <c:v>61.66</c:v>
                </c:pt>
                <c:pt idx="442">
                  <c:v>61.49</c:v>
                </c:pt>
                <c:pt idx="443">
                  <c:v>62.48</c:v>
                </c:pt>
                <c:pt idx="444">
                  <c:v>62.06</c:v>
                </c:pt>
                <c:pt idx="445">
                  <c:v>61.96</c:v>
                </c:pt>
                <c:pt idx="446">
                  <c:v>62.16</c:v>
                </c:pt>
                <c:pt idx="447">
                  <c:v>61.85</c:v>
                </c:pt>
                <c:pt idx="448">
                  <c:v>62.47</c:v>
                </c:pt>
                <c:pt idx="449">
                  <c:v>64.38</c:v>
                </c:pt>
                <c:pt idx="450">
                  <c:v>65.209999999999994</c:v>
                </c:pt>
                <c:pt idx="451">
                  <c:v>64.89</c:v>
                </c:pt>
                <c:pt idx="452">
                  <c:v>63.94</c:v>
                </c:pt>
                <c:pt idx="453">
                  <c:v>64.099999999999994</c:v>
                </c:pt>
                <c:pt idx="454">
                  <c:v>65.02</c:v>
                </c:pt>
                <c:pt idx="455">
                  <c:v>64.16</c:v>
                </c:pt>
                <c:pt idx="456">
                  <c:v>63.71</c:v>
                </c:pt>
                <c:pt idx="457">
                  <c:v>63.56</c:v>
                </c:pt>
                <c:pt idx="458">
                  <c:v>63</c:v>
                </c:pt>
                <c:pt idx="459">
                  <c:v>62.29</c:v>
                </c:pt>
                <c:pt idx="460">
                  <c:v>62.79</c:v>
                </c:pt>
                <c:pt idx="461">
                  <c:v>62.68</c:v>
                </c:pt>
                <c:pt idx="462">
                  <c:v>63.04</c:v>
                </c:pt>
                <c:pt idx="463">
                  <c:v>63.81</c:v>
                </c:pt>
                <c:pt idx="464">
                  <c:v>63.67</c:v>
                </c:pt>
                <c:pt idx="465">
                  <c:v>64.47</c:v>
                </c:pt>
                <c:pt idx="466">
                  <c:v>65.349999999999994</c:v>
                </c:pt>
                <c:pt idx="467">
                  <c:v>64.5</c:v>
                </c:pt>
                <c:pt idx="468">
                  <c:v>64.45</c:v>
                </c:pt>
                <c:pt idx="469">
                  <c:v>64.25</c:v>
                </c:pt>
                <c:pt idx="470">
                  <c:v>62.8</c:v>
                </c:pt>
                <c:pt idx="471">
                  <c:v>62.71</c:v>
                </c:pt>
                <c:pt idx="472">
                  <c:v>63.19</c:v>
                </c:pt>
                <c:pt idx="473">
                  <c:v>63.96</c:v>
                </c:pt>
                <c:pt idx="474">
                  <c:v>62.43</c:v>
                </c:pt>
                <c:pt idx="475">
                  <c:v>63.3</c:v>
                </c:pt>
                <c:pt idx="476">
                  <c:v>61.94</c:v>
                </c:pt>
                <c:pt idx="477">
                  <c:v>59.73</c:v>
                </c:pt>
                <c:pt idx="478">
                  <c:v>59.8</c:v>
                </c:pt>
                <c:pt idx="479">
                  <c:v>58.81</c:v>
                </c:pt>
                <c:pt idx="480">
                  <c:v>59.97</c:v>
                </c:pt>
                <c:pt idx="481">
                  <c:v>59.11</c:v>
                </c:pt>
                <c:pt idx="482">
                  <c:v>58.54</c:v>
                </c:pt>
                <c:pt idx="483">
                  <c:v>59.76</c:v>
                </c:pt>
                <c:pt idx="484">
                  <c:v>59.16</c:v>
                </c:pt>
                <c:pt idx="485">
                  <c:v>59.66</c:v>
                </c:pt>
                <c:pt idx="486">
                  <c:v>61.41</c:v>
                </c:pt>
                <c:pt idx="488">
                  <c:v>59.18</c:v>
                </c:pt>
                <c:pt idx="489">
                  <c:v>59.38</c:v>
                </c:pt>
                <c:pt idx="490">
                  <c:v>59.64</c:v>
                </c:pt>
                <c:pt idx="491">
                  <c:v>60.42</c:v>
                </c:pt>
                <c:pt idx="492">
                  <c:v>59.64</c:v>
                </c:pt>
                <c:pt idx="493">
                  <c:v>59.31</c:v>
                </c:pt>
                <c:pt idx="494">
                  <c:v>59.88</c:v>
                </c:pt>
                <c:pt idx="495">
                  <c:v>59.57</c:v>
                </c:pt>
                <c:pt idx="496">
                  <c:v>60.48</c:v>
                </c:pt>
                <c:pt idx="497">
                  <c:v>60.54</c:v>
                </c:pt>
                <c:pt idx="498">
                  <c:v>60.65</c:v>
                </c:pt>
                <c:pt idx="499">
                  <c:v>59.78</c:v>
                </c:pt>
                <c:pt idx="500">
                  <c:v>60.65</c:v>
                </c:pt>
                <c:pt idx="501">
                  <c:v>60.82</c:v>
                </c:pt>
                <c:pt idx="502">
                  <c:v>60.89</c:v>
                </c:pt>
                <c:pt idx="503">
                  <c:v>62.04</c:v>
                </c:pt>
                <c:pt idx="504">
                  <c:v>61.82</c:v>
                </c:pt>
                <c:pt idx="505">
                  <c:v>61.78</c:v>
                </c:pt>
                <c:pt idx="506">
                  <c:v>62.01</c:v>
                </c:pt>
                <c:pt idx="507">
                  <c:v>61.98</c:v>
                </c:pt>
                <c:pt idx="508">
                  <c:v>60.27</c:v>
                </c:pt>
                <c:pt idx="509">
                  <c:v>59.58</c:v>
                </c:pt>
                <c:pt idx="510">
                  <c:v>60.71</c:v>
                </c:pt>
                <c:pt idx="511">
                  <c:v>60.2</c:v>
                </c:pt>
                <c:pt idx="512">
                  <c:v>60.43</c:v>
                </c:pt>
                <c:pt idx="513">
                  <c:v>60.56</c:v>
                </c:pt>
                <c:pt idx="514">
                  <c:v>60.76</c:v>
                </c:pt>
                <c:pt idx="515">
                  <c:v>59.73</c:v>
                </c:pt>
                <c:pt idx="516">
                  <c:v>60.15</c:v>
                </c:pt>
                <c:pt idx="517">
                  <c:v>58.98</c:v>
                </c:pt>
                <c:pt idx="518">
                  <c:v>59.49</c:v>
                </c:pt>
                <c:pt idx="519">
                  <c:v>59.23</c:v>
                </c:pt>
                <c:pt idx="521">
                  <c:v>57.79</c:v>
                </c:pt>
                <c:pt idx="522">
                  <c:v>58.01</c:v>
                </c:pt>
                <c:pt idx="523">
                  <c:v>57.76</c:v>
                </c:pt>
                <c:pt idx="524">
                  <c:v>57.3</c:v>
                </c:pt>
                <c:pt idx="525">
                  <c:v>58.62</c:v>
                </c:pt>
                <c:pt idx="526">
                  <c:v>58.78</c:v>
                </c:pt>
                <c:pt idx="527">
                  <c:v>59.44</c:v>
                </c:pt>
                <c:pt idx="528">
                  <c:v>59.57</c:v>
                </c:pt>
                <c:pt idx="529">
                  <c:v>59.36</c:v>
                </c:pt>
                <c:pt idx="530">
                  <c:v>59.89</c:v>
                </c:pt>
                <c:pt idx="531">
                  <c:v>61.45</c:v>
                </c:pt>
                <c:pt idx="532">
                  <c:v>61.23</c:v>
                </c:pt>
                <c:pt idx="533">
                  <c:v>61.79</c:v>
                </c:pt>
                <c:pt idx="534">
                  <c:v>61.59</c:v>
                </c:pt>
                <c:pt idx="535">
                  <c:v>62.3</c:v>
                </c:pt>
                <c:pt idx="536">
                  <c:v>62.51</c:v>
                </c:pt>
                <c:pt idx="537">
                  <c:v>62.02</c:v>
                </c:pt>
                <c:pt idx="538">
                  <c:v>62.48</c:v>
                </c:pt>
                <c:pt idx="539">
                  <c:v>62.7</c:v>
                </c:pt>
                <c:pt idx="541">
                  <c:v>63.8</c:v>
                </c:pt>
                <c:pt idx="542">
                  <c:v>64.62</c:v>
                </c:pt>
                <c:pt idx="543">
                  <c:v>64.44</c:v>
                </c:pt>
                <c:pt idx="544">
                  <c:v>64.67</c:v>
                </c:pt>
                <c:pt idx="545">
                  <c:v>64.75</c:v>
                </c:pt>
                <c:pt idx="546">
                  <c:v>64.760000000000005</c:v>
                </c:pt>
                <c:pt idx="547">
                  <c:v>65.52</c:v>
                </c:pt>
                <c:pt idx="548">
                  <c:v>65.17</c:v>
                </c:pt>
                <c:pt idx="549">
                  <c:v>64.73</c:v>
                </c:pt>
                <c:pt idx="550">
                  <c:v>64.849999999999994</c:v>
                </c:pt>
                <c:pt idx="551">
                  <c:v>63.63</c:v>
                </c:pt>
                <c:pt idx="552">
                  <c:v>63.6</c:v>
                </c:pt>
                <c:pt idx="553">
                  <c:v>63.23</c:v>
                </c:pt>
                <c:pt idx="554">
                  <c:v>62.97</c:v>
                </c:pt>
                <c:pt idx="555">
                  <c:v>62.25</c:v>
                </c:pt>
                <c:pt idx="556">
                  <c:v>60.87</c:v>
                </c:pt>
                <c:pt idx="557">
                  <c:v>60.33</c:v>
                </c:pt>
                <c:pt idx="558">
                  <c:v>61.22</c:v>
                </c:pt>
                <c:pt idx="559">
                  <c:v>60.5</c:v>
                </c:pt>
                <c:pt idx="560">
                  <c:v>60.49</c:v>
                </c:pt>
                <c:pt idx="561">
                  <c:v>60.21</c:v>
                </c:pt>
                <c:pt idx="562">
                  <c:v>62.48</c:v>
                </c:pt>
                <c:pt idx="563">
                  <c:v>62.95</c:v>
                </c:pt>
                <c:pt idx="564">
                  <c:v>62.82</c:v>
                </c:pt>
                <c:pt idx="565">
                  <c:v>64.05</c:v>
                </c:pt>
                <c:pt idx="566">
                  <c:v>63.91</c:v>
                </c:pt>
                <c:pt idx="567">
                  <c:v>63.16</c:v>
                </c:pt>
                <c:pt idx="568">
                  <c:v>63.08</c:v>
                </c:pt>
                <c:pt idx="569">
                  <c:v>63.55</c:v>
                </c:pt>
                <c:pt idx="570">
                  <c:v>62.52</c:v>
                </c:pt>
                <c:pt idx="571">
                  <c:v>63.1</c:v>
                </c:pt>
                <c:pt idx="572">
                  <c:v>62.58</c:v>
                </c:pt>
                <c:pt idx="573">
                  <c:v>63.69</c:v>
                </c:pt>
                <c:pt idx="574">
                  <c:v>65.34</c:v>
                </c:pt>
                <c:pt idx="575">
                  <c:v>66.42</c:v>
                </c:pt>
                <c:pt idx="576">
                  <c:v>66.73</c:v>
                </c:pt>
                <c:pt idx="577">
                  <c:v>66.22</c:v>
                </c:pt>
                <c:pt idx="578">
                  <c:v>65.06</c:v>
                </c:pt>
                <c:pt idx="579">
                  <c:v>65.13</c:v>
                </c:pt>
                <c:pt idx="580">
                  <c:v>64.69</c:v>
                </c:pt>
                <c:pt idx="581">
                  <c:v>64.59</c:v>
                </c:pt>
                <c:pt idx="582">
                  <c:v>64.010000000000005</c:v>
                </c:pt>
                <c:pt idx="583">
                  <c:v>63.29</c:v>
                </c:pt>
                <c:pt idx="584">
                  <c:v>63.04</c:v>
                </c:pt>
                <c:pt idx="585">
                  <c:v>62.63</c:v>
                </c:pt>
                <c:pt idx="586">
                  <c:v>62.49</c:v>
                </c:pt>
                <c:pt idx="587">
                  <c:v>64.59</c:v>
                </c:pt>
                <c:pt idx="588">
                  <c:v>66.5</c:v>
                </c:pt>
                <c:pt idx="589">
                  <c:v>66.39</c:v>
                </c:pt>
                <c:pt idx="590">
                  <c:v>66.62</c:v>
                </c:pt>
                <c:pt idx="591">
                  <c:v>67.319999999999993</c:v>
                </c:pt>
                <c:pt idx="592">
                  <c:v>68.12</c:v>
                </c:pt>
                <c:pt idx="593">
                  <c:v>66.61</c:v>
                </c:pt>
                <c:pt idx="594">
                  <c:v>66.67</c:v>
                </c:pt>
                <c:pt idx="595">
                  <c:v>66.75</c:v>
                </c:pt>
                <c:pt idx="596">
                  <c:v>65.86</c:v>
                </c:pt>
                <c:pt idx="597">
                  <c:v>65.53</c:v>
                </c:pt>
                <c:pt idx="598">
                  <c:v>66.16</c:v>
                </c:pt>
                <c:pt idx="599">
                  <c:v>65.39</c:v>
                </c:pt>
                <c:pt idx="600">
                  <c:v>65.02</c:v>
                </c:pt>
                <c:pt idx="601">
                  <c:v>65.77</c:v>
                </c:pt>
                <c:pt idx="602">
                  <c:v>66.53</c:v>
                </c:pt>
                <c:pt idx="603">
                  <c:v>66.84</c:v>
                </c:pt>
                <c:pt idx="604">
                  <c:v>64.92</c:v>
                </c:pt>
                <c:pt idx="605">
                  <c:v>64.349999999999994</c:v>
                </c:pt>
                <c:pt idx="606">
                  <c:v>64.150000000000006</c:v>
                </c:pt>
                <c:pt idx="607">
                  <c:v>63.73</c:v>
                </c:pt>
                <c:pt idx="608">
                  <c:v>63.3</c:v>
                </c:pt>
                <c:pt idx="609">
                  <c:v>63.31</c:v>
                </c:pt>
                <c:pt idx="610">
                  <c:v>63.05</c:v>
                </c:pt>
                <c:pt idx="611">
                  <c:v>64.33</c:v>
                </c:pt>
                <c:pt idx="612">
                  <c:v>64.349999999999994</c:v>
                </c:pt>
                <c:pt idx="613">
                  <c:v>63.75</c:v>
                </c:pt>
                <c:pt idx="614">
                  <c:v>63.6</c:v>
                </c:pt>
                <c:pt idx="615">
                  <c:v>65.239999999999995</c:v>
                </c:pt>
                <c:pt idx="616">
                  <c:v>65.12</c:v>
                </c:pt>
                <c:pt idx="617">
                  <c:v>64.010000000000005</c:v>
                </c:pt>
                <c:pt idx="618">
                  <c:v>64.8</c:v>
                </c:pt>
                <c:pt idx="619">
                  <c:v>64.55</c:v>
                </c:pt>
                <c:pt idx="620">
                  <c:v>64.89</c:v>
                </c:pt>
                <c:pt idx="621">
                  <c:v>63.53</c:v>
                </c:pt>
                <c:pt idx="622">
                  <c:v>64.069999999999993</c:v>
                </c:pt>
                <c:pt idx="623">
                  <c:v>63.21</c:v>
                </c:pt>
                <c:pt idx="624">
                  <c:v>64.430000000000007</c:v>
                </c:pt>
                <c:pt idx="625">
                  <c:v>63.88</c:v>
                </c:pt>
                <c:pt idx="626">
                  <c:v>64.08</c:v>
                </c:pt>
                <c:pt idx="627">
                  <c:v>63.32</c:v>
                </c:pt>
                <c:pt idx="628">
                  <c:v>64.03</c:v>
                </c:pt>
                <c:pt idx="629">
                  <c:v>63.58</c:v>
                </c:pt>
                <c:pt idx="630">
                  <c:v>63.76</c:v>
                </c:pt>
                <c:pt idx="631">
                  <c:v>64.88</c:v>
                </c:pt>
                <c:pt idx="632">
                  <c:v>67.16</c:v>
                </c:pt>
                <c:pt idx="633">
                  <c:v>66.8</c:v>
                </c:pt>
                <c:pt idx="634">
                  <c:v>67.510000000000005</c:v>
                </c:pt>
                <c:pt idx="635">
                  <c:v>67.3</c:v>
                </c:pt>
                <c:pt idx="636">
                  <c:v>67.569999999999993</c:v>
                </c:pt>
                <c:pt idx="638">
                  <c:v>67.28</c:v>
                </c:pt>
                <c:pt idx="639">
                  <c:v>66.41</c:v>
                </c:pt>
                <c:pt idx="640">
                  <c:v>65.47</c:v>
                </c:pt>
                <c:pt idx="641">
                  <c:v>65.709999999999994</c:v>
                </c:pt>
                <c:pt idx="642">
                  <c:v>65.510000000000005</c:v>
                </c:pt>
                <c:pt idx="643">
                  <c:v>65.73</c:v>
                </c:pt>
                <c:pt idx="644">
                  <c:v>66.17</c:v>
                </c:pt>
                <c:pt idx="645">
                  <c:v>65.319999999999993</c:v>
                </c:pt>
                <c:pt idx="646">
                  <c:v>65.3</c:v>
                </c:pt>
                <c:pt idx="647">
                  <c:v>65.87</c:v>
                </c:pt>
                <c:pt idx="648">
                  <c:v>65.849999999999994</c:v>
                </c:pt>
                <c:pt idx="649">
                  <c:v>65.400000000000006</c:v>
                </c:pt>
                <c:pt idx="650">
                  <c:v>65.64</c:v>
                </c:pt>
                <c:pt idx="651">
                  <c:v>65.92</c:v>
                </c:pt>
                <c:pt idx="652">
                  <c:v>65.84</c:v>
                </c:pt>
                <c:pt idx="653">
                  <c:v>64.31</c:v>
                </c:pt>
                <c:pt idx="654">
                  <c:v>64.38</c:v>
                </c:pt>
                <c:pt idx="655">
                  <c:v>63.89</c:v>
                </c:pt>
                <c:pt idx="656">
                  <c:v>63.66</c:v>
                </c:pt>
                <c:pt idx="657">
                  <c:v>64.010000000000005</c:v>
                </c:pt>
                <c:pt idx="658">
                  <c:v>65.36</c:v>
                </c:pt>
                <c:pt idx="659">
                  <c:v>64.91</c:v>
                </c:pt>
                <c:pt idx="660">
                  <c:v>64.75</c:v>
                </c:pt>
                <c:pt idx="661">
                  <c:v>63.5</c:v>
                </c:pt>
                <c:pt idx="662">
                  <c:v>62.77</c:v>
                </c:pt>
                <c:pt idx="663">
                  <c:v>63.12</c:v>
                </c:pt>
                <c:pt idx="664">
                  <c:v>62.71</c:v>
                </c:pt>
                <c:pt idx="665">
                  <c:v>65.709999999999994</c:v>
                </c:pt>
                <c:pt idx="666">
                  <c:v>67.150000000000006</c:v>
                </c:pt>
                <c:pt idx="667">
                  <c:v>67.16</c:v>
                </c:pt>
                <c:pt idx="668">
                  <c:v>67.98</c:v>
                </c:pt>
                <c:pt idx="669">
                  <c:v>67.930000000000007</c:v>
                </c:pt>
                <c:pt idx="670">
                  <c:v>67.36</c:v>
                </c:pt>
                <c:pt idx="671">
                  <c:v>67.66</c:v>
                </c:pt>
                <c:pt idx="672">
                  <c:v>67.64</c:v>
                </c:pt>
                <c:pt idx="673">
                  <c:v>64.64</c:v>
                </c:pt>
                <c:pt idx="674">
                  <c:v>63.76</c:v>
                </c:pt>
                <c:pt idx="675">
                  <c:v>62.56</c:v>
                </c:pt>
                <c:pt idx="676">
                  <c:v>63.83</c:v>
                </c:pt>
                <c:pt idx="677">
                  <c:v>63.75</c:v>
                </c:pt>
                <c:pt idx="678">
                  <c:v>63.74</c:v>
                </c:pt>
                <c:pt idx="679">
                  <c:v>63.58</c:v>
                </c:pt>
                <c:pt idx="680">
                  <c:v>63.18</c:v>
                </c:pt>
                <c:pt idx="681">
                  <c:v>63.12</c:v>
                </c:pt>
                <c:pt idx="682">
                  <c:v>63.07</c:v>
                </c:pt>
                <c:pt idx="684">
                  <c:v>63.29</c:v>
                </c:pt>
                <c:pt idx="685">
                  <c:v>63.32</c:v>
                </c:pt>
                <c:pt idx="686">
                  <c:v>63.48</c:v>
                </c:pt>
                <c:pt idx="687">
                  <c:v>64.09</c:v>
                </c:pt>
                <c:pt idx="688">
                  <c:v>63.51</c:v>
                </c:pt>
                <c:pt idx="689">
                  <c:v>62.82</c:v>
                </c:pt>
                <c:pt idx="690">
                  <c:v>62.38</c:v>
                </c:pt>
                <c:pt idx="691">
                  <c:v>61.83</c:v>
                </c:pt>
                <c:pt idx="692">
                  <c:v>59.85</c:v>
                </c:pt>
                <c:pt idx="693">
                  <c:v>59.75</c:v>
                </c:pt>
                <c:pt idx="694">
                  <c:v>58.73</c:v>
                </c:pt>
                <c:pt idx="695">
                  <c:v>58.7</c:v>
                </c:pt>
                <c:pt idx="696">
                  <c:v>59.04</c:v>
                </c:pt>
                <c:pt idx="697">
                  <c:v>59.64</c:v>
                </c:pt>
                <c:pt idx="698">
                  <c:v>59.8</c:v>
                </c:pt>
                <c:pt idx="699">
                  <c:v>60.05</c:v>
                </c:pt>
                <c:pt idx="700">
                  <c:v>59.49</c:v>
                </c:pt>
                <c:pt idx="701">
                  <c:v>60.6</c:v>
                </c:pt>
                <c:pt idx="702">
                  <c:v>60.14</c:v>
                </c:pt>
                <c:pt idx="703">
                  <c:v>61.87</c:v>
                </c:pt>
                <c:pt idx="704">
                  <c:v>62.08</c:v>
                </c:pt>
                <c:pt idx="705">
                  <c:v>62.05</c:v>
                </c:pt>
                <c:pt idx="706">
                  <c:v>61.72</c:v>
                </c:pt>
                <c:pt idx="707">
                  <c:v>61.61</c:v>
                </c:pt>
                <c:pt idx="708">
                  <c:v>61.69</c:v>
                </c:pt>
                <c:pt idx="709">
                  <c:v>63.86</c:v>
                </c:pt>
                <c:pt idx="710">
                  <c:v>63.76</c:v>
                </c:pt>
                <c:pt idx="711">
                  <c:v>63.44</c:v>
                </c:pt>
                <c:pt idx="712">
                  <c:v>63.85</c:v>
                </c:pt>
                <c:pt idx="713">
                  <c:v>63.24</c:v>
                </c:pt>
                <c:pt idx="714">
                  <c:v>63.78</c:v>
                </c:pt>
                <c:pt idx="715">
                  <c:v>64.23</c:v>
                </c:pt>
                <c:pt idx="716">
                  <c:v>62.52</c:v>
                </c:pt>
                <c:pt idx="717">
                  <c:v>62.76</c:v>
                </c:pt>
                <c:pt idx="718">
                  <c:v>62.13</c:v>
                </c:pt>
                <c:pt idx="719">
                  <c:v>62.34</c:v>
                </c:pt>
                <c:pt idx="720">
                  <c:v>62.67</c:v>
                </c:pt>
                <c:pt idx="721">
                  <c:v>62.32</c:v>
                </c:pt>
                <c:pt idx="722">
                  <c:v>63.32</c:v>
                </c:pt>
                <c:pt idx="723">
                  <c:v>63.29</c:v>
                </c:pt>
                <c:pt idx="724">
                  <c:v>62.57</c:v>
                </c:pt>
                <c:pt idx="725">
                  <c:v>61.94</c:v>
                </c:pt>
                <c:pt idx="726">
                  <c:v>61.95</c:v>
                </c:pt>
                <c:pt idx="727">
                  <c:v>61.66</c:v>
                </c:pt>
                <c:pt idx="728">
                  <c:v>61.9</c:v>
                </c:pt>
                <c:pt idx="729">
                  <c:v>61.93</c:v>
                </c:pt>
                <c:pt idx="730">
                  <c:v>62.18</c:v>
                </c:pt>
                <c:pt idx="731">
                  <c:v>61.84</c:v>
                </c:pt>
                <c:pt idx="732">
                  <c:v>61.68</c:v>
                </c:pt>
                <c:pt idx="733">
                  <c:v>61.74</c:v>
                </c:pt>
                <c:pt idx="734">
                  <c:v>61.53</c:v>
                </c:pt>
                <c:pt idx="735">
                  <c:v>61.52</c:v>
                </c:pt>
                <c:pt idx="736">
                  <c:v>61.58</c:v>
                </c:pt>
                <c:pt idx="737">
                  <c:v>60.04</c:v>
                </c:pt>
                <c:pt idx="738">
                  <c:v>60.16</c:v>
                </c:pt>
                <c:pt idx="739">
                  <c:v>60.6</c:v>
                </c:pt>
                <c:pt idx="740">
                  <c:v>61.98</c:v>
                </c:pt>
                <c:pt idx="742">
                  <c:v>62.63</c:v>
                </c:pt>
                <c:pt idx="743">
                  <c:v>61.3</c:v>
                </c:pt>
                <c:pt idx="744">
                  <c:v>63.54</c:v>
                </c:pt>
                <c:pt idx="745">
                  <c:v>63.5</c:v>
                </c:pt>
                <c:pt idx="746">
                  <c:v>63.95</c:v>
                </c:pt>
                <c:pt idx="747">
                  <c:v>64.709999999999994</c:v>
                </c:pt>
                <c:pt idx="748">
                  <c:v>64.569999999999993</c:v>
                </c:pt>
                <c:pt idx="749">
                  <c:v>64.44</c:v>
                </c:pt>
                <c:pt idx="750">
                  <c:v>64.81</c:v>
                </c:pt>
                <c:pt idx="751">
                  <c:v>63.77</c:v>
                </c:pt>
                <c:pt idx="752">
                  <c:v>63.71</c:v>
                </c:pt>
                <c:pt idx="753">
                  <c:v>63.38</c:v>
                </c:pt>
                <c:pt idx="754">
                  <c:v>63.31</c:v>
                </c:pt>
                <c:pt idx="755">
                  <c:v>63.25</c:v>
                </c:pt>
                <c:pt idx="756">
                  <c:v>62.99</c:v>
                </c:pt>
                <c:pt idx="757">
                  <c:v>63.69</c:v>
                </c:pt>
                <c:pt idx="758">
                  <c:v>63.32</c:v>
                </c:pt>
                <c:pt idx="759">
                  <c:v>63.16</c:v>
                </c:pt>
                <c:pt idx="760">
                  <c:v>62.77</c:v>
                </c:pt>
                <c:pt idx="761">
                  <c:v>63.66</c:v>
                </c:pt>
                <c:pt idx="762">
                  <c:v>63.97</c:v>
                </c:pt>
                <c:pt idx="763">
                  <c:v>63.87</c:v>
                </c:pt>
                <c:pt idx="764">
                  <c:v>63.97</c:v>
                </c:pt>
                <c:pt idx="765">
                  <c:v>63.28</c:v>
                </c:pt>
                <c:pt idx="766">
                  <c:v>62.61</c:v>
                </c:pt>
                <c:pt idx="767">
                  <c:v>62.68</c:v>
                </c:pt>
                <c:pt idx="768">
                  <c:v>62</c:v>
                </c:pt>
                <c:pt idx="769">
                  <c:v>61.43</c:v>
                </c:pt>
                <c:pt idx="770">
                  <c:v>61.4</c:v>
                </c:pt>
                <c:pt idx="771">
                  <c:v>61.5</c:v>
                </c:pt>
                <c:pt idx="772">
                  <c:v>61.59</c:v>
                </c:pt>
                <c:pt idx="773">
                  <c:v>62.14</c:v>
                </c:pt>
                <c:pt idx="774">
                  <c:v>61.9</c:v>
                </c:pt>
                <c:pt idx="775">
                  <c:v>61.41</c:v>
                </c:pt>
                <c:pt idx="777">
                  <c:v>62.47</c:v>
                </c:pt>
                <c:pt idx="778">
                  <c:v>61.97</c:v>
                </c:pt>
                <c:pt idx="779">
                  <c:v>62.09</c:v>
                </c:pt>
                <c:pt idx="780">
                  <c:v>62.45</c:v>
                </c:pt>
                <c:pt idx="781">
                  <c:v>61.6</c:v>
                </c:pt>
                <c:pt idx="782">
                  <c:v>61.41</c:v>
                </c:pt>
                <c:pt idx="783">
                  <c:v>60.86</c:v>
                </c:pt>
                <c:pt idx="784">
                  <c:v>61.36</c:v>
                </c:pt>
                <c:pt idx="785" formatCode="0.00">
                  <c:v>61.13</c:v>
                </c:pt>
                <c:pt idx="786" formatCode="0.00">
                  <c:v>61.79</c:v>
                </c:pt>
                <c:pt idx="787" formatCode="0.00">
                  <c:v>62.3</c:v>
                </c:pt>
                <c:pt idx="788" formatCode="0.00">
                  <c:v>61.94</c:v>
                </c:pt>
                <c:pt idx="789" formatCode="0.00">
                  <c:v>60.23</c:v>
                </c:pt>
                <c:pt idx="790" formatCode="0.00">
                  <c:v>59.97</c:v>
                </c:pt>
                <c:pt idx="791" formatCode="0.00">
                  <c:v>59.6</c:v>
                </c:pt>
                <c:pt idx="792" formatCode="0.00">
                  <c:v>58.64</c:v>
                </c:pt>
                <c:pt idx="793" formatCode="0.00">
                  <c:v>58.88</c:v>
                </c:pt>
                <c:pt idx="794" formatCode="0.00">
                  <c:v>58.42</c:v>
                </c:pt>
                <c:pt idx="795" formatCode="0.00">
                  <c:v>58.9</c:v>
                </c:pt>
                <c:pt idx="797" formatCode="0.00">
                  <c:v>59.85</c:v>
                </c:pt>
                <c:pt idx="798" formatCode="0.00">
                  <c:v>59.87</c:v>
                </c:pt>
                <c:pt idx="799" formatCode="0.00">
                  <c:v>59.91</c:v>
                </c:pt>
                <c:pt idx="800" formatCode="0.00">
                  <c:v>60.01</c:v>
                </c:pt>
                <c:pt idx="801" formatCode="0.00">
                  <c:v>57.74</c:v>
                </c:pt>
                <c:pt idx="802" formatCode="0.00">
                  <c:v>58.17</c:v>
                </c:pt>
                <c:pt idx="803" formatCode="0.00">
                  <c:v>57.7</c:v>
                </c:pt>
                <c:pt idx="804" formatCode="0.00">
                  <c:v>58.16</c:v>
                </c:pt>
                <c:pt idx="805" formatCode="0.00">
                  <c:v>57.92</c:v>
                </c:pt>
                <c:pt idx="806" formatCode="0.00">
                  <c:v>58.01</c:v>
                </c:pt>
                <c:pt idx="807" formatCode="0.00">
                  <c:v>56.11</c:v>
                </c:pt>
                <c:pt idx="808" formatCode="0.00">
                  <c:v>55.93</c:v>
                </c:pt>
                <c:pt idx="809" formatCode="0.00">
                  <c:v>56.41</c:v>
                </c:pt>
                <c:pt idx="810" formatCode="0.00">
                  <c:v>57.11</c:v>
                </c:pt>
                <c:pt idx="811" formatCode="0.00">
                  <c:v>57.38</c:v>
                </c:pt>
                <c:pt idx="812" formatCode="0.00">
                  <c:v>56.86</c:v>
                </c:pt>
                <c:pt idx="813" formatCode="0.00">
                  <c:v>56.59</c:v>
                </c:pt>
                <c:pt idx="814" formatCode="0.00">
                  <c:v>56.83</c:v>
                </c:pt>
                <c:pt idx="815" formatCode="0.00">
                  <c:v>57.15</c:v>
                </c:pt>
                <c:pt idx="816" formatCode="0.00">
                  <c:v>58.29</c:v>
                </c:pt>
                <c:pt idx="817" formatCode="0.00">
                  <c:v>58.24</c:v>
                </c:pt>
                <c:pt idx="818" formatCode="0.00">
                  <c:v>58.32</c:v>
                </c:pt>
                <c:pt idx="819" formatCode="0.00">
                  <c:v>58.36</c:v>
                </c:pt>
                <c:pt idx="820" formatCode="0.00">
                  <c:v>57.16</c:v>
                </c:pt>
                <c:pt idx="821" formatCode="0.00">
                  <c:v>58.17</c:v>
                </c:pt>
                <c:pt idx="822" formatCode="0.00">
                  <c:v>58.37</c:v>
                </c:pt>
                <c:pt idx="823" formatCode="0.00">
                  <c:v>58.39</c:v>
                </c:pt>
                <c:pt idx="824" formatCode="0.00">
                  <c:v>57.72</c:v>
                </c:pt>
                <c:pt idx="825" formatCode="0.00">
                  <c:v>57.8</c:v>
                </c:pt>
                <c:pt idx="826" formatCode="0.00">
                  <c:v>57.38</c:v>
                </c:pt>
                <c:pt idx="827" formatCode="0.00">
                  <c:v>57.67</c:v>
                </c:pt>
                <c:pt idx="828" formatCode="0.00">
                  <c:v>58.44</c:v>
                </c:pt>
                <c:pt idx="829" formatCode="0.00">
                  <c:v>59.2</c:v>
                </c:pt>
                <c:pt idx="830" formatCode="0.00">
                  <c:v>58.96</c:v>
                </c:pt>
                <c:pt idx="831" formatCode="0.00">
                  <c:v>58.9</c:v>
                </c:pt>
                <c:pt idx="832" formatCode="0.00">
                  <c:v>58.75</c:v>
                </c:pt>
                <c:pt idx="833" formatCode="0.00">
                  <c:v>59.03</c:v>
                </c:pt>
                <c:pt idx="834" formatCode="0.00">
                  <c:v>60.07</c:v>
                </c:pt>
                <c:pt idx="835" formatCode="0.00">
                  <c:v>60.71</c:v>
                </c:pt>
                <c:pt idx="836" formatCode="0.00">
                  <c:v>61.51</c:v>
                </c:pt>
                <c:pt idx="837" formatCode="0.00">
                  <c:v>61.63</c:v>
                </c:pt>
                <c:pt idx="838" formatCode="0.00">
                  <c:v>60.64</c:v>
                </c:pt>
                <c:pt idx="839" formatCode="0.00">
                  <c:v>60.03</c:v>
                </c:pt>
                <c:pt idx="840" formatCode="0.00">
                  <c:v>62.15</c:v>
                </c:pt>
                <c:pt idx="841" formatCode="0.00">
                  <c:v>62.69</c:v>
                </c:pt>
                <c:pt idx="842" formatCode="0.00">
                  <c:v>63.8</c:v>
                </c:pt>
                <c:pt idx="843" formatCode="0.00">
                  <c:v>63.49</c:v>
                </c:pt>
                <c:pt idx="844" formatCode="0.00">
                  <c:v>63.08</c:v>
                </c:pt>
                <c:pt idx="845" formatCode="0.00">
                  <c:v>64.77</c:v>
                </c:pt>
                <c:pt idx="846" formatCode="0.00">
                  <c:v>63.46</c:v>
                </c:pt>
                <c:pt idx="847" formatCode="0.00">
                  <c:v>64.069999999999993</c:v>
                </c:pt>
                <c:pt idx="848" formatCode="0.00">
                  <c:v>63.69</c:v>
                </c:pt>
                <c:pt idx="849" formatCode="0.00">
                  <c:v>63.76</c:v>
                </c:pt>
                <c:pt idx="850" formatCode="0.00">
                  <c:v>64.37</c:v>
                </c:pt>
                <c:pt idx="851" formatCode="0.00">
                  <c:v>63.06</c:v>
                </c:pt>
                <c:pt idx="852" formatCode="0.00">
                  <c:v>62.78</c:v>
                </c:pt>
                <c:pt idx="853" formatCode="0.00">
                  <c:v>61.79</c:v>
                </c:pt>
                <c:pt idx="854" formatCode="0.00">
                  <c:v>61.83</c:v>
                </c:pt>
                <c:pt idx="855" formatCode="0.00">
                  <c:v>61.33</c:v>
                </c:pt>
                <c:pt idx="856" formatCode="0.00">
                  <c:v>60.9</c:v>
                </c:pt>
                <c:pt idx="857" formatCode="0.00">
                  <c:v>60.6</c:v>
                </c:pt>
                <c:pt idx="858" formatCode="0.00">
                  <c:v>60.73</c:v>
                </c:pt>
                <c:pt idx="859" formatCode="0.00">
                  <c:v>60.62</c:v>
                </c:pt>
                <c:pt idx="860" formatCode="0.00">
                  <c:v>60.99</c:v>
                </c:pt>
                <c:pt idx="861" formatCode="0.00">
                  <c:v>62.2</c:v>
                </c:pt>
                <c:pt idx="862" formatCode="0.00">
                  <c:v>62.05</c:v>
                </c:pt>
                <c:pt idx="863" formatCode="0.00">
                  <c:v>61.07</c:v>
                </c:pt>
                <c:pt idx="864" formatCode="0.00">
                  <c:v>61.67</c:v>
                </c:pt>
                <c:pt idx="865" formatCode="0.00">
                  <c:v>61.45</c:v>
                </c:pt>
                <c:pt idx="866" formatCode="0.00">
                  <c:v>63.01</c:v>
                </c:pt>
                <c:pt idx="867" formatCode="0.00">
                  <c:v>62.9</c:v>
                </c:pt>
                <c:pt idx="868" formatCode="0.00">
                  <c:v>64.33</c:v>
                </c:pt>
                <c:pt idx="869" formatCode="0.00">
                  <c:v>64.28</c:v>
                </c:pt>
                <c:pt idx="870" formatCode="0.00">
                  <c:v>63.94</c:v>
                </c:pt>
                <c:pt idx="871" formatCode="0.00">
                  <c:v>63.17</c:v>
                </c:pt>
                <c:pt idx="872" formatCode="0.00">
                  <c:v>62.87</c:v>
                </c:pt>
                <c:pt idx="873" formatCode="0.00">
                  <c:v>63.92</c:v>
                </c:pt>
                <c:pt idx="874" formatCode="0.00">
                  <c:v>65.55</c:v>
                </c:pt>
                <c:pt idx="875" formatCode="0.00">
                  <c:v>65.849999999999994</c:v>
                </c:pt>
                <c:pt idx="876" formatCode="0.00">
                  <c:v>65.78</c:v>
                </c:pt>
                <c:pt idx="877" formatCode="0.00">
                  <c:v>64.959999999999994</c:v>
                </c:pt>
                <c:pt idx="878" formatCode="0.00">
                  <c:v>64.75</c:v>
                </c:pt>
                <c:pt idx="879" formatCode="0.00">
                  <c:v>63.79</c:v>
                </c:pt>
                <c:pt idx="880" formatCode="0.00">
                  <c:v>63.04</c:v>
                </c:pt>
                <c:pt idx="881" formatCode="0.00">
                  <c:v>62.6</c:v>
                </c:pt>
                <c:pt idx="882" formatCode="0.00">
                  <c:v>63.3</c:v>
                </c:pt>
                <c:pt idx="883" formatCode="0.00">
                  <c:v>64.569999999999993</c:v>
                </c:pt>
                <c:pt idx="884" formatCode="0.00">
                  <c:v>64.39</c:v>
                </c:pt>
                <c:pt idx="885" formatCode="0.00">
                  <c:v>62.85</c:v>
                </c:pt>
                <c:pt idx="886" formatCode="0.00">
                  <c:v>62.94</c:v>
                </c:pt>
                <c:pt idx="887" formatCode="0.00">
                  <c:v>64.88</c:v>
                </c:pt>
                <c:pt idx="888" formatCode="0.00">
                  <c:v>64.5</c:v>
                </c:pt>
                <c:pt idx="889" formatCode="0.00">
                  <c:v>63.48</c:v>
                </c:pt>
                <c:pt idx="890" formatCode="0.00">
                  <c:v>64.66</c:v>
                </c:pt>
                <c:pt idx="891" formatCode="0.00">
                  <c:v>64.5</c:v>
                </c:pt>
                <c:pt idx="892" formatCode="0.00">
                  <c:v>62.82</c:v>
                </c:pt>
                <c:pt idx="893" formatCode="0.00">
                  <c:v>65.099999999999994</c:v>
                </c:pt>
                <c:pt idx="895" formatCode="0.00">
                  <c:v>65.33</c:v>
                </c:pt>
                <c:pt idx="896" formatCode="0.00">
                  <c:v>65.36</c:v>
                </c:pt>
                <c:pt idx="897" formatCode="0.00">
                  <c:v>65.25</c:v>
                </c:pt>
                <c:pt idx="898" formatCode="0.00">
                  <c:v>65.92</c:v>
                </c:pt>
                <c:pt idx="899" formatCode="0.00">
                  <c:v>68.14</c:v>
                </c:pt>
                <c:pt idx="900" formatCode="0.00">
                  <c:v>71.14</c:v>
                </c:pt>
                <c:pt idx="901" formatCode="0.00">
                  <c:v>73.38</c:v>
                </c:pt>
                <c:pt idx="902" formatCode="0.00">
                  <c:v>73.819999999999993</c:v>
                </c:pt>
                <c:pt idx="903" formatCode="0.00">
                  <c:v>73.86</c:v>
                </c:pt>
                <c:pt idx="904" formatCode="0.00">
                  <c:v>73.63</c:v>
                </c:pt>
                <c:pt idx="905" formatCode="0.00">
                  <c:v>72.959999999999994</c:v>
                </c:pt>
                <c:pt idx="906" formatCode="0.00">
                  <c:v>71.95</c:v>
                </c:pt>
                <c:pt idx="907" formatCode="0.00">
                  <c:v>72.66</c:v>
                </c:pt>
                <c:pt idx="908" formatCode="0.00">
                  <c:v>72.52</c:v>
                </c:pt>
                <c:pt idx="909" formatCode="0.00">
                  <c:v>72.12</c:v>
                </c:pt>
                <c:pt idx="910" formatCode="0.00">
                  <c:v>73.63</c:v>
                </c:pt>
                <c:pt idx="911" formatCode="0.00">
                  <c:v>73.83</c:v>
                </c:pt>
                <c:pt idx="912" formatCode="0.00">
                  <c:v>73.02</c:v>
                </c:pt>
                <c:pt idx="913" formatCode="0.00">
                  <c:v>74.16</c:v>
                </c:pt>
                <c:pt idx="914" formatCode="0.00">
                  <c:v>74.17</c:v>
                </c:pt>
                <c:pt idx="915" formatCode="0.00">
                  <c:v>73.67</c:v>
                </c:pt>
                <c:pt idx="916" formatCode="0.00">
                  <c:v>73.84</c:v>
                </c:pt>
                <c:pt idx="917" formatCode="0.00">
                  <c:v>75.86</c:v>
                </c:pt>
                <c:pt idx="918" formatCode="0.00">
                  <c:v>76.64</c:v>
                </c:pt>
                <c:pt idx="919" formatCode="0.00">
                  <c:v>76.06</c:v>
                </c:pt>
                <c:pt idx="920" formatCode="0.00">
                  <c:v>73.06</c:v>
                </c:pt>
                <c:pt idx="921" formatCode="0.00">
                  <c:v>71.16</c:v>
                </c:pt>
                <c:pt idx="922" formatCode="0.00">
                  <c:v>71.27</c:v>
                </c:pt>
                <c:pt idx="923" formatCode="0.00">
                  <c:v>69.88</c:v>
                </c:pt>
                <c:pt idx="924" formatCode="0.00">
                  <c:v>68.09</c:v>
                </c:pt>
                <c:pt idx="925" formatCode="0.00">
                  <c:v>68.010000000000005</c:v>
                </c:pt>
                <c:pt idx="926" formatCode="0.00">
                  <c:v>68.36</c:v>
                </c:pt>
                <c:pt idx="927" formatCode="0.00">
                  <c:v>68.5</c:v>
                </c:pt>
                <c:pt idx="928" formatCode="0.00">
                  <c:v>67.569999999999993</c:v>
                </c:pt>
                <c:pt idx="929" formatCode="0.00">
                  <c:v>67.92</c:v>
                </c:pt>
                <c:pt idx="930" formatCode="0.00">
                  <c:v>68.12</c:v>
                </c:pt>
                <c:pt idx="931" formatCode="0.00">
                  <c:v>67.41</c:v>
                </c:pt>
                <c:pt idx="932" formatCode="0.00">
                  <c:v>67.75</c:v>
                </c:pt>
                <c:pt idx="933" formatCode="0.00">
                  <c:v>67.709999999999994</c:v>
                </c:pt>
                <c:pt idx="934" formatCode="0.00">
                  <c:v>66.69</c:v>
                </c:pt>
                <c:pt idx="935" formatCode="0.00">
                  <c:v>65.97</c:v>
                </c:pt>
                <c:pt idx="936" formatCode="0.00">
                  <c:v>65.319999999999993</c:v>
                </c:pt>
                <c:pt idx="937" formatCode="0.00">
                  <c:v>68.010000000000005</c:v>
                </c:pt>
                <c:pt idx="938" formatCode="0.00">
                  <c:v>67.510000000000005</c:v>
                </c:pt>
                <c:pt idx="940" formatCode="0.00">
                  <c:v>69.06</c:v>
                </c:pt>
                <c:pt idx="941" formatCode="0.00">
                  <c:v>69.53</c:v>
                </c:pt>
                <c:pt idx="942" formatCode="0.00">
                  <c:v>69.25</c:v>
                </c:pt>
                <c:pt idx="943" formatCode="0.00">
                  <c:v>68.88</c:v>
                </c:pt>
                <c:pt idx="944" formatCode="0.00">
                  <c:v>66.97</c:v>
                </c:pt>
                <c:pt idx="945" formatCode="0.00">
                  <c:v>67.2</c:v>
                </c:pt>
                <c:pt idx="946" formatCode="0.00">
                  <c:v>68.08</c:v>
                </c:pt>
                <c:pt idx="947" formatCode="0.00">
                  <c:v>68.38</c:v>
                </c:pt>
                <c:pt idx="948" formatCode="0.00">
                  <c:v>67.739999999999995</c:v>
                </c:pt>
                <c:pt idx="949" formatCode="0.00">
                  <c:v>68.98</c:v>
                </c:pt>
                <c:pt idx="950" formatCode="0.00">
                  <c:v>70.819999999999993</c:v>
                </c:pt>
                <c:pt idx="951" formatCode="0.00">
                  <c:v>71.81</c:v>
                </c:pt>
                <c:pt idx="952" formatCode="0.00">
                  <c:v>71.17</c:v>
                </c:pt>
                <c:pt idx="953" formatCode="0.00">
                  <c:v>69.08</c:v>
                </c:pt>
                <c:pt idx="954" formatCode="0.00">
                  <c:v>69.16</c:v>
                </c:pt>
                <c:pt idx="955" formatCode="0.00">
                  <c:v>69.39</c:v>
                </c:pt>
                <c:pt idx="956" formatCode="0.00">
                  <c:v>68.13</c:v>
                </c:pt>
                <c:pt idx="957" formatCode="0.00">
                  <c:v>67.95</c:v>
                </c:pt>
                <c:pt idx="958" formatCode="0.00">
                  <c:v>68.290000000000006</c:v>
                </c:pt>
                <c:pt idx="959" formatCode="0.00">
                  <c:v>68.52</c:v>
                </c:pt>
                <c:pt idx="960" formatCode="0.00">
                  <c:v>69.67</c:v>
                </c:pt>
                <c:pt idx="961" formatCode="0.00">
                  <c:v>67.819999999999993</c:v>
                </c:pt>
                <c:pt idx="962" formatCode="0.00">
                  <c:v>67.5</c:v>
                </c:pt>
                <c:pt idx="963" formatCode="0.00">
                  <c:v>66.98</c:v>
                </c:pt>
                <c:pt idx="964" formatCode="0.00">
                  <c:v>67.36</c:v>
                </c:pt>
                <c:pt idx="965" formatCode="0.00">
                  <c:v>67.14</c:v>
                </c:pt>
                <c:pt idx="966" formatCode="0.00">
                  <c:v>68.97</c:v>
                </c:pt>
                <c:pt idx="967" formatCode="0.00">
                  <c:v>69.31</c:v>
                </c:pt>
                <c:pt idx="968" formatCode="0.00">
                  <c:v>70.569999999999993</c:v>
                </c:pt>
                <c:pt idx="969" formatCode="0.00">
                  <c:v>71.19</c:v>
                </c:pt>
                <c:pt idx="970" formatCode="0.00">
                  <c:v>71.150000000000006</c:v>
                </c:pt>
                <c:pt idx="971" formatCode="0.00">
                  <c:v>71.099999999999994</c:v>
                </c:pt>
                <c:pt idx="972" formatCode="0.00">
                  <c:v>69.8</c:v>
                </c:pt>
                <c:pt idx="973" formatCode="0.00">
                  <c:v>69.069999999999993</c:v>
                </c:pt>
                <c:pt idx="974" formatCode="0.00">
                  <c:v>68.77</c:v>
                </c:pt>
                <c:pt idx="975" formatCode="0.00">
                  <c:v>68.489999999999995</c:v>
                </c:pt>
                <c:pt idx="976" formatCode="0.00">
                  <c:v>69.260000000000005</c:v>
                </c:pt>
                <c:pt idx="977" formatCode="0.00">
                  <c:v>69.760000000000005</c:v>
                </c:pt>
                <c:pt idx="978" formatCode="0.00">
                  <c:v>70.819999999999993</c:v>
                </c:pt>
                <c:pt idx="979" formatCode="0.00">
                  <c:v>68.86</c:v>
                </c:pt>
                <c:pt idx="980" formatCode="0.00">
                  <c:v>68.2</c:v>
                </c:pt>
                <c:pt idx="981" formatCode="0.00">
                  <c:v>68.599999999999994</c:v>
                </c:pt>
                <c:pt idx="982" formatCode="0.00">
                  <c:v>68.069999999999993</c:v>
                </c:pt>
                <c:pt idx="983" formatCode="0.00">
                  <c:v>68.53</c:v>
                </c:pt>
                <c:pt idx="984" formatCode="0.00">
                  <c:v>68.45</c:v>
                </c:pt>
                <c:pt idx="985" formatCode="0.00">
                  <c:v>68.75</c:v>
                </c:pt>
                <c:pt idx="986" formatCode="0.00">
                  <c:v>68.290000000000006</c:v>
                </c:pt>
                <c:pt idx="987" formatCode="0.00">
                  <c:v>69.2</c:v>
                </c:pt>
                <c:pt idx="988" formatCode="0.00">
                  <c:v>68.44</c:v>
                </c:pt>
                <c:pt idx="989" formatCode="0.00">
                  <c:v>68.900000000000006</c:v>
                </c:pt>
                <c:pt idx="990" formatCode="0.00">
                  <c:v>70.69</c:v>
                </c:pt>
                <c:pt idx="991" formatCode="0.00">
                  <c:v>72.13</c:v>
                </c:pt>
                <c:pt idx="992" formatCode="0.00">
                  <c:v>73.38</c:v>
                </c:pt>
                <c:pt idx="993" formatCode="0.00">
                  <c:v>73.400000000000006</c:v>
                </c:pt>
                <c:pt idx="994" formatCode="0.00">
                  <c:v>73.599999999999994</c:v>
                </c:pt>
                <c:pt idx="995" formatCode="0.00">
                  <c:v>73.72</c:v>
                </c:pt>
                <c:pt idx="996" formatCode="0.00">
                  <c:v>73.08</c:v>
                </c:pt>
                <c:pt idx="998" formatCode="0.00">
                  <c:v>72.650000000000006</c:v>
                </c:pt>
                <c:pt idx="999" formatCode="0.00">
                  <c:v>73.27</c:v>
                </c:pt>
                <c:pt idx="1000" formatCode="0.00">
                  <c:v>72.38</c:v>
                </c:pt>
                <c:pt idx="1001" formatCode="0.00">
                  <c:v>72.459999999999994</c:v>
                </c:pt>
                <c:pt idx="1002" formatCode="0.00">
                  <c:v>70.900000000000006</c:v>
                </c:pt>
                <c:pt idx="1003" formatCode="0.00">
                  <c:v>71.040000000000006</c:v>
                </c:pt>
                <c:pt idx="1004" formatCode="0.00">
                  <c:v>71.010000000000005</c:v>
                </c:pt>
                <c:pt idx="1005" formatCode="0.00">
                  <c:v>71.33</c:v>
                </c:pt>
                <c:pt idx="1006" formatCode="0.00">
                  <c:v>71.05</c:v>
                </c:pt>
                <c:pt idx="1007" formatCode="0.00">
                  <c:v>71.42</c:v>
                </c:pt>
                <c:pt idx="1008" formatCode="0.00">
                  <c:v>70.8</c:v>
                </c:pt>
                <c:pt idx="1009" formatCode="0.00">
                  <c:v>71.69</c:v>
                </c:pt>
                <c:pt idx="1010" formatCode="0.00">
                  <c:v>72.040000000000006</c:v>
                </c:pt>
                <c:pt idx="1011" formatCode="0.00">
                  <c:v>71.47</c:v>
                </c:pt>
                <c:pt idx="1012" formatCode="0.00">
                  <c:v>71.67</c:v>
                </c:pt>
                <c:pt idx="1013" formatCode="0.00">
                  <c:v>71.040000000000006</c:v>
                </c:pt>
                <c:pt idx="1014" formatCode="0.00">
                  <c:v>69.569999999999993</c:v>
                </c:pt>
                <c:pt idx="1015" formatCode="0.00">
                  <c:v>69.34</c:v>
                </c:pt>
                <c:pt idx="1016" formatCode="0.00">
                  <c:v>70.13</c:v>
                </c:pt>
                <c:pt idx="1017" formatCode="0.00">
                  <c:v>70.2</c:v>
                </c:pt>
                <c:pt idx="1018" formatCode="0.00">
                  <c:v>69.87</c:v>
                </c:pt>
                <c:pt idx="1019" formatCode="0.00">
                  <c:v>69.739999999999995</c:v>
                </c:pt>
                <c:pt idx="1020" formatCode="0.00">
                  <c:v>69.75</c:v>
                </c:pt>
                <c:pt idx="1021" formatCode="0.00">
                  <c:v>70.5</c:v>
                </c:pt>
                <c:pt idx="1022" formatCode="0.00">
                  <c:v>70.650000000000006</c:v>
                </c:pt>
                <c:pt idx="1023" formatCode="0.00">
                  <c:v>71.78</c:v>
                </c:pt>
                <c:pt idx="1024" formatCode="0.00">
                  <c:v>74.08</c:v>
                </c:pt>
                <c:pt idx="1025" formatCode="0.00">
                  <c:v>73.78</c:v>
                </c:pt>
                <c:pt idx="1026" formatCode="0.00">
                  <c:v>73.989999999999995</c:v>
                </c:pt>
                <c:pt idx="1027" formatCode="0.00">
                  <c:v>72.989999999999995</c:v>
                </c:pt>
                <c:pt idx="1028" formatCode="0.00">
                  <c:v>73.19</c:v>
                </c:pt>
                <c:pt idx="1029" formatCode="0.00">
                  <c:v>73.14</c:v>
                </c:pt>
                <c:pt idx="1030">
                  <c:v>72.34</c:v>
                </c:pt>
                <c:pt idx="1031">
                  <c:v>72.27</c:v>
                </c:pt>
                <c:pt idx="1033">
                  <c:v>72.11</c:v>
                </c:pt>
                <c:pt idx="1034">
                  <c:v>72.260000000000005</c:v>
                </c:pt>
                <c:pt idx="1035">
                  <c:v>72.69</c:v>
                </c:pt>
                <c:pt idx="1036">
                  <c:v>73.040000000000006</c:v>
                </c:pt>
                <c:pt idx="1037">
                  <c:v>74.63</c:v>
                </c:pt>
                <c:pt idx="1038">
                  <c:v>73.569999999999993</c:v>
                </c:pt>
                <c:pt idx="1039">
                  <c:v>73.88</c:v>
                </c:pt>
                <c:pt idx="1040">
                  <c:v>74.19</c:v>
                </c:pt>
                <c:pt idx="1041">
                  <c:v>74.849999999999994</c:v>
                </c:pt>
                <c:pt idx="1042">
                  <c:v>74.14</c:v>
                </c:pt>
                <c:pt idx="1043">
                  <c:v>74.94</c:v>
                </c:pt>
                <c:pt idx="1044">
                  <c:v>76.44</c:v>
                </c:pt>
                <c:pt idx="1045">
                  <c:v>76.91</c:v>
                </c:pt>
                <c:pt idx="1046">
                  <c:v>76.41</c:v>
                </c:pt>
                <c:pt idx="1047">
                  <c:v>75.63</c:v>
                </c:pt>
                <c:pt idx="1048">
                  <c:v>75.09</c:v>
                </c:pt>
                <c:pt idx="1049">
                  <c:v>75.25</c:v>
                </c:pt>
                <c:pt idx="1050">
                  <c:v>75.58</c:v>
                </c:pt>
                <c:pt idx="1051">
                  <c:v>75.819999999999993</c:v>
                </c:pt>
                <c:pt idx="1052">
                  <c:v>76.61</c:v>
                </c:pt>
                <c:pt idx="1053">
                  <c:v>76.319999999999993</c:v>
                </c:pt>
                <c:pt idx="1054">
                  <c:v>75.709999999999994</c:v>
                </c:pt>
                <c:pt idx="1055">
                  <c:v>75.010000000000005</c:v>
                </c:pt>
                <c:pt idx="1056">
                  <c:v>73.48</c:v>
                </c:pt>
                <c:pt idx="1058">
                  <c:v>73.52</c:v>
                </c:pt>
                <c:pt idx="1059">
                  <c:v>74.14</c:v>
                </c:pt>
                <c:pt idx="1060">
                  <c:v>75.02</c:v>
                </c:pt>
                <c:pt idx="1061">
                  <c:v>75.42</c:v>
                </c:pt>
                <c:pt idx="1062">
                  <c:v>74.97</c:v>
                </c:pt>
                <c:pt idx="1063">
                  <c:v>75.33</c:v>
                </c:pt>
                <c:pt idx="1064">
                  <c:v>77.86</c:v>
                </c:pt>
                <c:pt idx="1065">
                  <c:v>76.78</c:v>
                </c:pt>
                <c:pt idx="1066">
                  <c:v>77.989999999999995</c:v>
                </c:pt>
                <c:pt idx="1067">
                  <c:v>79.11</c:v>
                </c:pt>
                <c:pt idx="1068">
                  <c:v>78.03</c:v>
                </c:pt>
                <c:pt idx="1069">
                  <c:v>78.09</c:v>
                </c:pt>
                <c:pt idx="1070">
                  <c:v>77.819999999999993</c:v>
                </c:pt>
                <c:pt idx="1071">
                  <c:v>77.290000000000006</c:v>
                </c:pt>
                <c:pt idx="1072">
                  <c:v>76.87</c:v>
                </c:pt>
                <c:pt idx="1073">
                  <c:v>77.150000000000006</c:v>
                </c:pt>
                <c:pt idx="1074">
                  <c:v>78.08</c:v>
                </c:pt>
                <c:pt idx="1075">
                  <c:v>78.17</c:v>
                </c:pt>
                <c:pt idx="1076">
                  <c:v>78.36</c:v>
                </c:pt>
                <c:pt idx="1077">
                  <c:v>77.33</c:v>
                </c:pt>
                <c:pt idx="1078">
                  <c:v>76.84</c:v>
                </c:pt>
                <c:pt idx="1079">
                  <c:v>77.34</c:v>
                </c:pt>
                <c:pt idx="1080">
                  <c:v>77.27</c:v>
                </c:pt>
                <c:pt idx="1081">
                  <c:v>77.47</c:v>
                </c:pt>
                <c:pt idx="1082">
                  <c:v>76.94</c:v>
                </c:pt>
                <c:pt idx="1083">
                  <c:v>76.88</c:v>
                </c:pt>
                <c:pt idx="1084">
                  <c:v>76.14</c:v>
                </c:pt>
                <c:pt idx="1085">
                  <c:v>76.23</c:v>
                </c:pt>
                <c:pt idx="1086">
                  <c:v>77.33</c:v>
                </c:pt>
                <c:pt idx="1087">
                  <c:v>75.47</c:v>
                </c:pt>
                <c:pt idx="1088">
                  <c:v>74.849999999999994</c:v>
                </c:pt>
                <c:pt idx="1089">
                  <c:v>74.87</c:v>
                </c:pt>
                <c:pt idx="1090">
                  <c:v>74.510000000000005</c:v>
                </c:pt>
                <c:pt idx="1091">
                  <c:v>73.459999999999994</c:v>
                </c:pt>
                <c:pt idx="1092">
                  <c:v>75.150000000000006</c:v>
                </c:pt>
                <c:pt idx="1093">
                  <c:v>75.010000000000005</c:v>
                </c:pt>
                <c:pt idx="1094">
                  <c:v>74.73</c:v>
                </c:pt>
                <c:pt idx="1095">
                  <c:v>75.62</c:v>
                </c:pt>
                <c:pt idx="1096">
                  <c:v>77.03</c:v>
                </c:pt>
                <c:pt idx="1097">
                  <c:v>76.819999999999993</c:v>
                </c:pt>
                <c:pt idx="1098">
                  <c:v>77.67</c:v>
                </c:pt>
                <c:pt idx="1099">
                  <c:v>80.069999999999993</c:v>
                </c:pt>
                <c:pt idx="1100">
                  <c:v>78.989999999999995</c:v>
                </c:pt>
                <c:pt idx="1101">
                  <c:v>80.09</c:v>
                </c:pt>
                <c:pt idx="1102">
                  <c:v>80.709999999999994</c:v>
                </c:pt>
                <c:pt idx="1103">
                  <c:v>80.69</c:v>
                </c:pt>
                <c:pt idx="1104">
                  <c:v>79.319999999999993</c:v>
                </c:pt>
                <c:pt idx="1105">
                  <c:v>80.23</c:v>
                </c:pt>
                <c:pt idx="1106">
                  <c:v>78.95</c:v>
                </c:pt>
                <c:pt idx="1107">
                  <c:v>79.37</c:v>
                </c:pt>
                <c:pt idx="1108">
                  <c:v>78.77</c:v>
                </c:pt>
                <c:pt idx="1109">
                  <c:v>78.91</c:v>
                </c:pt>
                <c:pt idx="1110">
                  <c:v>77.77</c:v>
                </c:pt>
                <c:pt idx="1111">
                  <c:v>77.19</c:v>
                </c:pt>
                <c:pt idx="1112">
                  <c:v>77.430000000000007</c:v>
                </c:pt>
                <c:pt idx="1113">
                  <c:v>76.489999999999995</c:v>
                </c:pt>
                <c:pt idx="1114">
                  <c:v>79.180000000000007</c:v>
                </c:pt>
                <c:pt idx="1115">
                  <c:v>82.18</c:v>
                </c:pt>
                <c:pt idx="1116">
                  <c:v>85.32</c:v>
                </c:pt>
                <c:pt idx="1117">
                  <c:v>81.319999999999993</c:v>
                </c:pt>
                <c:pt idx="1118">
                  <c:v>80.17</c:v>
                </c:pt>
                <c:pt idx="1119">
                  <c:v>79.239999999999995</c:v>
                </c:pt>
                <c:pt idx="1120">
                  <c:v>79.45</c:v>
                </c:pt>
                <c:pt idx="1121">
                  <c:v>78.39</c:v>
                </c:pt>
                <c:pt idx="1122">
                  <c:v>77.22</c:v>
                </c:pt>
                <c:pt idx="1123">
                  <c:v>77.540000000000006</c:v>
                </c:pt>
                <c:pt idx="1124">
                  <c:v>77.16</c:v>
                </c:pt>
                <c:pt idx="1125">
                  <c:v>77.09</c:v>
                </c:pt>
                <c:pt idx="1126">
                  <c:v>77.260000000000005</c:v>
                </c:pt>
                <c:pt idx="1127">
                  <c:v>76.98</c:v>
                </c:pt>
                <c:pt idx="1128">
                  <c:v>77.63</c:v>
                </c:pt>
                <c:pt idx="1129">
                  <c:v>76.69</c:v>
                </c:pt>
                <c:pt idx="1130">
                  <c:v>76.31</c:v>
                </c:pt>
                <c:pt idx="1131">
                  <c:v>76.02</c:v>
                </c:pt>
                <c:pt idx="1132">
                  <c:v>75.790000000000006</c:v>
                </c:pt>
                <c:pt idx="1133">
                  <c:v>76.55</c:v>
                </c:pt>
                <c:pt idx="1134">
                  <c:v>75.69</c:v>
                </c:pt>
                <c:pt idx="1135">
                  <c:v>75.13</c:v>
                </c:pt>
                <c:pt idx="1136">
                  <c:v>74.48</c:v>
                </c:pt>
                <c:pt idx="1137">
                  <c:v>73.5</c:v>
                </c:pt>
                <c:pt idx="1138">
                  <c:v>71.91</c:v>
                </c:pt>
                <c:pt idx="1139">
                  <c:v>71.88</c:v>
                </c:pt>
                <c:pt idx="1140">
                  <c:v>71.39</c:v>
                </c:pt>
                <c:pt idx="1141">
                  <c:v>71.349999999999994</c:v>
                </c:pt>
                <c:pt idx="1142">
                  <c:v>70.89</c:v>
                </c:pt>
                <c:pt idx="1143">
                  <c:v>71.14</c:v>
                </c:pt>
                <c:pt idx="1144">
                  <c:v>72.650000000000006</c:v>
                </c:pt>
                <c:pt idx="1145">
                  <c:v>73.680000000000007</c:v>
                </c:pt>
                <c:pt idx="1146">
                  <c:v>74.44</c:v>
                </c:pt>
                <c:pt idx="1147">
                  <c:v>74.41</c:v>
                </c:pt>
                <c:pt idx="1148">
                  <c:v>74</c:v>
                </c:pt>
                <c:pt idx="1149">
                  <c:v>75.31</c:v>
                </c:pt>
                <c:pt idx="1150">
                  <c:v>68.84</c:v>
                </c:pt>
                <c:pt idx="1152">
                  <c:v>69.010000000000005</c:v>
                </c:pt>
                <c:pt idx="1153">
                  <c:v>69.47</c:v>
                </c:pt>
                <c:pt idx="1154">
                  <c:v>69.75</c:v>
                </c:pt>
                <c:pt idx="1155">
                  <c:v>67.72</c:v>
                </c:pt>
                <c:pt idx="1156">
                  <c:v>68.150000000000006</c:v>
                </c:pt>
                <c:pt idx="1157">
                  <c:v>68.13</c:v>
                </c:pt>
                <c:pt idx="1158">
                  <c:v>66.540000000000006</c:v>
                </c:pt>
                <c:pt idx="1159">
                  <c:v>67.180000000000007</c:v>
                </c:pt>
                <c:pt idx="1160">
                  <c:v>68.569999999999993</c:v>
                </c:pt>
                <c:pt idx="1161">
                  <c:v>68.86</c:v>
                </c:pt>
                <c:pt idx="1162">
                  <c:v>68.760000000000005</c:v>
                </c:pt>
                <c:pt idx="1163">
                  <c:v>69.55</c:v>
                </c:pt>
                <c:pt idx="1164">
                  <c:v>69.14</c:v>
                </c:pt>
                <c:pt idx="1165">
                  <c:v>69</c:v>
                </c:pt>
                <c:pt idx="1166">
                  <c:v>69.55</c:v>
                </c:pt>
                <c:pt idx="1167">
                  <c:v>69.02</c:v>
                </c:pt>
                <c:pt idx="1168">
                  <c:v>70.5</c:v>
                </c:pt>
                <c:pt idx="1169">
                  <c:v>70.22</c:v>
                </c:pt>
                <c:pt idx="1170">
                  <c:v>70.5</c:v>
                </c:pt>
                <c:pt idx="1171">
                  <c:v>71.17</c:v>
                </c:pt>
                <c:pt idx="1172">
                  <c:v>71.75</c:v>
                </c:pt>
                <c:pt idx="1173">
                  <c:v>71.55</c:v>
                </c:pt>
                <c:pt idx="1174">
                  <c:v>70.989999999999995</c:v>
                </c:pt>
                <c:pt idx="1175">
                  <c:v>71.22</c:v>
                </c:pt>
                <c:pt idx="1176">
                  <c:v>71.91</c:v>
                </c:pt>
                <c:pt idx="1177">
                  <c:v>71.819999999999993</c:v>
                </c:pt>
                <c:pt idx="1178">
                  <c:v>69.260000000000005</c:v>
                </c:pt>
                <c:pt idx="1179">
                  <c:v>69.239999999999995</c:v>
                </c:pt>
                <c:pt idx="1180">
                  <c:v>68.5</c:v>
                </c:pt>
                <c:pt idx="1181">
                  <c:v>67.680000000000007</c:v>
                </c:pt>
                <c:pt idx="1182">
                  <c:v>67.55</c:v>
                </c:pt>
                <c:pt idx="1183">
                  <c:v>67.45</c:v>
                </c:pt>
                <c:pt idx="1184">
                  <c:v>67.790000000000006</c:v>
                </c:pt>
                <c:pt idx="1185">
                  <c:v>68.709999999999994</c:v>
                </c:pt>
                <c:pt idx="1186">
                  <c:v>68.88</c:v>
                </c:pt>
                <c:pt idx="1187">
                  <c:v>69.599999999999994</c:v>
                </c:pt>
                <c:pt idx="1188">
                  <c:v>70.17</c:v>
                </c:pt>
                <c:pt idx="1189">
                  <c:v>68.61</c:v>
                </c:pt>
                <c:pt idx="1190">
                  <c:v>70.33</c:v>
                </c:pt>
                <c:pt idx="1191">
                  <c:v>70.56</c:v>
                </c:pt>
                <c:pt idx="1192">
                  <c:v>71.47</c:v>
                </c:pt>
                <c:pt idx="1193">
                  <c:v>71.48</c:v>
                </c:pt>
                <c:pt idx="1194">
                  <c:v>72.55</c:v>
                </c:pt>
                <c:pt idx="1196">
                  <c:v>75.260000000000005</c:v>
                </c:pt>
                <c:pt idx="1197">
                  <c:v>75.260000000000005</c:v>
                </c:pt>
                <c:pt idx="1198">
                  <c:v>75.03</c:v>
                </c:pt>
                <c:pt idx="1199">
                  <c:v>75.59</c:v>
                </c:pt>
                <c:pt idx="1200">
                  <c:v>73.709999999999994</c:v>
                </c:pt>
                <c:pt idx="1201">
                  <c:v>70.709999999999994</c:v>
                </c:pt>
                <c:pt idx="1202">
                  <c:v>69.98</c:v>
                </c:pt>
                <c:pt idx="1203">
                  <c:v>69.78</c:v>
                </c:pt>
                <c:pt idx="1204">
                  <c:v>70.13</c:v>
                </c:pt>
                <c:pt idx="1205">
                  <c:v>70.41</c:v>
                </c:pt>
                <c:pt idx="1206">
                  <c:v>69.98</c:v>
                </c:pt>
                <c:pt idx="1207">
                  <c:v>70.040000000000006</c:v>
                </c:pt>
                <c:pt idx="1208">
                  <c:v>69.040000000000006</c:v>
                </c:pt>
                <c:pt idx="1209">
                  <c:v>69.09</c:v>
                </c:pt>
                <c:pt idx="1210">
                  <c:v>70.09</c:v>
                </c:pt>
                <c:pt idx="1211">
                  <c:v>69.38</c:v>
                </c:pt>
                <c:pt idx="1212">
                  <c:v>69.28</c:v>
                </c:pt>
                <c:pt idx="1213">
                  <c:v>69.599999999999994</c:v>
                </c:pt>
                <c:pt idx="1214">
                  <c:v>69.08</c:v>
                </c:pt>
                <c:pt idx="1215">
                  <c:v>67.569999999999993</c:v>
                </c:pt>
                <c:pt idx="1216">
                  <c:v>67.52</c:v>
                </c:pt>
                <c:pt idx="1217">
                  <c:v>68.8</c:v>
                </c:pt>
                <c:pt idx="1218">
                  <c:v>68.27</c:v>
                </c:pt>
                <c:pt idx="1219">
                  <c:v>68.84</c:v>
                </c:pt>
                <c:pt idx="1220">
                  <c:v>68.95</c:v>
                </c:pt>
                <c:pt idx="1221">
                  <c:v>68.95</c:v>
                </c:pt>
                <c:pt idx="1222">
                  <c:v>68.73</c:v>
                </c:pt>
                <c:pt idx="1223">
                  <c:v>67.84</c:v>
                </c:pt>
                <c:pt idx="1224">
                  <c:v>68.62</c:v>
                </c:pt>
                <c:pt idx="1225">
                  <c:v>67.53</c:v>
                </c:pt>
                <c:pt idx="1226">
                  <c:v>67.77</c:v>
                </c:pt>
                <c:pt idx="1227">
                  <c:v>67.63</c:v>
                </c:pt>
                <c:pt idx="1228">
                  <c:v>67.31</c:v>
                </c:pt>
                <c:pt idx="1229">
                  <c:v>66.88</c:v>
                </c:pt>
                <c:pt idx="1230">
                  <c:v>69.72</c:v>
                </c:pt>
                <c:pt idx="1231">
                  <c:v>69.540000000000006</c:v>
                </c:pt>
                <c:pt idx="1232">
                  <c:v>69.31</c:v>
                </c:pt>
                <c:pt idx="1233">
                  <c:v>68.19</c:v>
                </c:pt>
                <c:pt idx="1234">
                  <c:v>68.2</c:v>
                </c:pt>
                <c:pt idx="1235">
                  <c:v>68.64</c:v>
                </c:pt>
                <c:pt idx="1236">
                  <c:v>68.38</c:v>
                </c:pt>
                <c:pt idx="1237">
                  <c:v>68.17</c:v>
                </c:pt>
                <c:pt idx="1238">
                  <c:v>69.08</c:v>
                </c:pt>
                <c:pt idx="1239">
                  <c:v>68.72</c:v>
                </c:pt>
                <c:pt idx="1240">
                  <c:v>68.849999999999994</c:v>
                </c:pt>
                <c:pt idx="1241">
                  <c:v>68.069999999999993</c:v>
                </c:pt>
                <c:pt idx="1242">
                  <c:v>68.63</c:v>
                </c:pt>
                <c:pt idx="1243">
                  <c:v>68.290000000000006</c:v>
                </c:pt>
                <c:pt idx="1244">
                  <c:v>69.05</c:v>
                </c:pt>
                <c:pt idx="1245">
                  <c:v>68.88</c:v>
                </c:pt>
                <c:pt idx="1246">
                  <c:v>68.599999999999994</c:v>
                </c:pt>
                <c:pt idx="1247">
                  <c:v>68.81</c:v>
                </c:pt>
                <c:pt idx="1248">
                  <c:v>69.209999999999994</c:v>
                </c:pt>
                <c:pt idx="1249">
                  <c:v>69.78</c:v>
                </c:pt>
                <c:pt idx="1250">
                  <c:v>71.37</c:v>
                </c:pt>
                <c:pt idx="1251">
                  <c:v>70.900000000000006</c:v>
                </c:pt>
                <c:pt idx="1252">
                  <c:v>70.739999999999995</c:v>
                </c:pt>
                <c:pt idx="1254">
                  <c:v>72.23</c:v>
                </c:pt>
                <c:pt idx="1255">
                  <c:v>72.150000000000006</c:v>
                </c:pt>
                <c:pt idx="1256">
                  <c:v>74.05</c:v>
                </c:pt>
                <c:pt idx="1257">
                  <c:v>75.52</c:v>
                </c:pt>
                <c:pt idx="1258">
                  <c:v>75.040000000000006</c:v>
                </c:pt>
                <c:pt idx="1259">
                  <c:v>73.28</c:v>
                </c:pt>
                <c:pt idx="1260">
                  <c:v>72.58</c:v>
                </c:pt>
                <c:pt idx="1261">
                  <c:v>72.510000000000005</c:v>
                </c:pt>
                <c:pt idx="1262">
                  <c:v>72.72</c:v>
                </c:pt>
                <c:pt idx="1263">
                  <c:v>74.23</c:v>
                </c:pt>
                <c:pt idx="1264">
                  <c:v>73.72</c:v>
                </c:pt>
                <c:pt idx="1265">
                  <c:v>73</c:v>
                </c:pt>
                <c:pt idx="1266">
                  <c:v>72.91</c:v>
                </c:pt>
                <c:pt idx="1267">
                  <c:v>74.13</c:v>
                </c:pt>
                <c:pt idx="1268">
                  <c:v>75.33</c:v>
                </c:pt>
                <c:pt idx="1269">
                  <c:v>75.92</c:v>
                </c:pt>
                <c:pt idx="1270">
                  <c:v>75.2</c:v>
                </c:pt>
                <c:pt idx="1271">
                  <c:v>75.03</c:v>
                </c:pt>
                <c:pt idx="1272">
                  <c:v>75.709999999999994</c:v>
                </c:pt>
                <c:pt idx="1273">
                  <c:v>77.94</c:v>
                </c:pt>
                <c:pt idx="1274">
                  <c:v>77.87</c:v>
                </c:pt>
                <c:pt idx="1275">
                  <c:v>77.430000000000007</c:v>
                </c:pt>
                <c:pt idx="1276">
                  <c:v>78.95</c:v>
                </c:pt>
                <c:pt idx="1277">
                  <c:v>78.8</c:v>
                </c:pt>
                <c:pt idx="1278">
                  <c:v>78.63</c:v>
                </c:pt>
                <c:pt idx="1279">
                  <c:v>77.5</c:v>
                </c:pt>
                <c:pt idx="1280">
                  <c:v>78.11</c:v>
                </c:pt>
                <c:pt idx="1281">
                  <c:v>79.25</c:v>
                </c:pt>
                <c:pt idx="1282">
                  <c:v>78.010000000000005</c:v>
                </c:pt>
                <c:pt idx="1283">
                  <c:v>78.14</c:v>
                </c:pt>
                <c:pt idx="1284">
                  <c:v>78.349999999999994</c:v>
                </c:pt>
                <c:pt idx="1285">
                  <c:v>79.650000000000006</c:v>
                </c:pt>
                <c:pt idx="1286">
                  <c:v>82.65</c:v>
                </c:pt>
                <c:pt idx="1287">
                  <c:v>81.680000000000007</c:v>
                </c:pt>
                <c:pt idx="1289">
                  <c:v>81.430000000000007</c:v>
                </c:pt>
                <c:pt idx="1290">
                  <c:v>82.14</c:v>
                </c:pt>
                <c:pt idx="1291">
                  <c:v>82.63</c:v>
                </c:pt>
                <c:pt idx="1292">
                  <c:v>83.42</c:v>
                </c:pt>
                <c:pt idx="1293">
                  <c:v>83.41</c:v>
                </c:pt>
                <c:pt idx="1294">
                  <c:v>82.26</c:v>
                </c:pt>
                <c:pt idx="1295">
                  <c:v>82.27</c:v>
                </c:pt>
                <c:pt idx="1296">
                  <c:v>81.88</c:v>
                </c:pt>
                <c:pt idx="1297">
                  <c:v>80.48</c:v>
                </c:pt>
                <c:pt idx="1298">
                  <c:v>78.36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D-4D32-B2C1-BA253C3EDA3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 Index</c:v>
                </c:pt>
              </c:strCache>
            </c:strRef>
          </c:tx>
          <c:spPr>
            <a:ln w="44450">
              <a:solidFill>
                <a:schemeClr val="bg1"/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Sheet1!$A$2:$A$4419</c:f>
              <c:numCache>
                <c:formatCode>m/d/yyyy</c:formatCode>
                <c:ptCount val="1299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41281</c:v>
                </c:pt>
                <c:pt idx="4">
                  <c:v>41282</c:v>
                </c:pt>
                <c:pt idx="5">
                  <c:v>41283</c:v>
                </c:pt>
                <c:pt idx="6">
                  <c:v>41284</c:v>
                </c:pt>
                <c:pt idx="7">
                  <c:v>41285</c:v>
                </c:pt>
                <c:pt idx="8">
                  <c:v>41288</c:v>
                </c:pt>
                <c:pt idx="9">
                  <c:v>41289</c:v>
                </c:pt>
                <c:pt idx="10">
                  <c:v>41290</c:v>
                </c:pt>
                <c:pt idx="11">
                  <c:v>41291</c:v>
                </c:pt>
                <c:pt idx="12">
                  <c:v>41292</c:v>
                </c:pt>
                <c:pt idx="13">
                  <c:v>41295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41323</c:v>
                </c:pt>
                <c:pt idx="34">
                  <c:v>41324</c:v>
                </c:pt>
                <c:pt idx="35">
                  <c:v>41325</c:v>
                </c:pt>
                <c:pt idx="36">
                  <c:v>41326</c:v>
                </c:pt>
                <c:pt idx="37">
                  <c:v>41327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41337</c:v>
                </c:pt>
                <c:pt idx="44">
                  <c:v>41338</c:v>
                </c:pt>
                <c:pt idx="45">
                  <c:v>41339</c:v>
                </c:pt>
                <c:pt idx="46">
                  <c:v>41340</c:v>
                </c:pt>
                <c:pt idx="47">
                  <c:v>41341</c:v>
                </c:pt>
                <c:pt idx="48">
                  <c:v>41344</c:v>
                </c:pt>
                <c:pt idx="49">
                  <c:v>41345</c:v>
                </c:pt>
                <c:pt idx="50">
                  <c:v>41346</c:v>
                </c:pt>
                <c:pt idx="51">
                  <c:v>41347</c:v>
                </c:pt>
                <c:pt idx="52">
                  <c:v>41348</c:v>
                </c:pt>
                <c:pt idx="53">
                  <c:v>41351</c:v>
                </c:pt>
                <c:pt idx="54">
                  <c:v>41352</c:v>
                </c:pt>
                <c:pt idx="55">
                  <c:v>41353</c:v>
                </c:pt>
                <c:pt idx="56">
                  <c:v>41354</c:v>
                </c:pt>
                <c:pt idx="57">
                  <c:v>41355</c:v>
                </c:pt>
                <c:pt idx="58">
                  <c:v>41358</c:v>
                </c:pt>
                <c:pt idx="59">
                  <c:v>41359</c:v>
                </c:pt>
                <c:pt idx="60">
                  <c:v>41360</c:v>
                </c:pt>
                <c:pt idx="61">
                  <c:v>41361</c:v>
                </c:pt>
                <c:pt idx="62">
                  <c:v>41365</c:v>
                </c:pt>
                <c:pt idx="63">
                  <c:v>41366</c:v>
                </c:pt>
                <c:pt idx="64">
                  <c:v>41367</c:v>
                </c:pt>
                <c:pt idx="65">
                  <c:v>41368</c:v>
                </c:pt>
                <c:pt idx="66">
                  <c:v>41369</c:v>
                </c:pt>
                <c:pt idx="67">
                  <c:v>41372</c:v>
                </c:pt>
                <c:pt idx="68">
                  <c:v>41373</c:v>
                </c:pt>
                <c:pt idx="69">
                  <c:v>41374</c:v>
                </c:pt>
                <c:pt idx="70">
                  <c:v>41375</c:v>
                </c:pt>
                <c:pt idx="71">
                  <c:v>41376</c:v>
                </c:pt>
                <c:pt idx="72">
                  <c:v>41379</c:v>
                </c:pt>
                <c:pt idx="73">
                  <c:v>41380</c:v>
                </c:pt>
                <c:pt idx="74">
                  <c:v>41381</c:v>
                </c:pt>
                <c:pt idx="75">
                  <c:v>41382</c:v>
                </c:pt>
                <c:pt idx="76">
                  <c:v>41383</c:v>
                </c:pt>
                <c:pt idx="77">
                  <c:v>41386</c:v>
                </c:pt>
                <c:pt idx="78">
                  <c:v>41387</c:v>
                </c:pt>
                <c:pt idx="79">
                  <c:v>41388</c:v>
                </c:pt>
                <c:pt idx="80">
                  <c:v>41389</c:v>
                </c:pt>
                <c:pt idx="81">
                  <c:v>41390</c:v>
                </c:pt>
                <c:pt idx="82">
                  <c:v>41393</c:v>
                </c:pt>
                <c:pt idx="83">
                  <c:v>41394</c:v>
                </c:pt>
                <c:pt idx="84">
                  <c:v>41395</c:v>
                </c:pt>
                <c:pt idx="85">
                  <c:v>41396</c:v>
                </c:pt>
                <c:pt idx="86">
                  <c:v>41397</c:v>
                </c:pt>
                <c:pt idx="87">
                  <c:v>41400</c:v>
                </c:pt>
                <c:pt idx="88">
                  <c:v>41401</c:v>
                </c:pt>
                <c:pt idx="89">
                  <c:v>41402</c:v>
                </c:pt>
                <c:pt idx="90">
                  <c:v>41403</c:v>
                </c:pt>
                <c:pt idx="91">
                  <c:v>41404</c:v>
                </c:pt>
                <c:pt idx="92">
                  <c:v>41407</c:v>
                </c:pt>
                <c:pt idx="93">
                  <c:v>41408</c:v>
                </c:pt>
                <c:pt idx="94">
                  <c:v>41409</c:v>
                </c:pt>
                <c:pt idx="95">
                  <c:v>41410</c:v>
                </c:pt>
                <c:pt idx="96">
                  <c:v>41411</c:v>
                </c:pt>
                <c:pt idx="97">
                  <c:v>41414</c:v>
                </c:pt>
                <c:pt idx="98">
                  <c:v>41415</c:v>
                </c:pt>
                <c:pt idx="99">
                  <c:v>41416</c:v>
                </c:pt>
                <c:pt idx="100">
                  <c:v>41417</c:v>
                </c:pt>
                <c:pt idx="101">
                  <c:v>41418</c:v>
                </c:pt>
                <c:pt idx="102">
                  <c:v>41422</c:v>
                </c:pt>
                <c:pt idx="103">
                  <c:v>41423</c:v>
                </c:pt>
                <c:pt idx="104">
                  <c:v>41424</c:v>
                </c:pt>
                <c:pt idx="105">
                  <c:v>41425</c:v>
                </c:pt>
                <c:pt idx="106">
                  <c:v>41428</c:v>
                </c:pt>
                <c:pt idx="107">
                  <c:v>41429</c:v>
                </c:pt>
                <c:pt idx="108">
                  <c:v>41430</c:v>
                </c:pt>
                <c:pt idx="109">
                  <c:v>41431</c:v>
                </c:pt>
                <c:pt idx="110">
                  <c:v>41432</c:v>
                </c:pt>
                <c:pt idx="111">
                  <c:v>41435</c:v>
                </c:pt>
                <c:pt idx="112">
                  <c:v>41436</c:v>
                </c:pt>
                <c:pt idx="113">
                  <c:v>41437</c:v>
                </c:pt>
                <c:pt idx="114">
                  <c:v>41438</c:v>
                </c:pt>
                <c:pt idx="115">
                  <c:v>41439</c:v>
                </c:pt>
                <c:pt idx="116">
                  <c:v>41442</c:v>
                </c:pt>
                <c:pt idx="117">
                  <c:v>41443</c:v>
                </c:pt>
                <c:pt idx="118">
                  <c:v>41444</c:v>
                </c:pt>
                <c:pt idx="119">
                  <c:v>41445</c:v>
                </c:pt>
                <c:pt idx="120">
                  <c:v>41446</c:v>
                </c:pt>
                <c:pt idx="121">
                  <c:v>41449</c:v>
                </c:pt>
                <c:pt idx="122">
                  <c:v>41450</c:v>
                </c:pt>
                <c:pt idx="123">
                  <c:v>41451</c:v>
                </c:pt>
                <c:pt idx="124">
                  <c:v>41452</c:v>
                </c:pt>
                <c:pt idx="125">
                  <c:v>41453</c:v>
                </c:pt>
                <c:pt idx="126">
                  <c:v>41456</c:v>
                </c:pt>
                <c:pt idx="127">
                  <c:v>41457</c:v>
                </c:pt>
                <c:pt idx="128">
                  <c:v>41458</c:v>
                </c:pt>
                <c:pt idx="129">
                  <c:v>41459</c:v>
                </c:pt>
                <c:pt idx="130">
                  <c:v>41460</c:v>
                </c:pt>
                <c:pt idx="131">
                  <c:v>41463</c:v>
                </c:pt>
                <c:pt idx="132">
                  <c:v>41464</c:v>
                </c:pt>
                <c:pt idx="133">
                  <c:v>41465</c:v>
                </c:pt>
                <c:pt idx="134">
                  <c:v>41466</c:v>
                </c:pt>
                <c:pt idx="135">
                  <c:v>41467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41477</c:v>
                </c:pt>
                <c:pt idx="142">
                  <c:v>41478</c:v>
                </c:pt>
                <c:pt idx="143">
                  <c:v>41479</c:v>
                </c:pt>
                <c:pt idx="144">
                  <c:v>41480</c:v>
                </c:pt>
                <c:pt idx="145">
                  <c:v>41481</c:v>
                </c:pt>
                <c:pt idx="146">
                  <c:v>41484</c:v>
                </c:pt>
                <c:pt idx="147">
                  <c:v>41485</c:v>
                </c:pt>
                <c:pt idx="148">
                  <c:v>41486</c:v>
                </c:pt>
                <c:pt idx="149">
                  <c:v>41487</c:v>
                </c:pt>
                <c:pt idx="150">
                  <c:v>41488</c:v>
                </c:pt>
                <c:pt idx="151">
                  <c:v>41491</c:v>
                </c:pt>
                <c:pt idx="152">
                  <c:v>41492</c:v>
                </c:pt>
                <c:pt idx="153">
                  <c:v>41493</c:v>
                </c:pt>
                <c:pt idx="154">
                  <c:v>41494</c:v>
                </c:pt>
                <c:pt idx="155">
                  <c:v>41495</c:v>
                </c:pt>
                <c:pt idx="156">
                  <c:v>41498</c:v>
                </c:pt>
                <c:pt idx="157">
                  <c:v>41499</c:v>
                </c:pt>
                <c:pt idx="158">
                  <c:v>41500</c:v>
                </c:pt>
                <c:pt idx="159">
                  <c:v>41501</c:v>
                </c:pt>
                <c:pt idx="160">
                  <c:v>41502</c:v>
                </c:pt>
                <c:pt idx="161">
                  <c:v>41505</c:v>
                </c:pt>
                <c:pt idx="162">
                  <c:v>41506</c:v>
                </c:pt>
                <c:pt idx="163">
                  <c:v>41507</c:v>
                </c:pt>
                <c:pt idx="164">
                  <c:v>41508</c:v>
                </c:pt>
                <c:pt idx="165">
                  <c:v>41509</c:v>
                </c:pt>
                <c:pt idx="166">
                  <c:v>41512</c:v>
                </c:pt>
                <c:pt idx="167">
                  <c:v>41513</c:v>
                </c:pt>
                <c:pt idx="168">
                  <c:v>41514</c:v>
                </c:pt>
                <c:pt idx="169">
                  <c:v>41515</c:v>
                </c:pt>
                <c:pt idx="170">
                  <c:v>41516</c:v>
                </c:pt>
                <c:pt idx="171">
                  <c:v>41519</c:v>
                </c:pt>
                <c:pt idx="172">
                  <c:v>41520</c:v>
                </c:pt>
                <c:pt idx="173">
                  <c:v>41521</c:v>
                </c:pt>
                <c:pt idx="174">
                  <c:v>41522</c:v>
                </c:pt>
                <c:pt idx="175">
                  <c:v>41523</c:v>
                </c:pt>
                <c:pt idx="176">
                  <c:v>41526</c:v>
                </c:pt>
                <c:pt idx="177">
                  <c:v>41527</c:v>
                </c:pt>
                <c:pt idx="178">
                  <c:v>41528</c:v>
                </c:pt>
                <c:pt idx="179">
                  <c:v>41529</c:v>
                </c:pt>
                <c:pt idx="180">
                  <c:v>41530</c:v>
                </c:pt>
                <c:pt idx="181">
                  <c:v>41533</c:v>
                </c:pt>
                <c:pt idx="182">
                  <c:v>41534</c:v>
                </c:pt>
                <c:pt idx="183">
                  <c:v>41535</c:v>
                </c:pt>
                <c:pt idx="184">
                  <c:v>41536</c:v>
                </c:pt>
                <c:pt idx="185">
                  <c:v>41537</c:v>
                </c:pt>
                <c:pt idx="186">
                  <c:v>41540</c:v>
                </c:pt>
                <c:pt idx="187">
                  <c:v>41541</c:v>
                </c:pt>
                <c:pt idx="188">
                  <c:v>41542</c:v>
                </c:pt>
                <c:pt idx="189">
                  <c:v>41543</c:v>
                </c:pt>
                <c:pt idx="190">
                  <c:v>41544</c:v>
                </c:pt>
                <c:pt idx="191">
                  <c:v>41547</c:v>
                </c:pt>
                <c:pt idx="192">
                  <c:v>41548</c:v>
                </c:pt>
                <c:pt idx="193">
                  <c:v>41549</c:v>
                </c:pt>
                <c:pt idx="194">
                  <c:v>41550</c:v>
                </c:pt>
                <c:pt idx="195">
                  <c:v>41551</c:v>
                </c:pt>
                <c:pt idx="196">
                  <c:v>41554</c:v>
                </c:pt>
                <c:pt idx="197">
                  <c:v>41555</c:v>
                </c:pt>
                <c:pt idx="198">
                  <c:v>41556</c:v>
                </c:pt>
                <c:pt idx="199">
                  <c:v>41557</c:v>
                </c:pt>
                <c:pt idx="200">
                  <c:v>41558</c:v>
                </c:pt>
                <c:pt idx="201">
                  <c:v>41561</c:v>
                </c:pt>
                <c:pt idx="202">
                  <c:v>41562</c:v>
                </c:pt>
                <c:pt idx="203">
                  <c:v>41563</c:v>
                </c:pt>
                <c:pt idx="204">
                  <c:v>41564</c:v>
                </c:pt>
                <c:pt idx="205">
                  <c:v>41565</c:v>
                </c:pt>
                <c:pt idx="206">
                  <c:v>41568</c:v>
                </c:pt>
                <c:pt idx="207">
                  <c:v>41569</c:v>
                </c:pt>
                <c:pt idx="208">
                  <c:v>41570</c:v>
                </c:pt>
                <c:pt idx="209">
                  <c:v>41571</c:v>
                </c:pt>
                <c:pt idx="210">
                  <c:v>41572</c:v>
                </c:pt>
                <c:pt idx="211">
                  <c:v>41575</c:v>
                </c:pt>
                <c:pt idx="212">
                  <c:v>41576</c:v>
                </c:pt>
                <c:pt idx="213">
                  <c:v>41577</c:v>
                </c:pt>
                <c:pt idx="214">
                  <c:v>41578</c:v>
                </c:pt>
                <c:pt idx="215">
                  <c:v>41579</c:v>
                </c:pt>
                <c:pt idx="216">
                  <c:v>41582</c:v>
                </c:pt>
                <c:pt idx="217">
                  <c:v>41583</c:v>
                </c:pt>
                <c:pt idx="218">
                  <c:v>41584</c:v>
                </c:pt>
                <c:pt idx="219">
                  <c:v>41585</c:v>
                </c:pt>
                <c:pt idx="220">
                  <c:v>41586</c:v>
                </c:pt>
                <c:pt idx="221">
                  <c:v>41589</c:v>
                </c:pt>
                <c:pt idx="222">
                  <c:v>41590</c:v>
                </c:pt>
                <c:pt idx="223">
                  <c:v>41591</c:v>
                </c:pt>
                <c:pt idx="224">
                  <c:v>41592</c:v>
                </c:pt>
                <c:pt idx="225">
                  <c:v>41593</c:v>
                </c:pt>
                <c:pt idx="226">
                  <c:v>41596</c:v>
                </c:pt>
                <c:pt idx="227">
                  <c:v>41597</c:v>
                </c:pt>
                <c:pt idx="228">
                  <c:v>41598</c:v>
                </c:pt>
                <c:pt idx="229">
                  <c:v>41599</c:v>
                </c:pt>
                <c:pt idx="230">
                  <c:v>41600</c:v>
                </c:pt>
                <c:pt idx="231">
                  <c:v>41603</c:v>
                </c:pt>
                <c:pt idx="232">
                  <c:v>41604</c:v>
                </c:pt>
                <c:pt idx="233">
                  <c:v>41605</c:v>
                </c:pt>
                <c:pt idx="234">
                  <c:v>41606</c:v>
                </c:pt>
                <c:pt idx="235">
                  <c:v>41607</c:v>
                </c:pt>
                <c:pt idx="236">
                  <c:v>41610</c:v>
                </c:pt>
                <c:pt idx="237">
                  <c:v>41611</c:v>
                </c:pt>
                <c:pt idx="238">
                  <c:v>41612</c:v>
                </c:pt>
                <c:pt idx="239">
                  <c:v>41613</c:v>
                </c:pt>
                <c:pt idx="240">
                  <c:v>41614</c:v>
                </c:pt>
                <c:pt idx="241">
                  <c:v>41617</c:v>
                </c:pt>
                <c:pt idx="242">
                  <c:v>41618</c:v>
                </c:pt>
                <c:pt idx="243">
                  <c:v>41619</c:v>
                </c:pt>
                <c:pt idx="244">
                  <c:v>41620</c:v>
                </c:pt>
                <c:pt idx="245">
                  <c:v>41621</c:v>
                </c:pt>
                <c:pt idx="246">
                  <c:v>41624</c:v>
                </c:pt>
                <c:pt idx="247">
                  <c:v>41625</c:v>
                </c:pt>
                <c:pt idx="248">
                  <c:v>41626</c:v>
                </c:pt>
                <c:pt idx="249">
                  <c:v>41627</c:v>
                </c:pt>
                <c:pt idx="250">
                  <c:v>41628</c:v>
                </c:pt>
                <c:pt idx="251">
                  <c:v>41631</c:v>
                </c:pt>
                <c:pt idx="252">
                  <c:v>41632</c:v>
                </c:pt>
                <c:pt idx="253">
                  <c:v>41634</c:v>
                </c:pt>
                <c:pt idx="254">
                  <c:v>41635</c:v>
                </c:pt>
                <c:pt idx="255">
                  <c:v>41638</c:v>
                </c:pt>
                <c:pt idx="256">
                  <c:v>41639</c:v>
                </c:pt>
                <c:pt idx="257">
                  <c:v>41641</c:v>
                </c:pt>
                <c:pt idx="258">
                  <c:v>41642</c:v>
                </c:pt>
                <c:pt idx="259">
                  <c:v>41645</c:v>
                </c:pt>
                <c:pt idx="260">
                  <c:v>41646</c:v>
                </c:pt>
                <c:pt idx="261">
                  <c:v>41647</c:v>
                </c:pt>
                <c:pt idx="262">
                  <c:v>41648</c:v>
                </c:pt>
                <c:pt idx="263">
                  <c:v>41649</c:v>
                </c:pt>
                <c:pt idx="264">
                  <c:v>41652</c:v>
                </c:pt>
                <c:pt idx="265">
                  <c:v>41653</c:v>
                </c:pt>
                <c:pt idx="266">
                  <c:v>41654</c:v>
                </c:pt>
                <c:pt idx="267">
                  <c:v>41655</c:v>
                </c:pt>
                <c:pt idx="268">
                  <c:v>41656</c:v>
                </c:pt>
                <c:pt idx="269">
                  <c:v>41659</c:v>
                </c:pt>
                <c:pt idx="270">
                  <c:v>41660</c:v>
                </c:pt>
                <c:pt idx="271">
                  <c:v>41661</c:v>
                </c:pt>
                <c:pt idx="272">
                  <c:v>41662</c:v>
                </c:pt>
                <c:pt idx="273">
                  <c:v>41663</c:v>
                </c:pt>
                <c:pt idx="274">
                  <c:v>41666</c:v>
                </c:pt>
                <c:pt idx="275">
                  <c:v>41667</c:v>
                </c:pt>
                <c:pt idx="276">
                  <c:v>41668</c:v>
                </c:pt>
                <c:pt idx="277">
                  <c:v>41669</c:v>
                </c:pt>
                <c:pt idx="278">
                  <c:v>41670</c:v>
                </c:pt>
                <c:pt idx="279">
                  <c:v>41673</c:v>
                </c:pt>
                <c:pt idx="280">
                  <c:v>41674</c:v>
                </c:pt>
                <c:pt idx="281">
                  <c:v>41675</c:v>
                </c:pt>
                <c:pt idx="282">
                  <c:v>41676</c:v>
                </c:pt>
                <c:pt idx="283">
                  <c:v>41677</c:v>
                </c:pt>
                <c:pt idx="284">
                  <c:v>41680</c:v>
                </c:pt>
                <c:pt idx="285">
                  <c:v>41681</c:v>
                </c:pt>
                <c:pt idx="286">
                  <c:v>41682</c:v>
                </c:pt>
                <c:pt idx="287">
                  <c:v>41683</c:v>
                </c:pt>
                <c:pt idx="288">
                  <c:v>41684</c:v>
                </c:pt>
                <c:pt idx="289">
                  <c:v>41687</c:v>
                </c:pt>
                <c:pt idx="290">
                  <c:v>41688</c:v>
                </c:pt>
                <c:pt idx="291">
                  <c:v>41689</c:v>
                </c:pt>
                <c:pt idx="292">
                  <c:v>41690</c:v>
                </c:pt>
                <c:pt idx="293">
                  <c:v>41691</c:v>
                </c:pt>
                <c:pt idx="294">
                  <c:v>41694</c:v>
                </c:pt>
                <c:pt idx="295">
                  <c:v>41695</c:v>
                </c:pt>
                <c:pt idx="296">
                  <c:v>41696</c:v>
                </c:pt>
                <c:pt idx="297">
                  <c:v>41697</c:v>
                </c:pt>
                <c:pt idx="298">
                  <c:v>41698</c:v>
                </c:pt>
                <c:pt idx="299">
                  <c:v>41701</c:v>
                </c:pt>
                <c:pt idx="300">
                  <c:v>41702</c:v>
                </c:pt>
                <c:pt idx="301">
                  <c:v>41703</c:v>
                </c:pt>
                <c:pt idx="302">
                  <c:v>41704</c:v>
                </c:pt>
                <c:pt idx="303">
                  <c:v>41705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41715</c:v>
                </c:pt>
                <c:pt idx="310">
                  <c:v>41716</c:v>
                </c:pt>
                <c:pt idx="311">
                  <c:v>41717</c:v>
                </c:pt>
                <c:pt idx="312">
                  <c:v>41718</c:v>
                </c:pt>
                <c:pt idx="313">
                  <c:v>41719</c:v>
                </c:pt>
                <c:pt idx="314">
                  <c:v>41722</c:v>
                </c:pt>
                <c:pt idx="315">
                  <c:v>41723</c:v>
                </c:pt>
                <c:pt idx="316">
                  <c:v>41724</c:v>
                </c:pt>
                <c:pt idx="317">
                  <c:v>41725</c:v>
                </c:pt>
                <c:pt idx="318">
                  <c:v>41726</c:v>
                </c:pt>
                <c:pt idx="319">
                  <c:v>41729</c:v>
                </c:pt>
                <c:pt idx="320">
                  <c:v>41730</c:v>
                </c:pt>
                <c:pt idx="321">
                  <c:v>41731</c:v>
                </c:pt>
                <c:pt idx="322">
                  <c:v>41732</c:v>
                </c:pt>
                <c:pt idx="323">
                  <c:v>41733</c:v>
                </c:pt>
                <c:pt idx="324">
                  <c:v>41736</c:v>
                </c:pt>
                <c:pt idx="325">
                  <c:v>41737</c:v>
                </c:pt>
                <c:pt idx="326">
                  <c:v>41738</c:v>
                </c:pt>
                <c:pt idx="327">
                  <c:v>41739</c:v>
                </c:pt>
                <c:pt idx="328">
                  <c:v>41740</c:v>
                </c:pt>
                <c:pt idx="329">
                  <c:v>41743</c:v>
                </c:pt>
                <c:pt idx="330">
                  <c:v>41744</c:v>
                </c:pt>
                <c:pt idx="331">
                  <c:v>41745</c:v>
                </c:pt>
                <c:pt idx="332">
                  <c:v>41746</c:v>
                </c:pt>
                <c:pt idx="333">
                  <c:v>41751</c:v>
                </c:pt>
                <c:pt idx="334">
                  <c:v>41752</c:v>
                </c:pt>
                <c:pt idx="335">
                  <c:v>41753</c:v>
                </c:pt>
                <c:pt idx="336">
                  <c:v>41754</c:v>
                </c:pt>
                <c:pt idx="337">
                  <c:v>41757</c:v>
                </c:pt>
                <c:pt idx="338">
                  <c:v>41758</c:v>
                </c:pt>
                <c:pt idx="339">
                  <c:v>41759</c:v>
                </c:pt>
                <c:pt idx="340">
                  <c:v>41760</c:v>
                </c:pt>
                <c:pt idx="341">
                  <c:v>41761</c:v>
                </c:pt>
                <c:pt idx="342">
                  <c:v>41765</c:v>
                </c:pt>
                <c:pt idx="343">
                  <c:v>41766</c:v>
                </c:pt>
                <c:pt idx="344">
                  <c:v>41767</c:v>
                </c:pt>
                <c:pt idx="345">
                  <c:v>41768</c:v>
                </c:pt>
                <c:pt idx="346">
                  <c:v>41771</c:v>
                </c:pt>
                <c:pt idx="347">
                  <c:v>41772</c:v>
                </c:pt>
                <c:pt idx="348">
                  <c:v>41773</c:v>
                </c:pt>
                <c:pt idx="349">
                  <c:v>41774</c:v>
                </c:pt>
                <c:pt idx="350">
                  <c:v>41775</c:v>
                </c:pt>
                <c:pt idx="351">
                  <c:v>41778</c:v>
                </c:pt>
                <c:pt idx="352">
                  <c:v>41779</c:v>
                </c:pt>
                <c:pt idx="353">
                  <c:v>41780</c:v>
                </c:pt>
                <c:pt idx="354">
                  <c:v>41781</c:v>
                </c:pt>
                <c:pt idx="355">
                  <c:v>41782</c:v>
                </c:pt>
                <c:pt idx="356">
                  <c:v>41786</c:v>
                </c:pt>
                <c:pt idx="357">
                  <c:v>41787</c:v>
                </c:pt>
                <c:pt idx="358">
                  <c:v>41788</c:v>
                </c:pt>
                <c:pt idx="359">
                  <c:v>41789</c:v>
                </c:pt>
                <c:pt idx="360">
                  <c:v>41792</c:v>
                </c:pt>
                <c:pt idx="361">
                  <c:v>41793</c:v>
                </c:pt>
                <c:pt idx="362">
                  <c:v>41794</c:v>
                </c:pt>
                <c:pt idx="363">
                  <c:v>41795</c:v>
                </c:pt>
                <c:pt idx="364">
                  <c:v>41796</c:v>
                </c:pt>
                <c:pt idx="365">
                  <c:v>41799</c:v>
                </c:pt>
                <c:pt idx="366">
                  <c:v>41800</c:v>
                </c:pt>
                <c:pt idx="367">
                  <c:v>41801</c:v>
                </c:pt>
                <c:pt idx="368">
                  <c:v>41802</c:v>
                </c:pt>
                <c:pt idx="369">
                  <c:v>41803</c:v>
                </c:pt>
                <c:pt idx="370">
                  <c:v>41806</c:v>
                </c:pt>
                <c:pt idx="371">
                  <c:v>41807</c:v>
                </c:pt>
                <c:pt idx="372">
                  <c:v>41808</c:v>
                </c:pt>
                <c:pt idx="373">
                  <c:v>41809</c:v>
                </c:pt>
                <c:pt idx="374">
                  <c:v>41810</c:v>
                </c:pt>
                <c:pt idx="375">
                  <c:v>41813</c:v>
                </c:pt>
                <c:pt idx="376">
                  <c:v>41814</c:v>
                </c:pt>
                <c:pt idx="377">
                  <c:v>41815</c:v>
                </c:pt>
                <c:pt idx="378">
                  <c:v>41816</c:v>
                </c:pt>
                <c:pt idx="379">
                  <c:v>41817</c:v>
                </c:pt>
                <c:pt idx="380">
                  <c:v>41820</c:v>
                </c:pt>
                <c:pt idx="381">
                  <c:v>41821</c:v>
                </c:pt>
                <c:pt idx="382">
                  <c:v>41822</c:v>
                </c:pt>
                <c:pt idx="383">
                  <c:v>41823</c:v>
                </c:pt>
                <c:pt idx="384">
                  <c:v>41824</c:v>
                </c:pt>
                <c:pt idx="385">
                  <c:v>41827</c:v>
                </c:pt>
                <c:pt idx="386">
                  <c:v>41828</c:v>
                </c:pt>
                <c:pt idx="387">
                  <c:v>41829</c:v>
                </c:pt>
                <c:pt idx="388">
                  <c:v>41830</c:v>
                </c:pt>
                <c:pt idx="389">
                  <c:v>41831</c:v>
                </c:pt>
                <c:pt idx="390">
                  <c:v>41834</c:v>
                </c:pt>
                <c:pt idx="391">
                  <c:v>41835</c:v>
                </c:pt>
                <c:pt idx="392">
                  <c:v>41836</c:v>
                </c:pt>
                <c:pt idx="393">
                  <c:v>41837</c:v>
                </c:pt>
                <c:pt idx="394">
                  <c:v>41838</c:v>
                </c:pt>
                <c:pt idx="395">
                  <c:v>41841</c:v>
                </c:pt>
                <c:pt idx="396">
                  <c:v>41842</c:v>
                </c:pt>
                <c:pt idx="397">
                  <c:v>41843</c:v>
                </c:pt>
                <c:pt idx="398">
                  <c:v>41844</c:v>
                </c:pt>
                <c:pt idx="399">
                  <c:v>41845</c:v>
                </c:pt>
                <c:pt idx="400">
                  <c:v>41848</c:v>
                </c:pt>
                <c:pt idx="401">
                  <c:v>41849</c:v>
                </c:pt>
                <c:pt idx="402">
                  <c:v>41850</c:v>
                </c:pt>
                <c:pt idx="403">
                  <c:v>41851</c:v>
                </c:pt>
                <c:pt idx="404">
                  <c:v>41852</c:v>
                </c:pt>
                <c:pt idx="405">
                  <c:v>41855</c:v>
                </c:pt>
                <c:pt idx="406">
                  <c:v>41856</c:v>
                </c:pt>
                <c:pt idx="407">
                  <c:v>41857</c:v>
                </c:pt>
                <c:pt idx="408">
                  <c:v>41858</c:v>
                </c:pt>
                <c:pt idx="409">
                  <c:v>41859</c:v>
                </c:pt>
                <c:pt idx="410">
                  <c:v>41862</c:v>
                </c:pt>
                <c:pt idx="411">
                  <c:v>41863</c:v>
                </c:pt>
                <c:pt idx="412">
                  <c:v>41864</c:v>
                </c:pt>
                <c:pt idx="413">
                  <c:v>41865</c:v>
                </c:pt>
                <c:pt idx="414">
                  <c:v>41866</c:v>
                </c:pt>
                <c:pt idx="415">
                  <c:v>41869</c:v>
                </c:pt>
                <c:pt idx="416">
                  <c:v>41870</c:v>
                </c:pt>
                <c:pt idx="417">
                  <c:v>41871</c:v>
                </c:pt>
                <c:pt idx="418">
                  <c:v>41872</c:v>
                </c:pt>
                <c:pt idx="419">
                  <c:v>41873</c:v>
                </c:pt>
                <c:pt idx="420">
                  <c:v>41877</c:v>
                </c:pt>
                <c:pt idx="421">
                  <c:v>41878</c:v>
                </c:pt>
                <c:pt idx="422">
                  <c:v>41879</c:v>
                </c:pt>
                <c:pt idx="423">
                  <c:v>41880</c:v>
                </c:pt>
                <c:pt idx="424">
                  <c:v>41883</c:v>
                </c:pt>
                <c:pt idx="425">
                  <c:v>41884</c:v>
                </c:pt>
                <c:pt idx="426">
                  <c:v>41885</c:v>
                </c:pt>
                <c:pt idx="427">
                  <c:v>41886</c:v>
                </c:pt>
                <c:pt idx="428">
                  <c:v>41887</c:v>
                </c:pt>
                <c:pt idx="429">
                  <c:v>41890</c:v>
                </c:pt>
                <c:pt idx="430">
                  <c:v>41891</c:v>
                </c:pt>
                <c:pt idx="431">
                  <c:v>41892</c:v>
                </c:pt>
                <c:pt idx="432">
                  <c:v>41893</c:v>
                </c:pt>
                <c:pt idx="433">
                  <c:v>41894</c:v>
                </c:pt>
                <c:pt idx="434">
                  <c:v>41897</c:v>
                </c:pt>
                <c:pt idx="435">
                  <c:v>41898</c:v>
                </c:pt>
                <c:pt idx="436">
                  <c:v>41899</c:v>
                </c:pt>
                <c:pt idx="437">
                  <c:v>41900</c:v>
                </c:pt>
                <c:pt idx="438">
                  <c:v>41901</c:v>
                </c:pt>
                <c:pt idx="439">
                  <c:v>41904</c:v>
                </c:pt>
                <c:pt idx="440">
                  <c:v>41905</c:v>
                </c:pt>
                <c:pt idx="441">
                  <c:v>41906</c:v>
                </c:pt>
                <c:pt idx="442">
                  <c:v>41907</c:v>
                </c:pt>
                <c:pt idx="443">
                  <c:v>41908</c:v>
                </c:pt>
                <c:pt idx="444">
                  <c:v>41911</c:v>
                </c:pt>
                <c:pt idx="445">
                  <c:v>41912</c:v>
                </c:pt>
                <c:pt idx="446">
                  <c:v>41913</c:v>
                </c:pt>
                <c:pt idx="447">
                  <c:v>41914</c:v>
                </c:pt>
                <c:pt idx="448">
                  <c:v>41915</c:v>
                </c:pt>
                <c:pt idx="449">
                  <c:v>41918</c:v>
                </c:pt>
                <c:pt idx="450">
                  <c:v>41919</c:v>
                </c:pt>
                <c:pt idx="451">
                  <c:v>41920</c:v>
                </c:pt>
                <c:pt idx="452">
                  <c:v>41921</c:v>
                </c:pt>
                <c:pt idx="453">
                  <c:v>41922</c:v>
                </c:pt>
                <c:pt idx="454">
                  <c:v>41925</c:v>
                </c:pt>
                <c:pt idx="455">
                  <c:v>41926</c:v>
                </c:pt>
                <c:pt idx="456">
                  <c:v>41927</c:v>
                </c:pt>
                <c:pt idx="457">
                  <c:v>41928</c:v>
                </c:pt>
                <c:pt idx="458">
                  <c:v>41929</c:v>
                </c:pt>
                <c:pt idx="459">
                  <c:v>41932</c:v>
                </c:pt>
                <c:pt idx="460">
                  <c:v>41933</c:v>
                </c:pt>
                <c:pt idx="461">
                  <c:v>41934</c:v>
                </c:pt>
                <c:pt idx="462">
                  <c:v>41935</c:v>
                </c:pt>
                <c:pt idx="463">
                  <c:v>41936</c:v>
                </c:pt>
                <c:pt idx="464">
                  <c:v>41939</c:v>
                </c:pt>
                <c:pt idx="465">
                  <c:v>41940</c:v>
                </c:pt>
                <c:pt idx="466">
                  <c:v>41941</c:v>
                </c:pt>
                <c:pt idx="467">
                  <c:v>41942</c:v>
                </c:pt>
                <c:pt idx="468">
                  <c:v>41943</c:v>
                </c:pt>
                <c:pt idx="469">
                  <c:v>41946</c:v>
                </c:pt>
                <c:pt idx="470">
                  <c:v>41947</c:v>
                </c:pt>
                <c:pt idx="471">
                  <c:v>41948</c:v>
                </c:pt>
                <c:pt idx="472">
                  <c:v>41949</c:v>
                </c:pt>
                <c:pt idx="473">
                  <c:v>41950</c:v>
                </c:pt>
                <c:pt idx="474">
                  <c:v>41953</c:v>
                </c:pt>
                <c:pt idx="475">
                  <c:v>41954</c:v>
                </c:pt>
                <c:pt idx="476">
                  <c:v>41955</c:v>
                </c:pt>
                <c:pt idx="477">
                  <c:v>41956</c:v>
                </c:pt>
                <c:pt idx="478">
                  <c:v>41957</c:v>
                </c:pt>
                <c:pt idx="479">
                  <c:v>41960</c:v>
                </c:pt>
                <c:pt idx="480">
                  <c:v>41961</c:v>
                </c:pt>
                <c:pt idx="481">
                  <c:v>41962</c:v>
                </c:pt>
                <c:pt idx="482">
                  <c:v>41963</c:v>
                </c:pt>
                <c:pt idx="483">
                  <c:v>41964</c:v>
                </c:pt>
                <c:pt idx="484">
                  <c:v>41967</c:v>
                </c:pt>
                <c:pt idx="485">
                  <c:v>41968</c:v>
                </c:pt>
                <c:pt idx="486">
                  <c:v>41969</c:v>
                </c:pt>
                <c:pt idx="487">
                  <c:v>41971</c:v>
                </c:pt>
                <c:pt idx="488">
                  <c:v>41974</c:v>
                </c:pt>
                <c:pt idx="489">
                  <c:v>41975</c:v>
                </c:pt>
                <c:pt idx="490">
                  <c:v>41976</c:v>
                </c:pt>
                <c:pt idx="491">
                  <c:v>41977</c:v>
                </c:pt>
                <c:pt idx="492">
                  <c:v>41978</c:v>
                </c:pt>
                <c:pt idx="493">
                  <c:v>41981</c:v>
                </c:pt>
                <c:pt idx="494">
                  <c:v>41982</c:v>
                </c:pt>
                <c:pt idx="495">
                  <c:v>41983</c:v>
                </c:pt>
                <c:pt idx="496">
                  <c:v>41984</c:v>
                </c:pt>
                <c:pt idx="497">
                  <c:v>41985</c:v>
                </c:pt>
                <c:pt idx="498">
                  <c:v>41988</c:v>
                </c:pt>
                <c:pt idx="499">
                  <c:v>41989</c:v>
                </c:pt>
                <c:pt idx="500">
                  <c:v>41990</c:v>
                </c:pt>
                <c:pt idx="501">
                  <c:v>41991</c:v>
                </c:pt>
                <c:pt idx="502">
                  <c:v>41992</c:v>
                </c:pt>
                <c:pt idx="503">
                  <c:v>41995</c:v>
                </c:pt>
                <c:pt idx="504">
                  <c:v>41996</c:v>
                </c:pt>
                <c:pt idx="505">
                  <c:v>41997</c:v>
                </c:pt>
                <c:pt idx="506">
                  <c:v>42002</c:v>
                </c:pt>
                <c:pt idx="507">
                  <c:v>42003</c:v>
                </c:pt>
                <c:pt idx="508">
                  <c:v>42004</c:v>
                </c:pt>
                <c:pt idx="509">
                  <c:v>42006</c:v>
                </c:pt>
                <c:pt idx="510">
                  <c:v>42009</c:v>
                </c:pt>
                <c:pt idx="511">
                  <c:v>42010</c:v>
                </c:pt>
                <c:pt idx="512">
                  <c:v>42011</c:v>
                </c:pt>
                <c:pt idx="513">
                  <c:v>42012</c:v>
                </c:pt>
                <c:pt idx="514">
                  <c:v>42013</c:v>
                </c:pt>
                <c:pt idx="515">
                  <c:v>42016</c:v>
                </c:pt>
                <c:pt idx="516">
                  <c:v>42017</c:v>
                </c:pt>
                <c:pt idx="517">
                  <c:v>42018</c:v>
                </c:pt>
                <c:pt idx="518">
                  <c:v>42019</c:v>
                </c:pt>
                <c:pt idx="519">
                  <c:v>42020</c:v>
                </c:pt>
                <c:pt idx="520">
                  <c:v>42023</c:v>
                </c:pt>
                <c:pt idx="521">
                  <c:v>42024</c:v>
                </c:pt>
                <c:pt idx="522">
                  <c:v>42025</c:v>
                </c:pt>
                <c:pt idx="523">
                  <c:v>42026</c:v>
                </c:pt>
                <c:pt idx="524">
                  <c:v>42027</c:v>
                </c:pt>
                <c:pt idx="525">
                  <c:v>42030</c:v>
                </c:pt>
                <c:pt idx="526">
                  <c:v>42031</c:v>
                </c:pt>
                <c:pt idx="527">
                  <c:v>42032</c:v>
                </c:pt>
                <c:pt idx="528">
                  <c:v>42033</c:v>
                </c:pt>
                <c:pt idx="529">
                  <c:v>42034</c:v>
                </c:pt>
                <c:pt idx="530">
                  <c:v>42037</c:v>
                </c:pt>
                <c:pt idx="531">
                  <c:v>42038</c:v>
                </c:pt>
                <c:pt idx="532">
                  <c:v>42039</c:v>
                </c:pt>
                <c:pt idx="533">
                  <c:v>42040</c:v>
                </c:pt>
                <c:pt idx="534">
                  <c:v>42041</c:v>
                </c:pt>
                <c:pt idx="535">
                  <c:v>42044</c:v>
                </c:pt>
                <c:pt idx="536">
                  <c:v>42045</c:v>
                </c:pt>
                <c:pt idx="537">
                  <c:v>42046</c:v>
                </c:pt>
                <c:pt idx="538">
                  <c:v>42047</c:v>
                </c:pt>
                <c:pt idx="539">
                  <c:v>42048</c:v>
                </c:pt>
                <c:pt idx="540">
                  <c:v>42051</c:v>
                </c:pt>
                <c:pt idx="541">
                  <c:v>42052</c:v>
                </c:pt>
                <c:pt idx="542">
                  <c:v>42053</c:v>
                </c:pt>
                <c:pt idx="543">
                  <c:v>42054</c:v>
                </c:pt>
                <c:pt idx="544">
                  <c:v>42055</c:v>
                </c:pt>
                <c:pt idx="545">
                  <c:v>42058</c:v>
                </c:pt>
                <c:pt idx="546">
                  <c:v>42059</c:v>
                </c:pt>
                <c:pt idx="547">
                  <c:v>42060</c:v>
                </c:pt>
                <c:pt idx="548">
                  <c:v>42061</c:v>
                </c:pt>
                <c:pt idx="549">
                  <c:v>42062</c:v>
                </c:pt>
                <c:pt idx="550">
                  <c:v>42065</c:v>
                </c:pt>
                <c:pt idx="551">
                  <c:v>42066</c:v>
                </c:pt>
                <c:pt idx="552">
                  <c:v>42067</c:v>
                </c:pt>
                <c:pt idx="553">
                  <c:v>42068</c:v>
                </c:pt>
                <c:pt idx="554">
                  <c:v>42069</c:v>
                </c:pt>
                <c:pt idx="555">
                  <c:v>42072</c:v>
                </c:pt>
                <c:pt idx="556">
                  <c:v>42073</c:v>
                </c:pt>
                <c:pt idx="557">
                  <c:v>42074</c:v>
                </c:pt>
                <c:pt idx="558">
                  <c:v>42075</c:v>
                </c:pt>
                <c:pt idx="559">
                  <c:v>42076</c:v>
                </c:pt>
                <c:pt idx="560">
                  <c:v>42079</c:v>
                </c:pt>
                <c:pt idx="561">
                  <c:v>42080</c:v>
                </c:pt>
                <c:pt idx="562">
                  <c:v>42081</c:v>
                </c:pt>
                <c:pt idx="563">
                  <c:v>42082</c:v>
                </c:pt>
                <c:pt idx="564">
                  <c:v>42083</c:v>
                </c:pt>
                <c:pt idx="565">
                  <c:v>42086</c:v>
                </c:pt>
                <c:pt idx="566">
                  <c:v>42087</c:v>
                </c:pt>
                <c:pt idx="567">
                  <c:v>42088</c:v>
                </c:pt>
                <c:pt idx="568">
                  <c:v>42089</c:v>
                </c:pt>
                <c:pt idx="569">
                  <c:v>42090</c:v>
                </c:pt>
                <c:pt idx="570">
                  <c:v>42093</c:v>
                </c:pt>
                <c:pt idx="571">
                  <c:v>42094</c:v>
                </c:pt>
                <c:pt idx="572">
                  <c:v>42095</c:v>
                </c:pt>
                <c:pt idx="573">
                  <c:v>42096</c:v>
                </c:pt>
                <c:pt idx="574">
                  <c:v>42100</c:v>
                </c:pt>
                <c:pt idx="575">
                  <c:v>42101</c:v>
                </c:pt>
                <c:pt idx="576">
                  <c:v>42102</c:v>
                </c:pt>
                <c:pt idx="577">
                  <c:v>42103</c:v>
                </c:pt>
                <c:pt idx="578">
                  <c:v>42104</c:v>
                </c:pt>
                <c:pt idx="579">
                  <c:v>42107</c:v>
                </c:pt>
                <c:pt idx="580">
                  <c:v>42108</c:v>
                </c:pt>
                <c:pt idx="581">
                  <c:v>42109</c:v>
                </c:pt>
                <c:pt idx="582">
                  <c:v>42110</c:v>
                </c:pt>
                <c:pt idx="583">
                  <c:v>42111</c:v>
                </c:pt>
                <c:pt idx="584">
                  <c:v>42114</c:v>
                </c:pt>
                <c:pt idx="585">
                  <c:v>42115</c:v>
                </c:pt>
                <c:pt idx="586">
                  <c:v>42116</c:v>
                </c:pt>
                <c:pt idx="587">
                  <c:v>42117</c:v>
                </c:pt>
                <c:pt idx="588">
                  <c:v>42118</c:v>
                </c:pt>
                <c:pt idx="589">
                  <c:v>42121</c:v>
                </c:pt>
                <c:pt idx="590">
                  <c:v>42122</c:v>
                </c:pt>
                <c:pt idx="591">
                  <c:v>42123</c:v>
                </c:pt>
                <c:pt idx="592">
                  <c:v>42124</c:v>
                </c:pt>
                <c:pt idx="593">
                  <c:v>42125</c:v>
                </c:pt>
                <c:pt idx="594">
                  <c:v>42128</c:v>
                </c:pt>
                <c:pt idx="595">
                  <c:v>42129</c:v>
                </c:pt>
                <c:pt idx="596">
                  <c:v>42130</c:v>
                </c:pt>
                <c:pt idx="597">
                  <c:v>42131</c:v>
                </c:pt>
                <c:pt idx="598">
                  <c:v>42132</c:v>
                </c:pt>
                <c:pt idx="599">
                  <c:v>42135</c:v>
                </c:pt>
                <c:pt idx="600">
                  <c:v>42136</c:v>
                </c:pt>
                <c:pt idx="601">
                  <c:v>42137</c:v>
                </c:pt>
                <c:pt idx="602">
                  <c:v>42138</c:v>
                </c:pt>
                <c:pt idx="603">
                  <c:v>42139</c:v>
                </c:pt>
                <c:pt idx="604">
                  <c:v>42142</c:v>
                </c:pt>
                <c:pt idx="605">
                  <c:v>42143</c:v>
                </c:pt>
                <c:pt idx="606">
                  <c:v>42144</c:v>
                </c:pt>
                <c:pt idx="607">
                  <c:v>42145</c:v>
                </c:pt>
                <c:pt idx="608">
                  <c:v>42146</c:v>
                </c:pt>
                <c:pt idx="609">
                  <c:v>42150</c:v>
                </c:pt>
                <c:pt idx="610">
                  <c:v>42151</c:v>
                </c:pt>
                <c:pt idx="611">
                  <c:v>42152</c:v>
                </c:pt>
                <c:pt idx="612">
                  <c:v>42153</c:v>
                </c:pt>
                <c:pt idx="613">
                  <c:v>42156</c:v>
                </c:pt>
                <c:pt idx="614">
                  <c:v>42157</c:v>
                </c:pt>
                <c:pt idx="615">
                  <c:v>42158</c:v>
                </c:pt>
                <c:pt idx="616">
                  <c:v>42159</c:v>
                </c:pt>
                <c:pt idx="617">
                  <c:v>42160</c:v>
                </c:pt>
                <c:pt idx="618">
                  <c:v>42163</c:v>
                </c:pt>
                <c:pt idx="619">
                  <c:v>42164</c:v>
                </c:pt>
                <c:pt idx="620">
                  <c:v>42165</c:v>
                </c:pt>
                <c:pt idx="621">
                  <c:v>42166</c:v>
                </c:pt>
                <c:pt idx="622">
                  <c:v>42167</c:v>
                </c:pt>
                <c:pt idx="623">
                  <c:v>42170</c:v>
                </c:pt>
                <c:pt idx="624">
                  <c:v>42171</c:v>
                </c:pt>
                <c:pt idx="625">
                  <c:v>42172</c:v>
                </c:pt>
                <c:pt idx="626">
                  <c:v>42173</c:v>
                </c:pt>
                <c:pt idx="627">
                  <c:v>42174</c:v>
                </c:pt>
                <c:pt idx="628">
                  <c:v>42177</c:v>
                </c:pt>
                <c:pt idx="629">
                  <c:v>42178</c:v>
                </c:pt>
                <c:pt idx="630">
                  <c:v>42179</c:v>
                </c:pt>
                <c:pt idx="631">
                  <c:v>42180</c:v>
                </c:pt>
                <c:pt idx="632">
                  <c:v>42181</c:v>
                </c:pt>
                <c:pt idx="633">
                  <c:v>42184</c:v>
                </c:pt>
                <c:pt idx="634">
                  <c:v>42185</c:v>
                </c:pt>
                <c:pt idx="635">
                  <c:v>42186</c:v>
                </c:pt>
                <c:pt idx="636">
                  <c:v>42187</c:v>
                </c:pt>
                <c:pt idx="637">
                  <c:v>42188</c:v>
                </c:pt>
                <c:pt idx="638">
                  <c:v>42191</c:v>
                </c:pt>
                <c:pt idx="639">
                  <c:v>42192</c:v>
                </c:pt>
                <c:pt idx="640">
                  <c:v>42193</c:v>
                </c:pt>
                <c:pt idx="641">
                  <c:v>42194</c:v>
                </c:pt>
                <c:pt idx="642">
                  <c:v>42195</c:v>
                </c:pt>
                <c:pt idx="643">
                  <c:v>42198</c:v>
                </c:pt>
                <c:pt idx="644">
                  <c:v>42199</c:v>
                </c:pt>
                <c:pt idx="645">
                  <c:v>42200</c:v>
                </c:pt>
                <c:pt idx="646">
                  <c:v>42201</c:v>
                </c:pt>
                <c:pt idx="647">
                  <c:v>42202</c:v>
                </c:pt>
                <c:pt idx="648">
                  <c:v>42205</c:v>
                </c:pt>
                <c:pt idx="649">
                  <c:v>42206</c:v>
                </c:pt>
                <c:pt idx="650">
                  <c:v>42207</c:v>
                </c:pt>
                <c:pt idx="651">
                  <c:v>42208</c:v>
                </c:pt>
                <c:pt idx="652">
                  <c:v>42209</c:v>
                </c:pt>
                <c:pt idx="653">
                  <c:v>42212</c:v>
                </c:pt>
                <c:pt idx="654">
                  <c:v>42213</c:v>
                </c:pt>
                <c:pt idx="655">
                  <c:v>42214</c:v>
                </c:pt>
                <c:pt idx="656">
                  <c:v>42215</c:v>
                </c:pt>
                <c:pt idx="657">
                  <c:v>42216</c:v>
                </c:pt>
                <c:pt idx="658">
                  <c:v>42219</c:v>
                </c:pt>
                <c:pt idx="659">
                  <c:v>42220</c:v>
                </c:pt>
                <c:pt idx="660">
                  <c:v>42221</c:v>
                </c:pt>
                <c:pt idx="661">
                  <c:v>42222</c:v>
                </c:pt>
                <c:pt idx="662">
                  <c:v>42223</c:v>
                </c:pt>
                <c:pt idx="663">
                  <c:v>42226</c:v>
                </c:pt>
                <c:pt idx="664">
                  <c:v>42227</c:v>
                </c:pt>
                <c:pt idx="665">
                  <c:v>42228</c:v>
                </c:pt>
                <c:pt idx="666">
                  <c:v>42229</c:v>
                </c:pt>
                <c:pt idx="667">
                  <c:v>42230</c:v>
                </c:pt>
                <c:pt idx="668">
                  <c:v>42233</c:v>
                </c:pt>
                <c:pt idx="669">
                  <c:v>42234</c:v>
                </c:pt>
                <c:pt idx="670">
                  <c:v>42235</c:v>
                </c:pt>
                <c:pt idx="671">
                  <c:v>42236</c:v>
                </c:pt>
                <c:pt idx="672">
                  <c:v>42237</c:v>
                </c:pt>
                <c:pt idx="673">
                  <c:v>42240</c:v>
                </c:pt>
                <c:pt idx="674">
                  <c:v>42241</c:v>
                </c:pt>
                <c:pt idx="675">
                  <c:v>42242</c:v>
                </c:pt>
                <c:pt idx="676">
                  <c:v>42243</c:v>
                </c:pt>
                <c:pt idx="677">
                  <c:v>42244</c:v>
                </c:pt>
                <c:pt idx="678">
                  <c:v>42247</c:v>
                </c:pt>
                <c:pt idx="679">
                  <c:v>42248</c:v>
                </c:pt>
                <c:pt idx="680">
                  <c:v>42249</c:v>
                </c:pt>
                <c:pt idx="681">
                  <c:v>42250</c:v>
                </c:pt>
                <c:pt idx="682">
                  <c:v>42251</c:v>
                </c:pt>
                <c:pt idx="683">
                  <c:v>42254</c:v>
                </c:pt>
                <c:pt idx="684">
                  <c:v>42255</c:v>
                </c:pt>
                <c:pt idx="685">
                  <c:v>42256</c:v>
                </c:pt>
                <c:pt idx="686">
                  <c:v>42257</c:v>
                </c:pt>
                <c:pt idx="687">
                  <c:v>42258</c:v>
                </c:pt>
                <c:pt idx="688">
                  <c:v>42261</c:v>
                </c:pt>
                <c:pt idx="689">
                  <c:v>42262</c:v>
                </c:pt>
                <c:pt idx="690">
                  <c:v>42263</c:v>
                </c:pt>
                <c:pt idx="691">
                  <c:v>42264</c:v>
                </c:pt>
                <c:pt idx="692">
                  <c:v>42265</c:v>
                </c:pt>
                <c:pt idx="693">
                  <c:v>42268</c:v>
                </c:pt>
                <c:pt idx="694">
                  <c:v>42269</c:v>
                </c:pt>
                <c:pt idx="695">
                  <c:v>42270</c:v>
                </c:pt>
                <c:pt idx="696">
                  <c:v>42271</c:v>
                </c:pt>
                <c:pt idx="697">
                  <c:v>42272</c:v>
                </c:pt>
                <c:pt idx="698">
                  <c:v>42275</c:v>
                </c:pt>
                <c:pt idx="699">
                  <c:v>42276</c:v>
                </c:pt>
                <c:pt idx="700">
                  <c:v>42277</c:v>
                </c:pt>
                <c:pt idx="701">
                  <c:v>42278</c:v>
                </c:pt>
                <c:pt idx="702">
                  <c:v>42279</c:v>
                </c:pt>
                <c:pt idx="703">
                  <c:v>42282</c:v>
                </c:pt>
                <c:pt idx="704">
                  <c:v>42283</c:v>
                </c:pt>
                <c:pt idx="705">
                  <c:v>42284</c:v>
                </c:pt>
                <c:pt idx="706">
                  <c:v>42285</c:v>
                </c:pt>
                <c:pt idx="707">
                  <c:v>42286</c:v>
                </c:pt>
                <c:pt idx="708">
                  <c:v>42289</c:v>
                </c:pt>
                <c:pt idx="709">
                  <c:v>42290</c:v>
                </c:pt>
                <c:pt idx="710">
                  <c:v>42291</c:v>
                </c:pt>
                <c:pt idx="711">
                  <c:v>42292</c:v>
                </c:pt>
                <c:pt idx="712">
                  <c:v>42293</c:v>
                </c:pt>
                <c:pt idx="713">
                  <c:v>42296</c:v>
                </c:pt>
                <c:pt idx="714">
                  <c:v>42297</c:v>
                </c:pt>
                <c:pt idx="715">
                  <c:v>42298</c:v>
                </c:pt>
                <c:pt idx="716">
                  <c:v>42299</c:v>
                </c:pt>
                <c:pt idx="717">
                  <c:v>42300</c:v>
                </c:pt>
                <c:pt idx="718">
                  <c:v>42303</c:v>
                </c:pt>
                <c:pt idx="719">
                  <c:v>42304</c:v>
                </c:pt>
                <c:pt idx="720">
                  <c:v>42305</c:v>
                </c:pt>
                <c:pt idx="721">
                  <c:v>42306</c:v>
                </c:pt>
                <c:pt idx="722">
                  <c:v>42307</c:v>
                </c:pt>
                <c:pt idx="723">
                  <c:v>42310</c:v>
                </c:pt>
                <c:pt idx="724">
                  <c:v>42311</c:v>
                </c:pt>
                <c:pt idx="725">
                  <c:v>42312</c:v>
                </c:pt>
                <c:pt idx="726">
                  <c:v>42313</c:v>
                </c:pt>
                <c:pt idx="727">
                  <c:v>42314</c:v>
                </c:pt>
                <c:pt idx="728">
                  <c:v>42317</c:v>
                </c:pt>
                <c:pt idx="729">
                  <c:v>42318</c:v>
                </c:pt>
                <c:pt idx="730">
                  <c:v>42319</c:v>
                </c:pt>
                <c:pt idx="731">
                  <c:v>42320</c:v>
                </c:pt>
                <c:pt idx="732">
                  <c:v>42321</c:v>
                </c:pt>
                <c:pt idx="733">
                  <c:v>42324</c:v>
                </c:pt>
                <c:pt idx="734">
                  <c:v>42325</c:v>
                </c:pt>
                <c:pt idx="735">
                  <c:v>42326</c:v>
                </c:pt>
                <c:pt idx="736">
                  <c:v>42327</c:v>
                </c:pt>
                <c:pt idx="737">
                  <c:v>42328</c:v>
                </c:pt>
                <c:pt idx="738">
                  <c:v>42331</c:v>
                </c:pt>
                <c:pt idx="739">
                  <c:v>42332</c:v>
                </c:pt>
                <c:pt idx="740">
                  <c:v>42333</c:v>
                </c:pt>
                <c:pt idx="741">
                  <c:v>42334</c:v>
                </c:pt>
                <c:pt idx="742">
                  <c:v>42335</c:v>
                </c:pt>
                <c:pt idx="743">
                  <c:v>42338</c:v>
                </c:pt>
                <c:pt idx="744">
                  <c:v>42339</c:v>
                </c:pt>
                <c:pt idx="745">
                  <c:v>42340</c:v>
                </c:pt>
                <c:pt idx="746">
                  <c:v>42341</c:v>
                </c:pt>
                <c:pt idx="747">
                  <c:v>42342</c:v>
                </c:pt>
                <c:pt idx="748">
                  <c:v>42345</c:v>
                </c:pt>
                <c:pt idx="749">
                  <c:v>42346</c:v>
                </c:pt>
                <c:pt idx="750">
                  <c:v>42347</c:v>
                </c:pt>
                <c:pt idx="751">
                  <c:v>42348</c:v>
                </c:pt>
                <c:pt idx="752">
                  <c:v>42349</c:v>
                </c:pt>
                <c:pt idx="753">
                  <c:v>42352</c:v>
                </c:pt>
                <c:pt idx="754">
                  <c:v>42353</c:v>
                </c:pt>
                <c:pt idx="755">
                  <c:v>42354</c:v>
                </c:pt>
                <c:pt idx="756">
                  <c:v>42355</c:v>
                </c:pt>
                <c:pt idx="757">
                  <c:v>42356</c:v>
                </c:pt>
                <c:pt idx="758">
                  <c:v>42359</c:v>
                </c:pt>
                <c:pt idx="759">
                  <c:v>42360</c:v>
                </c:pt>
                <c:pt idx="760">
                  <c:v>42361</c:v>
                </c:pt>
                <c:pt idx="761">
                  <c:v>42362</c:v>
                </c:pt>
                <c:pt idx="762">
                  <c:v>42366</c:v>
                </c:pt>
                <c:pt idx="763">
                  <c:v>42367</c:v>
                </c:pt>
                <c:pt idx="764">
                  <c:v>42368</c:v>
                </c:pt>
                <c:pt idx="765">
                  <c:v>42369</c:v>
                </c:pt>
                <c:pt idx="766">
                  <c:v>42373</c:v>
                </c:pt>
                <c:pt idx="767">
                  <c:v>42374</c:v>
                </c:pt>
                <c:pt idx="768">
                  <c:v>42375</c:v>
                </c:pt>
                <c:pt idx="769">
                  <c:v>42376</c:v>
                </c:pt>
                <c:pt idx="770">
                  <c:v>42377</c:v>
                </c:pt>
                <c:pt idx="771">
                  <c:v>42380</c:v>
                </c:pt>
                <c:pt idx="772">
                  <c:v>42381</c:v>
                </c:pt>
                <c:pt idx="773">
                  <c:v>42382</c:v>
                </c:pt>
                <c:pt idx="774">
                  <c:v>42383</c:v>
                </c:pt>
                <c:pt idx="775">
                  <c:v>42384</c:v>
                </c:pt>
                <c:pt idx="776">
                  <c:v>42387</c:v>
                </c:pt>
                <c:pt idx="777">
                  <c:v>42388</c:v>
                </c:pt>
                <c:pt idx="778">
                  <c:v>42389</c:v>
                </c:pt>
                <c:pt idx="779">
                  <c:v>42390</c:v>
                </c:pt>
                <c:pt idx="780">
                  <c:v>42391</c:v>
                </c:pt>
                <c:pt idx="781">
                  <c:v>42394</c:v>
                </c:pt>
                <c:pt idx="782">
                  <c:v>42395</c:v>
                </c:pt>
                <c:pt idx="783">
                  <c:v>42396</c:v>
                </c:pt>
                <c:pt idx="784">
                  <c:v>42397</c:v>
                </c:pt>
                <c:pt idx="785">
                  <c:v>42398</c:v>
                </c:pt>
                <c:pt idx="786">
                  <c:v>42401</c:v>
                </c:pt>
                <c:pt idx="787">
                  <c:v>42402</c:v>
                </c:pt>
                <c:pt idx="788">
                  <c:v>42403</c:v>
                </c:pt>
                <c:pt idx="789">
                  <c:v>42404</c:v>
                </c:pt>
                <c:pt idx="790">
                  <c:v>42405</c:v>
                </c:pt>
                <c:pt idx="791">
                  <c:v>42408</c:v>
                </c:pt>
                <c:pt idx="792">
                  <c:v>42409</c:v>
                </c:pt>
                <c:pt idx="793">
                  <c:v>42410</c:v>
                </c:pt>
                <c:pt idx="794">
                  <c:v>42411</c:v>
                </c:pt>
                <c:pt idx="795">
                  <c:v>42412</c:v>
                </c:pt>
                <c:pt idx="796">
                  <c:v>42415</c:v>
                </c:pt>
                <c:pt idx="797">
                  <c:v>42416</c:v>
                </c:pt>
                <c:pt idx="798">
                  <c:v>42417</c:v>
                </c:pt>
                <c:pt idx="799">
                  <c:v>42418</c:v>
                </c:pt>
                <c:pt idx="800">
                  <c:v>42419</c:v>
                </c:pt>
                <c:pt idx="801">
                  <c:v>42422</c:v>
                </c:pt>
                <c:pt idx="802">
                  <c:v>42423</c:v>
                </c:pt>
                <c:pt idx="803">
                  <c:v>42424</c:v>
                </c:pt>
                <c:pt idx="804">
                  <c:v>42425</c:v>
                </c:pt>
                <c:pt idx="805">
                  <c:v>42426</c:v>
                </c:pt>
                <c:pt idx="806">
                  <c:v>42429</c:v>
                </c:pt>
                <c:pt idx="807">
                  <c:v>42430</c:v>
                </c:pt>
                <c:pt idx="808">
                  <c:v>42431</c:v>
                </c:pt>
                <c:pt idx="809">
                  <c:v>42432</c:v>
                </c:pt>
                <c:pt idx="810">
                  <c:v>42433</c:v>
                </c:pt>
                <c:pt idx="811">
                  <c:v>42436</c:v>
                </c:pt>
                <c:pt idx="812">
                  <c:v>42437</c:v>
                </c:pt>
                <c:pt idx="813">
                  <c:v>42438</c:v>
                </c:pt>
                <c:pt idx="814">
                  <c:v>42439</c:v>
                </c:pt>
                <c:pt idx="815">
                  <c:v>42440</c:v>
                </c:pt>
                <c:pt idx="816">
                  <c:v>42443</c:v>
                </c:pt>
                <c:pt idx="817">
                  <c:v>42444</c:v>
                </c:pt>
                <c:pt idx="818">
                  <c:v>42445</c:v>
                </c:pt>
                <c:pt idx="819">
                  <c:v>42446</c:v>
                </c:pt>
                <c:pt idx="820">
                  <c:v>42447</c:v>
                </c:pt>
                <c:pt idx="821">
                  <c:v>42450</c:v>
                </c:pt>
                <c:pt idx="822">
                  <c:v>42451</c:v>
                </c:pt>
                <c:pt idx="823">
                  <c:v>42452</c:v>
                </c:pt>
                <c:pt idx="824">
                  <c:v>42453</c:v>
                </c:pt>
                <c:pt idx="825">
                  <c:v>42457</c:v>
                </c:pt>
                <c:pt idx="826">
                  <c:v>42458</c:v>
                </c:pt>
                <c:pt idx="827">
                  <c:v>42459</c:v>
                </c:pt>
                <c:pt idx="828">
                  <c:v>42460</c:v>
                </c:pt>
                <c:pt idx="829">
                  <c:v>42461</c:v>
                </c:pt>
                <c:pt idx="830">
                  <c:v>42464</c:v>
                </c:pt>
                <c:pt idx="831">
                  <c:v>42465</c:v>
                </c:pt>
                <c:pt idx="832">
                  <c:v>42466</c:v>
                </c:pt>
                <c:pt idx="833">
                  <c:v>42467</c:v>
                </c:pt>
                <c:pt idx="834">
                  <c:v>42468</c:v>
                </c:pt>
                <c:pt idx="835">
                  <c:v>42471</c:v>
                </c:pt>
                <c:pt idx="836">
                  <c:v>42472</c:v>
                </c:pt>
                <c:pt idx="837">
                  <c:v>42473</c:v>
                </c:pt>
                <c:pt idx="838">
                  <c:v>42474</c:v>
                </c:pt>
                <c:pt idx="839">
                  <c:v>42475</c:v>
                </c:pt>
                <c:pt idx="840">
                  <c:v>42478</c:v>
                </c:pt>
                <c:pt idx="841">
                  <c:v>42479</c:v>
                </c:pt>
                <c:pt idx="842">
                  <c:v>42480</c:v>
                </c:pt>
                <c:pt idx="843">
                  <c:v>42481</c:v>
                </c:pt>
                <c:pt idx="844">
                  <c:v>42482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42492</c:v>
                </c:pt>
                <c:pt idx="851">
                  <c:v>42493</c:v>
                </c:pt>
                <c:pt idx="852">
                  <c:v>42494</c:v>
                </c:pt>
                <c:pt idx="853">
                  <c:v>42495</c:v>
                </c:pt>
                <c:pt idx="854">
                  <c:v>42496</c:v>
                </c:pt>
                <c:pt idx="855">
                  <c:v>42499</c:v>
                </c:pt>
                <c:pt idx="856">
                  <c:v>42500</c:v>
                </c:pt>
                <c:pt idx="857">
                  <c:v>42501</c:v>
                </c:pt>
                <c:pt idx="858">
                  <c:v>42502</c:v>
                </c:pt>
                <c:pt idx="859">
                  <c:v>42503</c:v>
                </c:pt>
                <c:pt idx="860">
                  <c:v>42506</c:v>
                </c:pt>
                <c:pt idx="861">
                  <c:v>42507</c:v>
                </c:pt>
                <c:pt idx="862">
                  <c:v>42508</c:v>
                </c:pt>
                <c:pt idx="863">
                  <c:v>42509</c:v>
                </c:pt>
                <c:pt idx="864">
                  <c:v>42510</c:v>
                </c:pt>
                <c:pt idx="865">
                  <c:v>42513</c:v>
                </c:pt>
                <c:pt idx="866">
                  <c:v>42514</c:v>
                </c:pt>
                <c:pt idx="867">
                  <c:v>42515</c:v>
                </c:pt>
                <c:pt idx="868">
                  <c:v>42516</c:v>
                </c:pt>
                <c:pt idx="869">
                  <c:v>42517</c:v>
                </c:pt>
                <c:pt idx="870">
                  <c:v>42521</c:v>
                </c:pt>
                <c:pt idx="871">
                  <c:v>42522</c:v>
                </c:pt>
                <c:pt idx="872">
                  <c:v>42523</c:v>
                </c:pt>
                <c:pt idx="873">
                  <c:v>42524</c:v>
                </c:pt>
                <c:pt idx="874">
                  <c:v>42527</c:v>
                </c:pt>
                <c:pt idx="875">
                  <c:v>42528</c:v>
                </c:pt>
                <c:pt idx="876">
                  <c:v>42529</c:v>
                </c:pt>
                <c:pt idx="877">
                  <c:v>42530</c:v>
                </c:pt>
                <c:pt idx="878">
                  <c:v>42531</c:v>
                </c:pt>
                <c:pt idx="879">
                  <c:v>42534</c:v>
                </c:pt>
                <c:pt idx="880">
                  <c:v>42535</c:v>
                </c:pt>
                <c:pt idx="881">
                  <c:v>42536</c:v>
                </c:pt>
                <c:pt idx="882">
                  <c:v>42537</c:v>
                </c:pt>
                <c:pt idx="883">
                  <c:v>42538</c:v>
                </c:pt>
                <c:pt idx="884">
                  <c:v>42541</c:v>
                </c:pt>
                <c:pt idx="885">
                  <c:v>42542</c:v>
                </c:pt>
                <c:pt idx="886">
                  <c:v>42543</c:v>
                </c:pt>
                <c:pt idx="887">
                  <c:v>42544</c:v>
                </c:pt>
                <c:pt idx="888">
                  <c:v>42545</c:v>
                </c:pt>
                <c:pt idx="889">
                  <c:v>42548</c:v>
                </c:pt>
                <c:pt idx="890">
                  <c:v>42549</c:v>
                </c:pt>
                <c:pt idx="891">
                  <c:v>42550</c:v>
                </c:pt>
                <c:pt idx="892">
                  <c:v>42551</c:v>
                </c:pt>
                <c:pt idx="893">
                  <c:v>42552</c:v>
                </c:pt>
                <c:pt idx="894">
                  <c:v>42555</c:v>
                </c:pt>
                <c:pt idx="895">
                  <c:v>42556</c:v>
                </c:pt>
                <c:pt idx="896">
                  <c:v>42557</c:v>
                </c:pt>
                <c:pt idx="897">
                  <c:v>42558</c:v>
                </c:pt>
                <c:pt idx="898">
                  <c:v>42559</c:v>
                </c:pt>
                <c:pt idx="899">
                  <c:v>42562</c:v>
                </c:pt>
                <c:pt idx="900">
                  <c:v>42563</c:v>
                </c:pt>
                <c:pt idx="901">
                  <c:v>42564</c:v>
                </c:pt>
                <c:pt idx="902">
                  <c:v>42565</c:v>
                </c:pt>
                <c:pt idx="903">
                  <c:v>42566</c:v>
                </c:pt>
                <c:pt idx="904">
                  <c:v>42569</c:v>
                </c:pt>
                <c:pt idx="905">
                  <c:v>42570</c:v>
                </c:pt>
                <c:pt idx="906">
                  <c:v>42571</c:v>
                </c:pt>
                <c:pt idx="907">
                  <c:v>42572</c:v>
                </c:pt>
                <c:pt idx="908">
                  <c:v>42573</c:v>
                </c:pt>
                <c:pt idx="909">
                  <c:v>42576</c:v>
                </c:pt>
                <c:pt idx="910">
                  <c:v>42577</c:v>
                </c:pt>
                <c:pt idx="911">
                  <c:v>42578</c:v>
                </c:pt>
                <c:pt idx="912">
                  <c:v>42579</c:v>
                </c:pt>
                <c:pt idx="913">
                  <c:v>42580</c:v>
                </c:pt>
                <c:pt idx="914">
                  <c:v>42583</c:v>
                </c:pt>
                <c:pt idx="915">
                  <c:v>42584</c:v>
                </c:pt>
                <c:pt idx="916">
                  <c:v>42585</c:v>
                </c:pt>
                <c:pt idx="917">
                  <c:v>42586</c:v>
                </c:pt>
                <c:pt idx="918">
                  <c:v>42587</c:v>
                </c:pt>
                <c:pt idx="919">
                  <c:v>42590</c:v>
                </c:pt>
                <c:pt idx="920">
                  <c:v>42591</c:v>
                </c:pt>
                <c:pt idx="921">
                  <c:v>42592</c:v>
                </c:pt>
                <c:pt idx="922">
                  <c:v>42593</c:v>
                </c:pt>
                <c:pt idx="923">
                  <c:v>42594</c:v>
                </c:pt>
                <c:pt idx="924">
                  <c:v>42597</c:v>
                </c:pt>
                <c:pt idx="925">
                  <c:v>42598</c:v>
                </c:pt>
                <c:pt idx="926">
                  <c:v>42599</c:v>
                </c:pt>
                <c:pt idx="927">
                  <c:v>42600</c:v>
                </c:pt>
                <c:pt idx="928">
                  <c:v>42601</c:v>
                </c:pt>
                <c:pt idx="929">
                  <c:v>42604</c:v>
                </c:pt>
                <c:pt idx="930">
                  <c:v>42605</c:v>
                </c:pt>
                <c:pt idx="931">
                  <c:v>42606</c:v>
                </c:pt>
                <c:pt idx="932">
                  <c:v>42607</c:v>
                </c:pt>
                <c:pt idx="933">
                  <c:v>42608</c:v>
                </c:pt>
                <c:pt idx="934">
                  <c:v>42611</c:v>
                </c:pt>
                <c:pt idx="935">
                  <c:v>42612</c:v>
                </c:pt>
                <c:pt idx="936">
                  <c:v>42613</c:v>
                </c:pt>
                <c:pt idx="937">
                  <c:v>42614</c:v>
                </c:pt>
                <c:pt idx="938">
                  <c:v>42615</c:v>
                </c:pt>
                <c:pt idx="939">
                  <c:v>42618</c:v>
                </c:pt>
                <c:pt idx="940">
                  <c:v>42619</c:v>
                </c:pt>
                <c:pt idx="941">
                  <c:v>42620</c:v>
                </c:pt>
                <c:pt idx="942">
                  <c:v>42621</c:v>
                </c:pt>
                <c:pt idx="943">
                  <c:v>42622</c:v>
                </c:pt>
                <c:pt idx="944">
                  <c:v>42625</c:v>
                </c:pt>
                <c:pt idx="945">
                  <c:v>42626</c:v>
                </c:pt>
                <c:pt idx="946">
                  <c:v>42627</c:v>
                </c:pt>
                <c:pt idx="947">
                  <c:v>42628</c:v>
                </c:pt>
                <c:pt idx="948">
                  <c:v>42629</c:v>
                </c:pt>
                <c:pt idx="949">
                  <c:v>42632</c:v>
                </c:pt>
                <c:pt idx="950">
                  <c:v>42633</c:v>
                </c:pt>
                <c:pt idx="951">
                  <c:v>42634</c:v>
                </c:pt>
                <c:pt idx="952">
                  <c:v>42635</c:v>
                </c:pt>
                <c:pt idx="953">
                  <c:v>42636</c:v>
                </c:pt>
                <c:pt idx="954">
                  <c:v>42639</c:v>
                </c:pt>
                <c:pt idx="955">
                  <c:v>42640</c:v>
                </c:pt>
                <c:pt idx="956">
                  <c:v>42641</c:v>
                </c:pt>
                <c:pt idx="957">
                  <c:v>42642</c:v>
                </c:pt>
                <c:pt idx="958">
                  <c:v>42643</c:v>
                </c:pt>
                <c:pt idx="959">
                  <c:v>42646</c:v>
                </c:pt>
                <c:pt idx="960">
                  <c:v>42647</c:v>
                </c:pt>
                <c:pt idx="961">
                  <c:v>42648</c:v>
                </c:pt>
                <c:pt idx="962">
                  <c:v>42649</c:v>
                </c:pt>
                <c:pt idx="963">
                  <c:v>42650</c:v>
                </c:pt>
                <c:pt idx="964">
                  <c:v>42653</c:v>
                </c:pt>
                <c:pt idx="965">
                  <c:v>42654</c:v>
                </c:pt>
                <c:pt idx="966">
                  <c:v>42655</c:v>
                </c:pt>
                <c:pt idx="967">
                  <c:v>42656</c:v>
                </c:pt>
                <c:pt idx="968">
                  <c:v>42657</c:v>
                </c:pt>
                <c:pt idx="969">
                  <c:v>42660</c:v>
                </c:pt>
                <c:pt idx="970">
                  <c:v>42661</c:v>
                </c:pt>
                <c:pt idx="971">
                  <c:v>42662</c:v>
                </c:pt>
                <c:pt idx="972">
                  <c:v>42663</c:v>
                </c:pt>
                <c:pt idx="973">
                  <c:v>42664</c:v>
                </c:pt>
                <c:pt idx="974">
                  <c:v>42667</c:v>
                </c:pt>
                <c:pt idx="975">
                  <c:v>42668</c:v>
                </c:pt>
                <c:pt idx="976">
                  <c:v>42669</c:v>
                </c:pt>
                <c:pt idx="977">
                  <c:v>42670</c:v>
                </c:pt>
                <c:pt idx="978">
                  <c:v>42671</c:v>
                </c:pt>
                <c:pt idx="979">
                  <c:v>42674</c:v>
                </c:pt>
                <c:pt idx="980">
                  <c:v>42675</c:v>
                </c:pt>
                <c:pt idx="981">
                  <c:v>42676</c:v>
                </c:pt>
                <c:pt idx="982">
                  <c:v>42677</c:v>
                </c:pt>
                <c:pt idx="983">
                  <c:v>42678</c:v>
                </c:pt>
                <c:pt idx="984">
                  <c:v>42681</c:v>
                </c:pt>
                <c:pt idx="985">
                  <c:v>42682</c:v>
                </c:pt>
                <c:pt idx="986">
                  <c:v>42683</c:v>
                </c:pt>
                <c:pt idx="987">
                  <c:v>42684</c:v>
                </c:pt>
                <c:pt idx="988">
                  <c:v>42685</c:v>
                </c:pt>
                <c:pt idx="989">
                  <c:v>42688</c:v>
                </c:pt>
                <c:pt idx="990">
                  <c:v>42689</c:v>
                </c:pt>
                <c:pt idx="991">
                  <c:v>42690</c:v>
                </c:pt>
                <c:pt idx="992">
                  <c:v>42691</c:v>
                </c:pt>
                <c:pt idx="993">
                  <c:v>42692</c:v>
                </c:pt>
                <c:pt idx="994">
                  <c:v>42695</c:v>
                </c:pt>
                <c:pt idx="995">
                  <c:v>42696</c:v>
                </c:pt>
                <c:pt idx="996">
                  <c:v>42697</c:v>
                </c:pt>
                <c:pt idx="997">
                  <c:v>42698</c:v>
                </c:pt>
                <c:pt idx="998">
                  <c:v>42699</c:v>
                </c:pt>
                <c:pt idx="999">
                  <c:v>42702</c:v>
                </c:pt>
                <c:pt idx="1000">
                  <c:v>42703</c:v>
                </c:pt>
                <c:pt idx="1001">
                  <c:v>42704</c:v>
                </c:pt>
                <c:pt idx="1002">
                  <c:v>42705</c:v>
                </c:pt>
                <c:pt idx="1003">
                  <c:v>42706</c:v>
                </c:pt>
                <c:pt idx="1004">
                  <c:v>42709</c:v>
                </c:pt>
                <c:pt idx="1005">
                  <c:v>42710</c:v>
                </c:pt>
                <c:pt idx="1006">
                  <c:v>42711</c:v>
                </c:pt>
                <c:pt idx="1007">
                  <c:v>42712</c:v>
                </c:pt>
                <c:pt idx="1008">
                  <c:v>42713</c:v>
                </c:pt>
                <c:pt idx="1009">
                  <c:v>42716</c:v>
                </c:pt>
                <c:pt idx="1010">
                  <c:v>42717</c:v>
                </c:pt>
                <c:pt idx="1011">
                  <c:v>42718</c:v>
                </c:pt>
                <c:pt idx="1012">
                  <c:v>42719</c:v>
                </c:pt>
                <c:pt idx="1013">
                  <c:v>42720</c:v>
                </c:pt>
                <c:pt idx="1014">
                  <c:v>42723</c:v>
                </c:pt>
                <c:pt idx="1015">
                  <c:v>42724</c:v>
                </c:pt>
                <c:pt idx="1016">
                  <c:v>42725</c:v>
                </c:pt>
                <c:pt idx="1017">
                  <c:v>42726</c:v>
                </c:pt>
                <c:pt idx="1018">
                  <c:v>42727</c:v>
                </c:pt>
                <c:pt idx="1019">
                  <c:v>42731</c:v>
                </c:pt>
                <c:pt idx="1020">
                  <c:v>42732</c:v>
                </c:pt>
                <c:pt idx="1021">
                  <c:v>42733</c:v>
                </c:pt>
                <c:pt idx="1022">
                  <c:v>42734</c:v>
                </c:pt>
                <c:pt idx="1023">
                  <c:v>42738</c:v>
                </c:pt>
                <c:pt idx="1024">
                  <c:v>42739</c:v>
                </c:pt>
                <c:pt idx="1025">
                  <c:v>42740</c:v>
                </c:pt>
                <c:pt idx="1026">
                  <c:v>42741</c:v>
                </c:pt>
                <c:pt idx="1027">
                  <c:v>42744</c:v>
                </c:pt>
                <c:pt idx="1028">
                  <c:v>42745</c:v>
                </c:pt>
                <c:pt idx="1029">
                  <c:v>42746</c:v>
                </c:pt>
                <c:pt idx="1030">
                  <c:v>42747</c:v>
                </c:pt>
                <c:pt idx="1031">
                  <c:v>42748</c:v>
                </c:pt>
                <c:pt idx="1032">
                  <c:v>42751</c:v>
                </c:pt>
                <c:pt idx="1033">
                  <c:v>42752</c:v>
                </c:pt>
                <c:pt idx="1034">
                  <c:v>42753</c:v>
                </c:pt>
                <c:pt idx="1035">
                  <c:v>42754</c:v>
                </c:pt>
                <c:pt idx="1036">
                  <c:v>42755</c:v>
                </c:pt>
                <c:pt idx="1037">
                  <c:v>42758</c:v>
                </c:pt>
                <c:pt idx="1038">
                  <c:v>42759</c:v>
                </c:pt>
                <c:pt idx="1039">
                  <c:v>42760</c:v>
                </c:pt>
                <c:pt idx="1040">
                  <c:v>42761</c:v>
                </c:pt>
                <c:pt idx="1041">
                  <c:v>42762</c:v>
                </c:pt>
                <c:pt idx="1042">
                  <c:v>42765</c:v>
                </c:pt>
                <c:pt idx="1043">
                  <c:v>42766</c:v>
                </c:pt>
                <c:pt idx="1044">
                  <c:v>42767</c:v>
                </c:pt>
                <c:pt idx="1045">
                  <c:v>42768</c:v>
                </c:pt>
                <c:pt idx="1046">
                  <c:v>42769</c:v>
                </c:pt>
                <c:pt idx="1047">
                  <c:v>42772</c:v>
                </c:pt>
                <c:pt idx="1048">
                  <c:v>42773</c:v>
                </c:pt>
                <c:pt idx="1049">
                  <c:v>42774</c:v>
                </c:pt>
                <c:pt idx="1050">
                  <c:v>42775</c:v>
                </c:pt>
                <c:pt idx="1051">
                  <c:v>42776</c:v>
                </c:pt>
                <c:pt idx="1052">
                  <c:v>42779</c:v>
                </c:pt>
                <c:pt idx="1053">
                  <c:v>42780</c:v>
                </c:pt>
                <c:pt idx="1054">
                  <c:v>42781</c:v>
                </c:pt>
                <c:pt idx="1055">
                  <c:v>42782</c:v>
                </c:pt>
                <c:pt idx="1056">
                  <c:v>42783</c:v>
                </c:pt>
                <c:pt idx="1057">
                  <c:v>42786</c:v>
                </c:pt>
                <c:pt idx="1058">
                  <c:v>42787</c:v>
                </c:pt>
                <c:pt idx="1059">
                  <c:v>42788</c:v>
                </c:pt>
                <c:pt idx="1060">
                  <c:v>42789</c:v>
                </c:pt>
                <c:pt idx="1061">
                  <c:v>42790</c:v>
                </c:pt>
                <c:pt idx="1062">
                  <c:v>42793</c:v>
                </c:pt>
                <c:pt idx="1063">
                  <c:v>42794</c:v>
                </c:pt>
                <c:pt idx="1064">
                  <c:v>42795</c:v>
                </c:pt>
                <c:pt idx="1065">
                  <c:v>42796</c:v>
                </c:pt>
                <c:pt idx="1066">
                  <c:v>42797</c:v>
                </c:pt>
                <c:pt idx="1067">
                  <c:v>42800</c:v>
                </c:pt>
                <c:pt idx="1068">
                  <c:v>42801</c:v>
                </c:pt>
                <c:pt idx="1069">
                  <c:v>42802</c:v>
                </c:pt>
                <c:pt idx="1070">
                  <c:v>42803</c:v>
                </c:pt>
                <c:pt idx="1071">
                  <c:v>42804</c:v>
                </c:pt>
                <c:pt idx="1072">
                  <c:v>42807</c:v>
                </c:pt>
                <c:pt idx="1073">
                  <c:v>42808</c:v>
                </c:pt>
                <c:pt idx="1074">
                  <c:v>42809</c:v>
                </c:pt>
                <c:pt idx="1075">
                  <c:v>42810</c:v>
                </c:pt>
                <c:pt idx="1076">
                  <c:v>42811</c:v>
                </c:pt>
                <c:pt idx="1077">
                  <c:v>42814</c:v>
                </c:pt>
                <c:pt idx="1078">
                  <c:v>42815</c:v>
                </c:pt>
                <c:pt idx="1079">
                  <c:v>42816</c:v>
                </c:pt>
                <c:pt idx="1080">
                  <c:v>42817</c:v>
                </c:pt>
                <c:pt idx="1081">
                  <c:v>42818</c:v>
                </c:pt>
                <c:pt idx="1082">
                  <c:v>42821</c:v>
                </c:pt>
                <c:pt idx="1083">
                  <c:v>42822</c:v>
                </c:pt>
                <c:pt idx="1084">
                  <c:v>42823</c:v>
                </c:pt>
                <c:pt idx="1085">
                  <c:v>42824</c:v>
                </c:pt>
                <c:pt idx="1086">
                  <c:v>42825</c:v>
                </c:pt>
                <c:pt idx="1087">
                  <c:v>42828</c:v>
                </c:pt>
                <c:pt idx="1088">
                  <c:v>42829</c:v>
                </c:pt>
                <c:pt idx="1089">
                  <c:v>42830</c:v>
                </c:pt>
                <c:pt idx="1090">
                  <c:v>42831</c:v>
                </c:pt>
                <c:pt idx="1091">
                  <c:v>42832</c:v>
                </c:pt>
                <c:pt idx="1092">
                  <c:v>42835</c:v>
                </c:pt>
                <c:pt idx="1093">
                  <c:v>42836</c:v>
                </c:pt>
                <c:pt idx="1094">
                  <c:v>42837</c:v>
                </c:pt>
                <c:pt idx="1095">
                  <c:v>42838</c:v>
                </c:pt>
                <c:pt idx="1096">
                  <c:v>42842</c:v>
                </c:pt>
                <c:pt idx="1097">
                  <c:v>42843</c:v>
                </c:pt>
                <c:pt idx="1098">
                  <c:v>42844</c:v>
                </c:pt>
                <c:pt idx="1099">
                  <c:v>42845</c:v>
                </c:pt>
                <c:pt idx="1100">
                  <c:v>42846</c:v>
                </c:pt>
                <c:pt idx="1101">
                  <c:v>42849</c:v>
                </c:pt>
                <c:pt idx="1102">
                  <c:v>42850</c:v>
                </c:pt>
                <c:pt idx="1103">
                  <c:v>42851</c:v>
                </c:pt>
                <c:pt idx="1104">
                  <c:v>42852</c:v>
                </c:pt>
                <c:pt idx="1105">
                  <c:v>42853</c:v>
                </c:pt>
                <c:pt idx="1106">
                  <c:v>42856</c:v>
                </c:pt>
                <c:pt idx="1107">
                  <c:v>42857</c:v>
                </c:pt>
                <c:pt idx="1108">
                  <c:v>42858</c:v>
                </c:pt>
                <c:pt idx="1109">
                  <c:v>42859</c:v>
                </c:pt>
                <c:pt idx="1110">
                  <c:v>42860</c:v>
                </c:pt>
                <c:pt idx="1111">
                  <c:v>42863</c:v>
                </c:pt>
                <c:pt idx="1112">
                  <c:v>42864</c:v>
                </c:pt>
                <c:pt idx="1113">
                  <c:v>42865</c:v>
                </c:pt>
                <c:pt idx="1114">
                  <c:v>42866</c:v>
                </c:pt>
                <c:pt idx="1115">
                  <c:v>42867</c:v>
                </c:pt>
                <c:pt idx="1116">
                  <c:v>42870</c:v>
                </c:pt>
                <c:pt idx="1117">
                  <c:v>42871</c:v>
                </c:pt>
                <c:pt idx="1118">
                  <c:v>42872</c:v>
                </c:pt>
                <c:pt idx="1119">
                  <c:v>42873</c:v>
                </c:pt>
                <c:pt idx="1120">
                  <c:v>42874</c:v>
                </c:pt>
                <c:pt idx="1121">
                  <c:v>42877</c:v>
                </c:pt>
                <c:pt idx="1122">
                  <c:v>42878</c:v>
                </c:pt>
                <c:pt idx="1123">
                  <c:v>42879</c:v>
                </c:pt>
                <c:pt idx="1124">
                  <c:v>42880</c:v>
                </c:pt>
                <c:pt idx="1125">
                  <c:v>42881</c:v>
                </c:pt>
                <c:pt idx="1126">
                  <c:v>42885</c:v>
                </c:pt>
                <c:pt idx="1127">
                  <c:v>42886</c:v>
                </c:pt>
                <c:pt idx="1128">
                  <c:v>42887</c:v>
                </c:pt>
                <c:pt idx="1129">
                  <c:v>42888</c:v>
                </c:pt>
                <c:pt idx="1130">
                  <c:v>42891</c:v>
                </c:pt>
                <c:pt idx="1131">
                  <c:v>42892</c:v>
                </c:pt>
                <c:pt idx="1132">
                  <c:v>42893</c:v>
                </c:pt>
                <c:pt idx="1133">
                  <c:v>42894</c:v>
                </c:pt>
                <c:pt idx="1134">
                  <c:v>42895</c:v>
                </c:pt>
                <c:pt idx="1135">
                  <c:v>42898</c:v>
                </c:pt>
                <c:pt idx="1136">
                  <c:v>42899</c:v>
                </c:pt>
                <c:pt idx="1137">
                  <c:v>42900</c:v>
                </c:pt>
                <c:pt idx="1138">
                  <c:v>42901</c:v>
                </c:pt>
                <c:pt idx="1139">
                  <c:v>42902</c:v>
                </c:pt>
                <c:pt idx="1140">
                  <c:v>42905</c:v>
                </c:pt>
                <c:pt idx="1141">
                  <c:v>42906</c:v>
                </c:pt>
                <c:pt idx="1142">
                  <c:v>42907</c:v>
                </c:pt>
                <c:pt idx="1143">
                  <c:v>42908</c:v>
                </c:pt>
                <c:pt idx="1144">
                  <c:v>42909</c:v>
                </c:pt>
                <c:pt idx="1145">
                  <c:v>42912</c:v>
                </c:pt>
                <c:pt idx="1146">
                  <c:v>42913</c:v>
                </c:pt>
                <c:pt idx="1147">
                  <c:v>42914</c:v>
                </c:pt>
                <c:pt idx="1148">
                  <c:v>42915</c:v>
                </c:pt>
                <c:pt idx="1149">
                  <c:v>42916</c:v>
                </c:pt>
                <c:pt idx="1150">
                  <c:v>42919</c:v>
                </c:pt>
                <c:pt idx="1151">
                  <c:v>42920</c:v>
                </c:pt>
                <c:pt idx="1152">
                  <c:v>42921</c:v>
                </c:pt>
                <c:pt idx="1153">
                  <c:v>42922</c:v>
                </c:pt>
                <c:pt idx="1154">
                  <c:v>42923</c:v>
                </c:pt>
                <c:pt idx="1155">
                  <c:v>42926</c:v>
                </c:pt>
                <c:pt idx="1156">
                  <c:v>42927</c:v>
                </c:pt>
                <c:pt idx="1157">
                  <c:v>42928</c:v>
                </c:pt>
                <c:pt idx="1158">
                  <c:v>42929</c:v>
                </c:pt>
                <c:pt idx="1159">
                  <c:v>42930</c:v>
                </c:pt>
                <c:pt idx="1160">
                  <c:v>42933</c:v>
                </c:pt>
                <c:pt idx="1161">
                  <c:v>42934</c:v>
                </c:pt>
                <c:pt idx="1162">
                  <c:v>42935</c:v>
                </c:pt>
                <c:pt idx="1163">
                  <c:v>42936</c:v>
                </c:pt>
                <c:pt idx="1164">
                  <c:v>42937</c:v>
                </c:pt>
                <c:pt idx="1165">
                  <c:v>42940</c:v>
                </c:pt>
                <c:pt idx="1166">
                  <c:v>42941</c:v>
                </c:pt>
                <c:pt idx="1167">
                  <c:v>42942</c:v>
                </c:pt>
                <c:pt idx="1168">
                  <c:v>42943</c:v>
                </c:pt>
                <c:pt idx="1169">
                  <c:v>42944</c:v>
                </c:pt>
                <c:pt idx="1170">
                  <c:v>42947</c:v>
                </c:pt>
                <c:pt idx="1171">
                  <c:v>42948</c:v>
                </c:pt>
                <c:pt idx="1172">
                  <c:v>42949</c:v>
                </c:pt>
                <c:pt idx="1173">
                  <c:v>42950</c:v>
                </c:pt>
                <c:pt idx="1174">
                  <c:v>42951</c:v>
                </c:pt>
                <c:pt idx="1175">
                  <c:v>42954</c:v>
                </c:pt>
                <c:pt idx="1176">
                  <c:v>42955</c:v>
                </c:pt>
                <c:pt idx="1177">
                  <c:v>42956</c:v>
                </c:pt>
                <c:pt idx="1178">
                  <c:v>42957</c:v>
                </c:pt>
                <c:pt idx="1179">
                  <c:v>42958</c:v>
                </c:pt>
                <c:pt idx="1180">
                  <c:v>42961</c:v>
                </c:pt>
                <c:pt idx="1181">
                  <c:v>42962</c:v>
                </c:pt>
                <c:pt idx="1182">
                  <c:v>42963</c:v>
                </c:pt>
                <c:pt idx="1183">
                  <c:v>42964</c:v>
                </c:pt>
                <c:pt idx="1184">
                  <c:v>42965</c:v>
                </c:pt>
                <c:pt idx="1185">
                  <c:v>42968</c:v>
                </c:pt>
                <c:pt idx="1186">
                  <c:v>42969</c:v>
                </c:pt>
                <c:pt idx="1187">
                  <c:v>42970</c:v>
                </c:pt>
                <c:pt idx="1188">
                  <c:v>42971</c:v>
                </c:pt>
                <c:pt idx="1189">
                  <c:v>42972</c:v>
                </c:pt>
                <c:pt idx="1190">
                  <c:v>42975</c:v>
                </c:pt>
                <c:pt idx="1191">
                  <c:v>42976</c:v>
                </c:pt>
                <c:pt idx="1192">
                  <c:v>42977</c:v>
                </c:pt>
                <c:pt idx="1193">
                  <c:v>42978</c:v>
                </c:pt>
                <c:pt idx="1194">
                  <c:v>42979</c:v>
                </c:pt>
                <c:pt idx="1196">
                  <c:v>42983</c:v>
                </c:pt>
                <c:pt idx="1197">
                  <c:v>42984</c:v>
                </c:pt>
                <c:pt idx="1198">
                  <c:v>42985</c:v>
                </c:pt>
                <c:pt idx="1199">
                  <c:v>42986</c:v>
                </c:pt>
                <c:pt idx="1200">
                  <c:v>42989</c:v>
                </c:pt>
                <c:pt idx="1201">
                  <c:v>42990</c:v>
                </c:pt>
                <c:pt idx="1202">
                  <c:v>42991</c:v>
                </c:pt>
                <c:pt idx="1203">
                  <c:v>42992</c:v>
                </c:pt>
                <c:pt idx="1204">
                  <c:v>42993</c:v>
                </c:pt>
                <c:pt idx="1205">
                  <c:v>42996</c:v>
                </c:pt>
                <c:pt idx="1206">
                  <c:v>42997</c:v>
                </c:pt>
                <c:pt idx="1207">
                  <c:v>42998</c:v>
                </c:pt>
                <c:pt idx="1208">
                  <c:v>42999</c:v>
                </c:pt>
                <c:pt idx="1209">
                  <c:v>43000</c:v>
                </c:pt>
                <c:pt idx="1210">
                  <c:v>43003</c:v>
                </c:pt>
                <c:pt idx="1211">
                  <c:v>43004</c:v>
                </c:pt>
                <c:pt idx="1212">
                  <c:v>43005</c:v>
                </c:pt>
                <c:pt idx="1213">
                  <c:v>43006</c:v>
                </c:pt>
                <c:pt idx="1214">
                  <c:v>43007</c:v>
                </c:pt>
                <c:pt idx="1215">
                  <c:v>43010</c:v>
                </c:pt>
                <c:pt idx="1216">
                  <c:v>43011</c:v>
                </c:pt>
                <c:pt idx="1217">
                  <c:v>43012</c:v>
                </c:pt>
                <c:pt idx="1218">
                  <c:v>43013</c:v>
                </c:pt>
                <c:pt idx="1219">
                  <c:v>43014</c:v>
                </c:pt>
                <c:pt idx="1220">
                  <c:v>43017</c:v>
                </c:pt>
                <c:pt idx="1221">
                  <c:v>43018</c:v>
                </c:pt>
                <c:pt idx="1222">
                  <c:v>43019</c:v>
                </c:pt>
                <c:pt idx="1223">
                  <c:v>43020</c:v>
                </c:pt>
                <c:pt idx="1224">
                  <c:v>43021</c:v>
                </c:pt>
                <c:pt idx="1225">
                  <c:v>43024</c:v>
                </c:pt>
                <c:pt idx="1226">
                  <c:v>43025</c:v>
                </c:pt>
                <c:pt idx="1227">
                  <c:v>43026</c:v>
                </c:pt>
                <c:pt idx="1228">
                  <c:v>43027</c:v>
                </c:pt>
                <c:pt idx="1229">
                  <c:v>43028</c:v>
                </c:pt>
                <c:pt idx="1230">
                  <c:v>43031</c:v>
                </c:pt>
                <c:pt idx="1231">
                  <c:v>43032</c:v>
                </c:pt>
                <c:pt idx="1232">
                  <c:v>43033</c:v>
                </c:pt>
                <c:pt idx="1233">
                  <c:v>43034</c:v>
                </c:pt>
                <c:pt idx="1234">
                  <c:v>43035</c:v>
                </c:pt>
                <c:pt idx="1235">
                  <c:v>43038</c:v>
                </c:pt>
                <c:pt idx="1236">
                  <c:v>43039</c:v>
                </c:pt>
                <c:pt idx="1237">
                  <c:v>43040</c:v>
                </c:pt>
                <c:pt idx="1238">
                  <c:v>43041</c:v>
                </c:pt>
                <c:pt idx="1239">
                  <c:v>43042</c:v>
                </c:pt>
                <c:pt idx="1240">
                  <c:v>43045</c:v>
                </c:pt>
                <c:pt idx="1241">
                  <c:v>43046</c:v>
                </c:pt>
                <c:pt idx="1242">
                  <c:v>43047</c:v>
                </c:pt>
                <c:pt idx="1243">
                  <c:v>43048</c:v>
                </c:pt>
                <c:pt idx="1244">
                  <c:v>43049</c:v>
                </c:pt>
                <c:pt idx="1245">
                  <c:v>43052</c:v>
                </c:pt>
                <c:pt idx="1246">
                  <c:v>43053</c:v>
                </c:pt>
                <c:pt idx="1247">
                  <c:v>43054</c:v>
                </c:pt>
                <c:pt idx="1248">
                  <c:v>43055</c:v>
                </c:pt>
                <c:pt idx="1249">
                  <c:v>43056</c:v>
                </c:pt>
                <c:pt idx="1250">
                  <c:v>43059</c:v>
                </c:pt>
                <c:pt idx="1251">
                  <c:v>43060</c:v>
                </c:pt>
                <c:pt idx="1252">
                  <c:v>43061</c:v>
                </c:pt>
                <c:pt idx="1253">
                  <c:v>43062</c:v>
                </c:pt>
                <c:pt idx="1254">
                  <c:v>43063</c:v>
                </c:pt>
                <c:pt idx="1255">
                  <c:v>43066</c:v>
                </c:pt>
                <c:pt idx="1256">
                  <c:v>43067</c:v>
                </c:pt>
                <c:pt idx="1257">
                  <c:v>43068</c:v>
                </c:pt>
                <c:pt idx="1258">
                  <c:v>43069</c:v>
                </c:pt>
                <c:pt idx="1259">
                  <c:v>43070</c:v>
                </c:pt>
                <c:pt idx="1260">
                  <c:v>43073</c:v>
                </c:pt>
                <c:pt idx="1261">
                  <c:v>43074</c:v>
                </c:pt>
                <c:pt idx="1262">
                  <c:v>43075</c:v>
                </c:pt>
                <c:pt idx="1263">
                  <c:v>43076</c:v>
                </c:pt>
                <c:pt idx="1264">
                  <c:v>43077</c:v>
                </c:pt>
                <c:pt idx="1265">
                  <c:v>43080</c:v>
                </c:pt>
                <c:pt idx="1266">
                  <c:v>43081</c:v>
                </c:pt>
                <c:pt idx="1267">
                  <c:v>43082</c:v>
                </c:pt>
                <c:pt idx="1268">
                  <c:v>43083</c:v>
                </c:pt>
                <c:pt idx="1269">
                  <c:v>43084</c:v>
                </c:pt>
                <c:pt idx="1270">
                  <c:v>43087</c:v>
                </c:pt>
                <c:pt idx="1271">
                  <c:v>43088</c:v>
                </c:pt>
                <c:pt idx="1272">
                  <c:v>43089</c:v>
                </c:pt>
                <c:pt idx="1273">
                  <c:v>43090</c:v>
                </c:pt>
                <c:pt idx="1274">
                  <c:v>43091</c:v>
                </c:pt>
                <c:pt idx="1275">
                  <c:v>43095</c:v>
                </c:pt>
                <c:pt idx="1276">
                  <c:v>43096</c:v>
                </c:pt>
                <c:pt idx="1277">
                  <c:v>43097</c:v>
                </c:pt>
                <c:pt idx="1278">
                  <c:v>43098</c:v>
                </c:pt>
                <c:pt idx="1279">
                  <c:v>43102</c:v>
                </c:pt>
                <c:pt idx="1280">
                  <c:v>43103</c:v>
                </c:pt>
                <c:pt idx="1281">
                  <c:v>43104</c:v>
                </c:pt>
                <c:pt idx="1282">
                  <c:v>43105</c:v>
                </c:pt>
                <c:pt idx="1283">
                  <c:v>43108</c:v>
                </c:pt>
                <c:pt idx="1284">
                  <c:v>43109</c:v>
                </c:pt>
                <c:pt idx="1285">
                  <c:v>43110</c:v>
                </c:pt>
                <c:pt idx="1286">
                  <c:v>43111</c:v>
                </c:pt>
                <c:pt idx="1287">
                  <c:v>43112</c:v>
                </c:pt>
                <c:pt idx="1288">
                  <c:v>43115</c:v>
                </c:pt>
                <c:pt idx="1289">
                  <c:v>43116</c:v>
                </c:pt>
                <c:pt idx="1290">
                  <c:v>43117</c:v>
                </c:pt>
                <c:pt idx="1291">
                  <c:v>43118</c:v>
                </c:pt>
                <c:pt idx="1292">
                  <c:v>43119</c:v>
                </c:pt>
                <c:pt idx="1293">
                  <c:v>43122</c:v>
                </c:pt>
                <c:pt idx="1294">
                  <c:v>43123</c:v>
                </c:pt>
                <c:pt idx="1295">
                  <c:v>43124</c:v>
                </c:pt>
                <c:pt idx="1296">
                  <c:v>43125</c:v>
                </c:pt>
                <c:pt idx="1297">
                  <c:v>43126</c:v>
                </c:pt>
                <c:pt idx="1298">
                  <c:v>43129</c:v>
                </c:pt>
              </c:numCache>
            </c:numRef>
          </c:cat>
          <c:val>
            <c:numRef>
              <c:f>Sheet1!$C$2:$C$4419</c:f>
              <c:numCache>
                <c:formatCode>General</c:formatCode>
                <c:ptCount val="1299"/>
                <c:pt idx="0">
                  <c:v>83.35</c:v>
                </c:pt>
                <c:pt idx="1">
                  <c:v>83.45</c:v>
                </c:pt>
                <c:pt idx="2">
                  <c:v>83.45</c:v>
                </c:pt>
                <c:pt idx="3">
                  <c:v>83.15</c:v>
                </c:pt>
                <c:pt idx="4">
                  <c:v>83.65</c:v>
                </c:pt>
                <c:pt idx="5">
                  <c:v>83.35</c:v>
                </c:pt>
                <c:pt idx="6">
                  <c:v>83.1</c:v>
                </c:pt>
                <c:pt idx="7">
                  <c:v>83.35</c:v>
                </c:pt>
                <c:pt idx="8">
                  <c:v>83.55</c:v>
                </c:pt>
                <c:pt idx="9">
                  <c:v>83.55</c:v>
                </c:pt>
                <c:pt idx="10">
                  <c:v>84.1</c:v>
                </c:pt>
                <c:pt idx="11">
                  <c:v>85</c:v>
                </c:pt>
                <c:pt idx="12">
                  <c:v>85.5</c:v>
                </c:pt>
                <c:pt idx="13">
                  <c:v>86.15</c:v>
                </c:pt>
                <c:pt idx="14">
                  <c:v>86.15</c:v>
                </c:pt>
                <c:pt idx="15">
                  <c:v>87.5</c:v>
                </c:pt>
                <c:pt idx="16">
                  <c:v>87.95</c:v>
                </c:pt>
                <c:pt idx="17">
                  <c:v>89.5</c:v>
                </c:pt>
                <c:pt idx="18">
                  <c:v>87.65</c:v>
                </c:pt>
                <c:pt idx="19">
                  <c:v>88.05</c:v>
                </c:pt>
                <c:pt idx="20">
                  <c:v>89.3</c:v>
                </c:pt>
                <c:pt idx="21">
                  <c:v>90.35</c:v>
                </c:pt>
                <c:pt idx="22">
                  <c:v>90.35</c:v>
                </c:pt>
                <c:pt idx="23">
                  <c:v>90.35</c:v>
                </c:pt>
                <c:pt idx="24">
                  <c:v>89.2</c:v>
                </c:pt>
                <c:pt idx="25">
                  <c:v>88.9</c:v>
                </c:pt>
                <c:pt idx="26">
                  <c:v>89.15</c:v>
                </c:pt>
                <c:pt idx="27">
                  <c:v>89.05</c:v>
                </c:pt>
                <c:pt idx="28">
                  <c:v>90.15</c:v>
                </c:pt>
                <c:pt idx="29">
                  <c:v>90.3</c:v>
                </c:pt>
                <c:pt idx="30">
                  <c:v>89.4</c:v>
                </c:pt>
                <c:pt idx="31">
                  <c:v>88.9</c:v>
                </c:pt>
                <c:pt idx="32">
                  <c:v>89.3</c:v>
                </c:pt>
                <c:pt idx="33">
                  <c:v>89.8</c:v>
                </c:pt>
                <c:pt idx="34">
                  <c:v>89.8</c:v>
                </c:pt>
                <c:pt idx="35">
                  <c:v>90.7</c:v>
                </c:pt>
                <c:pt idx="36">
                  <c:v>90.9</c:v>
                </c:pt>
                <c:pt idx="37">
                  <c:v>89.9</c:v>
                </c:pt>
                <c:pt idx="38">
                  <c:v>89.95</c:v>
                </c:pt>
                <c:pt idx="39">
                  <c:v>88.8</c:v>
                </c:pt>
                <c:pt idx="40">
                  <c:v>88.8</c:v>
                </c:pt>
                <c:pt idx="41">
                  <c:v>90.5</c:v>
                </c:pt>
                <c:pt idx="42">
                  <c:v>91.4</c:v>
                </c:pt>
                <c:pt idx="43">
                  <c:v>91.65</c:v>
                </c:pt>
                <c:pt idx="44">
                  <c:v>92.55</c:v>
                </c:pt>
                <c:pt idx="45">
                  <c:v>93.3</c:v>
                </c:pt>
                <c:pt idx="46">
                  <c:v>93.6</c:v>
                </c:pt>
                <c:pt idx="47">
                  <c:v>93</c:v>
                </c:pt>
                <c:pt idx="48">
                  <c:v>93.5</c:v>
                </c:pt>
                <c:pt idx="49">
                  <c:v>93.45</c:v>
                </c:pt>
                <c:pt idx="50">
                  <c:v>93.8</c:v>
                </c:pt>
                <c:pt idx="51">
                  <c:v>95</c:v>
                </c:pt>
                <c:pt idx="52">
                  <c:v>97.1</c:v>
                </c:pt>
                <c:pt idx="53">
                  <c:v>98.85</c:v>
                </c:pt>
                <c:pt idx="54">
                  <c:v>97.45</c:v>
                </c:pt>
                <c:pt idx="55">
                  <c:v>97.55</c:v>
                </c:pt>
                <c:pt idx="56">
                  <c:v>95.55</c:v>
                </c:pt>
                <c:pt idx="57">
                  <c:v>94.75</c:v>
                </c:pt>
                <c:pt idx="58">
                  <c:v>93.9</c:v>
                </c:pt>
                <c:pt idx="59">
                  <c:v>93.15</c:v>
                </c:pt>
                <c:pt idx="60">
                  <c:v>94.6</c:v>
                </c:pt>
                <c:pt idx="61">
                  <c:v>94.8</c:v>
                </c:pt>
                <c:pt idx="63">
                  <c:v>94</c:v>
                </c:pt>
                <c:pt idx="64">
                  <c:v>95.5</c:v>
                </c:pt>
                <c:pt idx="65">
                  <c:v>95.7</c:v>
                </c:pt>
                <c:pt idx="66">
                  <c:v>94.85</c:v>
                </c:pt>
                <c:pt idx="67">
                  <c:v>93.5</c:v>
                </c:pt>
                <c:pt idx="68">
                  <c:v>92.15</c:v>
                </c:pt>
                <c:pt idx="69">
                  <c:v>91.75</c:v>
                </c:pt>
                <c:pt idx="70">
                  <c:v>92.6</c:v>
                </c:pt>
                <c:pt idx="71">
                  <c:v>92.2</c:v>
                </c:pt>
                <c:pt idx="72">
                  <c:v>93.1</c:v>
                </c:pt>
                <c:pt idx="73">
                  <c:v>92.2</c:v>
                </c:pt>
                <c:pt idx="74">
                  <c:v>91.65</c:v>
                </c:pt>
                <c:pt idx="75">
                  <c:v>92.7</c:v>
                </c:pt>
                <c:pt idx="76">
                  <c:v>91.75</c:v>
                </c:pt>
                <c:pt idx="77">
                  <c:v>91.75</c:v>
                </c:pt>
                <c:pt idx="78">
                  <c:v>92.5</c:v>
                </c:pt>
                <c:pt idx="79">
                  <c:v>91.9</c:v>
                </c:pt>
                <c:pt idx="80">
                  <c:v>90.6</c:v>
                </c:pt>
                <c:pt idx="81">
                  <c:v>90.8</c:v>
                </c:pt>
                <c:pt idx="82">
                  <c:v>91.8</c:v>
                </c:pt>
                <c:pt idx="83">
                  <c:v>93.2</c:v>
                </c:pt>
                <c:pt idx="84">
                  <c:v>94.9</c:v>
                </c:pt>
                <c:pt idx="85">
                  <c:v>91.9</c:v>
                </c:pt>
                <c:pt idx="86">
                  <c:v>93.5</c:v>
                </c:pt>
                <c:pt idx="88">
                  <c:v>94.8</c:v>
                </c:pt>
                <c:pt idx="89">
                  <c:v>94.6</c:v>
                </c:pt>
                <c:pt idx="90">
                  <c:v>95</c:v>
                </c:pt>
                <c:pt idx="91">
                  <c:v>95.1</c:v>
                </c:pt>
                <c:pt idx="92">
                  <c:v>93.65</c:v>
                </c:pt>
                <c:pt idx="93">
                  <c:v>93.25</c:v>
                </c:pt>
                <c:pt idx="94">
                  <c:v>94</c:v>
                </c:pt>
                <c:pt idx="95">
                  <c:v>93.5</c:v>
                </c:pt>
                <c:pt idx="96">
                  <c:v>93.4</c:v>
                </c:pt>
                <c:pt idx="97">
                  <c:v>93.9</c:v>
                </c:pt>
                <c:pt idx="98">
                  <c:v>93.4</c:v>
                </c:pt>
                <c:pt idx="99">
                  <c:v>91.9</c:v>
                </c:pt>
                <c:pt idx="100">
                  <c:v>91.5</c:v>
                </c:pt>
                <c:pt idx="101">
                  <c:v>90.1</c:v>
                </c:pt>
                <c:pt idx="102">
                  <c:v>90.1</c:v>
                </c:pt>
                <c:pt idx="103">
                  <c:v>90.1</c:v>
                </c:pt>
                <c:pt idx="104">
                  <c:v>89.6</c:v>
                </c:pt>
                <c:pt idx="105">
                  <c:v>89.4</c:v>
                </c:pt>
                <c:pt idx="106">
                  <c:v>88.8</c:v>
                </c:pt>
                <c:pt idx="107">
                  <c:v>91.5</c:v>
                </c:pt>
                <c:pt idx="108">
                  <c:v>93.1</c:v>
                </c:pt>
                <c:pt idx="109">
                  <c:v>92.7</c:v>
                </c:pt>
                <c:pt idx="110">
                  <c:v>93.2</c:v>
                </c:pt>
                <c:pt idx="111">
                  <c:v>93.2</c:v>
                </c:pt>
                <c:pt idx="112">
                  <c:v>93.9</c:v>
                </c:pt>
                <c:pt idx="113">
                  <c:v>93.1</c:v>
                </c:pt>
                <c:pt idx="114">
                  <c:v>95.6</c:v>
                </c:pt>
                <c:pt idx="115">
                  <c:v>96.4</c:v>
                </c:pt>
                <c:pt idx="116">
                  <c:v>96.65</c:v>
                </c:pt>
                <c:pt idx="117">
                  <c:v>96.05</c:v>
                </c:pt>
                <c:pt idx="118">
                  <c:v>94.3</c:v>
                </c:pt>
                <c:pt idx="119">
                  <c:v>93.6</c:v>
                </c:pt>
                <c:pt idx="120">
                  <c:v>92.35</c:v>
                </c:pt>
                <c:pt idx="121">
                  <c:v>91.85</c:v>
                </c:pt>
                <c:pt idx="122">
                  <c:v>90.65</c:v>
                </c:pt>
                <c:pt idx="123">
                  <c:v>92.25</c:v>
                </c:pt>
                <c:pt idx="124">
                  <c:v>91.1</c:v>
                </c:pt>
                <c:pt idx="125">
                  <c:v>91.3</c:v>
                </c:pt>
                <c:pt idx="126">
                  <c:v>91.3</c:v>
                </c:pt>
                <c:pt idx="127">
                  <c:v>92.7</c:v>
                </c:pt>
                <c:pt idx="128">
                  <c:v>92</c:v>
                </c:pt>
                <c:pt idx="129">
                  <c:v>93</c:v>
                </c:pt>
                <c:pt idx="130">
                  <c:v>93</c:v>
                </c:pt>
                <c:pt idx="131">
                  <c:v>92.25</c:v>
                </c:pt>
                <c:pt idx="132">
                  <c:v>92.55</c:v>
                </c:pt>
                <c:pt idx="133">
                  <c:v>93.3</c:v>
                </c:pt>
                <c:pt idx="134">
                  <c:v>93.95</c:v>
                </c:pt>
                <c:pt idx="135">
                  <c:v>92.15</c:v>
                </c:pt>
                <c:pt idx="136">
                  <c:v>92.45</c:v>
                </c:pt>
                <c:pt idx="137">
                  <c:v>92.45</c:v>
                </c:pt>
                <c:pt idx="138">
                  <c:v>91.8</c:v>
                </c:pt>
                <c:pt idx="139">
                  <c:v>91.15</c:v>
                </c:pt>
                <c:pt idx="140">
                  <c:v>92.15</c:v>
                </c:pt>
                <c:pt idx="141">
                  <c:v>93.5</c:v>
                </c:pt>
                <c:pt idx="142">
                  <c:v>93.5</c:v>
                </c:pt>
                <c:pt idx="143">
                  <c:v>93.2</c:v>
                </c:pt>
                <c:pt idx="144">
                  <c:v>93.2</c:v>
                </c:pt>
                <c:pt idx="145">
                  <c:v>93.45</c:v>
                </c:pt>
                <c:pt idx="146">
                  <c:v>92.55</c:v>
                </c:pt>
                <c:pt idx="147">
                  <c:v>92.05</c:v>
                </c:pt>
                <c:pt idx="148">
                  <c:v>92.5</c:v>
                </c:pt>
                <c:pt idx="149">
                  <c:v>91.1</c:v>
                </c:pt>
                <c:pt idx="150">
                  <c:v>91.15</c:v>
                </c:pt>
                <c:pt idx="151">
                  <c:v>90.6</c:v>
                </c:pt>
                <c:pt idx="152">
                  <c:v>90.8</c:v>
                </c:pt>
                <c:pt idx="153">
                  <c:v>91.15</c:v>
                </c:pt>
                <c:pt idx="154">
                  <c:v>93.45</c:v>
                </c:pt>
                <c:pt idx="155">
                  <c:v>94.45</c:v>
                </c:pt>
                <c:pt idx="156">
                  <c:v>94.05</c:v>
                </c:pt>
                <c:pt idx="157">
                  <c:v>94.9</c:v>
                </c:pt>
                <c:pt idx="158">
                  <c:v>96.4</c:v>
                </c:pt>
                <c:pt idx="159">
                  <c:v>95.95</c:v>
                </c:pt>
                <c:pt idx="160">
                  <c:v>96.1</c:v>
                </c:pt>
                <c:pt idx="161">
                  <c:v>97.35</c:v>
                </c:pt>
                <c:pt idx="162">
                  <c:v>97.15</c:v>
                </c:pt>
                <c:pt idx="163">
                  <c:v>93.55</c:v>
                </c:pt>
                <c:pt idx="164">
                  <c:v>89.85</c:v>
                </c:pt>
                <c:pt idx="165">
                  <c:v>89.85</c:v>
                </c:pt>
                <c:pt idx="167">
                  <c:v>90.5</c:v>
                </c:pt>
                <c:pt idx="168">
                  <c:v>89.95</c:v>
                </c:pt>
                <c:pt idx="169">
                  <c:v>89.55</c:v>
                </c:pt>
                <c:pt idx="170">
                  <c:v>89.15</c:v>
                </c:pt>
                <c:pt idx="171">
                  <c:v>89.4</c:v>
                </c:pt>
                <c:pt idx="172">
                  <c:v>89.4</c:v>
                </c:pt>
                <c:pt idx="173">
                  <c:v>88.75</c:v>
                </c:pt>
                <c:pt idx="174">
                  <c:v>88.75</c:v>
                </c:pt>
                <c:pt idx="175">
                  <c:v>88.35</c:v>
                </c:pt>
                <c:pt idx="176">
                  <c:v>89.15</c:v>
                </c:pt>
                <c:pt idx="177">
                  <c:v>89.4</c:v>
                </c:pt>
                <c:pt idx="178">
                  <c:v>90</c:v>
                </c:pt>
                <c:pt idx="179">
                  <c:v>89.85</c:v>
                </c:pt>
                <c:pt idx="180">
                  <c:v>90.35</c:v>
                </c:pt>
                <c:pt idx="181">
                  <c:v>90.3</c:v>
                </c:pt>
                <c:pt idx="182">
                  <c:v>89.95</c:v>
                </c:pt>
                <c:pt idx="183">
                  <c:v>90.3</c:v>
                </c:pt>
                <c:pt idx="184">
                  <c:v>91.45</c:v>
                </c:pt>
                <c:pt idx="185">
                  <c:v>90.75</c:v>
                </c:pt>
                <c:pt idx="186">
                  <c:v>90.55</c:v>
                </c:pt>
                <c:pt idx="187">
                  <c:v>90.3</c:v>
                </c:pt>
                <c:pt idx="188">
                  <c:v>90.3</c:v>
                </c:pt>
                <c:pt idx="189">
                  <c:v>90.55</c:v>
                </c:pt>
                <c:pt idx="190">
                  <c:v>91.45</c:v>
                </c:pt>
                <c:pt idx="191">
                  <c:v>92.65</c:v>
                </c:pt>
                <c:pt idx="192">
                  <c:v>93.05</c:v>
                </c:pt>
                <c:pt idx="193">
                  <c:v>92.4</c:v>
                </c:pt>
                <c:pt idx="194">
                  <c:v>92.65</c:v>
                </c:pt>
                <c:pt idx="195">
                  <c:v>93.15</c:v>
                </c:pt>
                <c:pt idx="196">
                  <c:v>92.95</c:v>
                </c:pt>
                <c:pt idx="197">
                  <c:v>89.95</c:v>
                </c:pt>
                <c:pt idx="198">
                  <c:v>89.7</c:v>
                </c:pt>
                <c:pt idx="199">
                  <c:v>89.4</c:v>
                </c:pt>
                <c:pt idx="200">
                  <c:v>89.4</c:v>
                </c:pt>
                <c:pt idx="201">
                  <c:v>89.45</c:v>
                </c:pt>
                <c:pt idx="202">
                  <c:v>89.7</c:v>
                </c:pt>
                <c:pt idx="203">
                  <c:v>89.75</c:v>
                </c:pt>
                <c:pt idx="204">
                  <c:v>89.45</c:v>
                </c:pt>
                <c:pt idx="205">
                  <c:v>89.95</c:v>
                </c:pt>
                <c:pt idx="206">
                  <c:v>89.4</c:v>
                </c:pt>
                <c:pt idx="207">
                  <c:v>89.4</c:v>
                </c:pt>
                <c:pt idx="208">
                  <c:v>88.9</c:v>
                </c:pt>
                <c:pt idx="209">
                  <c:v>87.45</c:v>
                </c:pt>
                <c:pt idx="210">
                  <c:v>85.95</c:v>
                </c:pt>
                <c:pt idx="211">
                  <c:v>85.95</c:v>
                </c:pt>
                <c:pt idx="212">
                  <c:v>85.9</c:v>
                </c:pt>
                <c:pt idx="213">
                  <c:v>85.7</c:v>
                </c:pt>
                <c:pt idx="214">
                  <c:v>85.4</c:v>
                </c:pt>
                <c:pt idx="215">
                  <c:v>84.9</c:v>
                </c:pt>
                <c:pt idx="216">
                  <c:v>84.6</c:v>
                </c:pt>
                <c:pt idx="217">
                  <c:v>84.25</c:v>
                </c:pt>
                <c:pt idx="218">
                  <c:v>84.25</c:v>
                </c:pt>
                <c:pt idx="219">
                  <c:v>85.3</c:v>
                </c:pt>
                <c:pt idx="220">
                  <c:v>85.05</c:v>
                </c:pt>
                <c:pt idx="221">
                  <c:v>84.95</c:v>
                </c:pt>
                <c:pt idx="222">
                  <c:v>84.75</c:v>
                </c:pt>
                <c:pt idx="223">
                  <c:v>84.55</c:v>
                </c:pt>
                <c:pt idx="224">
                  <c:v>84.9</c:v>
                </c:pt>
                <c:pt idx="225">
                  <c:v>83.9</c:v>
                </c:pt>
                <c:pt idx="226">
                  <c:v>84.7</c:v>
                </c:pt>
                <c:pt idx="227">
                  <c:v>84.1</c:v>
                </c:pt>
                <c:pt idx="228">
                  <c:v>84.1</c:v>
                </c:pt>
                <c:pt idx="229">
                  <c:v>84.5</c:v>
                </c:pt>
                <c:pt idx="230">
                  <c:v>84.75</c:v>
                </c:pt>
                <c:pt idx="231">
                  <c:v>83.75</c:v>
                </c:pt>
                <c:pt idx="232">
                  <c:v>84.9</c:v>
                </c:pt>
                <c:pt idx="233">
                  <c:v>85.6</c:v>
                </c:pt>
                <c:pt idx="234">
                  <c:v>84.9</c:v>
                </c:pt>
                <c:pt idx="235">
                  <c:v>84.9</c:v>
                </c:pt>
                <c:pt idx="236">
                  <c:v>85.9</c:v>
                </c:pt>
                <c:pt idx="237">
                  <c:v>85.15</c:v>
                </c:pt>
                <c:pt idx="238">
                  <c:v>85.15</c:v>
                </c:pt>
                <c:pt idx="239">
                  <c:v>85.55</c:v>
                </c:pt>
                <c:pt idx="240">
                  <c:v>85.3</c:v>
                </c:pt>
                <c:pt idx="241">
                  <c:v>86.8</c:v>
                </c:pt>
                <c:pt idx="242">
                  <c:v>86.65</c:v>
                </c:pt>
                <c:pt idx="243">
                  <c:v>86.8</c:v>
                </c:pt>
                <c:pt idx="244">
                  <c:v>88.4</c:v>
                </c:pt>
                <c:pt idx="245">
                  <c:v>88.8</c:v>
                </c:pt>
                <c:pt idx="246">
                  <c:v>88.8</c:v>
                </c:pt>
                <c:pt idx="247">
                  <c:v>88.85</c:v>
                </c:pt>
                <c:pt idx="248">
                  <c:v>88.15</c:v>
                </c:pt>
                <c:pt idx="249">
                  <c:v>88.15</c:v>
                </c:pt>
                <c:pt idx="250">
                  <c:v>88.35</c:v>
                </c:pt>
                <c:pt idx="251">
                  <c:v>88.25</c:v>
                </c:pt>
                <c:pt idx="252">
                  <c:v>87.5</c:v>
                </c:pt>
                <c:pt idx="254">
                  <c:v>88.25</c:v>
                </c:pt>
                <c:pt idx="255">
                  <c:v>89.25</c:v>
                </c:pt>
                <c:pt idx="256">
                  <c:v>89.7</c:v>
                </c:pt>
                <c:pt idx="257">
                  <c:v>89.7</c:v>
                </c:pt>
                <c:pt idx="258">
                  <c:v>89.1</c:v>
                </c:pt>
                <c:pt idx="259">
                  <c:v>88.1</c:v>
                </c:pt>
                <c:pt idx="260">
                  <c:v>88.8</c:v>
                </c:pt>
                <c:pt idx="261">
                  <c:v>89.8</c:v>
                </c:pt>
                <c:pt idx="262">
                  <c:v>88.4</c:v>
                </c:pt>
                <c:pt idx="263">
                  <c:v>88.1</c:v>
                </c:pt>
                <c:pt idx="264">
                  <c:v>88.05</c:v>
                </c:pt>
                <c:pt idx="265">
                  <c:v>89.25</c:v>
                </c:pt>
                <c:pt idx="266">
                  <c:v>89.45</c:v>
                </c:pt>
                <c:pt idx="267">
                  <c:v>90.45</c:v>
                </c:pt>
                <c:pt idx="268">
                  <c:v>92.6</c:v>
                </c:pt>
                <c:pt idx="269">
                  <c:v>93.05</c:v>
                </c:pt>
                <c:pt idx="270">
                  <c:v>93.05</c:v>
                </c:pt>
                <c:pt idx="271">
                  <c:v>94.45</c:v>
                </c:pt>
                <c:pt idx="272">
                  <c:v>94.25</c:v>
                </c:pt>
                <c:pt idx="273">
                  <c:v>93.75</c:v>
                </c:pt>
                <c:pt idx="274">
                  <c:v>93.75</c:v>
                </c:pt>
                <c:pt idx="275">
                  <c:v>91.05</c:v>
                </c:pt>
                <c:pt idx="276">
                  <c:v>91.05</c:v>
                </c:pt>
                <c:pt idx="277">
                  <c:v>92.25</c:v>
                </c:pt>
                <c:pt idx="278">
                  <c:v>92.75</c:v>
                </c:pt>
                <c:pt idx="279">
                  <c:v>92.65</c:v>
                </c:pt>
                <c:pt idx="280">
                  <c:v>91.95</c:v>
                </c:pt>
                <c:pt idx="281">
                  <c:v>92.3</c:v>
                </c:pt>
                <c:pt idx="282">
                  <c:v>92.3</c:v>
                </c:pt>
                <c:pt idx="283">
                  <c:v>93.05</c:v>
                </c:pt>
                <c:pt idx="284">
                  <c:v>94.15</c:v>
                </c:pt>
                <c:pt idx="285">
                  <c:v>94.15</c:v>
                </c:pt>
                <c:pt idx="286">
                  <c:v>95.35</c:v>
                </c:pt>
                <c:pt idx="287">
                  <c:v>95.1</c:v>
                </c:pt>
                <c:pt idx="288">
                  <c:v>94.85</c:v>
                </c:pt>
                <c:pt idx="289">
                  <c:v>95.35</c:v>
                </c:pt>
                <c:pt idx="290">
                  <c:v>95.35</c:v>
                </c:pt>
                <c:pt idx="291">
                  <c:v>95.75</c:v>
                </c:pt>
                <c:pt idx="292">
                  <c:v>94.15</c:v>
                </c:pt>
                <c:pt idx="293">
                  <c:v>93.9</c:v>
                </c:pt>
                <c:pt idx="294">
                  <c:v>94.65</c:v>
                </c:pt>
                <c:pt idx="295">
                  <c:v>95.65</c:v>
                </c:pt>
                <c:pt idx="296">
                  <c:v>93.65</c:v>
                </c:pt>
                <c:pt idx="297">
                  <c:v>92.65</c:v>
                </c:pt>
                <c:pt idx="298">
                  <c:v>94.05</c:v>
                </c:pt>
                <c:pt idx="299">
                  <c:v>93.3</c:v>
                </c:pt>
                <c:pt idx="300">
                  <c:v>94.3</c:v>
                </c:pt>
                <c:pt idx="301">
                  <c:v>95.15</c:v>
                </c:pt>
                <c:pt idx="302">
                  <c:v>94.55</c:v>
                </c:pt>
                <c:pt idx="303">
                  <c:v>97.55</c:v>
                </c:pt>
                <c:pt idx="304">
                  <c:v>97.3</c:v>
                </c:pt>
                <c:pt idx="305">
                  <c:v>97.35</c:v>
                </c:pt>
                <c:pt idx="306">
                  <c:v>97.3</c:v>
                </c:pt>
                <c:pt idx="307">
                  <c:v>97.8</c:v>
                </c:pt>
                <c:pt idx="308">
                  <c:v>97.4</c:v>
                </c:pt>
                <c:pt idx="309">
                  <c:v>97.9</c:v>
                </c:pt>
                <c:pt idx="310">
                  <c:v>97.5</c:v>
                </c:pt>
                <c:pt idx="311">
                  <c:v>98.25</c:v>
                </c:pt>
                <c:pt idx="312">
                  <c:v>97.8</c:v>
                </c:pt>
                <c:pt idx="313">
                  <c:v>97.35</c:v>
                </c:pt>
                <c:pt idx="314">
                  <c:v>98.6</c:v>
                </c:pt>
                <c:pt idx="315">
                  <c:v>95.8</c:v>
                </c:pt>
                <c:pt idx="316">
                  <c:v>98.9</c:v>
                </c:pt>
                <c:pt idx="317">
                  <c:v>96.4</c:v>
                </c:pt>
                <c:pt idx="318">
                  <c:v>97.3</c:v>
                </c:pt>
                <c:pt idx="319">
                  <c:v>98.1</c:v>
                </c:pt>
                <c:pt idx="320">
                  <c:v>97.75</c:v>
                </c:pt>
                <c:pt idx="321">
                  <c:v>96.05</c:v>
                </c:pt>
                <c:pt idx="322">
                  <c:v>95.3</c:v>
                </c:pt>
                <c:pt idx="323">
                  <c:v>94.7</c:v>
                </c:pt>
                <c:pt idx="324">
                  <c:v>95.6</c:v>
                </c:pt>
                <c:pt idx="325">
                  <c:v>93.85</c:v>
                </c:pt>
                <c:pt idx="326">
                  <c:v>94.85</c:v>
                </c:pt>
                <c:pt idx="327">
                  <c:v>93.5</c:v>
                </c:pt>
                <c:pt idx="328">
                  <c:v>92.2</c:v>
                </c:pt>
                <c:pt idx="329">
                  <c:v>92.2</c:v>
                </c:pt>
                <c:pt idx="330">
                  <c:v>93.85</c:v>
                </c:pt>
                <c:pt idx="331">
                  <c:v>92.85</c:v>
                </c:pt>
                <c:pt idx="332">
                  <c:v>93.85</c:v>
                </c:pt>
                <c:pt idx="333">
                  <c:v>93</c:v>
                </c:pt>
                <c:pt idx="334">
                  <c:v>94</c:v>
                </c:pt>
                <c:pt idx="335">
                  <c:v>93.7</c:v>
                </c:pt>
                <c:pt idx="336">
                  <c:v>94.2</c:v>
                </c:pt>
                <c:pt idx="337">
                  <c:v>94.2</c:v>
                </c:pt>
                <c:pt idx="338">
                  <c:v>93.3</c:v>
                </c:pt>
                <c:pt idx="339">
                  <c:v>95.1</c:v>
                </c:pt>
                <c:pt idx="340">
                  <c:v>95.3</c:v>
                </c:pt>
                <c:pt idx="341">
                  <c:v>95.3</c:v>
                </c:pt>
                <c:pt idx="342">
                  <c:v>95.8</c:v>
                </c:pt>
                <c:pt idx="343">
                  <c:v>95.2</c:v>
                </c:pt>
                <c:pt idx="344">
                  <c:v>93.8</c:v>
                </c:pt>
                <c:pt idx="345">
                  <c:v>94.3</c:v>
                </c:pt>
                <c:pt idx="346">
                  <c:v>93.7</c:v>
                </c:pt>
                <c:pt idx="347">
                  <c:v>93</c:v>
                </c:pt>
                <c:pt idx="348">
                  <c:v>92.9</c:v>
                </c:pt>
                <c:pt idx="349">
                  <c:v>92.7</c:v>
                </c:pt>
                <c:pt idx="350">
                  <c:v>92.55</c:v>
                </c:pt>
                <c:pt idx="351">
                  <c:v>92.45</c:v>
                </c:pt>
                <c:pt idx="352">
                  <c:v>92.15</c:v>
                </c:pt>
                <c:pt idx="353">
                  <c:v>92.15</c:v>
                </c:pt>
                <c:pt idx="354">
                  <c:v>92.35</c:v>
                </c:pt>
                <c:pt idx="355">
                  <c:v>90.85</c:v>
                </c:pt>
                <c:pt idx="356">
                  <c:v>90.15</c:v>
                </c:pt>
                <c:pt idx="357">
                  <c:v>89.5</c:v>
                </c:pt>
                <c:pt idx="358">
                  <c:v>89.4</c:v>
                </c:pt>
                <c:pt idx="359">
                  <c:v>90.7</c:v>
                </c:pt>
                <c:pt idx="360">
                  <c:v>90.7</c:v>
                </c:pt>
                <c:pt idx="361">
                  <c:v>91.05</c:v>
                </c:pt>
                <c:pt idx="362">
                  <c:v>91.9</c:v>
                </c:pt>
                <c:pt idx="363">
                  <c:v>90.65</c:v>
                </c:pt>
                <c:pt idx="364">
                  <c:v>90.15</c:v>
                </c:pt>
                <c:pt idx="365">
                  <c:v>89.55</c:v>
                </c:pt>
                <c:pt idx="366">
                  <c:v>89.45</c:v>
                </c:pt>
                <c:pt idx="367">
                  <c:v>91.15</c:v>
                </c:pt>
                <c:pt idx="368">
                  <c:v>90.45</c:v>
                </c:pt>
                <c:pt idx="369">
                  <c:v>90.45</c:v>
                </c:pt>
                <c:pt idx="370">
                  <c:v>91.7</c:v>
                </c:pt>
                <c:pt idx="371">
                  <c:v>91.7</c:v>
                </c:pt>
                <c:pt idx="372">
                  <c:v>92.75</c:v>
                </c:pt>
                <c:pt idx="373">
                  <c:v>93.7</c:v>
                </c:pt>
                <c:pt idx="374">
                  <c:v>91.45</c:v>
                </c:pt>
                <c:pt idx="375">
                  <c:v>91.45</c:v>
                </c:pt>
                <c:pt idx="376">
                  <c:v>91.45</c:v>
                </c:pt>
                <c:pt idx="377">
                  <c:v>90.6</c:v>
                </c:pt>
                <c:pt idx="378">
                  <c:v>89.7</c:v>
                </c:pt>
                <c:pt idx="379">
                  <c:v>89.3</c:v>
                </c:pt>
                <c:pt idx="380">
                  <c:v>89.55</c:v>
                </c:pt>
                <c:pt idx="381">
                  <c:v>88.4</c:v>
                </c:pt>
                <c:pt idx="382">
                  <c:v>88.4</c:v>
                </c:pt>
                <c:pt idx="383">
                  <c:v>87.4</c:v>
                </c:pt>
                <c:pt idx="384">
                  <c:v>86.9</c:v>
                </c:pt>
                <c:pt idx="385">
                  <c:v>86.9</c:v>
                </c:pt>
                <c:pt idx="386">
                  <c:v>85.25</c:v>
                </c:pt>
                <c:pt idx="387">
                  <c:v>85.25</c:v>
                </c:pt>
                <c:pt idx="388">
                  <c:v>84.8</c:v>
                </c:pt>
                <c:pt idx="389">
                  <c:v>83.85</c:v>
                </c:pt>
                <c:pt idx="390">
                  <c:v>83.35</c:v>
                </c:pt>
                <c:pt idx="391">
                  <c:v>83.55</c:v>
                </c:pt>
                <c:pt idx="392">
                  <c:v>83.05</c:v>
                </c:pt>
                <c:pt idx="393">
                  <c:v>83.05</c:v>
                </c:pt>
                <c:pt idx="394">
                  <c:v>83.05</c:v>
                </c:pt>
                <c:pt idx="395">
                  <c:v>83.05</c:v>
                </c:pt>
                <c:pt idx="396">
                  <c:v>83.05</c:v>
                </c:pt>
                <c:pt idx="397">
                  <c:v>83.15</c:v>
                </c:pt>
                <c:pt idx="398">
                  <c:v>83.15</c:v>
                </c:pt>
                <c:pt idx="399">
                  <c:v>81.150000000000006</c:v>
                </c:pt>
                <c:pt idx="400">
                  <c:v>80.5</c:v>
                </c:pt>
                <c:pt idx="401">
                  <c:v>81</c:v>
                </c:pt>
                <c:pt idx="402">
                  <c:v>80.400000000000006</c:v>
                </c:pt>
                <c:pt idx="403">
                  <c:v>79.599999999999994</c:v>
                </c:pt>
                <c:pt idx="404">
                  <c:v>72.150000000000006</c:v>
                </c:pt>
                <c:pt idx="405">
                  <c:v>72.650000000000006</c:v>
                </c:pt>
                <c:pt idx="406">
                  <c:v>73.650000000000006</c:v>
                </c:pt>
                <c:pt idx="407">
                  <c:v>73.150000000000006</c:v>
                </c:pt>
                <c:pt idx="408">
                  <c:v>73.650000000000006</c:v>
                </c:pt>
                <c:pt idx="409">
                  <c:v>73.400000000000006</c:v>
                </c:pt>
                <c:pt idx="410">
                  <c:v>73.650000000000006</c:v>
                </c:pt>
                <c:pt idx="411">
                  <c:v>73.900000000000006</c:v>
                </c:pt>
                <c:pt idx="412">
                  <c:v>72.95</c:v>
                </c:pt>
                <c:pt idx="413">
                  <c:v>74.3</c:v>
                </c:pt>
                <c:pt idx="414">
                  <c:v>74.099999999999994</c:v>
                </c:pt>
                <c:pt idx="415">
                  <c:v>73.599999999999994</c:v>
                </c:pt>
                <c:pt idx="416">
                  <c:v>73.25</c:v>
                </c:pt>
                <c:pt idx="417">
                  <c:v>73.5</c:v>
                </c:pt>
                <c:pt idx="418">
                  <c:v>74.900000000000006</c:v>
                </c:pt>
                <c:pt idx="419">
                  <c:v>74.900000000000006</c:v>
                </c:pt>
                <c:pt idx="420">
                  <c:v>75.099999999999994</c:v>
                </c:pt>
                <c:pt idx="421">
                  <c:v>75.75</c:v>
                </c:pt>
                <c:pt idx="422">
                  <c:v>76.05</c:v>
                </c:pt>
                <c:pt idx="423">
                  <c:v>75.3</c:v>
                </c:pt>
                <c:pt idx="424">
                  <c:v>75.3</c:v>
                </c:pt>
                <c:pt idx="425">
                  <c:v>75.3</c:v>
                </c:pt>
                <c:pt idx="426">
                  <c:v>74.349999999999994</c:v>
                </c:pt>
                <c:pt idx="427">
                  <c:v>74.95</c:v>
                </c:pt>
                <c:pt idx="428">
                  <c:v>74.45</c:v>
                </c:pt>
                <c:pt idx="429">
                  <c:v>73.2</c:v>
                </c:pt>
                <c:pt idx="430">
                  <c:v>73.95</c:v>
                </c:pt>
                <c:pt idx="431">
                  <c:v>74.150000000000006</c:v>
                </c:pt>
                <c:pt idx="432">
                  <c:v>75.25</c:v>
                </c:pt>
                <c:pt idx="433">
                  <c:v>75.849999999999994</c:v>
                </c:pt>
                <c:pt idx="434">
                  <c:v>76.150000000000006</c:v>
                </c:pt>
                <c:pt idx="435">
                  <c:v>74.3</c:v>
                </c:pt>
                <c:pt idx="436">
                  <c:v>73.95</c:v>
                </c:pt>
                <c:pt idx="437">
                  <c:v>74.05</c:v>
                </c:pt>
                <c:pt idx="438">
                  <c:v>73.5</c:v>
                </c:pt>
                <c:pt idx="439">
                  <c:v>72.849999999999994</c:v>
                </c:pt>
                <c:pt idx="440">
                  <c:v>70.900000000000006</c:v>
                </c:pt>
                <c:pt idx="441">
                  <c:v>71.25</c:v>
                </c:pt>
                <c:pt idx="442">
                  <c:v>70.150000000000006</c:v>
                </c:pt>
                <c:pt idx="443">
                  <c:v>70.150000000000006</c:v>
                </c:pt>
                <c:pt idx="444">
                  <c:v>70.45</c:v>
                </c:pt>
                <c:pt idx="445">
                  <c:v>69.95</c:v>
                </c:pt>
                <c:pt idx="446">
                  <c:v>69.650000000000006</c:v>
                </c:pt>
                <c:pt idx="447">
                  <c:v>70.2</c:v>
                </c:pt>
                <c:pt idx="448">
                  <c:v>69.7</c:v>
                </c:pt>
                <c:pt idx="449">
                  <c:v>70.150000000000006</c:v>
                </c:pt>
                <c:pt idx="450">
                  <c:v>71.2</c:v>
                </c:pt>
                <c:pt idx="451">
                  <c:v>71.45</c:v>
                </c:pt>
                <c:pt idx="452">
                  <c:v>71.400000000000006</c:v>
                </c:pt>
                <c:pt idx="453">
                  <c:v>71</c:v>
                </c:pt>
                <c:pt idx="454">
                  <c:v>70.7</c:v>
                </c:pt>
                <c:pt idx="455">
                  <c:v>71.2</c:v>
                </c:pt>
                <c:pt idx="456">
                  <c:v>70.599999999999994</c:v>
                </c:pt>
                <c:pt idx="457">
                  <c:v>70.3</c:v>
                </c:pt>
                <c:pt idx="458">
                  <c:v>70.2</c:v>
                </c:pt>
                <c:pt idx="459">
                  <c:v>70.05</c:v>
                </c:pt>
                <c:pt idx="460">
                  <c:v>69.7</c:v>
                </c:pt>
                <c:pt idx="461">
                  <c:v>69.95</c:v>
                </c:pt>
                <c:pt idx="462">
                  <c:v>69.849999999999994</c:v>
                </c:pt>
                <c:pt idx="463">
                  <c:v>69.8</c:v>
                </c:pt>
                <c:pt idx="464">
                  <c:v>70.05</c:v>
                </c:pt>
                <c:pt idx="465">
                  <c:v>70</c:v>
                </c:pt>
                <c:pt idx="466">
                  <c:v>70.3</c:v>
                </c:pt>
                <c:pt idx="467">
                  <c:v>70.45</c:v>
                </c:pt>
                <c:pt idx="468">
                  <c:v>70</c:v>
                </c:pt>
                <c:pt idx="469">
                  <c:v>70</c:v>
                </c:pt>
                <c:pt idx="470">
                  <c:v>69.8</c:v>
                </c:pt>
                <c:pt idx="471">
                  <c:v>68.849999999999994</c:v>
                </c:pt>
                <c:pt idx="472">
                  <c:v>68.8</c:v>
                </c:pt>
                <c:pt idx="473">
                  <c:v>69.2</c:v>
                </c:pt>
                <c:pt idx="474">
                  <c:v>69.55</c:v>
                </c:pt>
                <c:pt idx="475">
                  <c:v>68.349999999999994</c:v>
                </c:pt>
                <c:pt idx="476">
                  <c:v>68.5</c:v>
                </c:pt>
                <c:pt idx="477">
                  <c:v>67.400000000000006</c:v>
                </c:pt>
                <c:pt idx="478">
                  <c:v>66</c:v>
                </c:pt>
                <c:pt idx="479">
                  <c:v>66.599999999999994</c:v>
                </c:pt>
                <c:pt idx="480">
                  <c:v>66.150000000000006</c:v>
                </c:pt>
                <c:pt idx="481">
                  <c:v>66.8</c:v>
                </c:pt>
                <c:pt idx="482">
                  <c:v>66.099999999999994</c:v>
                </c:pt>
                <c:pt idx="483">
                  <c:v>65.900000000000006</c:v>
                </c:pt>
                <c:pt idx="484">
                  <c:v>66.400000000000006</c:v>
                </c:pt>
                <c:pt idx="485">
                  <c:v>65.95</c:v>
                </c:pt>
                <c:pt idx="486">
                  <c:v>66.45</c:v>
                </c:pt>
                <c:pt idx="487">
                  <c:v>66.849999999999994</c:v>
                </c:pt>
                <c:pt idx="488">
                  <c:v>66.849999999999994</c:v>
                </c:pt>
                <c:pt idx="489">
                  <c:v>66</c:v>
                </c:pt>
                <c:pt idx="490">
                  <c:v>66.349999999999994</c:v>
                </c:pt>
                <c:pt idx="491">
                  <c:v>66.5</c:v>
                </c:pt>
                <c:pt idx="492">
                  <c:v>67.05</c:v>
                </c:pt>
                <c:pt idx="493">
                  <c:v>66.45</c:v>
                </c:pt>
                <c:pt idx="494">
                  <c:v>67.3</c:v>
                </c:pt>
                <c:pt idx="495">
                  <c:v>67.849999999999994</c:v>
                </c:pt>
                <c:pt idx="496">
                  <c:v>67.599999999999994</c:v>
                </c:pt>
                <c:pt idx="497">
                  <c:v>68.599999999999994</c:v>
                </c:pt>
                <c:pt idx="498">
                  <c:v>68.599999999999994</c:v>
                </c:pt>
                <c:pt idx="499">
                  <c:v>68.8</c:v>
                </c:pt>
                <c:pt idx="500">
                  <c:v>68.349999999999994</c:v>
                </c:pt>
                <c:pt idx="501">
                  <c:v>69.25</c:v>
                </c:pt>
                <c:pt idx="502">
                  <c:v>69.349999999999994</c:v>
                </c:pt>
                <c:pt idx="503">
                  <c:v>69.349999999999994</c:v>
                </c:pt>
                <c:pt idx="504">
                  <c:v>70.25</c:v>
                </c:pt>
                <c:pt idx="505">
                  <c:v>69.95</c:v>
                </c:pt>
                <c:pt idx="506">
                  <c:v>69.849999999999994</c:v>
                </c:pt>
                <c:pt idx="507">
                  <c:v>70.05</c:v>
                </c:pt>
                <c:pt idx="508">
                  <c:v>70.05</c:v>
                </c:pt>
                <c:pt idx="509">
                  <c:v>68.55</c:v>
                </c:pt>
                <c:pt idx="510">
                  <c:v>67.849999999999994</c:v>
                </c:pt>
                <c:pt idx="511">
                  <c:v>68.75</c:v>
                </c:pt>
                <c:pt idx="512">
                  <c:v>68.25</c:v>
                </c:pt>
                <c:pt idx="513">
                  <c:v>68.45</c:v>
                </c:pt>
                <c:pt idx="514">
                  <c:v>68.45</c:v>
                </c:pt>
                <c:pt idx="515">
                  <c:v>68.650000000000006</c:v>
                </c:pt>
                <c:pt idx="516">
                  <c:v>67.650000000000006</c:v>
                </c:pt>
                <c:pt idx="517">
                  <c:v>68.099999999999994</c:v>
                </c:pt>
                <c:pt idx="518">
                  <c:v>67.099999999999994</c:v>
                </c:pt>
                <c:pt idx="519">
                  <c:v>67.5</c:v>
                </c:pt>
                <c:pt idx="520">
                  <c:v>67.25</c:v>
                </c:pt>
                <c:pt idx="521">
                  <c:v>67.150000000000006</c:v>
                </c:pt>
                <c:pt idx="522">
                  <c:v>65.849999999999994</c:v>
                </c:pt>
                <c:pt idx="523">
                  <c:v>66</c:v>
                </c:pt>
                <c:pt idx="524">
                  <c:v>65.8</c:v>
                </c:pt>
                <c:pt idx="525">
                  <c:v>65.3</c:v>
                </c:pt>
                <c:pt idx="526">
                  <c:v>66.5</c:v>
                </c:pt>
                <c:pt idx="527">
                  <c:v>66.599999999999994</c:v>
                </c:pt>
                <c:pt idx="528">
                  <c:v>67.3</c:v>
                </c:pt>
                <c:pt idx="529">
                  <c:v>67.3</c:v>
                </c:pt>
                <c:pt idx="530">
                  <c:v>67.05</c:v>
                </c:pt>
                <c:pt idx="531">
                  <c:v>67.55</c:v>
                </c:pt>
                <c:pt idx="532">
                  <c:v>68.900000000000006</c:v>
                </c:pt>
                <c:pt idx="533">
                  <c:v>68.599999999999994</c:v>
                </c:pt>
                <c:pt idx="534">
                  <c:v>69.05</c:v>
                </c:pt>
                <c:pt idx="535">
                  <c:v>68.849999999999994</c:v>
                </c:pt>
                <c:pt idx="536">
                  <c:v>69.45</c:v>
                </c:pt>
                <c:pt idx="537">
                  <c:v>69.55</c:v>
                </c:pt>
                <c:pt idx="538">
                  <c:v>69.05</c:v>
                </c:pt>
                <c:pt idx="539">
                  <c:v>69.55</c:v>
                </c:pt>
                <c:pt idx="540">
                  <c:v>69.849999999999994</c:v>
                </c:pt>
                <c:pt idx="541">
                  <c:v>69.849999999999994</c:v>
                </c:pt>
                <c:pt idx="542">
                  <c:v>70.849999999999994</c:v>
                </c:pt>
                <c:pt idx="543">
                  <c:v>71.55</c:v>
                </c:pt>
                <c:pt idx="544">
                  <c:v>71.05</c:v>
                </c:pt>
                <c:pt idx="545">
                  <c:v>71.05</c:v>
                </c:pt>
                <c:pt idx="546">
                  <c:v>70.55</c:v>
                </c:pt>
                <c:pt idx="547">
                  <c:v>71.25</c:v>
                </c:pt>
                <c:pt idx="548">
                  <c:v>71.75</c:v>
                </c:pt>
                <c:pt idx="549">
                  <c:v>71.5</c:v>
                </c:pt>
                <c:pt idx="550">
                  <c:v>71.25</c:v>
                </c:pt>
                <c:pt idx="551">
                  <c:v>71.2</c:v>
                </c:pt>
                <c:pt idx="552">
                  <c:v>70.25</c:v>
                </c:pt>
                <c:pt idx="553">
                  <c:v>70.150000000000006</c:v>
                </c:pt>
                <c:pt idx="554">
                  <c:v>69.849999999999994</c:v>
                </c:pt>
                <c:pt idx="555">
                  <c:v>69.599999999999994</c:v>
                </c:pt>
                <c:pt idx="556">
                  <c:v>68.849999999999994</c:v>
                </c:pt>
                <c:pt idx="557">
                  <c:v>67.7</c:v>
                </c:pt>
                <c:pt idx="558">
                  <c:v>67.25</c:v>
                </c:pt>
                <c:pt idx="559">
                  <c:v>68.2</c:v>
                </c:pt>
                <c:pt idx="560">
                  <c:v>67.5</c:v>
                </c:pt>
                <c:pt idx="561">
                  <c:v>67.5</c:v>
                </c:pt>
                <c:pt idx="562">
                  <c:v>67.2</c:v>
                </c:pt>
                <c:pt idx="563">
                  <c:v>69.150000000000006</c:v>
                </c:pt>
                <c:pt idx="564">
                  <c:v>69.650000000000006</c:v>
                </c:pt>
                <c:pt idx="565">
                  <c:v>69.55</c:v>
                </c:pt>
                <c:pt idx="566">
                  <c:v>70.650000000000006</c:v>
                </c:pt>
                <c:pt idx="567">
                  <c:v>70.650000000000006</c:v>
                </c:pt>
                <c:pt idx="568">
                  <c:v>69.95</c:v>
                </c:pt>
                <c:pt idx="569">
                  <c:v>69.849999999999994</c:v>
                </c:pt>
                <c:pt idx="570">
                  <c:v>70.349999999999994</c:v>
                </c:pt>
                <c:pt idx="571">
                  <c:v>69.45</c:v>
                </c:pt>
                <c:pt idx="572">
                  <c:v>69.95</c:v>
                </c:pt>
                <c:pt idx="573">
                  <c:v>69.55</c:v>
                </c:pt>
                <c:pt idx="575">
                  <c:v>72.150000000000006</c:v>
                </c:pt>
                <c:pt idx="576">
                  <c:v>73.05</c:v>
                </c:pt>
                <c:pt idx="577">
                  <c:v>73.3</c:v>
                </c:pt>
                <c:pt idx="578">
                  <c:v>72.849999999999994</c:v>
                </c:pt>
                <c:pt idx="579">
                  <c:v>71.849999999999994</c:v>
                </c:pt>
                <c:pt idx="580">
                  <c:v>71.95</c:v>
                </c:pt>
                <c:pt idx="581">
                  <c:v>71.55</c:v>
                </c:pt>
                <c:pt idx="582">
                  <c:v>71.55</c:v>
                </c:pt>
                <c:pt idx="583">
                  <c:v>71.150000000000006</c:v>
                </c:pt>
                <c:pt idx="584">
                  <c:v>69.95</c:v>
                </c:pt>
                <c:pt idx="585">
                  <c:v>70.05</c:v>
                </c:pt>
                <c:pt idx="586">
                  <c:v>69.75</c:v>
                </c:pt>
                <c:pt idx="587">
                  <c:v>69.75</c:v>
                </c:pt>
                <c:pt idx="588">
                  <c:v>72.150000000000006</c:v>
                </c:pt>
                <c:pt idx="589">
                  <c:v>73.150000000000006</c:v>
                </c:pt>
                <c:pt idx="590">
                  <c:v>73.150000000000006</c:v>
                </c:pt>
                <c:pt idx="591">
                  <c:v>73.25</c:v>
                </c:pt>
                <c:pt idx="592">
                  <c:v>73.95</c:v>
                </c:pt>
                <c:pt idx="593">
                  <c:v>74.7</c:v>
                </c:pt>
                <c:pt idx="595">
                  <c:v>73.8</c:v>
                </c:pt>
                <c:pt idx="596">
                  <c:v>73.8</c:v>
                </c:pt>
                <c:pt idx="597">
                  <c:v>73.099999999999994</c:v>
                </c:pt>
                <c:pt idx="598">
                  <c:v>72.849999999999994</c:v>
                </c:pt>
                <c:pt idx="599">
                  <c:v>73.55</c:v>
                </c:pt>
                <c:pt idx="600">
                  <c:v>72.95</c:v>
                </c:pt>
                <c:pt idx="601">
                  <c:v>72.7</c:v>
                </c:pt>
                <c:pt idx="602">
                  <c:v>73.349999999999994</c:v>
                </c:pt>
                <c:pt idx="603">
                  <c:v>74</c:v>
                </c:pt>
                <c:pt idx="604">
                  <c:v>74.25</c:v>
                </c:pt>
                <c:pt idx="605">
                  <c:v>72.849999999999994</c:v>
                </c:pt>
                <c:pt idx="606">
                  <c:v>72.45</c:v>
                </c:pt>
                <c:pt idx="607">
                  <c:v>72.349999999999994</c:v>
                </c:pt>
                <c:pt idx="608">
                  <c:v>71.849999999999994</c:v>
                </c:pt>
                <c:pt idx="609">
                  <c:v>71.25</c:v>
                </c:pt>
                <c:pt idx="610">
                  <c:v>71.25</c:v>
                </c:pt>
                <c:pt idx="611">
                  <c:v>71.05</c:v>
                </c:pt>
                <c:pt idx="612">
                  <c:v>72.3</c:v>
                </c:pt>
                <c:pt idx="613">
                  <c:v>72.3</c:v>
                </c:pt>
                <c:pt idx="614">
                  <c:v>71.900000000000006</c:v>
                </c:pt>
                <c:pt idx="615">
                  <c:v>71.7</c:v>
                </c:pt>
                <c:pt idx="616">
                  <c:v>73.2</c:v>
                </c:pt>
                <c:pt idx="617">
                  <c:v>73.05</c:v>
                </c:pt>
                <c:pt idx="618">
                  <c:v>72.05</c:v>
                </c:pt>
                <c:pt idx="619">
                  <c:v>72.7</c:v>
                </c:pt>
                <c:pt idx="620">
                  <c:v>72.5</c:v>
                </c:pt>
                <c:pt idx="621">
                  <c:v>72.8</c:v>
                </c:pt>
                <c:pt idx="622">
                  <c:v>71.849999999999994</c:v>
                </c:pt>
                <c:pt idx="623">
                  <c:v>72.25</c:v>
                </c:pt>
                <c:pt idx="624">
                  <c:v>71.349999999999994</c:v>
                </c:pt>
                <c:pt idx="625">
                  <c:v>72.349999999999994</c:v>
                </c:pt>
                <c:pt idx="626">
                  <c:v>71.849999999999994</c:v>
                </c:pt>
                <c:pt idx="627">
                  <c:v>72</c:v>
                </c:pt>
                <c:pt idx="628">
                  <c:v>71.25</c:v>
                </c:pt>
                <c:pt idx="629">
                  <c:v>72.05</c:v>
                </c:pt>
                <c:pt idx="630">
                  <c:v>71.7</c:v>
                </c:pt>
                <c:pt idx="631">
                  <c:v>71.75</c:v>
                </c:pt>
                <c:pt idx="632">
                  <c:v>72.5</c:v>
                </c:pt>
                <c:pt idx="633">
                  <c:v>74.349999999999994</c:v>
                </c:pt>
                <c:pt idx="634">
                  <c:v>74.3</c:v>
                </c:pt>
                <c:pt idx="635">
                  <c:v>74.8</c:v>
                </c:pt>
                <c:pt idx="636">
                  <c:v>74.400000000000006</c:v>
                </c:pt>
                <c:pt idx="637">
                  <c:v>74.3</c:v>
                </c:pt>
                <c:pt idx="638">
                  <c:v>74.3</c:v>
                </c:pt>
                <c:pt idx="639">
                  <c:v>73.8</c:v>
                </c:pt>
                <c:pt idx="640">
                  <c:v>72.900000000000006</c:v>
                </c:pt>
                <c:pt idx="641">
                  <c:v>72.25</c:v>
                </c:pt>
                <c:pt idx="642">
                  <c:v>72.75</c:v>
                </c:pt>
                <c:pt idx="643">
                  <c:v>72.5</c:v>
                </c:pt>
                <c:pt idx="644">
                  <c:v>72.5</c:v>
                </c:pt>
                <c:pt idx="645">
                  <c:v>73</c:v>
                </c:pt>
                <c:pt idx="646">
                  <c:v>71.75</c:v>
                </c:pt>
                <c:pt idx="647">
                  <c:v>72.05</c:v>
                </c:pt>
                <c:pt idx="648">
                  <c:v>72.05</c:v>
                </c:pt>
                <c:pt idx="649">
                  <c:v>71.599999999999994</c:v>
                </c:pt>
                <c:pt idx="650">
                  <c:v>71.05</c:v>
                </c:pt>
                <c:pt idx="651">
                  <c:v>71.3</c:v>
                </c:pt>
                <c:pt idx="652">
                  <c:v>71.45</c:v>
                </c:pt>
                <c:pt idx="653">
                  <c:v>71.45</c:v>
                </c:pt>
                <c:pt idx="654">
                  <c:v>70.75</c:v>
                </c:pt>
                <c:pt idx="655">
                  <c:v>71.5</c:v>
                </c:pt>
                <c:pt idx="656">
                  <c:v>70.900000000000006</c:v>
                </c:pt>
                <c:pt idx="657">
                  <c:v>70.650000000000006</c:v>
                </c:pt>
                <c:pt idx="658">
                  <c:v>72.099999999999994</c:v>
                </c:pt>
                <c:pt idx="659">
                  <c:v>71.900000000000006</c:v>
                </c:pt>
                <c:pt idx="660">
                  <c:v>71.650000000000006</c:v>
                </c:pt>
                <c:pt idx="661">
                  <c:v>71.55</c:v>
                </c:pt>
                <c:pt idx="662">
                  <c:v>70.349999999999994</c:v>
                </c:pt>
                <c:pt idx="663">
                  <c:v>69.849999999999994</c:v>
                </c:pt>
                <c:pt idx="664">
                  <c:v>69.95</c:v>
                </c:pt>
                <c:pt idx="665">
                  <c:v>69.900000000000006</c:v>
                </c:pt>
                <c:pt idx="666">
                  <c:v>71.95</c:v>
                </c:pt>
                <c:pt idx="667">
                  <c:v>72.95</c:v>
                </c:pt>
                <c:pt idx="668">
                  <c:v>73.099999999999994</c:v>
                </c:pt>
                <c:pt idx="669">
                  <c:v>73.45</c:v>
                </c:pt>
                <c:pt idx="670">
                  <c:v>73.599999999999994</c:v>
                </c:pt>
                <c:pt idx="671">
                  <c:v>73.599999999999994</c:v>
                </c:pt>
                <c:pt idx="672">
                  <c:v>74.099999999999994</c:v>
                </c:pt>
                <c:pt idx="673">
                  <c:v>74.099999999999994</c:v>
                </c:pt>
                <c:pt idx="674">
                  <c:v>71.3</c:v>
                </c:pt>
                <c:pt idx="675">
                  <c:v>70.5</c:v>
                </c:pt>
                <c:pt idx="676">
                  <c:v>69.95</c:v>
                </c:pt>
                <c:pt idx="677">
                  <c:v>70.599999999999994</c:v>
                </c:pt>
                <c:pt idx="678">
                  <c:v>70.2</c:v>
                </c:pt>
                <c:pt idx="679">
                  <c:v>69.849999999999994</c:v>
                </c:pt>
                <c:pt idx="680">
                  <c:v>69.7</c:v>
                </c:pt>
                <c:pt idx="681">
                  <c:v>69.900000000000006</c:v>
                </c:pt>
                <c:pt idx="682">
                  <c:v>69.8</c:v>
                </c:pt>
                <c:pt idx="683">
                  <c:v>69.8</c:v>
                </c:pt>
                <c:pt idx="684">
                  <c:v>70.25</c:v>
                </c:pt>
                <c:pt idx="685">
                  <c:v>70</c:v>
                </c:pt>
                <c:pt idx="686">
                  <c:v>70</c:v>
                </c:pt>
                <c:pt idx="687">
                  <c:v>70</c:v>
                </c:pt>
                <c:pt idx="688">
                  <c:v>70</c:v>
                </c:pt>
                <c:pt idx="689">
                  <c:v>69.349999999999994</c:v>
                </c:pt>
                <c:pt idx="690">
                  <c:v>69.25</c:v>
                </c:pt>
                <c:pt idx="691">
                  <c:v>69.349999999999994</c:v>
                </c:pt>
                <c:pt idx="692">
                  <c:v>69.099999999999994</c:v>
                </c:pt>
                <c:pt idx="693">
                  <c:v>67.3</c:v>
                </c:pt>
                <c:pt idx="694">
                  <c:v>67.349999999999994</c:v>
                </c:pt>
                <c:pt idx="695">
                  <c:v>66.5</c:v>
                </c:pt>
                <c:pt idx="696">
                  <c:v>66.400000000000006</c:v>
                </c:pt>
                <c:pt idx="697">
                  <c:v>66.75</c:v>
                </c:pt>
                <c:pt idx="698">
                  <c:v>67.05</c:v>
                </c:pt>
                <c:pt idx="699">
                  <c:v>67.05</c:v>
                </c:pt>
                <c:pt idx="700">
                  <c:v>67.25</c:v>
                </c:pt>
                <c:pt idx="701">
                  <c:v>66.900000000000006</c:v>
                </c:pt>
                <c:pt idx="702">
                  <c:v>66.900000000000006</c:v>
                </c:pt>
                <c:pt idx="703">
                  <c:v>66.650000000000006</c:v>
                </c:pt>
                <c:pt idx="704">
                  <c:v>68.2</c:v>
                </c:pt>
                <c:pt idx="705">
                  <c:v>68.45</c:v>
                </c:pt>
                <c:pt idx="706">
                  <c:v>68.599999999999994</c:v>
                </c:pt>
                <c:pt idx="707">
                  <c:v>68.400000000000006</c:v>
                </c:pt>
                <c:pt idx="708">
                  <c:v>68.400000000000006</c:v>
                </c:pt>
                <c:pt idx="709">
                  <c:v>68.400000000000006</c:v>
                </c:pt>
                <c:pt idx="710">
                  <c:v>70.45</c:v>
                </c:pt>
                <c:pt idx="711">
                  <c:v>70.45</c:v>
                </c:pt>
                <c:pt idx="712">
                  <c:v>70.2</c:v>
                </c:pt>
                <c:pt idx="713">
                  <c:v>70.599999999999994</c:v>
                </c:pt>
                <c:pt idx="714">
                  <c:v>70</c:v>
                </c:pt>
                <c:pt idx="715">
                  <c:v>70.45</c:v>
                </c:pt>
                <c:pt idx="716">
                  <c:v>70.849999999999994</c:v>
                </c:pt>
                <c:pt idx="717">
                  <c:v>69.099999999999994</c:v>
                </c:pt>
                <c:pt idx="718">
                  <c:v>69.349999999999994</c:v>
                </c:pt>
                <c:pt idx="719">
                  <c:v>68.849999999999994</c:v>
                </c:pt>
                <c:pt idx="720">
                  <c:v>69.05</c:v>
                </c:pt>
                <c:pt idx="721">
                  <c:v>69.3</c:v>
                </c:pt>
                <c:pt idx="722">
                  <c:v>69.05</c:v>
                </c:pt>
                <c:pt idx="723">
                  <c:v>69.75</c:v>
                </c:pt>
                <c:pt idx="724">
                  <c:v>69.75</c:v>
                </c:pt>
                <c:pt idx="725">
                  <c:v>69.05</c:v>
                </c:pt>
                <c:pt idx="726">
                  <c:v>68.650000000000006</c:v>
                </c:pt>
                <c:pt idx="727">
                  <c:v>68.650000000000006</c:v>
                </c:pt>
                <c:pt idx="728">
                  <c:v>68.75</c:v>
                </c:pt>
                <c:pt idx="729">
                  <c:v>69</c:v>
                </c:pt>
                <c:pt idx="730">
                  <c:v>69</c:v>
                </c:pt>
                <c:pt idx="731">
                  <c:v>69.2</c:v>
                </c:pt>
                <c:pt idx="732">
                  <c:v>69.05</c:v>
                </c:pt>
                <c:pt idx="733">
                  <c:v>68.849999999999994</c:v>
                </c:pt>
                <c:pt idx="734">
                  <c:v>69.25</c:v>
                </c:pt>
                <c:pt idx="735">
                  <c:v>69.25</c:v>
                </c:pt>
                <c:pt idx="736">
                  <c:v>69.5</c:v>
                </c:pt>
                <c:pt idx="737">
                  <c:v>69.599999999999994</c:v>
                </c:pt>
                <c:pt idx="738">
                  <c:v>69.349999999999994</c:v>
                </c:pt>
                <c:pt idx="739">
                  <c:v>68.3</c:v>
                </c:pt>
                <c:pt idx="740">
                  <c:v>68.55</c:v>
                </c:pt>
                <c:pt idx="741">
                  <c:v>69.8</c:v>
                </c:pt>
                <c:pt idx="742">
                  <c:v>69.8</c:v>
                </c:pt>
                <c:pt idx="743">
                  <c:v>70.55</c:v>
                </c:pt>
                <c:pt idx="744">
                  <c:v>69.5</c:v>
                </c:pt>
                <c:pt idx="745">
                  <c:v>70.5</c:v>
                </c:pt>
                <c:pt idx="746">
                  <c:v>70.5</c:v>
                </c:pt>
                <c:pt idx="747">
                  <c:v>71</c:v>
                </c:pt>
                <c:pt idx="748">
                  <c:v>71.7</c:v>
                </c:pt>
                <c:pt idx="749">
                  <c:v>71.3</c:v>
                </c:pt>
                <c:pt idx="750">
                  <c:v>71</c:v>
                </c:pt>
                <c:pt idx="751">
                  <c:v>71.25</c:v>
                </c:pt>
                <c:pt idx="752">
                  <c:v>70.25</c:v>
                </c:pt>
                <c:pt idx="753">
                  <c:v>70.150000000000006</c:v>
                </c:pt>
                <c:pt idx="754">
                  <c:v>69.900000000000006</c:v>
                </c:pt>
                <c:pt idx="755">
                  <c:v>69.900000000000006</c:v>
                </c:pt>
                <c:pt idx="756">
                  <c:v>69.900000000000006</c:v>
                </c:pt>
                <c:pt idx="757">
                  <c:v>69.650000000000006</c:v>
                </c:pt>
                <c:pt idx="758">
                  <c:v>70.45</c:v>
                </c:pt>
                <c:pt idx="759">
                  <c:v>70</c:v>
                </c:pt>
                <c:pt idx="760">
                  <c:v>69.849999999999994</c:v>
                </c:pt>
                <c:pt idx="761">
                  <c:v>69.55</c:v>
                </c:pt>
                <c:pt idx="763">
                  <c:v>70.599999999999994</c:v>
                </c:pt>
                <c:pt idx="764">
                  <c:v>70.599999999999994</c:v>
                </c:pt>
                <c:pt idx="765">
                  <c:v>70.599999999999994</c:v>
                </c:pt>
                <c:pt idx="766">
                  <c:v>69.95</c:v>
                </c:pt>
                <c:pt idx="767">
                  <c:v>69.400000000000006</c:v>
                </c:pt>
                <c:pt idx="768">
                  <c:v>69.5</c:v>
                </c:pt>
                <c:pt idx="769">
                  <c:v>68.900000000000006</c:v>
                </c:pt>
                <c:pt idx="770">
                  <c:v>68.5</c:v>
                </c:pt>
                <c:pt idx="771">
                  <c:v>68.5</c:v>
                </c:pt>
                <c:pt idx="772">
                  <c:v>68.5</c:v>
                </c:pt>
                <c:pt idx="773">
                  <c:v>68.5</c:v>
                </c:pt>
                <c:pt idx="774">
                  <c:v>69.05</c:v>
                </c:pt>
                <c:pt idx="775">
                  <c:v>68.75</c:v>
                </c:pt>
                <c:pt idx="776">
                  <c:v>68.349999999999994</c:v>
                </c:pt>
                <c:pt idx="777">
                  <c:v>68.349999999999994</c:v>
                </c:pt>
                <c:pt idx="778">
                  <c:v>69.3</c:v>
                </c:pt>
                <c:pt idx="779">
                  <c:v>68.8</c:v>
                </c:pt>
                <c:pt idx="780">
                  <c:v>68.900000000000006</c:v>
                </c:pt>
                <c:pt idx="781">
                  <c:v>69.2</c:v>
                </c:pt>
                <c:pt idx="782">
                  <c:v>68.45</c:v>
                </c:pt>
                <c:pt idx="783">
                  <c:v>68.2</c:v>
                </c:pt>
                <c:pt idx="784">
                  <c:v>67.7</c:v>
                </c:pt>
                <c:pt idx="785">
                  <c:v>68.2</c:v>
                </c:pt>
                <c:pt idx="786">
                  <c:v>67.95</c:v>
                </c:pt>
                <c:pt idx="787">
                  <c:v>68.45</c:v>
                </c:pt>
                <c:pt idx="788">
                  <c:v>68.95</c:v>
                </c:pt>
                <c:pt idx="789">
                  <c:v>68.7</c:v>
                </c:pt>
                <c:pt idx="790">
                  <c:v>67.25</c:v>
                </c:pt>
                <c:pt idx="791">
                  <c:v>67</c:v>
                </c:pt>
                <c:pt idx="792">
                  <c:v>66.75</c:v>
                </c:pt>
                <c:pt idx="793">
                  <c:v>65.849999999999994</c:v>
                </c:pt>
                <c:pt idx="794">
                  <c:v>66</c:v>
                </c:pt>
                <c:pt idx="795">
                  <c:v>65.7</c:v>
                </c:pt>
                <c:pt idx="796">
                  <c:v>65.8</c:v>
                </c:pt>
                <c:pt idx="797">
                  <c:v>65.8</c:v>
                </c:pt>
                <c:pt idx="798">
                  <c:v>66.8</c:v>
                </c:pt>
                <c:pt idx="799">
                  <c:v>66.599999999999994</c:v>
                </c:pt>
                <c:pt idx="800">
                  <c:v>66.8</c:v>
                </c:pt>
                <c:pt idx="801">
                  <c:v>66.7</c:v>
                </c:pt>
                <c:pt idx="802">
                  <c:v>66</c:v>
                </c:pt>
                <c:pt idx="803">
                  <c:v>65.5</c:v>
                </c:pt>
                <c:pt idx="804">
                  <c:v>65.05</c:v>
                </c:pt>
                <c:pt idx="805">
                  <c:v>65.3</c:v>
                </c:pt>
                <c:pt idx="806">
                  <c:v>65.05</c:v>
                </c:pt>
                <c:pt idx="807">
                  <c:v>64.3</c:v>
                </c:pt>
                <c:pt idx="808">
                  <c:v>64.099999999999994</c:v>
                </c:pt>
                <c:pt idx="809">
                  <c:v>64.05</c:v>
                </c:pt>
                <c:pt idx="810">
                  <c:v>64.55</c:v>
                </c:pt>
                <c:pt idx="811">
                  <c:v>65.3</c:v>
                </c:pt>
                <c:pt idx="812">
                  <c:v>65.45</c:v>
                </c:pt>
                <c:pt idx="813">
                  <c:v>65</c:v>
                </c:pt>
                <c:pt idx="814">
                  <c:v>64.8</c:v>
                </c:pt>
                <c:pt idx="815">
                  <c:v>65</c:v>
                </c:pt>
                <c:pt idx="816">
                  <c:v>65.5</c:v>
                </c:pt>
                <c:pt idx="817">
                  <c:v>66.5</c:v>
                </c:pt>
                <c:pt idx="818">
                  <c:v>66.400000000000006</c:v>
                </c:pt>
                <c:pt idx="819">
                  <c:v>66.400000000000006</c:v>
                </c:pt>
                <c:pt idx="820">
                  <c:v>66.400000000000006</c:v>
                </c:pt>
                <c:pt idx="821">
                  <c:v>65.150000000000006</c:v>
                </c:pt>
                <c:pt idx="822">
                  <c:v>66.05</c:v>
                </c:pt>
                <c:pt idx="823">
                  <c:v>66.3</c:v>
                </c:pt>
                <c:pt idx="824">
                  <c:v>66.3</c:v>
                </c:pt>
                <c:pt idx="826">
                  <c:v>65.900000000000006</c:v>
                </c:pt>
                <c:pt idx="827">
                  <c:v>65.45</c:v>
                </c:pt>
                <c:pt idx="828">
                  <c:v>65.7</c:v>
                </c:pt>
                <c:pt idx="829">
                  <c:v>66.400000000000006</c:v>
                </c:pt>
                <c:pt idx="830">
                  <c:v>67.150000000000006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67.25</c:v>
                </c:pt>
                <c:pt idx="835">
                  <c:v>68.25</c:v>
                </c:pt>
                <c:pt idx="836">
                  <c:v>68.75</c:v>
                </c:pt>
                <c:pt idx="837">
                  <c:v>69.3</c:v>
                </c:pt>
                <c:pt idx="838">
                  <c:v>69.400000000000006</c:v>
                </c:pt>
                <c:pt idx="839">
                  <c:v>68.45</c:v>
                </c:pt>
                <c:pt idx="840">
                  <c:v>67.849999999999994</c:v>
                </c:pt>
                <c:pt idx="841">
                  <c:v>69.900000000000006</c:v>
                </c:pt>
                <c:pt idx="842">
                  <c:v>70.650000000000006</c:v>
                </c:pt>
                <c:pt idx="843">
                  <c:v>71.650000000000006</c:v>
                </c:pt>
                <c:pt idx="844">
                  <c:v>71.599999999999994</c:v>
                </c:pt>
                <c:pt idx="845">
                  <c:v>71.349999999999994</c:v>
                </c:pt>
                <c:pt idx="846">
                  <c:v>71.599999999999994</c:v>
                </c:pt>
                <c:pt idx="847">
                  <c:v>71.349999999999994</c:v>
                </c:pt>
                <c:pt idx="848">
                  <c:v>71.7</c:v>
                </c:pt>
                <c:pt idx="849">
                  <c:v>71.25</c:v>
                </c:pt>
                <c:pt idx="851">
                  <c:v>72</c:v>
                </c:pt>
                <c:pt idx="852">
                  <c:v>70.8</c:v>
                </c:pt>
                <c:pt idx="853">
                  <c:v>70.55</c:v>
                </c:pt>
                <c:pt idx="854">
                  <c:v>69.650000000000006</c:v>
                </c:pt>
                <c:pt idx="855">
                  <c:v>69.75</c:v>
                </c:pt>
                <c:pt idx="856">
                  <c:v>69.400000000000006</c:v>
                </c:pt>
                <c:pt idx="857">
                  <c:v>69.099999999999994</c:v>
                </c:pt>
                <c:pt idx="858">
                  <c:v>68.8</c:v>
                </c:pt>
                <c:pt idx="859">
                  <c:v>68.8</c:v>
                </c:pt>
                <c:pt idx="860">
                  <c:v>68.8</c:v>
                </c:pt>
                <c:pt idx="861">
                  <c:v>69.150000000000006</c:v>
                </c:pt>
                <c:pt idx="862">
                  <c:v>70.400000000000006</c:v>
                </c:pt>
                <c:pt idx="863">
                  <c:v>70.2</c:v>
                </c:pt>
                <c:pt idx="864">
                  <c:v>69.349999999999994</c:v>
                </c:pt>
                <c:pt idx="865">
                  <c:v>70.05</c:v>
                </c:pt>
                <c:pt idx="866">
                  <c:v>69.95</c:v>
                </c:pt>
                <c:pt idx="867">
                  <c:v>71.45</c:v>
                </c:pt>
                <c:pt idx="868">
                  <c:v>71.45</c:v>
                </c:pt>
                <c:pt idx="869">
                  <c:v>72.95</c:v>
                </c:pt>
                <c:pt idx="870">
                  <c:v>72.95</c:v>
                </c:pt>
                <c:pt idx="871">
                  <c:v>72.75</c:v>
                </c:pt>
                <c:pt idx="872">
                  <c:v>72.05</c:v>
                </c:pt>
                <c:pt idx="873">
                  <c:v>71.8</c:v>
                </c:pt>
                <c:pt idx="874">
                  <c:v>73</c:v>
                </c:pt>
                <c:pt idx="875">
                  <c:v>74.5</c:v>
                </c:pt>
                <c:pt idx="876">
                  <c:v>74.849999999999994</c:v>
                </c:pt>
                <c:pt idx="877">
                  <c:v>74.8</c:v>
                </c:pt>
                <c:pt idx="878">
                  <c:v>74.05</c:v>
                </c:pt>
                <c:pt idx="879">
                  <c:v>73.95</c:v>
                </c:pt>
                <c:pt idx="880">
                  <c:v>73.099999999999994</c:v>
                </c:pt>
                <c:pt idx="881">
                  <c:v>72.95</c:v>
                </c:pt>
                <c:pt idx="882">
                  <c:v>72.75</c:v>
                </c:pt>
                <c:pt idx="883">
                  <c:v>74.05</c:v>
                </c:pt>
                <c:pt idx="884">
                  <c:v>75.05</c:v>
                </c:pt>
                <c:pt idx="885">
                  <c:v>75.05</c:v>
                </c:pt>
                <c:pt idx="886">
                  <c:v>73.95</c:v>
                </c:pt>
                <c:pt idx="887">
                  <c:v>74.55</c:v>
                </c:pt>
                <c:pt idx="888">
                  <c:v>75.55</c:v>
                </c:pt>
                <c:pt idx="889">
                  <c:v>74.55</c:v>
                </c:pt>
                <c:pt idx="890">
                  <c:v>74.650000000000006</c:v>
                </c:pt>
                <c:pt idx="891">
                  <c:v>76.150000000000006</c:v>
                </c:pt>
                <c:pt idx="892">
                  <c:v>76.150000000000006</c:v>
                </c:pt>
                <c:pt idx="893">
                  <c:v>74.849999999999994</c:v>
                </c:pt>
                <c:pt idx="894">
                  <c:v>75.599999999999994</c:v>
                </c:pt>
                <c:pt idx="895">
                  <c:v>75.599999999999994</c:v>
                </c:pt>
                <c:pt idx="896">
                  <c:v>75.900000000000006</c:v>
                </c:pt>
                <c:pt idx="897">
                  <c:v>75.95</c:v>
                </c:pt>
                <c:pt idx="898">
                  <c:v>75.95</c:v>
                </c:pt>
                <c:pt idx="899">
                  <c:v>76.5</c:v>
                </c:pt>
                <c:pt idx="900">
                  <c:v>78.5</c:v>
                </c:pt>
                <c:pt idx="901">
                  <c:v>81.5</c:v>
                </c:pt>
                <c:pt idx="902">
                  <c:v>83.85</c:v>
                </c:pt>
                <c:pt idx="903">
                  <c:v>84.6</c:v>
                </c:pt>
                <c:pt idx="904">
                  <c:v>85.1</c:v>
                </c:pt>
                <c:pt idx="905">
                  <c:v>84.85</c:v>
                </c:pt>
                <c:pt idx="906">
                  <c:v>84.3</c:v>
                </c:pt>
                <c:pt idx="907">
                  <c:v>83.3</c:v>
                </c:pt>
                <c:pt idx="908">
                  <c:v>84.05</c:v>
                </c:pt>
                <c:pt idx="909">
                  <c:v>83.8</c:v>
                </c:pt>
                <c:pt idx="910">
                  <c:v>83.6</c:v>
                </c:pt>
                <c:pt idx="911">
                  <c:v>85.35</c:v>
                </c:pt>
                <c:pt idx="912">
                  <c:v>84.85</c:v>
                </c:pt>
                <c:pt idx="913">
                  <c:v>84.35</c:v>
                </c:pt>
                <c:pt idx="914">
                  <c:v>82.85</c:v>
                </c:pt>
                <c:pt idx="915">
                  <c:v>83.25</c:v>
                </c:pt>
                <c:pt idx="916">
                  <c:v>83.1</c:v>
                </c:pt>
                <c:pt idx="917">
                  <c:v>83.35</c:v>
                </c:pt>
                <c:pt idx="918">
                  <c:v>84.85</c:v>
                </c:pt>
                <c:pt idx="919">
                  <c:v>85.85</c:v>
                </c:pt>
                <c:pt idx="920">
                  <c:v>85.2</c:v>
                </c:pt>
                <c:pt idx="921">
                  <c:v>82.2</c:v>
                </c:pt>
                <c:pt idx="922">
                  <c:v>80.7</c:v>
                </c:pt>
                <c:pt idx="923">
                  <c:v>81.099999999999994</c:v>
                </c:pt>
                <c:pt idx="924">
                  <c:v>80</c:v>
                </c:pt>
                <c:pt idx="925">
                  <c:v>78.400000000000006</c:v>
                </c:pt>
                <c:pt idx="926">
                  <c:v>78.150000000000006</c:v>
                </c:pt>
                <c:pt idx="927">
                  <c:v>78.400000000000006</c:v>
                </c:pt>
                <c:pt idx="928">
                  <c:v>78.650000000000006</c:v>
                </c:pt>
                <c:pt idx="929">
                  <c:v>77.55</c:v>
                </c:pt>
                <c:pt idx="930">
                  <c:v>77.8</c:v>
                </c:pt>
                <c:pt idx="931">
                  <c:v>77.900000000000006</c:v>
                </c:pt>
                <c:pt idx="932">
                  <c:v>77.150000000000006</c:v>
                </c:pt>
                <c:pt idx="933">
                  <c:v>77.3</c:v>
                </c:pt>
                <c:pt idx="935">
                  <c:v>76.3</c:v>
                </c:pt>
                <c:pt idx="936">
                  <c:v>75.7</c:v>
                </c:pt>
                <c:pt idx="937">
                  <c:v>75</c:v>
                </c:pt>
                <c:pt idx="938">
                  <c:v>77.349999999999994</c:v>
                </c:pt>
                <c:pt idx="939">
                  <c:v>77.05</c:v>
                </c:pt>
                <c:pt idx="940">
                  <c:v>77.05</c:v>
                </c:pt>
                <c:pt idx="941">
                  <c:v>78.45</c:v>
                </c:pt>
                <c:pt idx="942">
                  <c:v>78.7</c:v>
                </c:pt>
                <c:pt idx="943">
                  <c:v>78.45</c:v>
                </c:pt>
                <c:pt idx="944">
                  <c:v>78.2</c:v>
                </c:pt>
                <c:pt idx="945">
                  <c:v>75.95</c:v>
                </c:pt>
                <c:pt idx="946">
                  <c:v>76.099999999999994</c:v>
                </c:pt>
                <c:pt idx="947">
                  <c:v>76.599999999999994</c:v>
                </c:pt>
                <c:pt idx="948">
                  <c:v>76.7</c:v>
                </c:pt>
                <c:pt idx="949">
                  <c:v>76.3</c:v>
                </c:pt>
                <c:pt idx="950">
                  <c:v>77.5</c:v>
                </c:pt>
                <c:pt idx="951">
                  <c:v>79.7</c:v>
                </c:pt>
                <c:pt idx="952">
                  <c:v>80.599999999999994</c:v>
                </c:pt>
                <c:pt idx="953">
                  <c:v>80.650000000000006</c:v>
                </c:pt>
                <c:pt idx="954">
                  <c:v>79.2</c:v>
                </c:pt>
                <c:pt idx="955">
                  <c:v>79.2</c:v>
                </c:pt>
                <c:pt idx="956">
                  <c:v>79</c:v>
                </c:pt>
                <c:pt idx="957">
                  <c:v>77.95</c:v>
                </c:pt>
                <c:pt idx="958">
                  <c:v>77.25</c:v>
                </c:pt>
                <c:pt idx="959">
                  <c:v>77.5</c:v>
                </c:pt>
                <c:pt idx="960">
                  <c:v>78</c:v>
                </c:pt>
                <c:pt idx="961">
                  <c:v>79.099999999999994</c:v>
                </c:pt>
                <c:pt idx="962">
                  <c:v>77.3</c:v>
                </c:pt>
                <c:pt idx="963">
                  <c:v>77.05</c:v>
                </c:pt>
                <c:pt idx="964">
                  <c:v>76.55</c:v>
                </c:pt>
                <c:pt idx="965">
                  <c:v>76.95</c:v>
                </c:pt>
                <c:pt idx="966">
                  <c:v>76.7</c:v>
                </c:pt>
                <c:pt idx="967">
                  <c:v>78.45</c:v>
                </c:pt>
                <c:pt idx="968">
                  <c:v>78.7</c:v>
                </c:pt>
                <c:pt idx="969">
                  <c:v>79.95</c:v>
                </c:pt>
                <c:pt idx="970">
                  <c:v>80.349999999999994</c:v>
                </c:pt>
                <c:pt idx="971">
                  <c:v>80.349999999999994</c:v>
                </c:pt>
                <c:pt idx="972">
                  <c:v>80.349999999999994</c:v>
                </c:pt>
                <c:pt idx="973">
                  <c:v>79.099999999999994</c:v>
                </c:pt>
                <c:pt idx="974">
                  <c:v>78.45</c:v>
                </c:pt>
                <c:pt idx="975">
                  <c:v>78.150000000000006</c:v>
                </c:pt>
                <c:pt idx="976">
                  <c:v>77.900000000000006</c:v>
                </c:pt>
                <c:pt idx="977">
                  <c:v>78.650000000000006</c:v>
                </c:pt>
                <c:pt idx="978">
                  <c:v>79.150000000000006</c:v>
                </c:pt>
                <c:pt idx="979">
                  <c:v>80.150000000000006</c:v>
                </c:pt>
                <c:pt idx="980">
                  <c:v>77.75</c:v>
                </c:pt>
                <c:pt idx="981">
                  <c:v>76.95</c:v>
                </c:pt>
                <c:pt idx="982">
                  <c:v>77.5</c:v>
                </c:pt>
                <c:pt idx="983">
                  <c:v>77</c:v>
                </c:pt>
                <c:pt idx="984">
                  <c:v>77.5</c:v>
                </c:pt>
                <c:pt idx="985">
                  <c:v>77.5</c:v>
                </c:pt>
                <c:pt idx="986">
                  <c:v>77.75</c:v>
                </c:pt>
                <c:pt idx="987">
                  <c:v>77.25</c:v>
                </c:pt>
                <c:pt idx="988">
                  <c:v>78.25</c:v>
                </c:pt>
                <c:pt idx="989">
                  <c:v>77.5</c:v>
                </c:pt>
                <c:pt idx="990">
                  <c:v>77.849999999999994</c:v>
                </c:pt>
                <c:pt idx="991">
                  <c:v>79.05</c:v>
                </c:pt>
                <c:pt idx="992">
                  <c:v>80.400000000000006</c:v>
                </c:pt>
                <c:pt idx="993">
                  <c:v>81.150000000000006</c:v>
                </c:pt>
                <c:pt idx="994">
                  <c:v>80.900000000000006</c:v>
                </c:pt>
                <c:pt idx="995">
                  <c:v>80.8</c:v>
                </c:pt>
                <c:pt idx="996">
                  <c:v>80.7</c:v>
                </c:pt>
                <c:pt idx="997">
                  <c:v>80.2</c:v>
                </c:pt>
                <c:pt idx="998">
                  <c:v>80.2</c:v>
                </c:pt>
                <c:pt idx="999">
                  <c:v>79.8</c:v>
                </c:pt>
                <c:pt idx="1000">
                  <c:v>80.5</c:v>
                </c:pt>
                <c:pt idx="1001">
                  <c:v>79.8</c:v>
                </c:pt>
                <c:pt idx="1002">
                  <c:v>80.05</c:v>
                </c:pt>
                <c:pt idx="1003">
                  <c:v>79.3</c:v>
                </c:pt>
                <c:pt idx="1004">
                  <c:v>79.55</c:v>
                </c:pt>
                <c:pt idx="1005">
                  <c:v>79.55</c:v>
                </c:pt>
                <c:pt idx="1006">
                  <c:v>79.8</c:v>
                </c:pt>
                <c:pt idx="1007">
                  <c:v>79.55</c:v>
                </c:pt>
                <c:pt idx="1008">
                  <c:v>80.05</c:v>
                </c:pt>
                <c:pt idx="1009">
                  <c:v>79.45</c:v>
                </c:pt>
                <c:pt idx="1010">
                  <c:v>80.45</c:v>
                </c:pt>
                <c:pt idx="1011">
                  <c:v>80.7</c:v>
                </c:pt>
                <c:pt idx="1012">
                  <c:v>80.2</c:v>
                </c:pt>
                <c:pt idx="1013">
                  <c:v>80.45</c:v>
                </c:pt>
                <c:pt idx="1014">
                  <c:v>79.7</c:v>
                </c:pt>
                <c:pt idx="1015">
                  <c:v>78.400000000000006</c:v>
                </c:pt>
                <c:pt idx="1016">
                  <c:v>78.2</c:v>
                </c:pt>
                <c:pt idx="1017">
                  <c:v>79.05</c:v>
                </c:pt>
                <c:pt idx="1018">
                  <c:v>79.05</c:v>
                </c:pt>
                <c:pt idx="1020">
                  <c:v>78.55</c:v>
                </c:pt>
                <c:pt idx="1021">
                  <c:v>78.599999999999994</c:v>
                </c:pt>
                <c:pt idx="1022">
                  <c:v>79.400000000000006</c:v>
                </c:pt>
                <c:pt idx="1023">
                  <c:v>79.650000000000006</c:v>
                </c:pt>
                <c:pt idx="1024">
                  <c:v>80.7</c:v>
                </c:pt>
                <c:pt idx="1025">
                  <c:v>82.95</c:v>
                </c:pt>
                <c:pt idx="1026">
                  <c:v>82.7</c:v>
                </c:pt>
                <c:pt idx="1027">
                  <c:v>82.95</c:v>
                </c:pt>
                <c:pt idx="1028">
                  <c:v>81.95</c:v>
                </c:pt>
                <c:pt idx="1029">
                  <c:v>82.25</c:v>
                </c:pt>
                <c:pt idx="1030">
                  <c:v>82.25</c:v>
                </c:pt>
                <c:pt idx="1031">
                  <c:v>81.599999999999994</c:v>
                </c:pt>
                <c:pt idx="1032">
                  <c:v>81.599999999999994</c:v>
                </c:pt>
                <c:pt idx="1033">
                  <c:v>81.599999999999994</c:v>
                </c:pt>
                <c:pt idx="1034">
                  <c:v>81.349999999999994</c:v>
                </c:pt>
                <c:pt idx="1035">
                  <c:v>81.5</c:v>
                </c:pt>
                <c:pt idx="1036">
                  <c:v>82.05</c:v>
                </c:pt>
                <c:pt idx="1037">
                  <c:v>82.45</c:v>
                </c:pt>
                <c:pt idx="1038">
                  <c:v>83.95</c:v>
                </c:pt>
                <c:pt idx="1039">
                  <c:v>82.95</c:v>
                </c:pt>
                <c:pt idx="1040">
                  <c:v>83.2</c:v>
                </c:pt>
                <c:pt idx="1041">
                  <c:v>83.55</c:v>
                </c:pt>
                <c:pt idx="1042">
                  <c:v>84.25</c:v>
                </c:pt>
                <c:pt idx="1043">
                  <c:v>83.5</c:v>
                </c:pt>
                <c:pt idx="1044">
                  <c:v>84.25</c:v>
                </c:pt>
                <c:pt idx="1045">
                  <c:v>85.75</c:v>
                </c:pt>
                <c:pt idx="1046" formatCode="0.00">
                  <c:v>86.25</c:v>
                </c:pt>
                <c:pt idx="1047" formatCode="0.00">
                  <c:v>85.75</c:v>
                </c:pt>
                <c:pt idx="1048" formatCode="0.00">
                  <c:v>85</c:v>
                </c:pt>
                <c:pt idx="1049" formatCode="0.00">
                  <c:v>84.65</c:v>
                </c:pt>
                <c:pt idx="1050" formatCode="0.00">
                  <c:v>84.9</c:v>
                </c:pt>
                <c:pt idx="1051" formatCode="0.00">
                  <c:v>85.15</c:v>
                </c:pt>
                <c:pt idx="1052" formatCode="0.00">
                  <c:v>85.65</c:v>
                </c:pt>
                <c:pt idx="1053" formatCode="0.00">
                  <c:v>86.8</c:v>
                </c:pt>
                <c:pt idx="1054" formatCode="0.00">
                  <c:v>86.55</c:v>
                </c:pt>
                <c:pt idx="1055" formatCode="0.00">
                  <c:v>85.8</c:v>
                </c:pt>
                <c:pt idx="1056" formatCode="0.00">
                  <c:v>85.3</c:v>
                </c:pt>
                <c:pt idx="1057" formatCode="0.00">
                  <c:v>84.1</c:v>
                </c:pt>
                <c:pt idx="1058" formatCode="0.00">
                  <c:v>84.1</c:v>
                </c:pt>
                <c:pt idx="1059" formatCode="0.00">
                  <c:v>84.25</c:v>
                </c:pt>
                <c:pt idx="1060" formatCode="0.00">
                  <c:v>84.1</c:v>
                </c:pt>
                <c:pt idx="1061" formatCode="0.00">
                  <c:v>84.6</c:v>
                </c:pt>
                <c:pt idx="1062" formatCode="0.00">
                  <c:v>85.1</c:v>
                </c:pt>
                <c:pt idx="1063" formatCode="0.00">
                  <c:v>85</c:v>
                </c:pt>
                <c:pt idx="1064" formatCode="0.00">
                  <c:v>85.25</c:v>
                </c:pt>
                <c:pt idx="1065" formatCode="0.00">
                  <c:v>86.75</c:v>
                </c:pt>
                <c:pt idx="1066" formatCode="0.00">
                  <c:v>85.75</c:v>
                </c:pt>
                <c:pt idx="1067" formatCode="0.00">
                  <c:v>87.1</c:v>
                </c:pt>
                <c:pt idx="1068" formatCode="0.00">
                  <c:v>88.1</c:v>
                </c:pt>
                <c:pt idx="1069" formatCode="0.00">
                  <c:v>87.1</c:v>
                </c:pt>
                <c:pt idx="1070" formatCode="0.00">
                  <c:v>87.1</c:v>
                </c:pt>
                <c:pt idx="1071" formatCode="0.00">
                  <c:v>86.9</c:v>
                </c:pt>
                <c:pt idx="1072" formatCode="0.00">
                  <c:v>86.45</c:v>
                </c:pt>
                <c:pt idx="1073" formatCode="0.00">
                  <c:v>86.1</c:v>
                </c:pt>
                <c:pt idx="1074" formatCode="0.00">
                  <c:v>86.4</c:v>
                </c:pt>
                <c:pt idx="1075" formatCode="0.00">
                  <c:v>87.4</c:v>
                </c:pt>
                <c:pt idx="1076" formatCode="0.00">
                  <c:v>87.7</c:v>
                </c:pt>
                <c:pt idx="1077" formatCode="0.00">
                  <c:v>87.7</c:v>
                </c:pt>
                <c:pt idx="1078" formatCode="0.00">
                  <c:v>86.85</c:v>
                </c:pt>
                <c:pt idx="1079" formatCode="0.00">
                  <c:v>86.35</c:v>
                </c:pt>
                <c:pt idx="1080" formatCode="0.00">
                  <c:v>86.85</c:v>
                </c:pt>
                <c:pt idx="1081" formatCode="0.00">
                  <c:v>86.85</c:v>
                </c:pt>
                <c:pt idx="1082" formatCode="0.00">
                  <c:v>87.2</c:v>
                </c:pt>
                <c:pt idx="1083" formatCode="0.00">
                  <c:v>86.85</c:v>
                </c:pt>
                <c:pt idx="1084" formatCode="0.00">
                  <c:v>86.85</c:v>
                </c:pt>
                <c:pt idx="1085" formatCode="0.00">
                  <c:v>86.3</c:v>
                </c:pt>
                <c:pt idx="1086" formatCode="0.00">
                  <c:v>86.35</c:v>
                </c:pt>
                <c:pt idx="1087" formatCode="0.00">
                  <c:v>87.4</c:v>
                </c:pt>
                <c:pt idx="1088" formatCode="0.00">
                  <c:v>86</c:v>
                </c:pt>
                <c:pt idx="1089" formatCode="0.00">
                  <c:v>85.6</c:v>
                </c:pt>
                <c:pt idx="1090" formatCode="0.00">
                  <c:v>85.6</c:v>
                </c:pt>
                <c:pt idx="1091" formatCode="0.00">
                  <c:v>85.55</c:v>
                </c:pt>
                <c:pt idx="1092" formatCode="0.00">
                  <c:v>84.6</c:v>
                </c:pt>
                <c:pt idx="1093" formatCode="0.00">
                  <c:v>85.9</c:v>
                </c:pt>
                <c:pt idx="1094" formatCode="0.00">
                  <c:v>85.9</c:v>
                </c:pt>
                <c:pt idx="1095" formatCode="0.00">
                  <c:v>85.75</c:v>
                </c:pt>
                <c:pt idx="1097" formatCode="0.00">
                  <c:v>87.8</c:v>
                </c:pt>
                <c:pt idx="1098" formatCode="0.00">
                  <c:v>87.8</c:v>
                </c:pt>
                <c:pt idx="1099" formatCode="0.00">
                  <c:v>87.8</c:v>
                </c:pt>
                <c:pt idx="1100" formatCode="0.00">
                  <c:v>88.55</c:v>
                </c:pt>
                <c:pt idx="1101" formatCode="0.00">
                  <c:v>88.75</c:v>
                </c:pt>
                <c:pt idx="1102" formatCode="0.00">
                  <c:v>88.3</c:v>
                </c:pt>
                <c:pt idx="1103" formatCode="0.00">
                  <c:v>88.8</c:v>
                </c:pt>
                <c:pt idx="1104" formatCode="0.00">
                  <c:v>88.8</c:v>
                </c:pt>
                <c:pt idx="1105" formatCode="0.00">
                  <c:v>87.75</c:v>
                </c:pt>
                <c:pt idx="1107" formatCode="0.00">
                  <c:v>88.65</c:v>
                </c:pt>
                <c:pt idx="1108" formatCode="0.00">
                  <c:v>89.1</c:v>
                </c:pt>
                <c:pt idx="1109" formatCode="0.00">
                  <c:v>88.6</c:v>
                </c:pt>
                <c:pt idx="1110" formatCode="0.00">
                  <c:v>88.8</c:v>
                </c:pt>
                <c:pt idx="1111" formatCode="0.00">
                  <c:v>87.7</c:v>
                </c:pt>
                <c:pt idx="1112" formatCode="0.00">
                  <c:v>87.1</c:v>
                </c:pt>
                <c:pt idx="1113" formatCode="0.00">
                  <c:v>87.35</c:v>
                </c:pt>
                <c:pt idx="1114" formatCode="0.00">
                  <c:v>86.4</c:v>
                </c:pt>
                <c:pt idx="1115" formatCode="0.00">
                  <c:v>88.9</c:v>
                </c:pt>
                <c:pt idx="1116" formatCode="0.00">
                  <c:v>91.9</c:v>
                </c:pt>
                <c:pt idx="1117" formatCode="0.00">
                  <c:v>94.9</c:v>
                </c:pt>
                <c:pt idx="1118" formatCode="0.00">
                  <c:v>90.8</c:v>
                </c:pt>
                <c:pt idx="1119" formatCode="0.00">
                  <c:v>89.65</c:v>
                </c:pt>
                <c:pt idx="1120" formatCode="0.00">
                  <c:v>88.75</c:v>
                </c:pt>
                <c:pt idx="1121" formatCode="0.00">
                  <c:v>89</c:v>
                </c:pt>
                <c:pt idx="1122" formatCode="0.00">
                  <c:v>88.05</c:v>
                </c:pt>
                <c:pt idx="1123" formatCode="0.00">
                  <c:v>87</c:v>
                </c:pt>
                <c:pt idx="1124" formatCode="0.00">
                  <c:v>87.25</c:v>
                </c:pt>
                <c:pt idx="1125" formatCode="0.00">
                  <c:v>87.1</c:v>
                </c:pt>
                <c:pt idx="1126" formatCode="0.00">
                  <c:v>87.2</c:v>
                </c:pt>
                <c:pt idx="1127" formatCode="0.00">
                  <c:v>87.2</c:v>
                </c:pt>
                <c:pt idx="1128" formatCode="0.00">
                  <c:v>86.95</c:v>
                </c:pt>
                <c:pt idx="1129" formatCode="0.00">
                  <c:v>87.7</c:v>
                </c:pt>
                <c:pt idx="1130" formatCode="0.00">
                  <c:v>86.7</c:v>
                </c:pt>
                <c:pt idx="1131" formatCode="0.00">
                  <c:v>86.5</c:v>
                </c:pt>
                <c:pt idx="1132" formatCode="0.00">
                  <c:v>86.4</c:v>
                </c:pt>
                <c:pt idx="1133" formatCode="0.00">
                  <c:v>86.15</c:v>
                </c:pt>
                <c:pt idx="1134" formatCode="0.00">
                  <c:v>86.9</c:v>
                </c:pt>
                <c:pt idx="1135" formatCode="0.00">
                  <c:v>86.25</c:v>
                </c:pt>
                <c:pt idx="1136" formatCode="0.00">
                  <c:v>86</c:v>
                </c:pt>
                <c:pt idx="1137" formatCode="0.00">
                  <c:v>85.5</c:v>
                </c:pt>
                <c:pt idx="1138" formatCode="0.00">
                  <c:v>84.7</c:v>
                </c:pt>
                <c:pt idx="1139" formatCode="0.00">
                  <c:v>83.4</c:v>
                </c:pt>
                <c:pt idx="1140" formatCode="0.00">
                  <c:v>83.4</c:v>
                </c:pt>
                <c:pt idx="1141" formatCode="0.00">
                  <c:v>83</c:v>
                </c:pt>
                <c:pt idx="1142" formatCode="0.00">
                  <c:v>83</c:v>
                </c:pt>
                <c:pt idx="1143" formatCode="0.00">
                  <c:v>82.6</c:v>
                </c:pt>
                <c:pt idx="1144" formatCode="0.00">
                  <c:v>82.6</c:v>
                </c:pt>
                <c:pt idx="1145" formatCode="0.00">
                  <c:v>82.95</c:v>
                </c:pt>
                <c:pt idx="1146" formatCode="0.00">
                  <c:v>83.2</c:v>
                </c:pt>
                <c:pt idx="1147" formatCode="0.00">
                  <c:v>83.8</c:v>
                </c:pt>
                <c:pt idx="1148" formatCode="0.00">
                  <c:v>83.8</c:v>
                </c:pt>
                <c:pt idx="1149" formatCode="0.00">
                  <c:v>83.3</c:v>
                </c:pt>
                <c:pt idx="1150" formatCode="0.00">
                  <c:v>84.55</c:v>
                </c:pt>
                <c:pt idx="1151" formatCode="0.00">
                  <c:v>83.65</c:v>
                </c:pt>
                <c:pt idx="1152" formatCode="0.00">
                  <c:v>83.65</c:v>
                </c:pt>
                <c:pt idx="1153" formatCode="0.00">
                  <c:v>83.9</c:v>
                </c:pt>
                <c:pt idx="1154" formatCode="0.00">
                  <c:v>84.6</c:v>
                </c:pt>
                <c:pt idx="1155" formatCode="0.00">
                  <c:v>84.8</c:v>
                </c:pt>
                <c:pt idx="1156" formatCode="0.00">
                  <c:v>83.45</c:v>
                </c:pt>
                <c:pt idx="1157" formatCode="0.00">
                  <c:v>83.7</c:v>
                </c:pt>
                <c:pt idx="1158" formatCode="0.00">
                  <c:v>83.2</c:v>
                </c:pt>
                <c:pt idx="1159" formatCode="0.00">
                  <c:v>82.2</c:v>
                </c:pt>
                <c:pt idx="1160" formatCode="0.00">
                  <c:v>82.45</c:v>
                </c:pt>
                <c:pt idx="1161" formatCode="0.00">
                  <c:v>83.7</c:v>
                </c:pt>
                <c:pt idx="1162" formatCode="0.00">
                  <c:v>84.2</c:v>
                </c:pt>
                <c:pt idx="1163" formatCode="0.00">
                  <c:v>84.2</c:v>
                </c:pt>
                <c:pt idx="1164" formatCode="0.00">
                  <c:v>85.05</c:v>
                </c:pt>
                <c:pt idx="1165" formatCode="0.00">
                  <c:v>84.65</c:v>
                </c:pt>
                <c:pt idx="1166" formatCode="0.00">
                  <c:v>84.5</c:v>
                </c:pt>
                <c:pt idx="1167" formatCode="0.00">
                  <c:v>85</c:v>
                </c:pt>
                <c:pt idx="1168" formatCode="0.00">
                  <c:v>84.5</c:v>
                </c:pt>
                <c:pt idx="1169" formatCode="0.00">
                  <c:v>85</c:v>
                </c:pt>
                <c:pt idx="1170" formatCode="0.00">
                  <c:v>84.9</c:v>
                </c:pt>
                <c:pt idx="1171" formatCode="0.00">
                  <c:v>79</c:v>
                </c:pt>
                <c:pt idx="1172" formatCode="0.00">
                  <c:v>79.5</c:v>
                </c:pt>
                <c:pt idx="1173" formatCode="0.00">
                  <c:v>80.5</c:v>
                </c:pt>
                <c:pt idx="1174" formatCode="0.00">
                  <c:v>80.45</c:v>
                </c:pt>
                <c:pt idx="1175" formatCode="0.00">
                  <c:v>80.75</c:v>
                </c:pt>
                <c:pt idx="1176" formatCode="0.00">
                  <c:v>80.849999999999994</c:v>
                </c:pt>
                <c:pt idx="1177" formatCode="0.00">
                  <c:v>81.349999999999994</c:v>
                </c:pt>
                <c:pt idx="1178" formatCode="0.00">
                  <c:v>81.349999999999994</c:v>
                </c:pt>
                <c:pt idx="1179" formatCode="0.00">
                  <c:v>78.45</c:v>
                </c:pt>
                <c:pt idx="1180" formatCode="0.00">
                  <c:v>78.7</c:v>
                </c:pt>
                <c:pt idx="1181" formatCode="0.00">
                  <c:v>78.2</c:v>
                </c:pt>
                <c:pt idx="1182" formatCode="0.00">
                  <c:v>77.7</c:v>
                </c:pt>
                <c:pt idx="1183" formatCode="0.00">
                  <c:v>77.400000000000006</c:v>
                </c:pt>
                <c:pt idx="1184" formatCode="0.00">
                  <c:v>77.400000000000006</c:v>
                </c:pt>
                <c:pt idx="1185" formatCode="0.00">
                  <c:v>77.650000000000006</c:v>
                </c:pt>
                <c:pt idx="1186" formatCode="0.00">
                  <c:v>77.900000000000006</c:v>
                </c:pt>
                <c:pt idx="1187" formatCode="0.00">
                  <c:v>78.099999999999994</c:v>
                </c:pt>
                <c:pt idx="1188" formatCode="0.00">
                  <c:v>79</c:v>
                </c:pt>
                <c:pt idx="1189" formatCode="0.00">
                  <c:v>80</c:v>
                </c:pt>
                <c:pt idx="1191" formatCode="0.00">
                  <c:v>80.05</c:v>
                </c:pt>
                <c:pt idx="1192" formatCode="0.00">
                  <c:v>80.3</c:v>
                </c:pt>
                <c:pt idx="1193" formatCode="0.00">
                  <c:v>80.900000000000006</c:v>
                </c:pt>
                <c:pt idx="1194" formatCode="0.00">
                  <c:v>80.900000000000006</c:v>
                </c:pt>
                <c:pt idx="1195" formatCode="0.00">
                  <c:v>81.900000000000006</c:v>
                </c:pt>
                <c:pt idx="1196" formatCode="0.00">
                  <c:v>81.900000000000006</c:v>
                </c:pt>
                <c:pt idx="1197" formatCode="0.00">
                  <c:v>84.7</c:v>
                </c:pt>
                <c:pt idx="1198" formatCode="0.00">
                  <c:v>84.3</c:v>
                </c:pt>
                <c:pt idx="1199" formatCode="0.00">
                  <c:v>84.05</c:v>
                </c:pt>
                <c:pt idx="1200" formatCode="0.00">
                  <c:v>84.4</c:v>
                </c:pt>
                <c:pt idx="1201" formatCode="0.00">
                  <c:v>82.1</c:v>
                </c:pt>
                <c:pt idx="1202" formatCode="0.00">
                  <c:v>79.099999999999994</c:v>
                </c:pt>
                <c:pt idx="1203" formatCode="0.00">
                  <c:v>79.099999999999994</c:v>
                </c:pt>
                <c:pt idx="1204" formatCode="0.00">
                  <c:v>79.099999999999994</c:v>
                </c:pt>
                <c:pt idx="1205" formatCode="0.00">
                  <c:v>78.900000000000006</c:v>
                </c:pt>
                <c:pt idx="1206" formatCode="0.00">
                  <c:v>79.7</c:v>
                </c:pt>
                <c:pt idx="1207" formatCode="0.00">
                  <c:v>79.349999999999994</c:v>
                </c:pt>
                <c:pt idx="1208" formatCode="0.00">
                  <c:v>79.5</c:v>
                </c:pt>
                <c:pt idx="1209" formatCode="0.00">
                  <c:v>78.55</c:v>
                </c:pt>
                <c:pt idx="1210" formatCode="0.00">
                  <c:v>78.7</c:v>
                </c:pt>
                <c:pt idx="1211" formatCode="0.00">
                  <c:v>79.7</c:v>
                </c:pt>
                <c:pt idx="1212" formatCode="0.00">
                  <c:v>78.900000000000006</c:v>
                </c:pt>
                <c:pt idx="1213" formatCode="0.00">
                  <c:v>78.8</c:v>
                </c:pt>
                <c:pt idx="1214" formatCode="0.00">
                  <c:v>79.05</c:v>
                </c:pt>
                <c:pt idx="1215" formatCode="0.00">
                  <c:v>78.55</c:v>
                </c:pt>
                <c:pt idx="1216" formatCode="0.00">
                  <c:v>77.7</c:v>
                </c:pt>
                <c:pt idx="1217" formatCode="0.00">
                  <c:v>77.599999999999994</c:v>
                </c:pt>
                <c:pt idx="1218" formatCode="0.00">
                  <c:v>78.650000000000006</c:v>
                </c:pt>
                <c:pt idx="1219" formatCode="0.00">
                  <c:v>78.3</c:v>
                </c:pt>
                <c:pt idx="1220" formatCode="0.00">
                  <c:v>78.8</c:v>
                </c:pt>
                <c:pt idx="1221" formatCode="0.00">
                  <c:v>78.8</c:v>
                </c:pt>
                <c:pt idx="1222" formatCode="0.00">
                  <c:v>78.8</c:v>
                </c:pt>
                <c:pt idx="1223" formatCode="0.00">
                  <c:v>78.7</c:v>
                </c:pt>
                <c:pt idx="1224" formatCode="0.00">
                  <c:v>77.7</c:v>
                </c:pt>
                <c:pt idx="1225" formatCode="0.00">
                  <c:v>78.5</c:v>
                </c:pt>
                <c:pt idx="1226" formatCode="0.00">
                  <c:v>77.7</c:v>
                </c:pt>
                <c:pt idx="1227" formatCode="0.00">
                  <c:v>77.849999999999994</c:v>
                </c:pt>
                <c:pt idx="1228" formatCode="0.00">
                  <c:v>77.849999999999994</c:v>
                </c:pt>
                <c:pt idx="1229" formatCode="0.00">
                  <c:v>77.599999999999994</c:v>
                </c:pt>
                <c:pt idx="1230" formatCode="0.00">
                  <c:v>77.7</c:v>
                </c:pt>
                <c:pt idx="1231" formatCode="0.00">
                  <c:v>80.400000000000006</c:v>
                </c:pt>
                <c:pt idx="1232" formatCode="0.00">
                  <c:v>80.25</c:v>
                </c:pt>
                <c:pt idx="1233" formatCode="0.00">
                  <c:v>80.099999999999994</c:v>
                </c:pt>
                <c:pt idx="1234" formatCode="0.00">
                  <c:v>79.099999999999994</c:v>
                </c:pt>
                <c:pt idx="1235" formatCode="0.00">
                  <c:v>79.099999999999994</c:v>
                </c:pt>
                <c:pt idx="1236" formatCode="0.00">
                  <c:v>79.55</c:v>
                </c:pt>
                <c:pt idx="1237" formatCode="0.00">
                  <c:v>79.25</c:v>
                </c:pt>
                <c:pt idx="1238" formatCode="0.00">
                  <c:v>79</c:v>
                </c:pt>
                <c:pt idx="1239" formatCode="0.00">
                  <c:v>79.75</c:v>
                </c:pt>
                <c:pt idx="1240" formatCode="0.00">
                  <c:v>79.5</c:v>
                </c:pt>
                <c:pt idx="1241" formatCode="0.00">
                  <c:v>79.7</c:v>
                </c:pt>
                <c:pt idx="1242" formatCode="0.00">
                  <c:v>79.099999999999994</c:v>
                </c:pt>
                <c:pt idx="1243" formatCode="0.00">
                  <c:v>79.599999999999994</c:v>
                </c:pt>
                <c:pt idx="1244" formatCode="0.00">
                  <c:v>79.349999999999994</c:v>
                </c:pt>
                <c:pt idx="1245" formatCode="0.00">
                  <c:v>79.900000000000006</c:v>
                </c:pt>
                <c:pt idx="1246" formatCode="0.00">
                  <c:v>79.599999999999994</c:v>
                </c:pt>
                <c:pt idx="1247" formatCode="0.00">
                  <c:v>79.349999999999994</c:v>
                </c:pt>
                <c:pt idx="1248" formatCode="0.00">
                  <c:v>79.400000000000006</c:v>
                </c:pt>
                <c:pt idx="1249" formatCode="0.00">
                  <c:v>79.8</c:v>
                </c:pt>
                <c:pt idx="1250" formatCode="0.00">
                  <c:v>80.05</c:v>
                </c:pt>
                <c:pt idx="1251" formatCode="0.00">
                  <c:v>81.5</c:v>
                </c:pt>
                <c:pt idx="1252" formatCode="0.00">
                  <c:v>80.75</c:v>
                </c:pt>
                <c:pt idx="1253" formatCode="0.00">
                  <c:v>81.599999999999994</c:v>
                </c:pt>
                <c:pt idx="1254" formatCode="0.00">
                  <c:v>81.599999999999994</c:v>
                </c:pt>
                <c:pt idx="1255" formatCode="0.00">
                  <c:v>82.35</c:v>
                </c:pt>
                <c:pt idx="1256" formatCode="0.00">
                  <c:v>81.75</c:v>
                </c:pt>
                <c:pt idx="1257" formatCode="0.00">
                  <c:v>82.45</c:v>
                </c:pt>
                <c:pt idx="1258" formatCode="0.00">
                  <c:v>83.7</c:v>
                </c:pt>
                <c:pt idx="1259" formatCode="0.00">
                  <c:v>83.15</c:v>
                </c:pt>
                <c:pt idx="1260" formatCode="0.00">
                  <c:v>83.65</c:v>
                </c:pt>
                <c:pt idx="1261" formatCode="0.00">
                  <c:v>82.95</c:v>
                </c:pt>
                <c:pt idx="1262" formatCode="0.00">
                  <c:v>82.95</c:v>
                </c:pt>
                <c:pt idx="1263" formatCode="0.00">
                  <c:v>83.2</c:v>
                </c:pt>
                <c:pt idx="1264" formatCode="0.00">
                  <c:v>84.7</c:v>
                </c:pt>
                <c:pt idx="1265" formatCode="0.00">
                  <c:v>84.2</c:v>
                </c:pt>
                <c:pt idx="1266" formatCode="0.00">
                  <c:v>83.45</c:v>
                </c:pt>
                <c:pt idx="1267" formatCode="0.00">
                  <c:v>83.45</c:v>
                </c:pt>
                <c:pt idx="1268" formatCode="0.00">
                  <c:v>84.7</c:v>
                </c:pt>
                <c:pt idx="1269" formatCode="0.00">
                  <c:v>85.9</c:v>
                </c:pt>
                <c:pt idx="1270" formatCode="0.00">
                  <c:v>86.65</c:v>
                </c:pt>
                <c:pt idx="1271" formatCode="0.00">
                  <c:v>85.95</c:v>
                </c:pt>
                <c:pt idx="1272" formatCode="0.00">
                  <c:v>85.75</c:v>
                </c:pt>
                <c:pt idx="1273" formatCode="0.00">
                  <c:v>86.5</c:v>
                </c:pt>
                <c:pt idx="1274" formatCode="0.00">
                  <c:v>88.6</c:v>
                </c:pt>
                <c:pt idx="1276" formatCode="0.00">
                  <c:v>88.1</c:v>
                </c:pt>
                <c:pt idx="1277" formatCode="0.00">
                  <c:v>89.6</c:v>
                </c:pt>
                <c:pt idx="1278" formatCode="0.00">
                  <c:v>89.6</c:v>
                </c:pt>
                <c:pt idx="1279" formatCode="0.00">
                  <c:v>89.35</c:v>
                </c:pt>
                <c:pt idx="1280" formatCode="0.00">
                  <c:v>88.3</c:v>
                </c:pt>
                <c:pt idx="1281" formatCode="0.00">
                  <c:v>88.8</c:v>
                </c:pt>
                <c:pt idx="1282" formatCode="0.00">
                  <c:v>89.9</c:v>
                </c:pt>
                <c:pt idx="1283" formatCode="0.00">
                  <c:v>88.7</c:v>
                </c:pt>
                <c:pt idx="1284" formatCode="0.00">
                  <c:v>88.8</c:v>
                </c:pt>
                <c:pt idx="1285" formatCode="0.00">
                  <c:v>89.05</c:v>
                </c:pt>
                <c:pt idx="1286" formatCode="0.00">
                  <c:v>90.35</c:v>
                </c:pt>
                <c:pt idx="1287" formatCode="0.00">
                  <c:v>93.35</c:v>
                </c:pt>
                <c:pt idx="1288">
                  <c:v>92.35</c:v>
                </c:pt>
                <c:pt idx="1289">
                  <c:v>92.35</c:v>
                </c:pt>
                <c:pt idx="1290">
                  <c:v>92.1</c:v>
                </c:pt>
                <c:pt idx="1291">
                  <c:v>92.85</c:v>
                </c:pt>
                <c:pt idx="1292">
                  <c:v>93.35</c:v>
                </c:pt>
                <c:pt idx="1293">
                  <c:v>94.1</c:v>
                </c:pt>
                <c:pt idx="1294">
                  <c:v>94.1</c:v>
                </c:pt>
                <c:pt idx="1295">
                  <c:v>92.85</c:v>
                </c:pt>
                <c:pt idx="1296">
                  <c:v>92.85</c:v>
                </c:pt>
                <c:pt idx="1297">
                  <c:v>92.4</c:v>
                </c:pt>
                <c:pt idx="1298">
                  <c:v>90.9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D-4D32-B2C1-BA253C3ED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926928"/>
        <c:axId val="241068584"/>
      </c:lineChart>
      <c:dateAx>
        <c:axId val="274926928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  <c:crossAx val="241068584"/>
        <c:crosses val="autoZero"/>
        <c:auto val="1"/>
        <c:lblOffset val="100"/>
        <c:baseTimeUnit val="days"/>
        <c:majorUnit val="1"/>
        <c:majorTimeUnit val="years"/>
      </c:dateAx>
      <c:valAx>
        <c:axId val="241068584"/>
        <c:scaling>
          <c:orientation val="minMax"/>
          <c:max val="12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 dirty="0">
                    <a:solidFill>
                      <a:schemeClr val="bg1"/>
                    </a:solidFill>
                  </a:rPr>
                  <a:t>Cents per Lb</a:t>
                </a:r>
              </a:p>
            </c:rich>
          </c:tx>
          <c:layout>
            <c:manualLayout>
              <c:xMode val="edge"/>
              <c:yMode val="edge"/>
              <c:x val="0.42547789933337976"/>
              <c:y val="7.295372800622144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  <c:crossAx val="27492692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34570759736114065"/>
          <c:y val="0.70302964525768519"/>
          <c:w val="0.36248554107727682"/>
          <c:h val="0.1458814523184602"/>
        </c:manualLayout>
      </c:layout>
      <c:overlay val="1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0.38857</cdr:x>
      <cdr:y>0</cdr:y>
    </cdr:from>
    <cdr:to>
      <cdr:x>0.4121</cdr:x>
      <cdr:y>0.10502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247185AF-AF67-45DE-B209-194C80BB972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49701" y="0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6D141-2E87-4172-9E64-B589613F7DDB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2DB47-B936-4D02-92F4-EABE95BAA3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1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901CC-4074-452E-A70C-72E35D3AE7E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4EA00-1119-4DDF-A230-ACF1896E4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3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81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1D63DA9-008B-4A33-9202-D8F84A53448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0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D8ABF3-18B8-4F1A-B443-0835548B0B9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8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AD1B483-D68D-4B9D-8042-F59D7F52649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9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4518C6B-C822-4F62-ACE2-AD02CB30225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30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4518C6B-C822-4F62-ACE2-AD02CB302252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3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1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01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01800" y="685800"/>
            <a:ext cx="3454400" cy="2590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581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5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59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3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01800" y="685800"/>
            <a:ext cx="3454400" cy="2590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581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9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DBC0AD-9EF6-4B53-A15F-BED023600CE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5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01800" y="685800"/>
            <a:ext cx="3454400" cy="2590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581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57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DBC0AD-9EF6-4B53-A15F-BED023600CEA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3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DBC0AD-9EF6-4B53-A15F-BED023600CEA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49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DBC0AD-9EF6-4B53-A15F-BED023600CEA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22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22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7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4518C6B-C822-4F62-ACE2-AD02CB30225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20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5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01800" y="685800"/>
            <a:ext cx="3454400" cy="2590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581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0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5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7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8038" y="625475"/>
            <a:ext cx="5111750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712" y="4731981"/>
            <a:ext cx="5486400" cy="4114800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10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2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F97758-5EC8-4B7D-847A-81C13786FBA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4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68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9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35F7FF-488F-407B-95AC-E4D78470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4684"/>
                </a:solidFill>
              </a:defRPr>
            </a:lvl1pPr>
            <a:lvl2pPr>
              <a:defRPr>
                <a:solidFill>
                  <a:srgbClr val="004684"/>
                </a:solidFill>
              </a:defRPr>
            </a:lvl2pPr>
            <a:lvl3pPr>
              <a:defRPr>
                <a:solidFill>
                  <a:srgbClr val="004684"/>
                </a:solidFill>
              </a:defRPr>
            </a:lvl3pPr>
            <a:lvl4pPr>
              <a:defRPr>
                <a:solidFill>
                  <a:srgbClr val="004684"/>
                </a:solidFill>
              </a:defRPr>
            </a:lvl4pPr>
            <a:lvl5pPr>
              <a:defRPr>
                <a:solidFill>
                  <a:srgbClr val="00468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55498-5A02-43C5-8EF4-E8D879554C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32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3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7BE4C6-3798-446B-BE30-9FE0DA1F5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>
            <a:lvl1pPr>
              <a:defRPr>
                <a:solidFill>
                  <a:srgbClr val="004684"/>
                </a:solidFill>
              </a:defRPr>
            </a:lvl1pPr>
            <a:lvl2pPr>
              <a:defRPr>
                <a:solidFill>
                  <a:srgbClr val="004684"/>
                </a:solidFill>
              </a:defRPr>
            </a:lvl2pPr>
            <a:lvl3pPr>
              <a:defRPr>
                <a:solidFill>
                  <a:srgbClr val="004684"/>
                </a:solidFill>
              </a:defRPr>
            </a:lvl3pPr>
            <a:lvl4pPr>
              <a:defRPr>
                <a:solidFill>
                  <a:srgbClr val="004684"/>
                </a:solidFill>
              </a:defRPr>
            </a:lvl4pPr>
            <a:lvl5pPr>
              <a:defRPr>
                <a:solidFill>
                  <a:srgbClr val="00468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FC743-782B-41F0-8040-4D6215E80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05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5ABB71-2880-464B-A1FF-AF9581C19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  <a:lvl2pPr>
              <a:defRPr>
                <a:solidFill>
                  <a:srgbClr val="004684"/>
                </a:solidFill>
              </a:defRPr>
            </a:lvl2pPr>
            <a:lvl3pPr>
              <a:defRPr>
                <a:solidFill>
                  <a:srgbClr val="004684"/>
                </a:solidFill>
              </a:defRPr>
            </a:lvl3pPr>
            <a:lvl4pPr>
              <a:defRPr>
                <a:solidFill>
                  <a:srgbClr val="004684"/>
                </a:solidFill>
              </a:defRPr>
            </a:lvl4pPr>
            <a:lvl5pPr>
              <a:defRPr>
                <a:solidFill>
                  <a:srgbClr val="00468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5A78B7-06DB-4BCD-B5B5-1746FEFA97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32" y="4562856"/>
            <a:ext cx="62641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1002D0-40E4-4DC4-B650-134474102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47F44-1AC4-45E7-A957-DEC606D82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32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25FBE9-2575-473F-B082-1E2FF010E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>
                <a:solidFill>
                  <a:srgbClr val="004684"/>
                </a:solidFill>
              </a:defRPr>
            </a:lvl1pPr>
            <a:lvl2pPr>
              <a:defRPr sz="1800">
                <a:solidFill>
                  <a:srgbClr val="004684"/>
                </a:solidFill>
              </a:defRPr>
            </a:lvl2pPr>
            <a:lvl3pPr>
              <a:defRPr sz="1500">
                <a:solidFill>
                  <a:srgbClr val="004684"/>
                </a:solidFill>
              </a:defRPr>
            </a:lvl3pPr>
            <a:lvl4pPr>
              <a:defRPr sz="1350">
                <a:solidFill>
                  <a:srgbClr val="004684"/>
                </a:solidFill>
              </a:defRPr>
            </a:lvl4pPr>
            <a:lvl5pPr>
              <a:defRPr sz="1350">
                <a:solidFill>
                  <a:srgbClr val="004684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>
                <a:solidFill>
                  <a:srgbClr val="004684"/>
                </a:solidFill>
              </a:defRPr>
            </a:lvl1pPr>
            <a:lvl2pPr>
              <a:defRPr sz="1800">
                <a:solidFill>
                  <a:srgbClr val="004684"/>
                </a:solidFill>
              </a:defRPr>
            </a:lvl2pPr>
            <a:lvl3pPr>
              <a:defRPr sz="1500">
                <a:solidFill>
                  <a:srgbClr val="004684"/>
                </a:solidFill>
              </a:defRPr>
            </a:lvl3pPr>
            <a:lvl4pPr>
              <a:defRPr sz="1350">
                <a:solidFill>
                  <a:srgbClr val="004684"/>
                </a:solidFill>
              </a:defRPr>
            </a:lvl4pPr>
            <a:lvl5pPr>
              <a:defRPr sz="1350">
                <a:solidFill>
                  <a:srgbClr val="004684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C3CCA-08E9-4957-B5ED-4669AFF99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32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220ADA-5743-470F-8D32-A5FBA52A5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46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>
                <a:solidFill>
                  <a:srgbClr val="004684"/>
                </a:solidFill>
              </a:defRPr>
            </a:lvl1pPr>
            <a:lvl2pPr>
              <a:defRPr sz="1500">
                <a:solidFill>
                  <a:srgbClr val="004684"/>
                </a:solidFill>
              </a:defRPr>
            </a:lvl2pPr>
            <a:lvl3pPr>
              <a:defRPr sz="1350">
                <a:solidFill>
                  <a:srgbClr val="004684"/>
                </a:solidFill>
              </a:defRPr>
            </a:lvl3pPr>
            <a:lvl4pPr>
              <a:defRPr sz="1200">
                <a:solidFill>
                  <a:srgbClr val="004684"/>
                </a:solidFill>
              </a:defRPr>
            </a:lvl4pPr>
            <a:lvl5pPr>
              <a:defRPr sz="1200">
                <a:solidFill>
                  <a:srgbClr val="00468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5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46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5" y="1631156"/>
            <a:ext cx="3031331" cy="2963466"/>
          </a:xfrm>
        </p:spPr>
        <p:txBody>
          <a:bodyPr/>
          <a:lstStyle>
            <a:lvl1pPr>
              <a:defRPr sz="1800">
                <a:solidFill>
                  <a:srgbClr val="004684"/>
                </a:solidFill>
              </a:defRPr>
            </a:lvl1pPr>
            <a:lvl2pPr>
              <a:defRPr sz="1500">
                <a:solidFill>
                  <a:srgbClr val="004684"/>
                </a:solidFill>
              </a:defRPr>
            </a:lvl2pPr>
            <a:lvl3pPr>
              <a:defRPr sz="1350">
                <a:solidFill>
                  <a:srgbClr val="004684"/>
                </a:solidFill>
              </a:defRPr>
            </a:lvl3pPr>
            <a:lvl4pPr>
              <a:defRPr sz="1200">
                <a:solidFill>
                  <a:srgbClr val="004684"/>
                </a:solidFill>
              </a:defRPr>
            </a:lvl4pPr>
            <a:lvl5pPr>
              <a:defRPr sz="1200">
                <a:solidFill>
                  <a:srgbClr val="00468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55C53-C9D2-4F98-8E20-B64393CD2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32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E1F93A-5C26-435B-90E6-12820AE5C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2E15A-7CC5-4DE8-A34E-608CB0843E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32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89652-EC10-44B4-A6F4-CA1DE8EE7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2DC92-87E6-42D4-8A46-D11F90240E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05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8E8172-147D-4EBE-8758-E01012066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1500" b="1"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3"/>
            <a:ext cx="3833813" cy="4389835"/>
          </a:xfrm>
        </p:spPr>
        <p:txBody>
          <a:bodyPr/>
          <a:lstStyle>
            <a:lvl1pPr>
              <a:defRPr sz="2400">
                <a:solidFill>
                  <a:srgbClr val="004684"/>
                </a:solidFill>
              </a:defRPr>
            </a:lvl1pPr>
            <a:lvl2pPr>
              <a:defRPr sz="2100">
                <a:solidFill>
                  <a:srgbClr val="004684"/>
                </a:solidFill>
              </a:defRPr>
            </a:lvl2pPr>
            <a:lvl3pPr>
              <a:defRPr sz="1800">
                <a:solidFill>
                  <a:srgbClr val="004684"/>
                </a:solidFill>
              </a:defRPr>
            </a:lvl3pPr>
            <a:lvl4pPr>
              <a:defRPr sz="1500">
                <a:solidFill>
                  <a:srgbClr val="004684"/>
                </a:solidFill>
              </a:defRPr>
            </a:lvl4pPr>
            <a:lvl5pPr>
              <a:defRPr sz="1500">
                <a:solidFill>
                  <a:srgbClr val="00468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050">
                <a:solidFill>
                  <a:srgbClr val="00468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622A5-EFE5-4A78-B694-34BF68B45E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03" y="4562856"/>
            <a:ext cx="63099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76AC1-505E-430E-B2DF-EAFB7B871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" y="0"/>
            <a:ext cx="6855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>
                <a:solidFill>
                  <a:srgbClr val="00468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>
                <a:solidFill>
                  <a:srgbClr val="004684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7D04B-1C1E-4564-943B-EA9720A724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9632" y="4562856"/>
            <a:ext cx="630991" cy="4328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1050">
                <a:solidFill>
                  <a:srgbClr val="00468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84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9B492B-0E65-4991-93CC-D69F5A5C1C3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87" y="0"/>
            <a:ext cx="684682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74983"/>
                </a:solidFill>
              </a:defRPr>
            </a:lvl1pPr>
          </a:lstStyle>
          <a:p>
            <a:fld id="{1409C35A-E757-4645-89A1-5C269AC15664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7498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74983"/>
                </a:solidFill>
              </a:defRPr>
            </a:lvl1pPr>
          </a:lstStyle>
          <a:p>
            <a:fld id="{01C1358D-37E6-4E31-8F70-9801D508B1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rgbClr val="004785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74983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174983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7498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17498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17498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11D2A-9040-4150-A85C-540B8CAC584E}"/>
              </a:ext>
            </a:extLst>
          </p:cNvPr>
          <p:cNvSpPr txBox="1"/>
          <p:nvPr/>
        </p:nvSpPr>
        <p:spPr>
          <a:xfrm>
            <a:off x="714375" y="800101"/>
            <a:ext cx="5429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The Economic Outlook</a:t>
            </a:r>
          </a:p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U.S. Cotton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1023A-F02E-4479-BF48-8F00B17D8410}"/>
              </a:ext>
            </a:extLst>
          </p:cNvPr>
          <p:cNvSpPr txBox="1"/>
          <p:nvPr/>
        </p:nvSpPr>
        <p:spPr>
          <a:xfrm>
            <a:off x="1257300" y="2739115"/>
            <a:ext cx="4229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Economic Services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Jody Campiche  Shawn Boyd  Michelle Huffman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978F5-2160-45BC-84DA-3FF93874A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3143250"/>
            <a:ext cx="2114550" cy="16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6286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2019 Mid-South Acreage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588513"/>
              </p:ext>
            </p:extLst>
          </p:nvPr>
        </p:nvGraphicFramePr>
        <p:xfrm>
          <a:off x="342900" y="1314450"/>
          <a:ext cx="6057900" cy="25692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224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2018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Intended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Arkansas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485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555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14.4%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Louisiana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195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22.2%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Mississippi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620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734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18.4%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Missouri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325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347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6.9%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Tennessee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360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5.9%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Mid-South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1,985</a:t>
                      </a:r>
                    </a:p>
                  </a:txBody>
                  <a:tcPr marL="68580" marR="41148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2,256</a:t>
                      </a:r>
                    </a:p>
                  </a:txBody>
                  <a:tcPr marL="68580" marR="41148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13.6%</a:t>
                      </a:r>
                    </a:p>
                  </a:txBody>
                  <a:tcPr marL="68580" marR="41148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5562" y="3883687"/>
            <a:ext cx="2430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kern="0" dirty="0">
                <a:solidFill>
                  <a:srgbClr val="004684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47297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6286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2019 Southwest Acreage</a:t>
            </a:r>
            <a:endParaRPr lang="en-US" sz="1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14369"/>
              </p:ext>
            </p:extLst>
          </p:nvPr>
        </p:nvGraphicFramePr>
        <p:xfrm>
          <a:off x="342900" y="1428750"/>
          <a:ext cx="6057900" cy="210026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224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659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2018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2018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Intended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Kansas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        165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171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3.4%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Oklahoma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        780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788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1.0%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Texas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     7,700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7,874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2.3%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5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Southwest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    8,645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8,833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2.2%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42900" y="3536558"/>
            <a:ext cx="2430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kern="0" dirty="0">
                <a:solidFill>
                  <a:srgbClr val="004684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15950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6286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2019 West Acreage</a:t>
            </a:r>
            <a:endParaRPr lang="en-US" sz="1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038992"/>
              </p:ext>
            </p:extLst>
          </p:nvPr>
        </p:nvGraphicFramePr>
        <p:xfrm>
          <a:off x="342900" y="1371600"/>
          <a:ext cx="6057900" cy="214312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224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2018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Intended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Arizona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150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151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1.0%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California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50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57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14.4%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New Mexico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78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78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-0.6%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West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278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286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2.9%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42900" y="3517985"/>
            <a:ext cx="2430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kern="0" dirty="0">
                <a:solidFill>
                  <a:srgbClr val="004684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93507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6429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2019 ELS Acreage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772251"/>
              </p:ext>
            </p:extLst>
          </p:nvPr>
        </p:nvGraphicFramePr>
        <p:xfrm>
          <a:off x="342900" y="1328738"/>
          <a:ext cx="6057900" cy="223328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224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2018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2019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Intended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Arizona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11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-19.9%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California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210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230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9.7%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New Mexico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7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7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-1.4%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Texas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17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15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-10.0%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ALL ELS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248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264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6.3%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636" y="3562024"/>
            <a:ext cx="2430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kern="0" dirty="0">
                <a:solidFill>
                  <a:srgbClr val="004684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20045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6429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2019 U.S. Cotton Acreage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546354"/>
              </p:ext>
            </p:extLst>
          </p:nvPr>
        </p:nvGraphicFramePr>
        <p:xfrm>
          <a:off x="922378" y="1328738"/>
          <a:ext cx="5013245" cy="302156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137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429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    2018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2019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   Actual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Intended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21789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Southeast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   2,886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 2,812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-2.6%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Mid-South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1,985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2,256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13.6%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Southwest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8,645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8,833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2.2%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West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278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286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2.9%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All Upland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13,794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14,186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2.8%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30274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ALL ELS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248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264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6.3%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All Cotton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14,042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14,450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2.9%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5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82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31317"/>
          </a:xfrm>
        </p:spPr>
        <p:txBody>
          <a:bodyPr>
            <a:noAutofit/>
          </a:bodyPr>
          <a:lstStyle/>
          <a:p>
            <a:r>
              <a:rPr lang="en-US" dirty="0"/>
              <a:t>U.S. Cotton Production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176422"/>
              </p:ext>
            </p:extLst>
          </p:nvPr>
        </p:nvGraphicFramePr>
        <p:xfrm>
          <a:off x="685801" y="1428750"/>
          <a:ext cx="5511803" cy="24003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Planted (Mil Ac)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14.5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  <a:latin typeface="+mn-lt"/>
                        </a:rPr>
                        <a:t>+0.4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% Un-harvested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12.7%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25.3%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10.1%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-15.2%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Harvested (Mil Ac)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+2.5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Yield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905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838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840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  <a:latin typeface="+mn-lt"/>
                        </a:rPr>
                        <a:t>+2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Production (Mil Ba)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20.9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18.4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22.7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4684"/>
                          </a:solidFill>
                          <a:latin typeface="+mn-lt"/>
                        </a:rPr>
                        <a:t>+4.3</a:t>
                      </a:r>
                    </a:p>
                  </a:txBody>
                  <a:tcPr marL="0" marR="1371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5AF0-4268-4416-8AE6-E88B9769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800100"/>
            <a:ext cx="65151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Cottonseed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C2D164-1171-4854-BE37-06E5623D1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676607"/>
              </p:ext>
            </p:extLst>
          </p:nvPr>
        </p:nvGraphicFramePr>
        <p:xfrm>
          <a:off x="171450" y="1657350"/>
          <a:ext cx="6229350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F1B9B9-B507-46B6-A877-E1191605E1F6}"/>
              </a:ext>
            </a:extLst>
          </p:cNvPr>
          <p:cNvSpPr txBox="1"/>
          <p:nvPr/>
        </p:nvSpPr>
        <p:spPr>
          <a:xfrm flipH="1">
            <a:off x="2686051" y="1257300"/>
            <a:ext cx="1337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Million tons</a:t>
            </a:r>
          </a:p>
        </p:txBody>
      </p:sp>
    </p:spTree>
    <p:extLst>
      <p:ext uri="{BB962C8B-B14F-4D97-AF65-F5344CB8AC3E}">
        <p14:creationId xmlns:p14="http://schemas.microsoft.com/office/powerpoint/2010/main" val="359709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31317"/>
          </a:xfrm>
        </p:spPr>
        <p:txBody>
          <a:bodyPr>
            <a:noAutofit/>
          </a:bodyPr>
          <a:lstStyle/>
          <a:p>
            <a:r>
              <a:rPr lang="en-US" dirty="0"/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183432"/>
              </p:ext>
            </p:extLst>
          </p:nvPr>
        </p:nvGraphicFramePr>
        <p:xfrm>
          <a:off x="828674" y="1600200"/>
          <a:ext cx="5200652" cy="24003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{74C1A8A3-306A-4EB7-A6B1-4F7E0EB9C5D6}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Production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20.92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18.39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22.72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+4.33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Mill 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3.23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3.20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Exports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15.85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15.00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4.30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4.30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Stocks/Use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22.5%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23.6%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2844585" y="1274267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174983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169410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1450" y="814388"/>
            <a:ext cx="6457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84716679"/>
              </p:ext>
            </p:extLst>
          </p:nvPr>
        </p:nvGraphicFramePr>
        <p:xfrm>
          <a:off x="400050" y="1243012"/>
          <a:ext cx="5829300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15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CCC2-09F4-46E1-A13E-4E62D951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Cotton Product Imports to US Market (% SME)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20067B3-BD2C-4B02-8F9E-33097B7AA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548735"/>
              </p:ext>
            </p:extLst>
          </p:nvPr>
        </p:nvGraphicFramePr>
        <p:xfrm>
          <a:off x="57150" y="1337532"/>
          <a:ext cx="3771900" cy="329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F8A186B-58A7-43F1-9917-52A17C94D5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71800" y="1337532"/>
          <a:ext cx="3657600" cy="324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6291FA-9379-4203-A010-A156B5FC0715}"/>
              </a:ext>
            </a:extLst>
          </p:cNvPr>
          <p:cNvSpPr txBox="1"/>
          <p:nvPr/>
        </p:nvSpPr>
        <p:spPr>
          <a:xfrm>
            <a:off x="1529024" y="1442919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82D9-864C-4312-B686-E4921DDE8A70}"/>
              </a:ext>
            </a:extLst>
          </p:cNvPr>
          <p:cNvSpPr txBox="1"/>
          <p:nvPr/>
        </p:nvSpPr>
        <p:spPr>
          <a:xfrm>
            <a:off x="4510176" y="1454787"/>
            <a:ext cx="90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5706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74179"/>
          </a:xfrm>
        </p:spPr>
        <p:txBody>
          <a:bodyPr>
            <a:normAutofit fontScale="90000"/>
          </a:bodyPr>
          <a:lstStyle/>
          <a:p>
            <a:r>
              <a:rPr lang="en-US" dirty="0"/>
              <a:t>2018 – Year in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17129"/>
            <a:ext cx="6000750" cy="29119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Uncertainty in the global economy and the world cotton market due to the U.S.-China trade tensions</a:t>
            </a:r>
          </a:p>
          <a:p>
            <a:endParaRPr lang="en-US" dirty="0"/>
          </a:p>
          <a:p>
            <a:r>
              <a:rPr lang="en-US" dirty="0"/>
              <a:t>Slowdown in U.S., China, and world economies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Lower U.S. and world production</a:t>
            </a:r>
          </a:p>
          <a:p>
            <a:endParaRPr lang="en-US" dirty="0"/>
          </a:p>
          <a:p>
            <a:r>
              <a:rPr lang="en-US" dirty="0"/>
              <a:t>Further reduction in Chinese stocks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5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85838" y="814388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U.S. Cotton Mill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1645829"/>
              </p:ext>
            </p:extLst>
          </p:nvPr>
        </p:nvGraphicFramePr>
        <p:xfrm>
          <a:off x="400050" y="1257300"/>
          <a:ext cx="5715000" cy="306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14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31317"/>
          </a:xfrm>
        </p:spPr>
        <p:txBody>
          <a:bodyPr>
            <a:noAutofit/>
          </a:bodyPr>
          <a:lstStyle/>
          <a:p>
            <a:r>
              <a:rPr lang="en-US" dirty="0"/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756194"/>
              </p:ext>
            </p:extLst>
          </p:nvPr>
        </p:nvGraphicFramePr>
        <p:xfrm>
          <a:off x="828674" y="1600200"/>
          <a:ext cx="5200652" cy="24003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{74C1A8A3-306A-4EB7-A6B1-4F7E0EB9C5D6}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Production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20.92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18.39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22.72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+4.33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Mill 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3.23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3.20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3.25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+0.05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Exports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15.85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15.00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4.30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4.30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Stocks/Use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22.5%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23.6%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2844585" y="1167111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174983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233885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2900" y="625422"/>
            <a:ext cx="6172200" cy="5741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Export Customers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562793"/>
              </p:ext>
            </p:extLst>
          </p:nvPr>
        </p:nvGraphicFramePr>
        <p:xfrm>
          <a:off x="571501" y="1199602"/>
          <a:ext cx="5600699" cy="326440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135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61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Thousand Bales</a:t>
                      </a:r>
                    </a:p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Dec 27 2019</a:t>
                      </a:r>
                    </a:p>
                  </a:txBody>
                  <a:tcPr marL="51435" marR="51435" marT="19289" marB="1928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17/18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Shipments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18/19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Commitments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18/19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84665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100" b="0" i="0" u="none" strike="noStrike" dirty="0">
                        <a:solidFill>
                          <a:srgbClr val="0046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Mexico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100" b="0" i="0" u="none" strike="noStrike" dirty="0">
                        <a:solidFill>
                          <a:srgbClr val="0046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100" b="0" i="0" u="none" strike="noStrike" dirty="0">
                        <a:solidFill>
                          <a:srgbClr val="0046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100" b="0" i="0" u="none" strike="noStrike" dirty="0">
                        <a:solidFill>
                          <a:srgbClr val="0046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93177"/>
                  </a:ext>
                </a:extLst>
              </a:tr>
              <a:tr h="2206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Bangladesh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100" b="0" i="0" u="none" strike="noStrike" dirty="0">
                        <a:solidFill>
                          <a:srgbClr val="0046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4313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Korea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81914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20483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Others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34512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46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1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30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31317"/>
          </a:xfrm>
        </p:spPr>
        <p:txBody>
          <a:bodyPr>
            <a:noAutofit/>
          </a:bodyPr>
          <a:lstStyle/>
          <a:p>
            <a:r>
              <a:rPr lang="en-US" dirty="0"/>
              <a:t>China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509527"/>
              </p:ext>
            </p:extLst>
          </p:nvPr>
        </p:nvGraphicFramePr>
        <p:xfrm>
          <a:off x="857250" y="1657350"/>
          <a:ext cx="5143500" cy="24003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Production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27.5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27.5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26.2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  <a:latin typeface="+mn-lt"/>
                        </a:rPr>
                        <a:t>-1.3</a:t>
                      </a:r>
                    </a:p>
                  </a:txBody>
                  <a:tcPr marL="0" marR="20574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Mill Use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41.0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40.5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41.4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+0.9</a:t>
                      </a:r>
                    </a:p>
                  </a:txBody>
                  <a:tcPr marL="0" marR="2057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Imports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5.7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+3.6</a:t>
                      </a:r>
                    </a:p>
                  </a:txBody>
                  <a:tcPr marL="0" marR="2057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Stocks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38.0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32.4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28.2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  <a:latin typeface="+mn-lt"/>
                        </a:rPr>
                        <a:t>-4.2</a:t>
                      </a:r>
                    </a:p>
                  </a:txBody>
                  <a:tcPr marL="0" marR="2057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Stocks/Use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7144" marR="20574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  <a:latin typeface="+mn-lt"/>
                        </a:rPr>
                        <a:t>-12%</a:t>
                      </a:r>
                    </a:p>
                  </a:txBody>
                  <a:tcPr marL="0" marR="2057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2844585" y="1165726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189049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31317"/>
          </a:xfrm>
        </p:spPr>
        <p:txBody>
          <a:bodyPr>
            <a:noAutofit/>
          </a:bodyPr>
          <a:lstStyle/>
          <a:p>
            <a:r>
              <a:rPr lang="en-US" dirty="0"/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30042"/>
              </p:ext>
            </p:extLst>
          </p:nvPr>
        </p:nvGraphicFramePr>
        <p:xfrm>
          <a:off x="828674" y="1600200"/>
          <a:ext cx="5200652" cy="24003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{74C1A8A3-306A-4EB7-A6B1-4F7E0EB9C5D6}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Production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20.92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18.39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22.72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+4.33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Mill 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3.23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3.20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3.25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+0.05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Exports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15.85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15.00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17.45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+2.45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4.30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4.30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6.10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+1.8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Stocks/Use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22.5%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23.6%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29.6%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+6.0%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2844585" y="1167111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174983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1393199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71474" y="663437"/>
            <a:ext cx="6172200" cy="574179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Production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08152"/>
              </p:ext>
            </p:extLst>
          </p:nvPr>
        </p:nvGraphicFramePr>
        <p:xfrm>
          <a:off x="142876" y="1478144"/>
          <a:ext cx="6572249" cy="25717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200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India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29.0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28.0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+1.0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China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27.5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27.5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26.6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-0.9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U.S.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20.9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22.7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+4.3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Pakistan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8.2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7.9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+0.4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Brazil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9.2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11.4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12.0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+0.6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Australia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4.7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2.6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+1.6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1" name="TextBox 4"/>
          <p:cNvSpPr txBox="1">
            <a:spLocks noChangeArrowheads="1"/>
          </p:cNvSpPr>
          <p:nvPr/>
        </p:nvSpPr>
        <p:spPr bwMode="auto">
          <a:xfrm>
            <a:off x="2844585" y="1093607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20266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2900" y="625422"/>
            <a:ext cx="6172200" cy="574179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Consumption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237562"/>
              </p:ext>
            </p:extLst>
          </p:nvPr>
        </p:nvGraphicFramePr>
        <p:xfrm>
          <a:off x="142876" y="1453643"/>
          <a:ext cx="6572249" cy="25717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200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41.4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+0.9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25.5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+0.7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10.7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+0.1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Bangladesh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8.3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+0.3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7.7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+0.2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 marL="51435" marR="51435" marT="19289" marB="19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358" marR="102870" marT="5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+0.1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1" name="TextBox 4"/>
          <p:cNvSpPr txBox="1">
            <a:spLocks noChangeArrowheads="1"/>
          </p:cNvSpPr>
          <p:nvPr/>
        </p:nvSpPr>
        <p:spPr bwMode="auto">
          <a:xfrm>
            <a:off x="2844585" y="1093607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2442205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2900" y="670148"/>
            <a:ext cx="6172200" cy="574179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995584"/>
              </p:ext>
            </p:extLst>
          </p:nvPr>
        </p:nvGraphicFramePr>
        <p:xfrm>
          <a:off x="342900" y="1393689"/>
          <a:ext cx="6172200" cy="25717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19/20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Production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123.7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118.5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125.5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+7.0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Mill Use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122.6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123.6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126.5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+2.89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Trade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40.9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42.3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45.9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+3.6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Stocks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81.0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75.5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74.2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-1.3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  China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38.0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32.4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28.2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-4.2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  All</a:t>
                      </a:r>
                      <a:r>
                        <a:rPr lang="en-US" sz="1800" b="1" baseline="0" dirty="0">
                          <a:solidFill>
                            <a:srgbClr val="004684"/>
                          </a:solidFill>
                        </a:rPr>
                        <a:t> Others</a:t>
                      </a:r>
                      <a:endParaRPr lang="en-US" sz="1800" b="1" dirty="0">
                        <a:solidFill>
                          <a:srgbClr val="004684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43.0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43.1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4684"/>
                          </a:solidFill>
                        </a:rPr>
                        <a:t>46.0</a:t>
                      </a:r>
                    </a:p>
                  </a:txBody>
                  <a:tcPr marL="68580" marR="27432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+2.9</a:t>
                      </a:r>
                    </a:p>
                  </a:txBody>
                  <a:tcPr marL="68580" marR="34290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1" name="TextBox 4"/>
          <p:cNvSpPr txBox="1">
            <a:spLocks noChangeArrowheads="1"/>
          </p:cNvSpPr>
          <p:nvPr/>
        </p:nvSpPr>
        <p:spPr bwMode="auto">
          <a:xfrm>
            <a:off x="2844585" y="1093607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232123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269805"/>
            <a:ext cx="6172200" cy="642938"/>
          </a:xfrm>
        </p:spPr>
        <p:txBody>
          <a:bodyPr/>
          <a:lstStyle/>
          <a:p>
            <a:r>
              <a:rPr lang="en-US" dirty="0"/>
              <a:t>Cotton Prices</a:t>
            </a:r>
            <a:endParaRPr lang="en-US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85935185"/>
              </p:ext>
            </p:extLst>
          </p:nvPr>
        </p:nvGraphicFramePr>
        <p:xfrm>
          <a:off x="171450" y="912743"/>
          <a:ext cx="6343650" cy="333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17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74179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371601"/>
            <a:ext cx="6524732" cy="2804996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U.S.-China trade dispute remains a key uncertainty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2019 projections based on assumption of trade resolution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a resolution is not reached</a:t>
            </a:r>
          </a:p>
          <a:p>
            <a:pPr lvl="2"/>
            <a:r>
              <a:rPr lang="en-US" dirty="0"/>
              <a:t>U.S. exports would be lower</a:t>
            </a:r>
          </a:p>
          <a:p>
            <a:pPr lvl="2"/>
            <a:r>
              <a:rPr lang="en-US" dirty="0"/>
              <a:t>China mill use would likely be lower</a:t>
            </a:r>
          </a:p>
          <a:p>
            <a:pPr lvl="2"/>
            <a:r>
              <a:rPr lang="en-US" dirty="0"/>
              <a:t>U.S. ending stocks would be higher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0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6429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2018 U.S. Cotton Production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079317"/>
              </p:ext>
            </p:extLst>
          </p:nvPr>
        </p:nvGraphicFramePr>
        <p:xfrm>
          <a:off x="922378" y="1371600"/>
          <a:ext cx="5013245" cy="275207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137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579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    2017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    2018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Southeast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4,592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4,265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-327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Mid-South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4,311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4,605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+294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Southwest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10,487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7,992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-2,495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West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833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734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-99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All Upland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20,223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17,596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-2,627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30274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ALL ELS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700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794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+94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All Cotton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20,923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18,390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-2,533</a:t>
                      </a:r>
                    </a:p>
                  </a:txBody>
                  <a:tcPr marL="68580" marR="48006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5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3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A9DA1D3-8126-40BD-A0E3-CF3DCCD2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45" y="1485232"/>
            <a:ext cx="2407298" cy="12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CC3011F-79BE-4633-B6D6-24C9B125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099" y="3528972"/>
            <a:ext cx="1262094" cy="3300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53444" tIns="26254" rIns="53444" bIns="26254">
            <a:spAutoFit/>
          </a:bodyPr>
          <a:lstStyle/>
          <a:p>
            <a:r>
              <a:rPr lang="en-US" b="1" dirty="0">
                <a:solidFill>
                  <a:srgbClr val="004684"/>
                </a:solidFill>
                <a:latin typeface="Arial" pitchFamily="34" charset="0"/>
                <a:cs typeface="Arial" pitchFamily="34" charset="0"/>
              </a:rPr>
              <a:t>Merchants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9D2A41E-803C-4BB3-B234-63A4CA07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528972"/>
            <a:ext cx="979965" cy="3300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53444" tIns="26254" rIns="53444" bIns="26254">
            <a:spAutoFit/>
          </a:bodyPr>
          <a:lstStyle/>
          <a:p>
            <a:r>
              <a:rPr lang="en-US" b="1" dirty="0">
                <a:solidFill>
                  <a:srgbClr val="004684"/>
                </a:solidFill>
                <a:latin typeface="Arial" pitchFamily="34" charset="0"/>
                <a:cs typeface="Arial" pitchFamily="34" charset="0"/>
              </a:rPr>
              <a:t>Ginners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4CDF086-51A1-4E3A-AE38-FF864C2B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49" y="3528972"/>
            <a:ext cx="1500314" cy="3300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3444" tIns="26254" rIns="53444" bIns="26254">
            <a:spAutoFit/>
          </a:bodyPr>
          <a:lstStyle/>
          <a:p>
            <a:r>
              <a:rPr lang="en-US" b="1" dirty="0">
                <a:solidFill>
                  <a:srgbClr val="004684"/>
                </a:solidFill>
                <a:latin typeface="Arial" pitchFamily="34" charset="0"/>
                <a:cs typeface="Arial" pitchFamily="34" charset="0"/>
              </a:rPr>
              <a:t>Cottonseed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6E497C-608B-4BB7-BFCB-675D9ED680E0}"/>
              </a:ext>
            </a:extLst>
          </p:cNvPr>
          <p:cNvGrpSpPr/>
          <p:nvPr/>
        </p:nvGrpSpPr>
        <p:grpSpPr>
          <a:xfrm>
            <a:off x="2000250" y="3143251"/>
            <a:ext cx="3033158" cy="330020"/>
            <a:chOff x="2427583" y="4199333"/>
            <a:chExt cx="4918884" cy="5867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A753-E0E0-4802-A7D1-817DDCB74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583" y="4199333"/>
              <a:ext cx="2224329" cy="5867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53444" tIns="26254" rIns="53444" bIns="26254">
              <a:spAutoFit/>
            </a:bodyPr>
            <a:lstStyle/>
            <a:p>
              <a:r>
                <a:rPr lang="en-US" b="1" dirty="0">
                  <a:solidFill>
                    <a:srgbClr val="004684"/>
                  </a:solidFill>
                  <a:latin typeface="Arial" pitchFamily="34" charset="0"/>
                  <a:cs typeface="Arial" pitchFamily="34" charset="0"/>
                </a:rPr>
                <a:t>Producers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FF3F0F-E9BE-4D38-96F4-58DF281F5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1" y="4199333"/>
              <a:ext cx="2545866" cy="5867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53444" tIns="26254" rIns="53444" bIns="26254">
              <a:spAutoFit/>
            </a:bodyPr>
            <a:lstStyle/>
            <a:p>
              <a:r>
                <a:rPr lang="en-US" b="1" dirty="0">
                  <a:solidFill>
                    <a:srgbClr val="004684"/>
                  </a:solidFill>
                  <a:latin typeface="Arial" pitchFamily="34" charset="0"/>
                  <a:cs typeface="Arial" pitchFamily="34" charset="0"/>
                </a:rPr>
                <a:t>Cooperatives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75F2AB-8A0F-4DB2-87DF-42AF5DE24707}"/>
              </a:ext>
            </a:extLst>
          </p:cNvPr>
          <p:cNvGrpSpPr/>
          <p:nvPr/>
        </p:nvGrpSpPr>
        <p:grpSpPr>
          <a:xfrm>
            <a:off x="1943100" y="3915183"/>
            <a:ext cx="3191205" cy="330020"/>
            <a:chOff x="2103188" y="5571656"/>
            <a:chExt cx="5406033" cy="5867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F5B156-4691-4370-9AE3-7F3A35DE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188" y="5571656"/>
              <a:ext cx="2492799" cy="586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44" tIns="26254" rIns="53444" bIns="26254">
              <a:spAutoFit/>
            </a:bodyPr>
            <a:lstStyle/>
            <a:p>
              <a:r>
                <a:rPr lang="en-US" b="1" dirty="0">
                  <a:solidFill>
                    <a:srgbClr val="004684"/>
                  </a:solidFill>
                  <a:latin typeface="Arial" pitchFamily="34" charset="0"/>
                  <a:cs typeface="Arial" pitchFamily="34" charset="0"/>
                </a:rPr>
                <a:t>Warehouses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77235E-8E47-4429-BCEB-03CFCE8E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551" y="5571656"/>
              <a:ext cx="2876670" cy="586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3444" tIns="26254" rIns="53444" bIns="26254">
              <a:spAutoFit/>
            </a:bodyPr>
            <a:lstStyle/>
            <a:p>
              <a:r>
                <a:rPr lang="en-US" b="1" dirty="0">
                  <a:solidFill>
                    <a:srgbClr val="004684"/>
                  </a:solidFill>
                  <a:latin typeface="Arial" pitchFamily="34" charset="0"/>
                  <a:cs typeface="Arial" pitchFamily="34" charset="0"/>
                </a:rPr>
                <a:t>Manufacturers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03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31317"/>
          </a:xfrm>
        </p:spPr>
        <p:txBody>
          <a:bodyPr>
            <a:noAutofit/>
          </a:bodyPr>
          <a:lstStyle/>
          <a:p>
            <a:r>
              <a:rPr lang="en-US" dirty="0"/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04154"/>
              </p:ext>
            </p:extLst>
          </p:nvPr>
        </p:nvGraphicFramePr>
        <p:xfrm>
          <a:off x="1285874" y="1574349"/>
          <a:ext cx="4286252" cy="24003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tx2"/>
                  </a:innerShdw>
                </a:effectLst>
                <a:tableStyleId>{74C1A8A3-306A-4EB7-A6B1-4F7E0EB9C5D6}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17/18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18/19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Production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20.92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18.39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-2.53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Mill 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3.23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3.20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-0.03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Exports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15.85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15.00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-0.85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4.30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4.30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Stocks/Use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22.5%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23.6%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+1.1%</a:t>
                      </a:r>
                    </a:p>
                  </a:txBody>
                  <a:tcPr marL="0" marR="2057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2844585" y="1274267"/>
            <a:ext cx="12105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174983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415038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574179"/>
          </a:xfrm>
        </p:spPr>
        <p:txBody>
          <a:bodyPr>
            <a:normAutofit fontScale="90000"/>
          </a:bodyPr>
          <a:lstStyle/>
          <a:p>
            <a:r>
              <a:rPr lang="en-US" dirty="0"/>
              <a:t>NCC Acreage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28751"/>
            <a:ext cx="6172200" cy="2800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Distributed on Dec 15</a:t>
            </a:r>
          </a:p>
          <a:p>
            <a:endParaRPr lang="en-US" dirty="0"/>
          </a:p>
          <a:p>
            <a:r>
              <a:rPr lang="en-US" dirty="0"/>
              <a:t>Responses collected through mid-January</a:t>
            </a:r>
          </a:p>
          <a:p>
            <a:endParaRPr lang="en-US" dirty="0"/>
          </a:p>
          <a:p>
            <a:r>
              <a:rPr lang="en-US" dirty="0"/>
              <a:t>Asked for acres of upland cotton, ELS cotton, corn, soybeans, wheat, other crops in ‘18 and intentions for ’19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656091"/>
            <a:ext cx="6172200" cy="628650"/>
          </a:xfrm>
        </p:spPr>
        <p:txBody>
          <a:bodyPr>
            <a:normAutofit/>
          </a:bodyPr>
          <a:lstStyle/>
          <a:p>
            <a:r>
              <a:rPr lang="en-US" dirty="0"/>
              <a:t>Pre-Planting Market Signals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10044"/>
              </p:ext>
            </p:extLst>
          </p:nvPr>
        </p:nvGraphicFramePr>
        <p:xfrm>
          <a:off x="355326" y="1371600"/>
          <a:ext cx="6172200" cy="2579725"/>
        </p:xfrm>
        <a:graphic>
          <a:graphicData uri="http://schemas.openxmlformats.org/drawingml/2006/table">
            <a:tbl>
              <a:tblPr firstRow="1">
                <a:effectLst>
                  <a:innerShdw blurRad="114300">
                    <a:schemeClr val="tx2"/>
                  </a:innerShdw>
                </a:effectLst>
                <a:tableStyleId>{EB344D84-9AFB-497E-A393-DC336BA19D2E}</a:tableStyleId>
              </a:tblPr>
              <a:tblGrid>
                <a:gridCol w="120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628">
                <a:tc>
                  <a:txBody>
                    <a:bodyPr/>
                    <a:lstStyle/>
                    <a:p>
                      <a:endParaRPr lang="en-US" sz="160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</a:rPr>
                        <a:t>Cotton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</a:rPr>
                        <a:t>Corn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</a:rPr>
                        <a:t>Soybeans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</a:rPr>
                        <a:t>Cot/Corn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rgbClr val="FFFFFF"/>
                          </a:solidFill>
                        </a:rPr>
                        <a:t>Cot/Soy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86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sng" strike="noStrike" kern="1200" dirty="0">
                          <a:solidFill>
                            <a:srgbClr val="00468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sng" baseline="0" dirty="0">
                          <a:solidFill>
                            <a:srgbClr val="004684"/>
                          </a:solidFill>
                        </a:rPr>
                        <a:t>74.28¢</a:t>
                      </a:r>
                    </a:p>
                  </a:txBody>
                  <a:tcPr marL="68580" marR="17145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$4.00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$9.46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86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rgbClr val="00468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baseline="0" dirty="0">
                          <a:solidFill>
                            <a:srgbClr val="004684"/>
                          </a:solidFill>
                        </a:rPr>
                        <a:t>76.27¢</a:t>
                      </a:r>
                    </a:p>
                  </a:txBody>
                  <a:tcPr marL="68580" marR="17145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$3.95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$10.15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86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rgbClr val="00468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baseline="0" dirty="0">
                          <a:solidFill>
                            <a:srgbClr val="004684"/>
                          </a:solidFill>
                        </a:rPr>
                        <a:t>73.53¢</a:t>
                      </a:r>
                    </a:p>
                  </a:txBody>
                  <a:tcPr marL="68580" marR="17145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$3.91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$10.08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18.8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rgbClr val="00468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baseline="0" dirty="0">
                          <a:solidFill>
                            <a:srgbClr val="004684"/>
                          </a:solidFill>
                        </a:rPr>
                        <a:t>59.68¢</a:t>
                      </a:r>
                    </a:p>
                  </a:txBody>
                  <a:tcPr marL="68580" marR="17145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$3.84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$8.92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rgbClr val="00468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baseline="0" dirty="0">
                          <a:solidFill>
                            <a:srgbClr val="004684"/>
                          </a:solidFill>
                        </a:rPr>
                        <a:t>65.00¢</a:t>
                      </a:r>
                    </a:p>
                  </a:txBody>
                  <a:tcPr marL="68580" marR="17145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$4.13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$9.72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15.7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004684"/>
                          </a:solidFill>
                        </a:rPr>
                        <a:t>2014</a:t>
                      </a: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baseline="0" dirty="0">
                          <a:solidFill>
                            <a:srgbClr val="004684"/>
                          </a:solidFill>
                        </a:rPr>
                        <a:t>78.57¢</a:t>
                      </a:r>
                    </a:p>
                  </a:txBody>
                  <a:tcPr marL="68580" marR="171450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$4.66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$11.44</a:t>
                      </a:r>
                    </a:p>
                  </a:txBody>
                  <a:tcPr marL="68580" marR="171450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16.9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104038-D5C1-4FC6-A09B-FEC6A2E48F58}"/>
              </a:ext>
            </a:extLst>
          </p:cNvPr>
          <p:cNvSpPr txBox="1"/>
          <p:nvPr/>
        </p:nvSpPr>
        <p:spPr>
          <a:xfrm>
            <a:off x="285751" y="4019758"/>
            <a:ext cx="62641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2019: avg Nov 19’/Dec 19’ futures 12/15/18 – 01/15/19, 2013-2018: avg Jan-Mar Nov/Dec contract price</a:t>
            </a:r>
          </a:p>
        </p:txBody>
      </p:sp>
    </p:spTree>
    <p:extLst>
      <p:ext uri="{BB962C8B-B14F-4D97-AF65-F5344CB8AC3E}">
        <p14:creationId xmlns:p14="http://schemas.microsoft.com/office/powerpoint/2010/main" val="312018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7956679"/>
              </p:ext>
            </p:extLst>
          </p:nvPr>
        </p:nvGraphicFramePr>
        <p:xfrm>
          <a:off x="342900" y="1000125"/>
          <a:ext cx="622935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36274" y="371475"/>
            <a:ext cx="6172200" cy="6286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281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174983"/>
                </a:solidFill>
              </a:rPr>
              <a:t>Pre-Planting Market Signals </a:t>
            </a:r>
          </a:p>
        </p:txBody>
      </p:sp>
    </p:spTree>
    <p:extLst>
      <p:ext uri="{BB962C8B-B14F-4D97-AF65-F5344CB8AC3E}">
        <p14:creationId xmlns:p14="http://schemas.microsoft.com/office/powerpoint/2010/main" val="249747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263C29-C367-49A5-9F57-358F123EA805}"/>
              </a:ext>
            </a:extLst>
          </p:cNvPr>
          <p:cNvSpPr txBox="1"/>
          <p:nvPr/>
        </p:nvSpPr>
        <p:spPr>
          <a:xfrm>
            <a:off x="1469163" y="680048"/>
            <a:ext cx="39651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U.S. Drought Monitor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4BC4AF-327C-4AC0-A300-4985D446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0" y="1244769"/>
            <a:ext cx="6629401" cy="438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E4105B-52E9-453B-9E6D-CE5114E21794}"/>
              </a:ext>
            </a:extLst>
          </p:cNvPr>
          <p:cNvSpPr txBox="1"/>
          <p:nvPr/>
        </p:nvSpPr>
        <p:spPr>
          <a:xfrm>
            <a:off x="783753" y="1837457"/>
            <a:ext cx="15211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February 6, 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413A0-DEE0-4472-A440-82E60690B0A5}"/>
              </a:ext>
            </a:extLst>
          </p:cNvPr>
          <p:cNvSpPr txBox="1"/>
          <p:nvPr/>
        </p:nvSpPr>
        <p:spPr>
          <a:xfrm>
            <a:off x="4514850" y="1837457"/>
            <a:ext cx="15211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February 5,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18CC0-F9C6-4D4B-8752-602DCCA03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0" y="2109572"/>
            <a:ext cx="6629400" cy="23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2938"/>
            <a:ext cx="6172200" cy="6286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2019 Southeast Acreage</a:t>
            </a:r>
            <a:endParaRPr lang="en-US" sz="1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271028"/>
              </p:ext>
            </p:extLst>
          </p:nvPr>
        </p:nvGraphicFramePr>
        <p:xfrm>
          <a:off x="342900" y="1200150"/>
          <a:ext cx="6057900" cy="28803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{EB344D84-9AFB-497E-A393-DC336BA19D2E}</a:tableStyleId>
              </a:tblPr>
              <a:tblGrid>
                <a:gridCol w="224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2018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Intended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Change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25718" marB="25718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Alabama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510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507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-0.6%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Florida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118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-6.1%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Georgia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1,430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1,379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-3.6%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North Carolina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430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 430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0.1%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South Carolina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300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 284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-5.4%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84"/>
                          </a:solidFill>
                        </a:rPr>
                        <a:t>Virginia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98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 101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4684"/>
                          </a:solidFill>
                          <a:effectLst/>
                          <a:latin typeface="+mn-lt"/>
                        </a:rPr>
                        <a:t>3.5%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Southeast</a:t>
                      </a:r>
                    </a:p>
                  </a:txBody>
                  <a:tcPr marL="68580" marR="68580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2,886</a:t>
                      </a:r>
                    </a:p>
                  </a:txBody>
                  <a:tcPr marL="68580" marR="41148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 2,812</a:t>
                      </a:r>
                    </a:p>
                  </a:txBody>
                  <a:tcPr marL="68580" marR="41148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4684"/>
                          </a:solidFill>
                        </a:rPr>
                        <a:t>-2.6%</a:t>
                      </a:r>
                    </a:p>
                  </a:txBody>
                  <a:tcPr marL="68580" marR="411480" marT="25718" marB="2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39205" y="4081542"/>
            <a:ext cx="2430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kern="0" dirty="0">
                <a:solidFill>
                  <a:srgbClr val="004684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87253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9 Annual Meeting Color Scheme">
      <a:dk1>
        <a:srgbClr val="002060"/>
      </a:dk1>
      <a:lt1>
        <a:srgbClr val="004684"/>
      </a:lt1>
      <a:dk2>
        <a:srgbClr val="47484B"/>
      </a:dk2>
      <a:lt2>
        <a:srgbClr val="D9DADB"/>
      </a:lt2>
      <a:accent1>
        <a:srgbClr val="A4091E"/>
      </a:accent1>
      <a:accent2>
        <a:srgbClr val="2281C5"/>
      </a:accent2>
      <a:accent3>
        <a:srgbClr val="D3BFA9"/>
      </a:accent3>
      <a:accent4>
        <a:srgbClr val="8A9550"/>
      </a:accent4>
      <a:accent5>
        <a:srgbClr val="A17C52"/>
      </a:accent5>
      <a:accent6>
        <a:srgbClr val="730E00"/>
      </a:accent6>
      <a:hlink>
        <a:srgbClr val="47484B"/>
      </a:hlink>
      <a:folHlink>
        <a:srgbClr val="EEE6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12278</TotalTime>
  <Words>1206</Words>
  <Application>Microsoft Office PowerPoint</Application>
  <PresentationFormat>Custom</PresentationFormat>
  <Paragraphs>682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Edwardian Script ITC</vt:lpstr>
      <vt:lpstr>Times New Roman</vt:lpstr>
      <vt:lpstr>Office Theme</vt:lpstr>
      <vt:lpstr>PowerPoint Presentation</vt:lpstr>
      <vt:lpstr>2018 – Year in Review</vt:lpstr>
      <vt:lpstr>2018 U.S. Cotton Production</vt:lpstr>
      <vt:lpstr>U.S. Balance Sheet</vt:lpstr>
      <vt:lpstr>NCC Acreage Survey</vt:lpstr>
      <vt:lpstr>Pre-Planting Market Signals </vt:lpstr>
      <vt:lpstr>PowerPoint Presentation</vt:lpstr>
      <vt:lpstr>PowerPoint Presentation</vt:lpstr>
      <vt:lpstr>2019 Southeast Acreage</vt:lpstr>
      <vt:lpstr>2019 Mid-South Acreage</vt:lpstr>
      <vt:lpstr>2019 Southwest Acreage</vt:lpstr>
      <vt:lpstr>2019 West Acreage</vt:lpstr>
      <vt:lpstr>2019 ELS Acreage</vt:lpstr>
      <vt:lpstr>2019 U.S. Cotton Acreage</vt:lpstr>
      <vt:lpstr>U.S. Cotton Production</vt:lpstr>
      <vt:lpstr>U.S. Cottonseed Production</vt:lpstr>
      <vt:lpstr>U.S. Balance Sheet</vt:lpstr>
      <vt:lpstr>PowerPoint Presentation</vt:lpstr>
      <vt:lpstr>Cotton Product Imports to US Market (% SME)</vt:lpstr>
      <vt:lpstr>PowerPoint Presentation</vt:lpstr>
      <vt:lpstr>U.S. Balance Sheet</vt:lpstr>
      <vt:lpstr>U.S. Export Customers</vt:lpstr>
      <vt:lpstr>China Balance Sheet</vt:lpstr>
      <vt:lpstr>U.S. Balance Sheet</vt:lpstr>
      <vt:lpstr>World Production</vt:lpstr>
      <vt:lpstr>World Consumption</vt:lpstr>
      <vt:lpstr>World Balance Sheet</vt:lpstr>
      <vt:lpstr>Cotton Prices</vt:lpstr>
      <vt:lpstr>Final Thoughts</vt:lpstr>
      <vt:lpstr>PowerPoint Presentation</vt:lpstr>
    </vt:vector>
  </TitlesOfParts>
  <Company>National Cotton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Michelle Huffman</cp:lastModifiedBy>
  <cp:revision>798</cp:revision>
  <cp:lastPrinted>2016-02-05T14:55:54Z</cp:lastPrinted>
  <dcterms:created xsi:type="dcterms:W3CDTF">2012-02-02T17:00:11Z</dcterms:created>
  <dcterms:modified xsi:type="dcterms:W3CDTF">2019-02-12T17:30:19Z</dcterms:modified>
</cp:coreProperties>
</file>