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87" d="100"/>
          <a:sy n="87" d="100"/>
        </p:scale>
        <p:origin x="84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53E-2"/>
          <c:y val="9.2647380790072537E-2"/>
          <c:w val="0.92463606979683088"/>
          <c:h val="0.80565997941468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Sheet1!$A$58:$A$111</c:f>
              <c:strCache>
                <c:ptCount val="49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</c:strCache>
            </c:strRef>
          </c:cat>
          <c:val>
            <c:numRef>
              <c:f>Sheet1!$B$58:$B$111</c:f>
              <c:numCache>
                <c:formatCode>General</c:formatCode>
                <c:ptCount val="50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2.8</c:v>
                </c:pt>
                <c:pt idx="33">
                  <c:v>0.8</c:v>
                </c:pt>
                <c:pt idx="34">
                  <c:v>3.1</c:v>
                </c:pt>
                <c:pt idx="35">
                  <c:v>4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5.2</c:v>
                </c:pt>
                <c:pt idx="39">
                  <c:v>2</c:v>
                </c:pt>
                <c:pt idx="40">
                  <c:v>3.2</c:v>
                </c:pt>
                <c:pt idx="41">
                  <c:v>2.7</c:v>
                </c:pt>
                <c:pt idx="42">
                  <c:v>1.6</c:v>
                </c:pt>
                <c:pt idx="43">
                  <c:v>0.5</c:v>
                </c:pt>
                <c:pt idx="44">
                  <c:v>0.6</c:v>
                </c:pt>
                <c:pt idx="45">
                  <c:v>2.2000000000000002</c:v>
                </c:pt>
                <c:pt idx="46">
                  <c:v>2.8</c:v>
                </c:pt>
                <c:pt idx="47">
                  <c:v>1.8</c:v>
                </c:pt>
                <c:pt idx="48">
                  <c:v>1.2</c:v>
                </c:pt>
                <c:pt idx="4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2-42F2-B9B0-085B183F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50397568"/>
        <c:axId val="50399104"/>
      </c:barChart>
      <c:catAx>
        <c:axId val="503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50399104"/>
        <c:crosses val="autoZero"/>
        <c:auto val="1"/>
        <c:lblAlgn val="ctr"/>
        <c:lblOffset val="100"/>
        <c:tickMarkSkip val="6"/>
        <c:noMultiLvlLbl val="0"/>
      </c:catAx>
      <c:valAx>
        <c:axId val="50399104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039756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(Base Year = 2011)</a:t>
            </a:r>
          </a:p>
        </c:rich>
      </c:tx>
      <c:layout>
        <c:manualLayout>
          <c:xMode val="edge"/>
          <c:yMode val="edge"/>
          <c:x val="0.370821668124817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34E-2"/>
          <c:y val="0.10254477381503783"/>
          <c:w val="0.89763718771264678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Sheet1!$A$170:$A$272</c:f>
              <c:numCache>
                <c:formatCode>General</c:formatCode>
                <c:ptCount val="9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Sheet1!$B$170:$B$272</c:f>
              <c:numCache>
                <c:formatCode>0.00</c:formatCode>
                <c:ptCount val="91"/>
                <c:pt idx="0">
                  <c:v>84.6</c:v>
                </c:pt>
                <c:pt idx="1">
                  <c:v>82.4</c:v>
                </c:pt>
                <c:pt idx="2">
                  <c:v>85.4</c:v>
                </c:pt>
                <c:pt idx="3">
                  <c:v>82.9</c:v>
                </c:pt>
                <c:pt idx="4">
                  <c:v>84</c:v>
                </c:pt>
                <c:pt idx="5">
                  <c:v>81.8</c:v>
                </c:pt>
                <c:pt idx="6">
                  <c:v>83.5</c:v>
                </c:pt>
                <c:pt idx="7">
                  <c:v>85.8</c:v>
                </c:pt>
                <c:pt idx="8">
                  <c:v>86.2</c:v>
                </c:pt>
                <c:pt idx="9">
                  <c:v>92.7</c:v>
                </c:pt>
                <c:pt idx="10">
                  <c:v>97.4</c:v>
                </c:pt>
                <c:pt idx="11">
                  <c:v>96.9</c:v>
                </c:pt>
                <c:pt idx="12">
                  <c:v>91.5</c:v>
                </c:pt>
                <c:pt idx="13">
                  <c:v>100.6</c:v>
                </c:pt>
                <c:pt idx="14">
                  <c:v>99.4</c:v>
                </c:pt>
                <c:pt idx="15">
                  <c:v>101.7</c:v>
                </c:pt>
                <c:pt idx="16">
                  <c:v>102.8</c:v>
                </c:pt>
                <c:pt idx="17">
                  <c:v>102.3</c:v>
                </c:pt>
                <c:pt idx="18">
                  <c:v>102.2</c:v>
                </c:pt>
                <c:pt idx="19">
                  <c:v>103.2</c:v>
                </c:pt>
                <c:pt idx="20">
                  <c:v>99.5</c:v>
                </c:pt>
                <c:pt idx="21">
                  <c:v>96.2</c:v>
                </c:pt>
                <c:pt idx="22">
                  <c:v>98.9</c:v>
                </c:pt>
                <c:pt idx="23">
                  <c:v>101.8</c:v>
                </c:pt>
                <c:pt idx="24">
                  <c:v>98.8</c:v>
                </c:pt>
                <c:pt idx="25">
                  <c:v>99.8</c:v>
                </c:pt>
                <c:pt idx="26">
                  <c:v>102.1</c:v>
                </c:pt>
                <c:pt idx="27">
                  <c:v>104</c:v>
                </c:pt>
                <c:pt idx="28">
                  <c:v>104.6</c:v>
                </c:pt>
                <c:pt idx="29">
                  <c:v>104</c:v>
                </c:pt>
                <c:pt idx="30">
                  <c:v>109.6</c:v>
                </c:pt>
                <c:pt idx="31">
                  <c:v>112.5</c:v>
                </c:pt>
                <c:pt idx="32">
                  <c:v>110.3</c:v>
                </c:pt>
                <c:pt idx="33">
                  <c:v>110.9</c:v>
                </c:pt>
                <c:pt idx="34">
                  <c:v>112.2</c:v>
                </c:pt>
                <c:pt idx="35">
                  <c:v>108.4</c:v>
                </c:pt>
                <c:pt idx="36">
                  <c:v>112.1</c:v>
                </c:pt>
                <c:pt idx="37">
                  <c:v>110.8</c:v>
                </c:pt>
                <c:pt idx="38">
                  <c:v>112.2</c:v>
                </c:pt>
                <c:pt idx="39">
                  <c:v>108.2</c:v>
                </c:pt>
                <c:pt idx="40">
                  <c:v>109.3</c:v>
                </c:pt>
                <c:pt idx="41">
                  <c:v>110.1</c:v>
                </c:pt>
                <c:pt idx="42">
                  <c:v>107.1</c:v>
                </c:pt>
                <c:pt idx="43">
                  <c:v>105.1</c:v>
                </c:pt>
                <c:pt idx="44">
                  <c:v>100.3</c:v>
                </c:pt>
                <c:pt idx="45">
                  <c:v>94.7</c:v>
                </c:pt>
                <c:pt idx="46">
                  <c:v>90.7</c:v>
                </c:pt>
                <c:pt idx="47">
                  <c:v>92.2</c:v>
                </c:pt>
                <c:pt idx="48">
                  <c:v>90.6</c:v>
                </c:pt>
                <c:pt idx="49">
                  <c:v>94.1</c:v>
                </c:pt>
                <c:pt idx="50">
                  <c:v>95.8</c:v>
                </c:pt>
                <c:pt idx="51">
                  <c:v>99.8</c:v>
                </c:pt>
                <c:pt idx="52">
                  <c:v>100.3</c:v>
                </c:pt>
                <c:pt idx="53">
                  <c:v>99.3</c:v>
                </c:pt>
                <c:pt idx="54">
                  <c:v>93.1</c:v>
                </c:pt>
                <c:pt idx="55">
                  <c:v>92.2</c:v>
                </c:pt>
                <c:pt idx="56">
                  <c:v>88.2</c:v>
                </c:pt>
                <c:pt idx="57">
                  <c:v>81.7</c:v>
                </c:pt>
                <c:pt idx="58">
                  <c:v>82.4</c:v>
                </c:pt>
                <c:pt idx="59">
                  <c:v>83.6</c:v>
                </c:pt>
                <c:pt idx="60">
                  <c:v>83.3</c:v>
                </c:pt>
                <c:pt idx="61">
                  <c:v>85.7</c:v>
                </c:pt>
                <c:pt idx="62">
                  <c:v>87</c:v>
                </c:pt>
                <c:pt idx="63">
                  <c:v>90</c:v>
                </c:pt>
                <c:pt idx="64">
                  <c:v>90.9</c:v>
                </c:pt>
                <c:pt idx="65">
                  <c:v>90.1</c:v>
                </c:pt>
                <c:pt idx="66">
                  <c:v>87.8</c:v>
                </c:pt>
                <c:pt idx="67">
                  <c:v>88.5</c:v>
                </c:pt>
                <c:pt idx="68">
                  <c:v>87.6</c:v>
                </c:pt>
                <c:pt idx="69">
                  <c:v>80.099999999999994</c:v>
                </c:pt>
                <c:pt idx="70">
                  <c:v>82.4</c:v>
                </c:pt>
                <c:pt idx="71">
                  <c:v>83.9</c:v>
                </c:pt>
                <c:pt idx="72">
                  <c:v>80.2</c:v>
                </c:pt>
                <c:pt idx="73">
                  <c:v>84.7</c:v>
                </c:pt>
                <c:pt idx="74">
                  <c:v>83.1</c:v>
                </c:pt>
                <c:pt idx="75">
                  <c:v>86.7</c:v>
                </c:pt>
                <c:pt idx="76">
                  <c:v>90.4</c:v>
                </c:pt>
                <c:pt idx="77">
                  <c:v>88.3</c:v>
                </c:pt>
                <c:pt idx="78">
                  <c:v>84.5</c:v>
                </c:pt>
                <c:pt idx="79">
                  <c:v>84.9</c:v>
                </c:pt>
                <c:pt idx="80">
                  <c:v>83.8</c:v>
                </c:pt>
                <c:pt idx="81">
                  <c:v>79.3</c:v>
                </c:pt>
                <c:pt idx="82">
                  <c:v>80.3</c:v>
                </c:pt>
                <c:pt idx="83">
                  <c:v>80.599999999999994</c:v>
                </c:pt>
                <c:pt idx="84">
                  <c:v>77.5</c:v>
                </c:pt>
                <c:pt idx="85">
                  <c:v>85.2</c:v>
                </c:pt>
                <c:pt idx="86">
                  <c:v>86.1</c:v>
                </c:pt>
                <c:pt idx="87">
                  <c:v>91.2</c:v>
                </c:pt>
                <c:pt idx="88">
                  <c:v>86.9</c:v>
                </c:pt>
                <c:pt idx="89">
                  <c:v>87.3</c:v>
                </c:pt>
                <c:pt idx="90">
                  <c:v>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3-4C57-9EB3-E4229FB964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Sheet1!$A$170:$A$272</c:f>
              <c:numCache>
                <c:formatCode>General</c:formatCode>
                <c:ptCount val="9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Sheet1!$C$170:$C$272</c:f>
              <c:numCache>
                <c:formatCode>0.00</c:formatCode>
                <c:ptCount val="91"/>
                <c:pt idx="0">
                  <c:v>72.8</c:v>
                </c:pt>
                <c:pt idx="1">
                  <c:v>75.099999999999994</c:v>
                </c:pt>
                <c:pt idx="2">
                  <c:v>79.2</c:v>
                </c:pt>
                <c:pt idx="3">
                  <c:v>84.5</c:v>
                </c:pt>
                <c:pt idx="4">
                  <c:v>86.1</c:v>
                </c:pt>
                <c:pt idx="5">
                  <c:v>81.900000000000006</c:v>
                </c:pt>
                <c:pt idx="6">
                  <c:v>82.8</c:v>
                </c:pt>
                <c:pt idx="7">
                  <c:v>85</c:v>
                </c:pt>
                <c:pt idx="8">
                  <c:v>85</c:v>
                </c:pt>
                <c:pt idx="9">
                  <c:v>81.900000000000006</c:v>
                </c:pt>
                <c:pt idx="10">
                  <c:v>80.8</c:v>
                </c:pt>
                <c:pt idx="11">
                  <c:v>84.2</c:v>
                </c:pt>
                <c:pt idx="12">
                  <c:v>92.3</c:v>
                </c:pt>
                <c:pt idx="13">
                  <c:v>95.1</c:v>
                </c:pt>
                <c:pt idx="14">
                  <c:v>100.4</c:v>
                </c:pt>
                <c:pt idx="15">
                  <c:v>104.7</c:v>
                </c:pt>
                <c:pt idx="16">
                  <c:v>100.2</c:v>
                </c:pt>
                <c:pt idx="17">
                  <c:v>97.2</c:v>
                </c:pt>
                <c:pt idx="18">
                  <c:v>100.6</c:v>
                </c:pt>
                <c:pt idx="19">
                  <c:v>101.7</c:v>
                </c:pt>
                <c:pt idx="20">
                  <c:v>99.5</c:v>
                </c:pt>
                <c:pt idx="21">
                  <c:v>103.6</c:v>
                </c:pt>
                <c:pt idx="22">
                  <c:v>104.3</c:v>
                </c:pt>
                <c:pt idx="23">
                  <c:v>100.3</c:v>
                </c:pt>
                <c:pt idx="24">
                  <c:v>104.1</c:v>
                </c:pt>
                <c:pt idx="25">
                  <c:v>106.4</c:v>
                </c:pt>
                <c:pt idx="26">
                  <c:v>107.6</c:v>
                </c:pt>
                <c:pt idx="27">
                  <c:v>104</c:v>
                </c:pt>
                <c:pt idx="28">
                  <c:v>103.4</c:v>
                </c:pt>
                <c:pt idx="29">
                  <c:v>105.1</c:v>
                </c:pt>
                <c:pt idx="30">
                  <c:v>102.2</c:v>
                </c:pt>
                <c:pt idx="31">
                  <c:v>101.8</c:v>
                </c:pt>
                <c:pt idx="32">
                  <c:v>100.1</c:v>
                </c:pt>
                <c:pt idx="33">
                  <c:v>103.4</c:v>
                </c:pt>
                <c:pt idx="34">
                  <c:v>103.8</c:v>
                </c:pt>
                <c:pt idx="35">
                  <c:v>103.9</c:v>
                </c:pt>
                <c:pt idx="36">
                  <c:v>105.3</c:v>
                </c:pt>
                <c:pt idx="37">
                  <c:v>104.4</c:v>
                </c:pt>
                <c:pt idx="38">
                  <c:v>103.3</c:v>
                </c:pt>
                <c:pt idx="39">
                  <c:v>104.2</c:v>
                </c:pt>
                <c:pt idx="40">
                  <c:v>107.6</c:v>
                </c:pt>
                <c:pt idx="41">
                  <c:v>107.1</c:v>
                </c:pt>
                <c:pt idx="42">
                  <c:v>106.6</c:v>
                </c:pt>
                <c:pt idx="43">
                  <c:v>107.1</c:v>
                </c:pt>
                <c:pt idx="44">
                  <c:v>107.6</c:v>
                </c:pt>
                <c:pt idx="45">
                  <c:v>109.9</c:v>
                </c:pt>
                <c:pt idx="46">
                  <c:v>109.7</c:v>
                </c:pt>
                <c:pt idx="47">
                  <c:v>108</c:v>
                </c:pt>
                <c:pt idx="48">
                  <c:v>114.2</c:v>
                </c:pt>
                <c:pt idx="49">
                  <c:v>119.4</c:v>
                </c:pt>
                <c:pt idx="50">
                  <c:v>128.30000000000001</c:v>
                </c:pt>
                <c:pt idx="51">
                  <c:v>131.1</c:v>
                </c:pt>
                <c:pt idx="52">
                  <c:v>127.7</c:v>
                </c:pt>
                <c:pt idx="53">
                  <c:v>129.30000000000001</c:v>
                </c:pt>
                <c:pt idx="54">
                  <c:v>138</c:v>
                </c:pt>
                <c:pt idx="55">
                  <c:v>136.80000000000001</c:v>
                </c:pt>
                <c:pt idx="56">
                  <c:v>134.19999999999999</c:v>
                </c:pt>
                <c:pt idx="57">
                  <c:v>140.30000000000001</c:v>
                </c:pt>
                <c:pt idx="58">
                  <c:v>139.5</c:v>
                </c:pt>
                <c:pt idx="59">
                  <c:v>133.6</c:v>
                </c:pt>
                <c:pt idx="60">
                  <c:v>131.5</c:v>
                </c:pt>
                <c:pt idx="61">
                  <c:v>125.2</c:v>
                </c:pt>
                <c:pt idx="62">
                  <c:v>126.8</c:v>
                </c:pt>
                <c:pt idx="63">
                  <c:v>127.5</c:v>
                </c:pt>
                <c:pt idx="64">
                  <c:v>130.19999999999999</c:v>
                </c:pt>
                <c:pt idx="65">
                  <c:v>127</c:v>
                </c:pt>
                <c:pt idx="66">
                  <c:v>122.3</c:v>
                </c:pt>
                <c:pt idx="67">
                  <c:v>122.6</c:v>
                </c:pt>
                <c:pt idx="68">
                  <c:v>114</c:v>
                </c:pt>
                <c:pt idx="69">
                  <c:v>108.9</c:v>
                </c:pt>
                <c:pt idx="70">
                  <c:v>104.5</c:v>
                </c:pt>
                <c:pt idx="71">
                  <c:v>96</c:v>
                </c:pt>
                <c:pt idx="72">
                  <c:v>103</c:v>
                </c:pt>
                <c:pt idx="73">
                  <c:v>106.5</c:v>
                </c:pt>
                <c:pt idx="74">
                  <c:v>108.6</c:v>
                </c:pt>
                <c:pt idx="75">
                  <c:v>105.9</c:v>
                </c:pt>
                <c:pt idx="76">
                  <c:v>106.1</c:v>
                </c:pt>
                <c:pt idx="77">
                  <c:v>105.1</c:v>
                </c:pt>
                <c:pt idx="78">
                  <c:v>100.2</c:v>
                </c:pt>
                <c:pt idx="79">
                  <c:v>97.4</c:v>
                </c:pt>
                <c:pt idx="80">
                  <c:v>89.1</c:v>
                </c:pt>
                <c:pt idx="81">
                  <c:v>82.5</c:v>
                </c:pt>
                <c:pt idx="82">
                  <c:v>83.7</c:v>
                </c:pt>
                <c:pt idx="83">
                  <c:v>88.5</c:v>
                </c:pt>
                <c:pt idx="84">
                  <c:v>96.1</c:v>
                </c:pt>
                <c:pt idx="85">
                  <c:v>99.2</c:v>
                </c:pt>
                <c:pt idx="86">
                  <c:v>103.1</c:v>
                </c:pt>
                <c:pt idx="87">
                  <c:v>103.9</c:v>
                </c:pt>
                <c:pt idx="88">
                  <c:v>111.4</c:v>
                </c:pt>
                <c:pt idx="89">
                  <c:v>111.1</c:v>
                </c:pt>
                <c:pt idx="90">
                  <c:v>104.1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3-4C57-9EB3-E4229FB964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Upland Cotton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293-4C57-9EB3-E4229FB96495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293-4C57-9EB3-E4229FB96495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293-4C57-9EB3-E4229FB96495}"/>
              </c:ext>
            </c:extLst>
          </c:dPt>
          <c:dPt>
            <c:idx val="5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5-C293-4C57-9EB3-E4229FB96495}"/>
              </c:ext>
            </c:extLst>
          </c:dPt>
          <c:cat>
            <c:numRef>
              <c:f>Sheet1!$A$170:$A$272</c:f>
              <c:numCache>
                <c:formatCode>General</c:formatCode>
                <c:ptCount val="91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Sheet1!$D$170:$D$272</c:f>
              <c:numCache>
                <c:formatCode>0.00</c:formatCode>
                <c:ptCount val="91"/>
                <c:pt idx="0">
                  <c:v>69.071286566316388</c:v>
                </c:pt>
                <c:pt idx="1">
                  <c:v>73.842658335700079</c:v>
                </c:pt>
                <c:pt idx="2">
                  <c:v>73.842658335700079</c:v>
                </c:pt>
                <c:pt idx="3">
                  <c:v>75.77392786140301</c:v>
                </c:pt>
                <c:pt idx="4">
                  <c:v>75.660323771655797</c:v>
                </c:pt>
                <c:pt idx="5">
                  <c:v>77.818801476853167</c:v>
                </c:pt>
                <c:pt idx="6">
                  <c:v>77.818801476853167</c:v>
                </c:pt>
                <c:pt idx="7">
                  <c:v>85.884691848906556</c:v>
                </c:pt>
                <c:pt idx="8">
                  <c:v>84.975859130928711</c:v>
                </c:pt>
                <c:pt idx="9">
                  <c:v>87.815961374609486</c:v>
                </c:pt>
                <c:pt idx="10">
                  <c:v>92.587333143993177</c:v>
                </c:pt>
                <c:pt idx="11">
                  <c:v>92.246520874751496</c:v>
                </c:pt>
                <c:pt idx="12">
                  <c:v>93.268957682476554</c:v>
                </c:pt>
                <c:pt idx="13">
                  <c:v>105.5381993751775</c:v>
                </c:pt>
                <c:pt idx="14">
                  <c:v>95.881851746662875</c:v>
                </c:pt>
                <c:pt idx="15">
                  <c:v>98.494745810849182</c:v>
                </c:pt>
                <c:pt idx="16">
                  <c:v>94.518602669696094</c:v>
                </c:pt>
                <c:pt idx="17">
                  <c:v>94.632206759443321</c:v>
                </c:pt>
                <c:pt idx="18">
                  <c:v>93.723374041465476</c:v>
                </c:pt>
                <c:pt idx="19">
                  <c:v>106.78784436239704</c:v>
                </c:pt>
                <c:pt idx="20">
                  <c:v>106.21982391366089</c:v>
                </c:pt>
                <c:pt idx="21">
                  <c:v>104.7429707469469</c:v>
                </c:pt>
                <c:pt idx="22">
                  <c:v>105.1973871059358</c:v>
                </c:pt>
                <c:pt idx="23">
                  <c:v>100.99403578528828</c:v>
                </c:pt>
                <c:pt idx="24">
                  <c:v>102.35728486225504</c:v>
                </c:pt>
                <c:pt idx="25">
                  <c:v>104.85657483669411</c:v>
                </c:pt>
                <c:pt idx="26">
                  <c:v>102.2436807725078</c:v>
                </c:pt>
                <c:pt idx="27">
                  <c:v>102.69809713149674</c:v>
                </c:pt>
                <c:pt idx="28">
                  <c:v>95.881851746662875</c:v>
                </c:pt>
                <c:pt idx="29">
                  <c:v>87.588753195115018</c:v>
                </c:pt>
                <c:pt idx="30">
                  <c:v>87.020732746378854</c:v>
                </c:pt>
                <c:pt idx="31">
                  <c:v>81.11332007952285</c:v>
                </c:pt>
                <c:pt idx="32">
                  <c:v>80.545299630786687</c:v>
                </c:pt>
                <c:pt idx="33">
                  <c:v>79.295654643567161</c:v>
                </c:pt>
                <c:pt idx="34">
                  <c:v>78.614030105083771</c:v>
                </c:pt>
                <c:pt idx="35">
                  <c:v>81.567736438511773</c:v>
                </c:pt>
                <c:pt idx="36">
                  <c:v>82.817381425731313</c:v>
                </c:pt>
                <c:pt idx="37">
                  <c:v>87.36154501562055</c:v>
                </c:pt>
                <c:pt idx="38">
                  <c:v>88.04316955410394</c:v>
                </c:pt>
                <c:pt idx="39">
                  <c:v>89.065606361829026</c:v>
                </c:pt>
                <c:pt idx="40">
                  <c:v>88.952002272081785</c:v>
                </c:pt>
                <c:pt idx="41">
                  <c:v>90.088043169554098</c:v>
                </c:pt>
                <c:pt idx="42">
                  <c:v>91.905708605509801</c:v>
                </c:pt>
                <c:pt idx="43">
                  <c:v>87.36154501562055</c:v>
                </c:pt>
                <c:pt idx="44">
                  <c:v>84.975859130928697</c:v>
                </c:pt>
                <c:pt idx="45">
                  <c:v>88.383981823345636</c:v>
                </c:pt>
                <c:pt idx="46">
                  <c:v>86.225504118148251</c:v>
                </c:pt>
                <c:pt idx="47">
                  <c:v>87.702357284862259</c:v>
                </c:pt>
                <c:pt idx="48">
                  <c:v>88.04316955410394</c:v>
                </c:pt>
                <c:pt idx="49">
                  <c:v>91.110479977279184</c:v>
                </c:pt>
                <c:pt idx="50">
                  <c:v>92.814541323487632</c:v>
                </c:pt>
                <c:pt idx="51">
                  <c:v>93.950582220959944</c:v>
                </c:pt>
                <c:pt idx="52">
                  <c:v>92.814541323487632</c:v>
                </c:pt>
                <c:pt idx="53">
                  <c:v>95.313831297926711</c:v>
                </c:pt>
                <c:pt idx="54">
                  <c:v>96.222664015904556</c:v>
                </c:pt>
                <c:pt idx="55">
                  <c:v>78.954842374325466</c:v>
                </c:pt>
                <c:pt idx="56">
                  <c:v>78.273217835842075</c:v>
                </c:pt>
                <c:pt idx="57">
                  <c:v>73.274637886963916</c:v>
                </c:pt>
                <c:pt idx="58">
                  <c:v>71.229764271513758</c:v>
                </c:pt>
                <c:pt idx="59">
                  <c:v>69.071286566316388</c:v>
                </c:pt>
                <c:pt idx="60">
                  <c:v>67.140017040613458</c:v>
                </c:pt>
                <c:pt idx="61">
                  <c:v>65.66316387389945</c:v>
                </c:pt>
                <c:pt idx="62">
                  <c:v>69.639307015052538</c:v>
                </c:pt>
                <c:pt idx="63">
                  <c:v>71.116160181766546</c:v>
                </c:pt>
                <c:pt idx="64">
                  <c:v>74.865095143425165</c:v>
                </c:pt>
                <c:pt idx="65">
                  <c:v>75.887531951150237</c:v>
                </c:pt>
                <c:pt idx="66">
                  <c:v>78.727634194830998</c:v>
                </c:pt>
                <c:pt idx="67">
                  <c:v>68.048849758591302</c:v>
                </c:pt>
                <c:pt idx="68">
                  <c:v>68.503266117580225</c:v>
                </c:pt>
                <c:pt idx="69">
                  <c:v>65.776767963646677</c:v>
                </c:pt>
                <c:pt idx="70">
                  <c:v>68.162453848338529</c:v>
                </c:pt>
                <c:pt idx="71">
                  <c:v>69.639307015052538</c:v>
                </c:pt>
                <c:pt idx="72">
                  <c:v>68.503266117580225</c:v>
                </c:pt>
                <c:pt idx="73">
                  <c:v>67.935245668844075</c:v>
                </c:pt>
                <c:pt idx="74">
                  <c:v>66.117580232888372</c:v>
                </c:pt>
                <c:pt idx="75">
                  <c:v>66.685600681624521</c:v>
                </c:pt>
                <c:pt idx="76">
                  <c:v>71.797784720249922</c:v>
                </c:pt>
                <c:pt idx="77">
                  <c:v>76.114740130644691</c:v>
                </c:pt>
                <c:pt idx="78">
                  <c:v>84.635046861687016</c:v>
                </c:pt>
                <c:pt idx="79">
                  <c:v>76.228344220391932</c:v>
                </c:pt>
                <c:pt idx="80">
                  <c:v>76.114740130644691</c:v>
                </c:pt>
                <c:pt idx="81">
                  <c:v>74.865095143425165</c:v>
                </c:pt>
                <c:pt idx="82">
                  <c:v>76.228344220391932</c:v>
                </c:pt>
                <c:pt idx="83">
                  <c:v>76.796364669128081</c:v>
                </c:pt>
                <c:pt idx="84">
                  <c:v>76.228344220391932</c:v>
                </c:pt>
                <c:pt idx="85">
                  <c:v>77.932405566600394</c:v>
                </c:pt>
                <c:pt idx="86">
                  <c:v>78.159613746094848</c:v>
                </c:pt>
                <c:pt idx="87">
                  <c:v>78.273217835842075</c:v>
                </c:pt>
                <c:pt idx="88">
                  <c:v>78.614030105083771</c:v>
                </c:pt>
                <c:pt idx="89">
                  <c:v>79.18205055381992</c:v>
                </c:pt>
                <c:pt idx="90">
                  <c:v>81.11332007952285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93-4C57-9EB3-E4229FB9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08480"/>
        <c:axId val="85510016"/>
        <c:extLst/>
      </c:lineChart>
      <c:catAx>
        <c:axId val="8550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5510016"/>
        <c:crosses val="autoZero"/>
        <c:auto val="1"/>
        <c:lblAlgn val="ctr"/>
        <c:lblOffset val="100"/>
        <c:tickMarkSkip val="6"/>
        <c:noMultiLvlLbl val="0"/>
      </c:catAx>
      <c:valAx>
        <c:axId val="85510016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550848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8"/>
          <c:y val="0.11742415470125059"/>
          <c:w val="0.62838011567998453"/>
          <c:h val="7.00888809353376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88844927645471472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Sheet1!$A$7:$A$20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16F</c:v>
                </c:pt>
                <c:pt idx="12">
                  <c:v>17F</c:v>
                </c:pt>
              </c:strCache>
            </c:strRef>
          </c:cat>
          <c:val>
            <c:numRef>
              <c:f>Sheet1!$B$7:$B$20</c:f>
              <c:numCache>
                <c:formatCode>General</c:formatCode>
                <c:ptCount val="13"/>
                <c:pt idx="0">
                  <c:v>45.071753529680009</c:v>
                </c:pt>
                <c:pt idx="1">
                  <c:v>32.379305221700001</c:v>
                </c:pt>
                <c:pt idx="2">
                  <c:v>48.4115663547</c:v>
                </c:pt>
                <c:pt idx="3">
                  <c:v>72.850965759999937</c:v>
                </c:pt>
                <c:pt idx="4">
                  <c:v>48.204359999999994</c:v>
                </c:pt>
                <c:pt idx="5">
                  <c:v>62.835459</c:v>
                </c:pt>
                <c:pt idx="6">
                  <c:v>103.172521</c:v>
                </c:pt>
                <c:pt idx="7">
                  <c:v>85.820832999999993</c:v>
                </c:pt>
                <c:pt idx="8">
                  <c:v>112.74904000000001</c:v>
                </c:pt>
                <c:pt idx="9">
                  <c:v>82.664090999999999</c:v>
                </c:pt>
                <c:pt idx="10">
                  <c:v>70.568470000000005</c:v>
                </c:pt>
                <c:pt idx="11">
                  <c:v>48.533620999999997</c:v>
                </c:pt>
                <c:pt idx="12">
                  <c:v>50.445955999999995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2-4F13-A310-D20920526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Sheet1!$A$7:$A$20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16F</c:v>
                </c:pt>
                <c:pt idx="12">
                  <c:v>17F</c:v>
                </c:pt>
              </c:strCache>
            </c:strRef>
          </c:cat>
          <c:val>
            <c:numRef>
              <c:f>Sheet1!$C$7:$C$20</c:f>
              <c:numCache>
                <c:formatCode>General</c:formatCode>
                <c:ptCount val="13"/>
                <c:pt idx="0">
                  <c:v>24.395850877819999</c:v>
                </c:pt>
                <c:pt idx="1">
                  <c:v>15.7888440723</c:v>
                </c:pt>
                <c:pt idx="2">
                  <c:v>11.90339674</c:v>
                </c:pt>
                <c:pt idx="3">
                  <c:v>12.24172645</c:v>
                </c:pt>
                <c:pt idx="4">
                  <c:v>12.176503</c:v>
                </c:pt>
                <c:pt idx="5">
                  <c:v>12.391296000000001</c:v>
                </c:pt>
                <c:pt idx="6">
                  <c:v>10.420529999999999</c:v>
                </c:pt>
                <c:pt idx="7">
                  <c:v>10.635118</c:v>
                </c:pt>
                <c:pt idx="8">
                  <c:v>11.003795999999999</c:v>
                </c:pt>
                <c:pt idx="9">
                  <c:v>9.766845</c:v>
                </c:pt>
                <c:pt idx="10">
                  <c:v>10.804486000000001</c:v>
                </c:pt>
                <c:pt idx="11">
                  <c:v>12.979677000000001</c:v>
                </c:pt>
                <c:pt idx="12">
                  <c:v>12.957280000000001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2-4F13-A310-D20920526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1741184"/>
        <c:axId val="9176755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Sheet1!$A$7:$A$20</c15:sqref>
                        </c15:formulaRef>
                      </c:ext>
                    </c:extLst>
                    <c:strCache>
                      <c:ptCount val="13"/>
                      <c:pt idx="0">
                        <c:v>05</c:v>
                      </c:pt>
                      <c:pt idx="1">
                        <c:v>06</c:v>
                      </c:pt>
                      <c:pt idx="2">
                        <c:v>07</c:v>
                      </c:pt>
                      <c:pt idx="3">
                        <c:v>08</c:v>
                      </c:pt>
                      <c:pt idx="4">
                        <c:v>09</c:v>
                      </c:pt>
                      <c:pt idx="5">
                        <c:v>10</c:v>
                      </c:pt>
                      <c:pt idx="6">
                        <c:v>11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14</c:v>
                      </c:pt>
                      <c:pt idx="10">
                        <c:v>15</c:v>
                      </c:pt>
                      <c:pt idx="11">
                        <c:v>16F</c:v>
                      </c:pt>
                      <c:pt idx="12">
                        <c:v>17F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Sheet1!$D$7:$D$20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A72-4F13-A310-D20920526DD3}"/>
                  </c:ext>
                </c:extLst>
              </c15:ser>
            </c15:filteredBarSeries>
          </c:ext>
        </c:extLst>
      </c:barChart>
      <c:catAx>
        <c:axId val="917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176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76755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74118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8"/>
          <c:w val="0.51089518891194696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34E-2"/>
          <c:y val="0.10157067866516686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Sheet1!$A$2:$A$339</c:f>
              <c:numCache>
                <c:formatCode>m/d/yyyy</c:formatCode>
                <c:ptCount val="338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</c:numCache>
            </c:numRef>
          </c:cat>
          <c:val>
            <c:numRef>
              <c:f>Sheet1!$B$2:$B$339</c:f>
              <c:numCache>
                <c:formatCode>General</c:formatCode>
                <c:ptCount val="338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  <c:pt idx="195">
                  <c:v>60.58</c:v>
                </c:pt>
                <c:pt idx="196">
                  <c:v>60.57</c:v>
                </c:pt>
                <c:pt idx="197">
                  <c:v>60.51</c:v>
                </c:pt>
                <c:pt idx="198">
                  <c:v>60.48</c:v>
                </c:pt>
                <c:pt idx="199">
                  <c:v>61.57</c:v>
                </c:pt>
                <c:pt idx="200">
                  <c:v>61.75</c:v>
                </c:pt>
                <c:pt idx="201">
                  <c:v>60.86</c:v>
                </c:pt>
                <c:pt idx="202">
                  <c:v>61.33</c:v>
                </c:pt>
                <c:pt idx="203">
                  <c:v>61.34</c:v>
                </c:pt>
                <c:pt idx="204">
                  <c:v>62.45</c:v>
                </c:pt>
                <c:pt idx="205">
                  <c:v>62.54</c:v>
                </c:pt>
                <c:pt idx="206">
                  <c:v>63.94</c:v>
                </c:pt>
                <c:pt idx="207">
                  <c:v>63.85</c:v>
                </c:pt>
                <c:pt idx="208">
                  <c:v>63.55</c:v>
                </c:pt>
                <c:pt idx="209">
                  <c:v>63</c:v>
                </c:pt>
                <c:pt idx="210">
                  <c:v>62.67</c:v>
                </c:pt>
                <c:pt idx="211">
                  <c:v>63.91</c:v>
                </c:pt>
                <c:pt idx="212">
                  <c:v>65.540000000000006</c:v>
                </c:pt>
                <c:pt idx="213">
                  <c:v>65.84</c:v>
                </c:pt>
                <c:pt idx="214">
                  <c:v>65.959999999999994</c:v>
                </c:pt>
                <c:pt idx="215">
                  <c:v>65.3</c:v>
                </c:pt>
                <c:pt idx="216">
                  <c:v>65.069999999999993</c:v>
                </c:pt>
                <c:pt idx="217">
                  <c:v>64.08</c:v>
                </c:pt>
                <c:pt idx="218">
                  <c:v>63.91</c:v>
                </c:pt>
                <c:pt idx="219">
                  <c:v>63.62</c:v>
                </c:pt>
                <c:pt idx="220">
                  <c:v>64.930000000000007</c:v>
                </c:pt>
                <c:pt idx="221">
                  <c:v>65.92</c:v>
                </c:pt>
                <c:pt idx="222">
                  <c:v>65.989999999999995</c:v>
                </c:pt>
                <c:pt idx="223">
                  <c:v>64.39</c:v>
                </c:pt>
                <c:pt idx="224">
                  <c:v>64.53</c:v>
                </c:pt>
                <c:pt idx="225">
                  <c:v>65.42</c:v>
                </c:pt>
                <c:pt idx="226">
                  <c:v>64.42</c:v>
                </c:pt>
                <c:pt idx="227">
                  <c:v>64.38</c:v>
                </c:pt>
                <c:pt idx="228">
                  <c:v>65.86</c:v>
                </c:pt>
                <c:pt idx="229">
                  <c:v>65.849999999999994</c:v>
                </c:pt>
                <c:pt idx="230">
                  <c:v>64.17</c:v>
                </c:pt>
                <c:pt idx="231">
                  <c:v>64.989999999999995</c:v>
                </c:pt>
                <c:pt idx="232">
                  <c:v>65.209999999999994</c:v>
                </c:pt>
                <c:pt idx="233">
                  <c:v>65.3</c:v>
                </c:pt>
                <c:pt idx="234">
                  <c:v>65.150000000000006</c:v>
                </c:pt>
                <c:pt idx="235">
                  <c:v>65.81</c:v>
                </c:pt>
                <c:pt idx="236">
                  <c:v>67.78</c:v>
                </c:pt>
                <c:pt idx="237">
                  <c:v>70.78</c:v>
                </c:pt>
                <c:pt idx="238">
                  <c:v>73.150000000000006</c:v>
                </c:pt>
                <c:pt idx="239">
                  <c:v>73.87</c:v>
                </c:pt>
                <c:pt idx="240">
                  <c:v>74.28</c:v>
                </c:pt>
                <c:pt idx="241">
                  <c:v>73.95</c:v>
                </c:pt>
                <c:pt idx="242">
                  <c:v>73.27</c:v>
                </c:pt>
                <c:pt idx="243">
                  <c:v>72.349999999999994</c:v>
                </c:pt>
                <c:pt idx="244">
                  <c:v>72.97</c:v>
                </c:pt>
                <c:pt idx="245">
                  <c:v>72.680000000000007</c:v>
                </c:pt>
                <c:pt idx="246">
                  <c:v>72.290000000000006</c:v>
                </c:pt>
                <c:pt idx="247">
                  <c:v>73.95</c:v>
                </c:pt>
                <c:pt idx="248">
                  <c:v>73.55</c:v>
                </c:pt>
                <c:pt idx="249">
                  <c:v>73.040000000000006</c:v>
                </c:pt>
                <c:pt idx="250">
                  <c:v>74.040000000000006</c:v>
                </c:pt>
                <c:pt idx="251">
                  <c:v>74.38</c:v>
                </c:pt>
                <c:pt idx="252">
                  <c:v>73.98</c:v>
                </c:pt>
                <c:pt idx="253">
                  <c:v>74.290000000000006</c:v>
                </c:pt>
                <c:pt idx="254">
                  <c:v>75.83</c:v>
                </c:pt>
                <c:pt idx="255">
                  <c:v>76.739999999999995</c:v>
                </c:pt>
                <c:pt idx="256">
                  <c:v>76.05</c:v>
                </c:pt>
                <c:pt idx="257">
                  <c:v>73.05</c:v>
                </c:pt>
                <c:pt idx="258">
                  <c:v>71.44</c:v>
                </c:pt>
                <c:pt idx="259">
                  <c:v>71.86</c:v>
                </c:pt>
                <c:pt idx="260">
                  <c:v>70.650000000000006</c:v>
                </c:pt>
                <c:pt idx="261">
                  <c:v>68.86</c:v>
                </c:pt>
                <c:pt idx="262">
                  <c:v>68.599999999999994</c:v>
                </c:pt>
                <c:pt idx="263">
                  <c:v>68.81</c:v>
                </c:pt>
                <c:pt idx="264">
                  <c:v>69.010000000000005</c:v>
                </c:pt>
                <c:pt idx="265">
                  <c:v>68.03</c:v>
                </c:pt>
                <c:pt idx="266">
                  <c:v>68.28</c:v>
                </c:pt>
                <c:pt idx="267">
                  <c:v>68.44</c:v>
                </c:pt>
                <c:pt idx="268">
                  <c:v>67.790000000000006</c:v>
                </c:pt>
                <c:pt idx="269">
                  <c:v>68.040000000000006</c:v>
                </c:pt>
                <c:pt idx="270">
                  <c:v>68.03</c:v>
                </c:pt>
                <c:pt idx="271">
                  <c:v>66.95</c:v>
                </c:pt>
                <c:pt idx="272">
                  <c:v>66.290000000000006</c:v>
                </c:pt>
                <c:pt idx="273">
                  <c:v>65.58</c:v>
                </c:pt>
                <c:pt idx="274">
                  <c:v>68.180000000000007</c:v>
                </c:pt>
                <c:pt idx="275">
                  <c:v>67.790000000000006</c:v>
                </c:pt>
                <c:pt idx="276">
                  <c:v>69.239999999999995</c:v>
                </c:pt>
                <c:pt idx="277">
                  <c:v>69.540000000000006</c:v>
                </c:pt>
                <c:pt idx="278">
                  <c:v>69.290000000000006</c:v>
                </c:pt>
                <c:pt idx="279">
                  <c:v>69.08</c:v>
                </c:pt>
                <c:pt idx="280">
                  <c:v>66.69</c:v>
                </c:pt>
                <c:pt idx="281">
                  <c:v>66.900000000000006</c:v>
                </c:pt>
                <c:pt idx="282">
                  <c:v>67.53</c:v>
                </c:pt>
                <c:pt idx="283">
                  <c:v>67.72</c:v>
                </c:pt>
                <c:pt idx="284">
                  <c:v>67.28</c:v>
                </c:pt>
                <c:pt idx="285">
                  <c:v>68.5</c:v>
                </c:pt>
                <c:pt idx="286">
                  <c:v>70.8</c:v>
                </c:pt>
                <c:pt idx="287">
                  <c:v>71.62</c:v>
                </c:pt>
                <c:pt idx="288">
                  <c:v>71.709999999999994</c:v>
                </c:pt>
                <c:pt idx="289">
                  <c:v>70.069999999999993</c:v>
                </c:pt>
                <c:pt idx="290">
                  <c:v>70.08</c:v>
                </c:pt>
                <c:pt idx="291">
                  <c:v>69.739999999999995</c:v>
                </c:pt>
                <c:pt idx="292">
                  <c:v>68.48</c:v>
                </c:pt>
                <c:pt idx="293">
                  <c:v>67.73</c:v>
                </c:pt>
                <c:pt idx="294">
                  <c:v>68.08</c:v>
                </c:pt>
                <c:pt idx="295">
                  <c:v>68.52</c:v>
                </c:pt>
                <c:pt idx="296">
                  <c:v>69.67</c:v>
                </c:pt>
                <c:pt idx="297">
                  <c:v>67.819999999999993</c:v>
                </c:pt>
                <c:pt idx="298">
                  <c:v>67.5</c:v>
                </c:pt>
                <c:pt idx="299">
                  <c:v>66.98</c:v>
                </c:pt>
                <c:pt idx="300">
                  <c:v>67.36</c:v>
                </c:pt>
                <c:pt idx="301">
                  <c:v>67.14</c:v>
                </c:pt>
                <c:pt idx="302">
                  <c:v>68.97</c:v>
                </c:pt>
                <c:pt idx="303">
                  <c:v>69.31</c:v>
                </c:pt>
                <c:pt idx="304">
                  <c:v>70.569999999999993</c:v>
                </c:pt>
                <c:pt idx="305">
                  <c:v>71.19</c:v>
                </c:pt>
                <c:pt idx="306">
                  <c:v>71.150000000000006</c:v>
                </c:pt>
                <c:pt idx="307">
                  <c:v>71.099999999999994</c:v>
                </c:pt>
                <c:pt idx="308">
                  <c:v>69.8</c:v>
                </c:pt>
                <c:pt idx="309">
                  <c:v>69.069999999999993</c:v>
                </c:pt>
                <c:pt idx="310">
                  <c:v>68.77</c:v>
                </c:pt>
                <c:pt idx="311">
                  <c:v>68.489999999999995</c:v>
                </c:pt>
                <c:pt idx="312">
                  <c:v>69.260000000000005</c:v>
                </c:pt>
                <c:pt idx="313">
                  <c:v>69.760000000000005</c:v>
                </c:pt>
                <c:pt idx="314">
                  <c:v>70.819999999999993</c:v>
                </c:pt>
                <c:pt idx="315">
                  <c:v>68.86</c:v>
                </c:pt>
                <c:pt idx="316">
                  <c:v>68.2</c:v>
                </c:pt>
                <c:pt idx="317">
                  <c:v>68.599999999999994</c:v>
                </c:pt>
                <c:pt idx="318">
                  <c:v>68.069999999999993</c:v>
                </c:pt>
                <c:pt idx="319">
                  <c:v>68.53</c:v>
                </c:pt>
                <c:pt idx="320">
                  <c:v>68.45</c:v>
                </c:pt>
                <c:pt idx="321">
                  <c:v>68.75</c:v>
                </c:pt>
                <c:pt idx="322">
                  <c:v>68.290000000000006</c:v>
                </c:pt>
                <c:pt idx="323">
                  <c:v>69.2</c:v>
                </c:pt>
                <c:pt idx="324">
                  <c:v>68.44</c:v>
                </c:pt>
                <c:pt idx="325">
                  <c:v>68.900000000000006</c:v>
                </c:pt>
                <c:pt idx="326">
                  <c:v>70.69</c:v>
                </c:pt>
                <c:pt idx="327">
                  <c:v>72.13</c:v>
                </c:pt>
                <c:pt idx="328">
                  <c:v>73.38</c:v>
                </c:pt>
                <c:pt idx="329">
                  <c:v>73.400000000000006</c:v>
                </c:pt>
                <c:pt idx="330">
                  <c:v>73.599999999999994</c:v>
                </c:pt>
                <c:pt idx="331">
                  <c:v>73.72</c:v>
                </c:pt>
                <c:pt idx="332">
                  <c:v>73.08</c:v>
                </c:pt>
                <c:pt idx="333">
                  <c:v>72.650000000000006</c:v>
                </c:pt>
                <c:pt idx="334">
                  <c:v>73.27</c:v>
                </c:pt>
                <c:pt idx="335">
                  <c:v>72.38</c:v>
                </c:pt>
                <c:pt idx="336">
                  <c:v>72.459999999999994</c:v>
                </c:pt>
                <c:pt idx="337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E-4A2E-B06B-DDB80270E3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Sheet1!$C$2:$C$339</c:f>
              <c:numCache>
                <c:formatCode>General</c:formatCode>
                <c:ptCount val="338"/>
                <c:pt idx="0">
                  <c:v>72.569999999999993</c:v>
                </c:pt>
                <c:pt idx="1">
                  <c:v>72.849999999999994</c:v>
                </c:pt>
                <c:pt idx="2">
                  <c:v>72.94</c:v>
                </c:pt>
                <c:pt idx="3">
                  <c:v>73.75</c:v>
                </c:pt>
                <c:pt idx="4">
                  <c:v>73.989999999999995</c:v>
                </c:pt>
                <c:pt idx="5">
                  <c:v>74.150000000000006</c:v>
                </c:pt>
                <c:pt idx="6">
                  <c:v>71.8</c:v>
                </c:pt>
                <c:pt idx="7">
                  <c:v>71.150000000000006</c:v>
                </c:pt>
                <c:pt idx="8">
                  <c:v>71.510000000000005</c:v>
                </c:pt>
                <c:pt idx="9">
                  <c:v>70.53</c:v>
                </c:pt>
                <c:pt idx="10">
                  <c:v>68.790000000000006</c:v>
                </c:pt>
                <c:pt idx="11">
                  <c:v>68.13</c:v>
                </c:pt>
                <c:pt idx="12">
                  <c:v>68.39</c:v>
                </c:pt>
                <c:pt idx="13">
                  <c:v>68.569999999999993</c:v>
                </c:pt>
                <c:pt idx="14">
                  <c:v>67.959999999999994</c:v>
                </c:pt>
                <c:pt idx="15">
                  <c:v>68.53</c:v>
                </c:pt>
                <c:pt idx="16">
                  <c:v>68.62</c:v>
                </c:pt>
                <c:pt idx="17">
                  <c:v>67.8</c:v>
                </c:pt>
                <c:pt idx="18">
                  <c:v>67.61</c:v>
                </c:pt>
                <c:pt idx="19">
                  <c:v>67.83</c:v>
                </c:pt>
                <c:pt idx="20">
                  <c:v>67.08</c:v>
                </c:pt>
                <c:pt idx="21">
                  <c:v>66.180000000000007</c:v>
                </c:pt>
                <c:pt idx="22">
                  <c:v>65.680000000000007</c:v>
                </c:pt>
                <c:pt idx="23">
                  <c:v>67.58</c:v>
                </c:pt>
                <c:pt idx="24">
                  <c:v>67.55</c:v>
                </c:pt>
                <c:pt idx="25">
                  <c:v>68.900000000000006</c:v>
                </c:pt>
                <c:pt idx="26">
                  <c:v>69</c:v>
                </c:pt>
                <c:pt idx="27">
                  <c:v>69.38</c:v>
                </c:pt>
                <c:pt idx="28">
                  <c:v>69.180000000000007</c:v>
                </c:pt>
                <c:pt idx="29">
                  <c:v>67.23</c:v>
                </c:pt>
                <c:pt idx="30">
                  <c:v>67.28</c:v>
                </c:pt>
                <c:pt idx="31">
                  <c:v>67.989999999999995</c:v>
                </c:pt>
                <c:pt idx="32">
                  <c:v>68.319999999999993</c:v>
                </c:pt>
                <c:pt idx="33">
                  <c:v>67.97</c:v>
                </c:pt>
                <c:pt idx="34">
                  <c:v>68.95</c:v>
                </c:pt>
                <c:pt idx="35">
                  <c:v>70.430000000000007</c:v>
                </c:pt>
                <c:pt idx="36">
                  <c:v>71.45</c:v>
                </c:pt>
                <c:pt idx="37">
                  <c:v>71.319999999999993</c:v>
                </c:pt>
                <c:pt idx="38">
                  <c:v>70.849999999999994</c:v>
                </c:pt>
                <c:pt idx="39">
                  <c:v>70.540000000000006</c:v>
                </c:pt>
                <c:pt idx="40">
                  <c:v>70.34</c:v>
                </c:pt>
                <c:pt idx="41">
                  <c:v>69.37</c:v>
                </c:pt>
                <c:pt idx="42">
                  <c:v>68.73</c:v>
                </c:pt>
                <c:pt idx="43">
                  <c:v>68.89</c:v>
                </c:pt>
                <c:pt idx="44">
                  <c:v>69.37</c:v>
                </c:pt>
                <c:pt idx="45">
                  <c:v>70.040000000000006</c:v>
                </c:pt>
                <c:pt idx="46">
                  <c:v>68.92</c:v>
                </c:pt>
                <c:pt idx="47">
                  <c:v>68.540000000000006</c:v>
                </c:pt>
                <c:pt idx="48">
                  <c:v>68.09</c:v>
                </c:pt>
                <c:pt idx="49">
                  <c:v>68.55</c:v>
                </c:pt>
                <c:pt idx="50">
                  <c:v>68.17</c:v>
                </c:pt>
                <c:pt idx="51">
                  <c:v>69.53</c:v>
                </c:pt>
                <c:pt idx="52">
                  <c:v>69.77</c:v>
                </c:pt>
                <c:pt idx="53">
                  <c:v>70.739999999999995</c:v>
                </c:pt>
                <c:pt idx="54">
                  <c:v>71.06</c:v>
                </c:pt>
                <c:pt idx="55">
                  <c:v>70.88</c:v>
                </c:pt>
                <c:pt idx="56">
                  <c:v>70.95</c:v>
                </c:pt>
                <c:pt idx="57">
                  <c:v>69.77</c:v>
                </c:pt>
                <c:pt idx="58">
                  <c:v>69.08</c:v>
                </c:pt>
                <c:pt idx="59">
                  <c:v>68.86</c:v>
                </c:pt>
                <c:pt idx="60">
                  <c:v>68.69</c:v>
                </c:pt>
                <c:pt idx="61">
                  <c:v>69.23</c:v>
                </c:pt>
                <c:pt idx="62">
                  <c:v>69.489999999999995</c:v>
                </c:pt>
                <c:pt idx="63">
                  <c:v>69.900000000000006</c:v>
                </c:pt>
                <c:pt idx="64">
                  <c:v>69.16</c:v>
                </c:pt>
                <c:pt idx="65">
                  <c:v>68.599999999999994</c:v>
                </c:pt>
                <c:pt idx="66">
                  <c:v>68.900000000000006</c:v>
                </c:pt>
                <c:pt idx="67">
                  <c:v>68.650000000000006</c:v>
                </c:pt>
                <c:pt idx="68">
                  <c:v>68.739999999999995</c:v>
                </c:pt>
                <c:pt idx="69">
                  <c:v>69</c:v>
                </c:pt>
                <c:pt idx="70">
                  <c:v>69.430000000000007</c:v>
                </c:pt>
                <c:pt idx="71">
                  <c:v>68.709999999999994</c:v>
                </c:pt>
                <c:pt idx="72">
                  <c:v>69.5</c:v>
                </c:pt>
                <c:pt idx="73">
                  <c:v>68.87</c:v>
                </c:pt>
                <c:pt idx="74">
                  <c:v>69.08</c:v>
                </c:pt>
                <c:pt idx="75">
                  <c:v>70.09</c:v>
                </c:pt>
                <c:pt idx="76">
                  <c:v>70.56</c:v>
                </c:pt>
                <c:pt idx="77">
                  <c:v>70.91</c:v>
                </c:pt>
                <c:pt idx="78">
                  <c:v>70.78</c:v>
                </c:pt>
                <c:pt idx="79">
                  <c:v>70.69</c:v>
                </c:pt>
                <c:pt idx="80">
                  <c:v>70.709999999999994</c:v>
                </c:pt>
                <c:pt idx="81">
                  <c:v>70.37</c:v>
                </c:pt>
                <c:pt idx="82">
                  <c:v>70.22</c:v>
                </c:pt>
                <c:pt idx="83">
                  <c:v>70.42</c:v>
                </c:pt>
                <c:pt idx="84">
                  <c:v>69.67</c:v>
                </c:pt>
                <c:pt idx="85">
                  <c:v>69.900000000000006</c:v>
                </c:pt>
                <c:pt idx="86">
                  <c:v>69.5</c:v>
                </c:pt>
                <c:pt idx="87">
                  <c:v>69.930000000000007</c:v>
                </c:pt>
                <c:pt idx="88">
                  <c:v>69.599999999999994</c:v>
                </c:pt>
                <c:pt idx="89">
                  <c:v>69.959999999999994</c:v>
                </c:pt>
                <c:pt idx="90">
                  <c:v>69.75</c:v>
                </c:pt>
                <c:pt idx="91">
                  <c:v>69.88</c:v>
                </c:pt>
                <c:pt idx="92">
                  <c:v>69.349999999999994</c:v>
                </c:pt>
                <c:pt idx="93">
                  <c:v>69.599999999999994</c:v>
                </c:pt>
                <c:pt idx="94">
                  <c:v>69.89</c:v>
                </c:pt>
                <c:pt idx="95">
                  <c:v>69.25</c:v>
                </c:pt>
                <c:pt idx="96">
                  <c:v>69.72</c:v>
                </c:pt>
                <c:pt idx="97">
                  <c:v>69.5</c:v>
                </c:pt>
                <c:pt idx="98">
                  <c:v>68.849999999999994</c:v>
                </c:pt>
                <c:pt idx="99">
                  <c:v>68.63</c:v>
                </c:pt>
                <c:pt idx="100">
                  <c:v>69.13</c:v>
                </c:pt>
                <c:pt idx="101">
                  <c:v>69.25</c:v>
                </c:pt>
                <c:pt idx="102">
                  <c:v>68.97</c:v>
                </c:pt>
                <c:pt idx="103">
                  <c:v>68.86</c:v>
                </c:pt>
                <c:pt idx="104">
                  <c:v>68.95</c:v>
                </c:pt>
                <c:pt idx="105">
                  <c:v>69.510000000000005</c:v>
                </c:pt>
                <c:pt idx="106">
                  <c:v>69.540000000000006</c:v>
                </c:pt>
                <c:pt idx="107">
                  <c:v>70.37</c:v>
                </c:pt>
                <c:pt idx="108">
                  <c:v>71.59</c:v>
                </c:pt>
                <c:pt idx="109">
                  <c:v>71.47</c:v>
                </c:pt>
                <c:pt idx="110">
                  <c:v>71.569999999999993</c:v>
                </c:pt>
                <c:pt idx="111">
                  <c:v>70.84</c:v>
                </c:pt>
                <c:pt idx="112">
                  <c:v>71.28</c:v>
                </c:pt>
                <c:pt idx="113">
                  <c:v>71.36</c:v>
                </c:pt>
                <c:pt idx="114">
                  <c:v>71.099999999999994</c:v>
                </c:pt>
                <c:pt idx="115">
                  <c:v>70.900000000000006</c:v>
                </c:pt>
                <c:pt idx="116">
                  <c:v>70.81</c:v>
                </c:pt>
                <c:pt idx="117">
                  <c:v>70.98</c:v>
                </c:pt>
                <c:pt idx="118">
                  <c:v>71.13</c:v>
                </c:pt>
                <c:pt idx="119">
                  <c:v>71.19</c:v>
                </c:pt>
                <c:pt idx="120">
                  <c:v>71.92</c:v>
                </c:pt>
                <c:pt idx="121">
                  <c:v>71.62</c:v>
                </c:pt>
                <c:pt idx="122">
                  <c:v>71.63</c:v>
                </c:pt>
                <c:pt idx="123">
                  <c:v>71.459999999999994</c:v>
                </c:pt>
                <c:pt idx="124">
                  <c:v>71.790000000000006</c:v>
                </c:pt>
                <c:pt idx="125">
                  <c:v>71.59</c:v>
                </c:pt>
                <c:pt idx="126">
                  <c:v>71.83</c:v>
                </c:pt>
                <c:pt idx="127">
                  <c:v>72.39</c:v>
                </c:pt>
                <c:pt idx="128">
                  <c:v>73.59</c:v>
                </c:pt>
                <c:pt idx="129">
                  <c:v>73.989999999999995</c:v>
                </c:pt>
                <c:pt idx="130">
                  <c:v>73.94</c:v>
                </c:pt>
                <c:pt idx="131">
                  <c:v>74</c:v>
                </c:pt>
                <c:pt idx="132">
                  <c:v>73.98</c:v>
                </c:pt>
                <c:pt idx="133">
                  <c:v>74.16</c:v>
                </c:pt>
                <c:pt idx="134">
                  <c:v>74.099999999999994</c:v>
                </c:pt>
                <c:pt idx="135">
                  <c:v>74.5</c:v>
                </c:pt>
                <c:pt idx="136">
                  <c:v>74.489999999999995</c:v>
                </c:pt>
                <c:pt idx="137">
                  <c:v>74.569999999999993</c:v>
                </c:pt>
                <c:pt idx="138">
                  <c:v>74.33</c:v>
                </c:pt>
                <c:pt idx="139">
                  <c:v>73.760000000000005</c:v>
                </c:pt>
                <c:pt idx="140">
                  <c:v>74.19</c:v>
                </c:pt>
                <c:pt idx="141">
                  <c:v>73.75</c:v>
                </c:pt>
                <c:pt idx="142">
                  <c:v>73.89</c:v>
                </c:pt>
                <c:pt idx="143">
                  <c:v>73.98</c:v>
                </c:pt>
                <c:pt idx="144">
                  <c:v>74.150000000000006</c:v>
                </c:pt>
                <c:pt idx="145">
                  <c:v>74.38</c:v>
                </c:pt>
                <c:pt idx="146">
                  <c:v>74.900000000000006</c:v>
                </c:pt>
                <c:pt idx="147">
                  <c:v>74.75</c:v>
                </c:pt>
                <c:pt idx="148">
                  <c:v>74.94</c:v>
                </c:pt>
                <c:pt idx="149">
                  <c:v>75.44</c:v>
                </c:pt>
                <c:pt idx="150">
                  <c:v>75.28</c:v>
                </c:pt>
                <c:pt idx="151">
                  <c:v>75.45</c:v>
                </c:pt>
                <c:pt idx="152">
                  <c:v>75.489999999999995</c:v>
                </c:pt>
                <c:pt idx="153">
                  <c:v>75.290000000000006</c:v>
                </c:pt>
                <c:pt idx="154">
                  <c:v>74.98</c:v>
                </c:pt>
                <c:pt idx="155">
                  <c:v>75.03</c:v>
                </c:pt>
                <c:pt idx="156">
                  <c:v>75.349999999999994</c:v>
                </c:pt>
                <c:pt idx="157">
                  <c:v>75.459999999999994</c:v>
                </c:pt>
                <c:pt idx="158">
                  <c:v>75.63</c:v>
                </c:pt>
                <c:pt idx="159">
                  <c:v>75.67</c:v>
                </c:pt>
                <c:pt idx="160">
                  <c:v>74.88</c:v>
                </c:pt>
                <c:pt idx="161">
                  <c:v>75.16</c:v>
                </c:pt>
                <c:pt idx="162">
                  <c:v>75.489999999999995</c:v>
                </c:pt>
                <c:pt idx="163">
                  <c:v>75.489999999999995</c:v>
                </c:pt>
                <c:pt idx="164">
                  <c:v>75.02</c:v>
                </c:pt>
                <c:pt idx="165">
                  <c:v>74.89</c:v>
                </c:pt>
                <c:pt idx="166">
                  <c:v>74.099999999999994</c:v>
                </c:pt>
                <c:pt idx="167">
                  <c:v>73.69</c:v>
                </c:pt>
                <c:pt idx="168">
                  <c:v>74.09</c:v>
                </c:pt>
                <c:pt idx="169">
                  <c:v>73.48</c:v>
                </c:pt>
                <c:pt idx="170">
                  <c:v>72.989999999999995</c:v>
                </c:pt>
                <c:pt idx="171">
                  <c:v>73.39</c:v>
                </c:pt>
                <c:pt idx="172">
                  <c:v>73.27</c:v>
                </c:pt>
                <c:pt idx="173">
                  <c:v>72.290000000000006</c:v>
                </c:pt>
                <c:pt idx="174">
                  <c:v>73.239999999999995</c:v>
                </c:pt>
                <c:pt idx="175">
                  <c:v>73.36</c:v>
                </c:pt>
                <c:pt idx="176">
                  <c:v>73.2</c:v>
                </c:pt>
                <c:pt idx="177">
                  <c:v>73.42</c:v>
                </c:pt>
                <c:pt idx="178">
                  <c:v>74.239999999999995</c:v>
                </c:pt>
                <c:pt idx="179">
                  <c:v>74.41</c:v>
                </c:pt>
                <c:pt idx="180">
                  <c:v>74.459999999999994</c:v>
                </c:pt>
                <c:pt idx="181">
                  <c:v>74.86</c:v>
                </c:pt>
                <c:pt idx="182">
                  <c:v>74.959999999999994</c:v>
                </c:pt>
                <c:pt idx="183">
                  <c:v>74.95</c:v>
                </c:pt>
                <c:pt idx="184">
                  <c:v>75</c:v>
                </c:pt>
                <c:pt idx="185">
                  <c:v>75</c:v>
                </c:pt>
                <c:pt idx="186">
                  <c:v>74.3</c:v>
                </c:pt>
                <c:pt idx="187">
                  <c:v>74.62</c:v>
                </c:pt>
                <c:pt idx="188">
                  <c:v>74.8</c:v>
                </c:pt>
                <c:pt idx="189">
                  <c:v>74.930000000000007</c:v>
                </c:pt>
                <c:pt idx="190">
                  <c:v>74.53</c:v>
                </c:pt>
                <c:pt idx="191">
                  <c:v>74.75</c:v>
                </c:pt>
                <c:pt idx="192">
                  <c:v>74.12</c:v>
                </c:pt>
                <c:pt idx="193">
                  <c:v>73.33</c:v>
                </c:pt>
                <c:pt idx="194">
                  <c:v>73.040000000000006</c:v>
                </c:pt>
                <c:pt idx="195">
                  <c:v>72.33</c:v>
                </c:pt>
                <c:pt idx="196">
                  <c:v>72.53</c:v>
                </c:pt>
                <c:pt idx="197">
                  <c:v>73.72</c:v>
                </c:pt>
                <c:pt idx="198">
                  <c:v>75.06</c:v>
                </c:pt>
                <c:pt idx="199">
                  <c:v>74.34</c:v>
                </c:pt>
                <c:pt idx="200">
                  <c:v>74.459999999999994</c:v>
                </c:pt>
                <c:pt idx="201">
                  <c:v>73.64</c:v>
                </c:pt>
                <c:pt idx="202">
                  <c:v>73.45</c:v>
                </c:pt>
                <c:pt idx="203">
                  <c:v>73.010000000000005</c:v>
                </c:pt>
                <c:pt idx="204">
                  <c:v>72.37</c:v>
                </c:pt>
                <c:pt idx="205">
                  <c:v>73.08</c:v>
                </c:pt>
                <c:pt idx="206">
                  <c:v>73.22</c:v>
                </c:pt>
                <c:pt idx="207">
                  <c:v>72.790000000000006</c:v>
                </c:pt>
                <c:pt idx="208">
                  <c:v>72.75</c:v>
                </c:pt>
                <c:pt idx="209">
                  <c:v>72.790000000000006</c:v>
                </c:pt>
                <c:pt idx="210">
                  <c:v>73.5</c:v>
                </c:pt>
                <c:pt idx="211">
                  <c:v>73.12</c:v>
                </c:pt>
                <c:pt idx="212">
                  <c:v>72.61</c:v>
                </c:pt>
                <c:pt idx="213">
                  <c:v>72.52</c:v>
                </c:pt>
                <c:pt idx="214">
                  <c:v>72.680000000000007</c:v>
                </c:pt>
                <c:pt idx="215">
                  <c:v>73.099999999999994</c:v>
                </c:pt>
                <c:pt idx="216">
                  <c:v>72.489999999999995</c:v>
                </c:pt>
                <c:pt idx="217">
                  <c:v>72.44</c:v>
                </c:pt>
                <c:pt idx="218">
                  <c:v>71.819999999999993</c:v>
                </c:pt>
                <c:pt idx="219">
                  <c:v>70.95</c:v>
                </c:pt>
                <c:pt idx="220">
                  <c:v>69.47</c:v>
                </c:pt>
                <c:pt idx="221">
                  <c:v>69.36</c:v>
                </c:pt>
                <c:pt idx="222">
                  <c:v>69.040000000000006</c:v>
                </c:pt>
                <c:pt idx="223">
                  <c:v>68.97</c:v>
                </c:pt>
                <c:pt idx="224">
                  <c:v>68.17</c:v>
                </c:pt>
                <c:pt idx="225">
                  <c:v>66.739999999999995</c:v>
                </c:pt>
                <c:pt idx="226">
                  <c:v>67.02</c:v>
                </c:pt>
                <c:pt idx="227">
                  <c:v>67.23</c:v>
                </c:pt>
                <c:pt idx="228">
                  <c:v>67.709999999999994</c:v>
                </c:pt>
                <c:pt idx="229">
                  <c:v>67.650000000000006</c:v>
                </c:pt>
                <c:pt idx="230">
                  <c:v>67.239999999999995</c:v>
                </c:pt>
                <c:pt idx="231">
                  <c:v>68.59</c:v>
                </c:pt>
                <c:pt idx="232">
                  <c:v>67.45</c:v>
                </c:pt>
                <c:pt idx="233">
                  <c:v>67.66</c:v>
                </c:pt>
                <c:pt idx="234">
                  <c:v>68.349999999999994</c:v>
                </c:pt>
                <c:pt idx="235">
                  <c:v>68.59</c:v>
                </c:pt>
                <c:pt idx="236">
                  <c:v>67.290000000000006</c:v>
                </c:pt>
                <c:pt idx="237">
                  <c:v>67.67</c:v>
                </c:pt>
                <c:pt idx="238">
                  <c:v>67.27</c:v>
                </c:pt>
                <c:pt idx="239">
                  <c:v>66.37</c:v>
                </c:pt>
                <c:pt idx="240">
                  <c:v>66.58</c:v>
                </c:pt>
                <c:pt idx="241">
                  <c:v>67.760000000000005</c:v>
                </c:pt>
                <c:pt idx="242">
                  <c:v>68.22</c:v>
                </c:pt>
                <c:pt idx="243">
                  <c:v>68.11</c:v>
                </c:pt>
                <c:pt idx="244">
                  <c:v>68.98</c:v>
                </c:pt>
                <c:pt idx="245">
                  <c:v>68.42</c:v>
                </c:pt>
                <c:pt idx="246">
                  <c:v>68.290000000000006</c:v>
                </c:pt>
                <c:pt idx="247">
                  <c:v>68.83</c:v>
                </c:pt>
                <c:pt idx="248">
                  <c:v>68.400000000000006</c:v>
                </c:pt>
                <c:pt idx="249">
                  <c:v>68.89</c:v>
                </c:pt>
                <c:pt idx="250">
                  <c:v>68.8</c:v>
                </c:pt>
                <c:pt idx="251">
                  <c:v>68.86</c:v>
                </c:pt>
                <c:pt idx="252">
                  <c:v>69.31</c:v>
                </c:pt>
                <c:pt idx="253">
                  <c:v>70.34</c:v>
                </c:pt>
                <c:pt idx="254">
                  <c:v>70.16</c:v>
                </c:pt>
                <c:pt idx="255">
                  <c:v>70.62</c:v>
                </c:pt>
                <c:pt idx="256">
                  <c:v>70.55</c:v>
                </c:pt>
                <c:pt idx="257">
                  <c:v>71.13</c:v>
                </c:pt>
                <c:pt idx="258">
                  <c:v>71.11</c:v>
                </c:pt>
                <c:pt idx="259">
                  <c:v>68.11</c:v>
                </c:pt>
                <c:pt idx="260">
                  <c:v>68.25</c:v>
                </c:pt>
                <c:pt idx="261">
                  <c:v>67.75</c:v>
                </c:pt>
                <c:pt idx="262">
                  <c:v>67.16</c:v>
                </c:pt>
                <c:pt idx="263">
                  <c:v>66.819999999999993</c:v>
                </c:pt>
                <c:pt idx="264">
                  <c:v>66.91</c:v>
                </c:pt>
                <c:pt idx="265">
                  <c:v>67.28</c:v>
                </c:pt>
                <c:pt idx="266">
                  <c:v>67.56</c:v>
                </c:pt>
                <c:pt idx="267">
                  <c:v>67.81</c:v>
                </c:pt>
                <c:pt idx="268">
                  <c:v>68.89</c:v>
                </c:pt>
                <c:pt idx="269">
                  <c:v>69.83</c:v>
                </c:pt>
                <c:pt idx="270">
                  <c:v>68.150000000000006</c:v>
                </c:pt>
                <c:pt idx="271">
                  <c:v>69.83</c:v>
                </c:pt>
                <c:pt idx="272">
                  <c:v>69.98</c:v>
                </c:pt>
                <c:pt idx="273">
                  <c:v>70.849999999999994</c:v>
                </c:pt>
                <c:pt idx="274">
                  <c:v>70.930000000000007</c:v>
                </c:pt>
                <c:pt idx="275">
                  <c:v>71.88</c:v>
                </c:pt>
                <c:pt idx="276">
                  <c:v>74.88</c:v>
                </c:pt>
                <c:pt idx="277">
                  <c:v>74.5</c:v>
                </c:pt>
                <c:pt idx="278">
                  <c:v>74.27</c:v>
                </c:pt>
                <c:pt idx="279">
                  <c:v>74.59</c:v>
                </c:pt>
                <c:pt idx="280">
                  <c:v>72.11</c:v>
                </c:pt>
                <c:pt idx="281">
                  <c:v>69.11</c:v>
                </c:pt>
                <c:pt idx="282">
                  <c:v>69.09</c:v>
                </c:pt>
                <c:pt idx="283">
                  <c:v>69.12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E-4A2E-B06B-DDB80270E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29632"/>
        <c:axId val="92639616"/>
      </c:lineChart>
      <c:dateAx>
        <c:axId val="9262963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92639616"/>
        <c:crosses val="autoZero"/>
        <c:auto val="1"/>
        <c:lblOffset val="100"/>
        <c:baseTimeUnit val="days"/>
        <c:majorUnit val="1"/>
        <c:minorUnit val="30"/>
      </c:dateAx>
      <c:valAx>
        <c:axId val="92639616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2629632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71"/>
          <c:y val="0.1151548556430446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76E-2"/>
          <c:y val="0.10157067866516686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Sheet1!$A$2:$A$348</c:f>
              <c:numCache>
                <c:formatCode>m/d/yyyy</c:formatCode>
                <c:ptCount val="347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  <c:pt idx="338">
                  <c:v>42706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42716</c:v>
                </c:pt>
                <c:pt idx="345">
                  <c:v>42717</c:v>
                </c:pt>
                <c:pt idx="346">
                  <c:v>42718</c:v>
                </c:pt>
              </c:numCache>
            </c:numRef>
          </c:cat>
          <c:val>
            <c:numRef>
              <c:f>Sheet1!$B$2:$B$348</c:f>
              <c:numCache>
                <c:formatCode>General</c:formatCode>
                <c:ptCount val="347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  <c:pt idx="195">
                  <c:v>385.5</c:v>
                </c:pt>
                <c:pt idx="196">
                  <c:v>396.25</c:v>
                </c:pt>
                <c:pt idx="197">
                  <c:v>398.25</c:v>
                </c:pt>
                <c:pt idx="198">
                  <c:v>400</c:v>
                </c:pt>
                <c:pt idx="199">
                  <c:v>403.75</c:v>
                </c:pt>
                <c:pt idx="200">
                  <c:v>406</c:v>
                </c:pt>
                <c:pt idx="201">
                  <c:v>397.25</c:v>
                </c:pt>
                <c:pt idx="202">
                  <c:v>399.75</c:v>
                </c:pt>
                <c:pt idx="203">
                  <c:v>402.75</c:v>
                </c:pt>
                <c:pt idx="204">
                  <c:v>402.75</c:v>
                </c:pt>
                <c:pt idx="205">
                  <c:v>408.5</c:v>
                </c:pt>
                <c:pt idx="206">
                  <c:v>409.75</c:v>
                </c:pt>
                <c:pt idx="207">
                  <c:v>413.5</c:v>
                </c:pt>
                <c:pt idx="208">
                  <c:v>408.5</c:v>
                </c:pt>
                <c:pt idx="209">
                  <c:v>416.25</c:v>
                </c:pt>
                <c:pt idx="210">
                  <c:v>416.75</c:v>
                </c:pt>
                <c:pt idx="211">
                  <c:v>419.75</c:v>
                </c:pt>
                <c:pt idx="212">
                  <c:v>430</c:v>
                </c:pt>
                <c:pt idx="213">
                  <c:v>433.25</c:v>
                </c:pt>
                <c:pt idx="214">
                  <c:v>437</c:v>
                </c:pt>
                <c:pt idx="215">
                  <c:v>433.5</c:v>
                </c:pt>
                <c:pt idx="216">
                  <c:v>430.75</c:v>
                </c:pt>
                <c:pt idx="217">
                  <c:v>440</c:v>
                </c:pt>
                <c:pt idx="218">
                  <c:v>446.5</c:v>
                </c:pt>
                <c:pt idx="219">
                  <c:v>439.5</c:v>
                </c:pt>
                <c:pt idx="220">
                  <c:v>435.75</c:v>
                </c:pt>
                <c:pt idx="221">
                  <c:v>448.75</c:v>
                </c:pt>
                <c:pt idx="222">
                  <c:v>433.75</c:v>
                </c:pt>
                <c:pt idx="223">
                  <c:v>408.75</c:v>
                </c:pt>
                <c:pt idx="224">
                  <c:v>404</c:v>
                </c:pt>
                <c:pt idx="225">
                  <c:v>397.75</c:v>
                </c:pt>
                <c:pt idx="226">
                  <c:v>394.25</c:v>
                </c:pt>
                <c:pt idx="227">
                  <c:v>394.25</c:v>
                </c:pt>
                <c:pt idx="228">
                  <c:v>394.25</c:v>
                </c:pt>
                <c:pt idx="229">
                  <c:v>383</c:v>
                </c:pt>
                <c:pt idx="230">
                  <c:v>371.25</c:v>
                </c:pt>
                <c:pt idx="231">
                  <c:v>367</c:v>
                </c:pt>
                <c:pt idx="232">
                  <c:v>358</c:v>
                </c:pt>
                <c:pt idx="233">
                  <c:v>348.25</c:v>
                </c:pt>
                <c:pt idx="234">
                  <c:v>348.5</c:v>
                </c:pt>
                <c:pt idx="235">
                  <c:v>362.5</c:v>
                </c:pt>
                <c:pt idx="236">
                  <c:v>355.5</c:v>
                </c:pt>
                <c:pt idx="237">
                  <c:v>360.25</c:v>
                </c:pt>
                <c:pt idx="238">
                  <c:v>369.75</c:v>
                </c:pt>
                <c:pt idx="239">
                  <c:v>364.75</c:v>
                </c:pt>
                <c:pt idx="240">
                  <c:v>358.25</c:v>
                </c:pt>
                <c:pt idx="241">
                  <c:v>363.25</c:v>
                </c:pt>
                <c:pt idx="242">
                  <c:v>348.5</c:v>
                </c:pt>
                <c:pt idx="243">
                  <c:v>344.25</c:v>
                </c:pt>
                <c:pt idx="244">
                  <c:v>340.75</c:v>
                </c:pt>
                <c:pt idx="245">
                  <c:v>341.75</c:v>
                </c:pt>
                <c:pt idx="246">
                  <c:v>341.25</c:v>
                </c:pt>
                <c:pt idx="247">
                  <c:v>339.5</c:v>
                </c:pt>
                <c:pt idx="248">
                  <c:v>343</c:v>
                </c:pt>
                <c:pt idx="249">
                  <c:v>338.75</c:v>
                </c:pt>
                <c:pt idx="250">
                  <c:v>342.75</c:v>
                </c:pt>
                <c:pt idx="251">
                  <c:v>334.25</c:v>
                </c:pt>
                <c:pt idx="252">
                  <c:v>334</c:v>
                </c:pt>
                <c:pt idx="253">
                  <c:v>335</c:v>
                </c:pt>
                <c:pt idx="254">
                  <c:v>331</c:v>
                </c:pt>
                <c:pt idx="255">
                  <c:v>334.25</c:v>
                </c:pt>
                <c:pt idx="256">
                  <c:v>334.75</c:v>
                </c:pt>
                <c:pt idx="257">
                  <c:v>332.5</c:v>
                </c:pt>
                <c:pt idx="258">
                  <c:v>333</c:v>
                </c:pt>
                <c:pt idx="259">
                  <c:v>331.75</c:v>
                </c:pt>
                <c:pt idx="260">
                  <c:v>333</c:v>
                </c:pt>
                <c:pt idx="261">
                  <c:v>337</c:v>
                </c:pt>
                <c:pt idx="262">
                  <c:v>337.25</c:v>
                </c:pt>
                <c:pt idx="263">
                  <c:v>339.75</c:v>
                </c:pt>
                <c:pt idx="264">
                  <c:v>342</c:v>
                </c:pt>
                <c:pt idx="265">
                  <c:v>343.75</c:v>
                </c:pt>
                <c:pt idx="266">
                  <c:v>342.5</c:v>
                </c:pt>
                <c:pt idx="267">
                  <c:v>337.25</c:v>
                </c:pt>
                <c:pt idx="268">
                  <c:v>336.25</c:v>
                </c:pt>
                <c:pt idx="269">
                  <c:v>332</c:v>
                </c:pt>
                <c:pt idx="270">
                  <c:v>325</c:v>
                </c:pt>
                <c:pt idx="271">
                  <c:v>320.75</c:v>
                </c:pt>
                <c:pt idx="272">
                  <c:v>315.75</c:v>
                </c:pt>
                <c:pt idx="273">
                  <c:v>315.5</c:v>
                </c:pt>
                <c:pt idx="274">
                  <c:v>323.75</c:v>
                </c:pt>
                <c:pt idx="275">
                  <c:v>328.5</c:v>
                </c:pt>
                <c:pt idx="276">
                  <c:v>328.5</c:v>
                </c:pt>
                <c:pt idx="277">
                  <c:v>333.25</c:v>
                </c:pt>
                <c:pt idx="278">
                  <c:v>338.5</c:v>
                </c:pt>
                <c:pt idx="279">
                  <c:v>341</c:v>
                </c:pt>
                <c:pt idx="280">
                  <c:v>339.5</c:v>
                </c:pt>
                <c:pt idx="281">
                  <c:v>330</c:v>
                </c:pt>
                <c:pt idx="282">
                  <c:v>331.75</c:v>
                </c:pt>
                <c:pt idx="283">
                  <c:v>330</c:v>
                </c:pt>
                <c:pt idx="284">
                  <c:v>337</c:v>
                </c:pt>
                <c:pt idx="285">
                  <c:v>337.25</c:v>
                </c:pt>
                <c:pt idx="286">
                  <c:v>340.5</c:v>
                </c:pt>
                <c:pt idx="287">
                  <c:v>340</c:v>
                </c:pt>
                <c:pt idx="288">
                  <c:v>336.75</c:v>
                </c:pt>
                <c:pt idx="289">
                  <c:v>336.5</c:v>
                </c:pt>
                <c:pt idx="290">
                  <c:v>329</c:v>
                </c:pt>
                <c:pt idx="291">
                  <c:v>331.75</c:v>
                </c:pt>
                <c:pt idx="292">
                  <c:v>329.25</c:v>
                </c:pt>
                <c:pt idx="293">
                  <c:v>329.25</c:v>
                </c:pt>
                <c:pt idx="294">
                  <c:v>336.75</c:v>
                </c:pt>
                <c:pt idx="295">
                  <c:v>346</c:v>
                </c:pt>
                <c:pt idx="296">
                  <c:v>348.25</c:v>
                </c:pt>
                <c:pt idx="297">
                  <c:v>347.75</c:v>
                </c:pt>
                <c:pt idx="298">
                  <c:v>340.5</c:v>
                </c:pt>
                <c:pt idx="299">
                  <c:v>339.75</c:v>
                </c:pt>
                <c:pt idx="300">
                  <c:v>343.25</c:v>
                </c:pt>
                <c:pt idx="301">
                  <c:v>345.5</c:v>
                </c:pt>
                <c:pt idx="302">
                  <c:v>337</c:v>
                </c:pt>
                <c:pt idx="303">
                  <c:v>349.5</c:v>
                </c:pt>
                <c:pt idx="304">
                  <c:v>354.25</c:v>
                </c:pt>
                <c:pt idx="305">
                  <c:v>354</c:v>
                </c:pt>
                <c:pt idx="306">
                  <c:v>353.75</c:v>
                </c:pt>
                <c:pt idx="307">
                  <c:v>357.5</c:v>
                </c:pt>
                <c:pt idx="308">
                  <c:v>351</c:v>
                </c:pt>
                <c:pt idx="309">
                  <c:v>352.5</c:v>
                </c:pt>
                <c:pt idx="310">
                  <c:v>348.25</c:v>
                </c:pt>
                <c:pt idx="311">
                  <c:v>349.25</c:v>
                </c:pt>
                <c:pt idx="312">
                  <c:v>354</c:v>
                </c:pt>
                <c:pt idx="313">
                  <c:v>357.5</c:v>
                </c:pt>
                <c:pt idx="314">
                  <c:v>355</c:v>
                </c:pt>
                <c:pt idx="315">
                  <c:v>354.75</c:v>
                </c:pt>
                <c:pt idx="316">
                  <c:v>349</c:v>
                </c:pt>
                <c:pt idx="317">
                  <c:v>346.25</c:v>
                </c:pt>
                <c:pt idx="318">
                  <c:v>348</c:v>
                </c:pt>
                <c:pt idx="319">
                  <c:v>348.75</c:v>
                </c:pt>
                <c:pt idx="320">
                  <c:v>346.25</c:v>
                </c:pt>
                <c:pt idx="321">
                  <c:v>354.25</c:v>
                </c:pt>
                <c:pt idx="322">
                  <c:v>340.75</c:v>
                </c:pt>
                <c:pt idx="323">
                  <c:v>343.5</c:v>
                </c:pt>
                <c:pt idx="324">
                  <c:v>340.25</c:v>
                </c:pt>
                <c:pt idx="325">
                  <c:v>337.25</c:v>
                </c:pt>
                <c:pt idx="326">
                  <c:v>341.5</c:v>
                </c:pt>
                <c:pt idx="327">
                  <c:v>338.5</c:v>
                </c:pt>
                <c:pt idx="328">
                  <c:v>342</c:v>
                </c:pt>
                <c:pt idx="329">
                  <c:v>345.5</c:v>
                </c:pt>
                <c:pt idx="330">
                  <c:v>349.75</c:v>
                </c:pt>
                <c:pt idx="331">
                  <c:v>351</c:v>
                </c:pt>
                <c:pt idx="332">
                  <c:v>350.75</c:v>
                </c:pt>
                <c:pt idx="333">
                  <c:v>349.25</c:v>
                </c:pt>
                <c:pt idx="334">
                  <c:v>348.5</c:v>
                </c:pt>
                <c:pt idx="335">
                  <c:v>336.75</c:v>
                </c:pt>
                <c:pt idx="336">
                  <c:v>336.75</c:v>
                </c:pt>
                <c:pt idx="337">
                  <c:v>331.75</c:v>
                </c:pt>
                <c:pt idx="338">
                  <c:v>337.5</c:v>
                </c:pt>
                <c:pt idx="339">
                  <c:v>349.5</c:v>
                </c:pt>
                <c:pt idx="340">
                  <c:v>351</c:v>
                </c:pt>
                <c:pt idx="341">
                  <c:v>350.5</c:v>
                </c:pt>
                <c:pt idx="342">
                  <c:v>346.5</c:v>
                </c:pt>
                <c:pt idx="343">
                  <c:v>352.5</c:v>
                </c:pt>
                <c:pt idx="344">
                  <c:v>354.5</c:v>
                </c:pt>
                <c:pt idx="345">
                  <c:v>356.25</c:v>
                </c:pt>
                <c:pt idx="346">
                  <c:v>351.75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2E-40EF-B313-10BA8817D16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Sheet1!$A$2:$A$348</c:f>
              <c:numCache>
                <c:formatCode>m/d/yyyy</c:formatCode>
                <c:ptCount val="347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  <c:pt idx="326">
                  <c:v>42689</c:v>
                </c:pt>
                <c:pt idx="327">
                  <c:v>42690</c:v>
                </c:pt>
                <c:pt idx="328">
                  <c:v>42691</c:v>
                </c:pt>
                <c:pt idx="329">
                  <c:v>42692</c:v>
                </c:pt>
                <c:pt idx="330">
                  <c:v>42695</c:v>
                </c:pt>
                <c:pt idx="331">
                  <c:v>42696</c:v>
                </c:pt>
                <c:pt idx="332">
                  <c:v>42697</c:v>
                </c:pt>
                <c:pt idx="333">
                  <c:v>42699</c:v>
                </c:pt>
                <c:pt idx="334">
                  <c:v>42702</c:v>
                </c:pt>
                <c:pt idx="335">
                  <c:v>42703</c:v>
                </c:pt>
                <c:pt idx="336">
                  <c:v>42704</c:v>
                </c:pt>
                <c:pt idx="337">
                  <c:v>42705</c:v>
                </c:pt>
                <c:pt idx="338">
                  <c:v>42706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42716</c:v>
                </c:pt>
                <c:pt idx="345">
                  <c:v>42717</c:v>
                </c:pt>
                <c:pt idx="346">
                  <c:v>42718</c:v>
                </c:pt>
              </c:numCache>
            </c:numRef>
          </c:cat>
          <c:val>
            <c:numRef>
              <c:f>Sheet1!$C$2:$C$348</c:f>
              <c:numCache>
                <c:formatCode>General</c:formatCode>
                <c:ptCount val="347"/>
                <c:pt idx="0">
                  <c:v>366.5</c:v>
                </c:pt>
                <c:pt idx="1">
                  <c:v>370</c:v>
                </c:pt>
                <c:pt idx="2">
                  <c:v>372.5</c:v>
                </c:pt>
                <c:pt idx="3">
                  <c:v>370</c:v>
                </c:pt>
                <c:pt idx="4">
                  <c:v>372.25</c:v>
                </c:pt>
                <c:pt idx="5">
                  <c:v>373</c:v>
                </c:pt>
                <c:pt idx="6">
                  <c:v>371.25</c:v>
                </c:pt>
                <c:pt idx="7">
                  <c:v>372.25</c:v>
                </c:pt>
                <c:pt idx="8">
                  <c:v>372.25</c:v>
                </c:pt>
                <c:pt idx="9">
                  <c:v>373.75</c:v>
                </c:pt>
                <c:pt idx="10">
                  <c:v>376</c:v>
                </c:pt>
                <c:pt idx="11">
                  <c:v>375.75</c:v>
                </c:pt>
                <c:pt idx="12">
                  <c:v>378.5</c:v>
                </c:pt>
                <c:pt idx="13">
                  <c:v>381.25</c:v>
                </c:pt>
                <c:pt idx="14">
                  <c:v>382.5</c:v>
                </c:pt>
                <c:pt idx="15">
                  <c:v>381</c:v>
                </c:pt>
                <c:pt idx="16">
                  <c:v>377.25</c:v>
                </c:pt>
                <c:pt idx="17">
                  <c:v>376</c:v>
                </c:pt>
                <c:pt idx="18">
                  <c:v>373</c:v>
                </c:pt>
                <c:pt idx="19">
                  <c:v>366.75</c:v>
                </c:pt>
                <c:pt idx="20">
                  <c:v>363.75</c:v>
                </c:pt>
                <c:pt idx="21">
                  <c:v>359.75</c:v>
                </c:pt>
                <c:pt idx="22">
                  <c:v>359.5</c:v>
                </c:pt>
                <c:pt idx="23">
                  <c:v>366.25</c:v>
                </c:pt>
                <c:pt idx="24">
                  <c:v>369.75</c:v>
                </c:pt>
                <c:pt idx="25">
                  <c:v>371</c:v>
                </c:pt>
                <c:pt idx="26">
                  <c:v>374.5</c:v>
                </c:pt>
                <c:pt idx="27">
                  <c:v>379.25</c:v>
                </c:pt>
                <c:pt idx="28">
                  <c:v>381.25</c:v>
                </c:pt>
                <c:pt idx="29">
                  <c:v>380.75</c:v>
                </c:pt>
                <c:pt idx="30">
                  <c:v>372</c:v>
                </c:pt>
                <c:pt idx="31">
                  <c:v>373.25</c:v>
                </c:pt>
                <c:pt idx="32">
                  <c:v>370.75</c:v>
                </c:pt>
                <c:pt idx="33">
                  <c:v>376.75</c:v>
                </c:pt>
                <c:pt idx="34">
                  <c:v>377.5</c:v>
                </c:pt>
                <c:pt idx="35">
                  <c:v>380.25</c:v>
                </c:pt>
                <c:pt idx="36">
                  <c:v>379.5</c:v>
                </c:pt>
                <c:pt idx="37">
                  <c:v>376.5</c:v>
                </c:pt>
                <c:pt idx="38">
                  <c:v>375.75</c:v>
                </c:pt>
                <c:pt idx="39">
                  <c:v>369.5</c:v>
                </c:pt>
                <c:pt idx="40">
                  <c:v>372</c:v>
                </c:pt>
                <c:pt idx="41">
                  <c:v>369.25</c:v>
                </c:pt>
                <c:pt idx="42">
                  <c:v>368.75</c:v>
                </c:pt>
                <c:pt idx="43">
                  <c:v>376.5</c:v>
                </c:pt>
                <c:pt idx="44">
                  <c:v>384.25</c:v>
                </c:pt>
                <c:pt idx="45">
                  <c:v>387</c:v>
                </c:pt>
                <c:pt idx="46">
                  <c:v>386.5</c:v>
                </c:pt>
                <c:pt idx="47">
                  <c:v>380</c:v>
                </c:pt>
                <c:pt idx="48">
                  <c:v>379.5</c:v>
                </c:pt>
                <c:pt idx="49">
                  <c:v>383</c:v>
                </c:pt>
                <c:pt idx="50">
                  <c:v>384.25</c:v>
                </c:pt>
                <c:pt idx="51">
                  <c:v>377.25</c:v>
                </c:pt>
                <c:pt idx="52">
                  <c:v>388.25</c:v>
                </c:pt>
                <c:pt idx="53">
                  <c:v>391</c:v>
                </c:pt>
                <c:pt idx="54">
                  <c:v>391</c:v>
                </c:pt>
                <c:pt idx="55">
                  <c:v>391</c:v>
                </c:pt>
                <c:pt idx="56">
                  <c:v>393.75</c:v>
                </c:pt>
                <c:pt idx="57">
                  <c:v>388.25</c:v>
                </c:pt>
                <c:pt idx="58">
                  <c:v>389</c:v>
                </c:pt>
                <c:pt idx="59">
                  <c:v>386.25</c:v>
                </c:pt>
                <c:pt idx="60">
                  <c:v>387</c:v>
                </c:pt>
                <c:pt idx="61">
                  <c:v>390.25</c:v>
                </c:pt>
                <c:pt idx="62">
                  <c:v>393</c:v>
                </c:pt>
                <c:pt idx="63">
                  <c:v>390.25</c:v>
                </c:pt>
                <c:pt idx="64">
                  <c:v>389.75</c:v>
                </c:pt>
                <c:pt idx="65">
                  <c:v>386.25</c:v>
                </c:pt>
                <c:pt idx="66">
                  <c:v>384.25</c:v>
                </c:pt>
                <c:pt idx="67">
                  <c:v>386</c:v>
                </c:pt>
                <c:pt idx="68">
                  <c:v>387</c:v>
                </c:pt>
                <c:pt idx="69">
                  <c:v>384.75</c:v>
                </c:pt>
                <c:pt idx="70">
                  <c:v>391.75</c:v>
                </c:pt>
                <c:pt idx="71">
                  <c:v>380.25</c:v>
                </c:pt>
                <c:pt idx="72">
                  <c:v>382</c:v>
                </c:pt>
                <c:pt idx="73">
                  <c:v>379.5</c:v>
                </c:pt>
                <c:pt idx="74">
                  <c:v>375.75</c:v>
                </c:pt>
                <c:pt idx="75">
                  <c:v>379.25</c:v>
                </c:pt>
                <c:pt idx="76">
                  <c:v>376.25</c:v>
                </c:pt>
                <c:pt idx="77">
                  <c:v>378.5</c:v>
                </c:pt>
                <c:pt idx="78">
                  <c:v>382</c:v>
                </c:pt>
                <c:pt idx="79">
                  <c:v>386</c:v>
                </c:pt>
                <c:pt idx="80">
                  <c:v>387.25</c:v>
                </c:pt>
                <c:pt idx="81">
                  <c:v>387.75</c:v>
                </c:pt>
                <c:pt idx="82">
                  <c:v>387.5</c:v>
                </c:pt>
                <c:pt idx="83">
                  <c:v>388</c:v>
                </c:pt>
                <c:pt idx="84">
                  <c:v>379.75</c:v>
                </c:pt>
                <c:pt idx="85">
                  <c:v>379.75</c:v>
                </c:pt>
                <c:pt idx="86">
                  <c:v>375</c:v>
                </c:pt>
                <c:pt idx="87">
                  <c:v>377.75</c:v>
                </c:pt>
                <c:pt idx="88">
                  <c:v>389.25</c:v>
                </c:pt>
                <c:pt idx="89">
                  <c:v>389.5</c:v>
                </c:pt>
                <c:pt idx="90">
                  <c:v>387</c:v>
                </c:pt>
                <c:pt idx="91">
                  <c:v>383.25</c:v>
                </c:pt>
                <c:pt idx="92">
                  <c:v>388.5</c:v>
                </c:pt>
                <c:pt idx="93">
                  <c:v>389.25</c:v>
                </c:pt>
                <c:pt idx="94">
                  <c:v>389.25</c:v>
                </c:pt>
                <c:pt idx="95">
                  <c:v>390</c:v>
                </c:pt>
                <c:pt idx="96">
                  <c:v>386</c:v>
                </c:pt>
                <c:pt idx="97">
                  <c:v>386.5</c:v>
                </c:pt>
                <c:pt idx="98">
                  <c:v>384.25</c:v>
                </c:pt>
                <c:pt idx="99">
                  <c:v>381.75</c:v>
                </c:pt>
                <c:pt idx="100">
                  <c:v>378.25</c:v>
                </c:pt>
                <c:pt idx="101">
                  <c:v>377.75</c:v>
                </c:pt>
                <c:pt idx="102">
                  <c:v>376.25</c:v>
                </c:pt>
                <c:pt idx="103">
                  <c:v>384.25</c:v>
                </c:pt>
                <c:pt idx="104">
                  <c:v>378.25</c:v>
                </c:pt>
                <c:pt idx="105">
                  <c:v>379.25</c:v>
                </c:pt>
                <c:pt idx="106">
                  <c:v>380</c:v>
                </c:pt>
                <c:pt idx="107">
                  <c:v>383.5</c:v>
                </c:pt>
                <c:pt idx="108">
                  <c:v>386.75</c:v>
                </c:pt>
                <c:pt idx="109">
                  <c:v>388.5</c:v>
                </c:pt>
                <c:pt idx="110">
                  <c:v>385.5</c:v>
                </c:pt>
                <c:pt idx="111">
                  <c:v>387.5</c:v>
                </c:pt>
                <c:pt idx="112">
                  <c:v>386.5</c:v>
                </c:pt>
                <c:pt idx="113">
                  <c:v>385.75</c:v>
                </c:pt>
                <c:pt idx="114">
                  <c:v>386</c:v>
                </c:pt>
                <c:pt idx="115">
                  <c:v>386.25</c:v>
                </c:pt>
                <c:pt idx="116">
                  <c:v>392.5</c:v>
                </c:pt>
                <c:pt idx="117">
                  <c:v>391.75</c:v>
                </c:pt>
                <c:pt idx="118">
                  <c:v>393.5</c:v>
                </c:pt>
                <c:pt idx="119">
                  <c:v>395.75</c:v>
                </c:pt>
                <c:pt idx="120">
                  <c:v>396</c:v>
                </c:pt>
                <c:pt idx="121">
                  <c:v>391</c:v>
                </c:pt>
                <c:pt idx="122">
                  <c:v>393.75</c:v>
                </c:pt>
                <c:pt idx="123">
                  <c:v>390.75</c:v>
                </c:pt>
                <c:pt idx="124">
                  <c:v>389.25</c:v>
                </c:pt>
                <c:pt idx="125">
                  <c:v>385.5</c:v>
                </c:pt>
                <c:pt idx="126">
                  <c:v>387.25</c:v>
                </c:pt>
                <c:pt idx="127">
                  <c:v>396.25</c:v>
                </c:pt>
                <c:pt idx="128">
                  <c:v>394.5</c:v>
                </c:pt>
                <c:pt idx="129">
                  <c:v>392.75</c:v>
                </c:pt>
                <c:pt idx="130">
                  <c:v>392</c:v>
                </c:pt>
                <c:pt idx="131">
                  <c:v>396.25</c:v>
                </c:pt>
                <c:pt idx="132">
                  <c:v>397.5</c:v>
                </c:pt>
                <c:pt idx="133">
                  <c:v>395.75</c:v>
                </c:pt>
                <c:pt idx="134">
                  <c:v>399.25</c:v>
                </c:pt>
                <c:pt idx="135">
                  <c:v>399.5</c:v>
                </c:pt>
                <c:pt idx="136">
                  <c:v>399.5</c:v>
                </c:pt>
                <c:pt idx="137">
                  <c:v>402.75</c:v>
                </c:pt>
                <c:pt idx="138">
                  <c:v>399</c:v>
                </c:pt>
                <c:pt idx="139">
                  <c:v>394.25</c:v>
                </c:pt>
                <c:pt idx="140">
                  <c:v>395.75</c:v>
                </c:pt>
                <c:pt idx="141">
                  <c:v>397.25</c:v>
                </c:pt>
                <c:pt idx="142">
                  <c:v>391.75</c:v>
                </c:pt>
                <c:pt idx="143">
                  <c:v>391</c:v>
                </c:pt>
                <c:pt idx="144">
                  <c:v>388.75</c:v>
                </c:pt>
                <c:pt idx="145">
                  <c:v>393.75</c:v>
                </c:pt>
                <c:pt idx="146">
                  <c:v>401.25</c:v>
                </c:pt>
                <c:pt idx="147">
                  <c:v>398.5</c:v>
                </c:pt>
                <c:pt idx="148">
                  <c:v>399.25</c:v>
                </c:pt>
                <c:pt idx="149">
                  <c:v>398</c:v>
                </c:pt>
                <c:pt idx="150">
                  <c:v>396</c:v>
                </c:pt>
                <c:pt idx="151">
                  <c:v>392.75</c:v>
                </c:pt>
                <c:pt idx="152">
                  <c:v>388.25</c:v>
                </c:pt>
                <c:pt idx="153">
                  <c:v>386.5</c:v>
                </c:pt>
                <c:pt idx="154">
                  <c:v>383.5</c:v>
                </c:pt>
                <c:pt idx="155">
                  <c:v>384.25</c:v>
                </c:pt>
                <c:pt idx="156">
                  <c:v>385</c:v>
                </c:pt>
                <c:pt idx="157">
                  <c:v>387.5</c:v>
                </c:pt>
                <c:pt idx="158">
                  <c:v>389.75</c:v>
                </c:pt>
                <c:pt idx="159">
                  <c:v>386.25</c:v>
                </c:pt>
                <c:pt idx="160">
                  <c:v>384.5</c:v>
                </c:pt>
                <c:pt idx="161">
                  <c:v>382</c:v>
                </c:pt>
                <c:pt idx="162">
                  <c:v>380</c:v>
                </c:pt>
                <c:pt idx="163">
                  <c:v>379.5</c:v>
                </c:pt>
                <c:pt idx="164">
                  <c:v>380</c:v>
                </c:pt>
                <c:pt idx="165">
                  <c:v>381.75</c:v>
                </c:pt>
                <c:pt idx="166">
                  <c:v>382</c:v>
                </c:pt>
                <c:pt idx="167">
                  <c:v>381</c:v>
                </c:pt>
                <c:pt idx="168">
                  <c:v>388.25</c:v>
                </c:pt>
                <c:pt idx="169">
                  <c:v>392</c:v>
                </c:pt>
                <c:pt idx="170">
                  <c:v>387.75</c:v>
                </c:pt>
                <c:pt idx="171">
                  <c:v>389.25</c:v>
                </c:pt>
                <c:pt idx="172">
                  <c:v>386</c:v>
                </c:pt>
                <c:pt idx="173">
                  <c:v>384.5</c:v>
                </c:pt>
                <c:pt idx="174">
                  <c:v>391</c:v>
                </c:pt>
                <c:pt idx="175">
                  <c:v>390.5</c:v>
                </c:pt>
                <c:pt idx="176">
                  <c:v>392.5</c:v>
                </c:pt>
                <c:pt idx="177">
                  <c:v>394.5</c:v>
                </c:pt>
                <c:pt idx="178">
                  <c:v>390.25</c:v>
                </c:pt>
                <c:pt idx="179">
                  <c:v>386.25</c:v>
                </c:pt>
                <c:pt idx="180">
                  <c:v>386.5</c:v>
                </c:pt>
                <c:pt idx="181">
                  <c:v>382.5</c:v>
                </c:pt>
                <c:pt idx="182">
                  <c:v>382</c:v>
                </c:pt>
                <c:pt idx="183">
                  <c:v>383.5</c:v>
                </c:pt>
                <c:pt idx="184">
                  <c:v>389</c:v>
                </c:pt>
                <c:pt idx="185">
                  <c:v>384.25</c:v>
                </c:pt>
                <c:pt idx="186">
                  <c:v>386.75</c:v>
                </c:pt>
                <c:pt idx="187">
                  <c:v>385</c:v>
                </c:pt>
                <c:pt idx="188">
                  <c:v>394.5</c:v>
                </c:pt>
                <c:pt idx="189">
                  <c:v>390</c:v>
                </c:pt>
                <c:pt idx="190">
                  <c:v>392.25</c:v>
                </c:pt>
                <c:pt idx="191">
                  <c:v>384.5</c:v>
                </c:pt>
                <c:pt idx="192">
                  <c:v>388.5</c:v>
                </c:pt>
                <c:pt idx="193">
                  <c:v>384.25</c:v>
                </c:pt>
                <c:pt idx="194">
                  <c:v>385</c:v>
                </c:pt>
                <c:pt idx="195">
                  <c:v>391.5</c:v>
                </c:pt>
                <c:pt idx="196">
                  <c:v>387.25</c:v>
                </c:pt>
                <c:pt idx="197">
                  <c:v>388.75</c:v>
                </c:pt>
                <c:pt idx="198">
                  <c:v>385.25</c:v>
                </c:pt>
                <c:pt idx="199">
                  <c:v>385.5</c:v>
                </c:pt>
                <c:pt idx="200">
                  <c:v>389</c:v>
                </c:pt>
                <c:pt idx="201">
                  <c:v>384</c:v>
                </c:pt>
                <c:pt idx="202">
                  <c:v>390.25</c:v>
                </c:pt>
                <c:pt idx="203">
                  <c:v>392.75</c:v>
                </c:pt>
                <c:pt idx="204">
                  <c:v>387.75</c:v>
                </c:pt>
                <c:pt idx="205">
                  <c:v>389.75</c:v>
                </c:pt>
                <c:pt idx="206">
                  <c:v>387.5</c:v>
                </c:pt>
                <c:pt idx="207">
                  <c:v>392.5</c:v>
                </c:pt>
                <c:pt idx="208">
                  <c:v>385.75</c:v>
                </c:pt>
                <c:pt idx="209">
                  <c:v>391</c:v>
                </c:pt>
                <c:pt idx="210">
                  <c:v>389.25</c:v>
                </c:pt>
                <c:pt idx="211">
                  <c:v>391</c:v>
                </c:pt>
                <c:pt idx="212">
                  <c:v>392</c:v>
                </c:pt>
                <c:pt idx="213">
                  <c:v>395.75</c:v>
                </c:pt>
                <c:pt idx="214">
                  <c:v>402.5</c:v>
                </c:pt>
                <c:pt idx="215">
                  <c:v>403.75</c:v>
                </c:pt>
                <c:pt idx="216">
                  <c:v>406</c:v>
                </c:pt>
                <c:pt idx="217">
                  <c:v>395.5</c:v>
                </c:pt>
                <c:pt idx="218">
                  <c:v>399</c:v>
                </c:pt>
                <c:pt idx="219">
                  <c:v>395.5</c:v>
                </c:pt>
                <c:pt idx="220">
                  <c:v>397.75</c:v>
                </c:pt>
                <c:pt idx="221">
                  <c:v>402</c:v>
                </c:pt>
                <c:pt idx="222">
                  <c:v>393.25</c:v>
                </c:pt>
                <c:pt idx="223">
                  <c:v>388</c:v>
                </c:pt>
                <c:pt idx="224">
                  <c:v>386.75</c:v>
                </c:pt>
                <c:pt idx="225">
                  <c:v>380.75</c:v>
                </c:pt>
                <c:pt idx="226">
                  <c:v>375.25</c:v>
                </c:pt>
                <c:pt idx="227">
                  <c:v>377</c:v>
                </c:pt>
                <c:pt idx="228">
                  <c:v>377.5</c:v>
                </c:pt>
                <c:pt idx="229">
                  <c:v>376.25</c:v>
                </c:pt>
                <c:pt idx="230">
                  <c:v>380</c:v>
                </c:pt>
                <c:pt idx="231">
                  <c:v>392</c:v>
                </c:pt>
                <c:pt idx="232">
                  <c:v>399.25</c:v>
                </c:pt>
                <c:pt idx="233">
                  <c:v>404</c:v>
                </c:pt>
                <c:pt idx="234">
                  <c:v>402.75</c:v>
                </c:pt>
                <c:pt idx="235">
                  <c:v>404.75</c:v>
                </c:pt>
                <c:pt idx="236">
                  <c:v>414.75</c:v>
                </c:pt>
                <c:pt idx="237">
                  <c:v>414.25</c:v>
                </c:pt>
                <c:pt idx="238">
                  <c:v>398.75</c:v>
                </c:pt>
                <c:pt idx="239">
                  <c:v>383</c:v>
                </c:pt>
                <c:pt idx="240">
                  <c:v>389.5</c:v>
                </c:pt>
                <c:pt idx="241">
                  <c:v>388</c:v>
                </c:pt>
                <c:pt idx="242">
                  <c:v>390.75</c:v>
                </c:pt>
                <c:pt idx="243">
                  <c:v>396.25</c:v>
                </c:pt>
                <c:pt idx="244">
                  <c:v>404.75</c:v>
                </c:pt>
                <c:pt idx="245">
                  <c:v>393.5</c:v>
                </c:pt>
                <c:pt idx="246">
                  <c:v>390.75</c:v>
                </c:pt>
                <c:pt idx="247">
                  <c:v>382.25</c:v>
                </c:pt>
                <c:pt idx="248">
                  <c:v>386</c:v>
                </c:pt>
                <c:pt idx="249">
                  <c:v>387.75</c:v>
                </c:pt>
                <c:pt idx="250">
                  <c:v>388</c:v>
                </c:pt>
                <c:pt idx="251">
                  <c:v>384.75</c:v>
                </c:pt>
                <c:pt idx="252">
                  <c:v>376.5</c:v>
                </c:pt>
                <c:pt idx="253">
                  <c:v>379</c:v>
                </c:pt>
                <c:pt idx="254">
                  <c:v>377.75</c:v>
                </c:pt>
                <c:pt idx="255">
                  <c:v>381</c:v>
                </c:pt>
                <c:pt idx="256">
                  <c:v>386.75</c:v>
                </c:pt>
                <c:pt idx="257">
                  <c:v>383.75</c:v>
                </c:pt>
                <c:pt idx="258">
                  <c:v>386.25</c:v>
                </c:pt>
                <c:pt idx="259">
                  <c:v>371</c:v>
                </c:pt>
                <c:pt idx="260">
                  <c:v>374.75</c:v>
                </c:pt>
                <c:pt idx="261">
                  <c:v>376.25</c:v>
                </c:pt>
                <c:pt idx="262">
                  <c:v>368.5</c:v>
                </c:pt>
                <c:pt idx="263">
                  <c:v>366.5</c:v>
                </c:pt>
                <c:pt idx="264">
                  <c:v>364.25</c:v>
                </c:pt>
                <c:pt idx="265">
                  <c:v>365.75</c:v>
                </c:pt>
                <c:pt idx="266">
                  <c:v>363</c:v>
                </c:pt>
                <c:pt idx="267">
                  <c:v>360</c:v>
                </c:pt>
                <c:pt idx="268">
                  <c:v>355.75</c:v>
                </c:pt>
                <c:pt idx="269">
                  <c:v>356.25</c:v>
                </c:pt>
                <c:pt idx="270">
                  <c:v>353.5</c:v>
                </c:pt>
                <c:pt idx="271">
                  <c:v>351</c:v>
                </c:pt>
                <c:pt idx="272">
                  <c:v>348.75</c:v>
                </c:pt>
                <c:pt idx="273">
                  <c:v>345.5</c:v>
                </c:pt>
                <c:pt idx="274">
                  <c:v>357.75</c:v>
                </c:pt>
                <c:pt idx="275">
                  <c:v>355.25</c:v>
                </c:pt>
                <c:pt idx="276">
                  <c:v>358.5</c:v>
                </c:pt>
                <c:pt idx="277">
                  <c:v>361</c:v>
                </c:pt>
                <c:pt idx="278">
                  <c:v>355.25</c:v>
                </c:pt>
                <c:pt idx="279">
                  <c:v>356.75</c:v>
                </c:pt>
                <c:pt idx="280">
                  <c:v>357.5</c:v>
                </c:pt>
                <c:pt idx="281">
                  <c:v>351.5</c:v>
                </c:pt>
                <c:pt idx="282">
                  <c:v>351.5</c:v>
                </c:pt>
                <c:pt idx="283">
                  <c:v>354.25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2E-40EF-B313-10BA8817D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16576"/>
        <c:axId val="92618112"/>
      </c:lineChart>
      <c:dateAx>
        <c:axId val="9261657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9261811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92618112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261657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71"/>
          <c:y val="0.1151548556430446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9"/>
          <c:w val="0.89763718771264678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Sheet1!$A$2:$A$327</c:f>
              <c:numCache>
                <c:formatCode>m/d/yyyy</c:formatCode>
                <c:ptCount val="326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42250</c:v>
                </c:pt>
                <c:pt idx="24">
                  <c:v>42251</c:v>
                </c:pt>
                <c:pt idx="25">
                  <c:v>42255</c:v>
                </c:pt>
                <c:pt idx="26">
                  <c:v>42256</c:v>
                </c:pt>
                <c:pt idx="27">
                  <c:v>42257</c:v>
                </c:pt>
                <c:pt idx="28">
                  <c:v>42258</c:v>
                </c:pt>
                <c:pt idx="29">
                  <c:v>42261</c:v>
                </c:pt>
                <c:pt idx="30">
                  <c:v>42262</c:v>
                </c:pt>
                <c:pt idx="31">
                  <c:v>42263</c:v>
                </c:pt>
                <c:pt idx="32">
                  <c:v>42264</c:v>
                </c:pt>
                <c:pt idx="33">
                  <c:v>42265</c:v>
                </c:pt>
                <c:pt idx="34">
                  <c:v>42268</c:v>
                </c:pt>
                <c:pt idx="35">
                  <c:v>42269</c:v>
                </c:pt>
                <c:pt idx="36">
                  <c:v>42270</c:v>
                </c:pt>
                <c:pt idx="37">
                  <c:v>42271</c:v>
                </c:pt>
                <c:pt idx="38">
                  <c:v>42272</c:v>
                </c:pt>
                <c:pt idx="39">
                  <c:v>42275</c:v>
                </c:pt>
                <c:pt idx="40">
                  <c:v>42276</c:v>
                </c:pt>
                <c:pt idx="41">
                  <c:v>42277</c:v>
                </c:pt>
                <c:pt idx="42">
                  <c:v>42278</c:v>
                </c:pt>
                <c:pt idx="43">
                  <c:v>42279</c:v>
                </c:pt>
                <c:pt idx="44">
                  <c:v>42282</c:v>
                </c:pt>
                <c:pt idx="45">
                  <c:v>42283</c:v>
                </c:pt>
                <c:pt idx="46">
                  <c:v>42284</c:v>
                </c:pt>
                <c:pt idx="47">
                  <c:v>42285</c:v>
                </c:pt>
                <c:pt idx="48">
                  <c:v>42286</c:v>
                </c:pt>
                <c:pt idx="49">
                  <c:v>42289</c:v>
                </c:pt>
                <c:pt idx="50">
                  <c:v>42290</c:v>
                </c:pt>
                <c:pt idx="51">
                  <c:v>42291</c:v>
                </c:pt>
                <c:pt idx="52">
                  <c:v>42292</c:v>
                </c:pt>
                <c:pt idx="53">
                  <c:v>42293</c:v>
                </c:pt>
                <c:pt idx="54">
                  <c:v>42296</c:v>
                </c:pt>
                <c:pt idx="55">
                  <c:v>42297</c:v>
                </c:pt>
                <c:pt idx="56">
                  <c:v>42298</c:v>
                </c:pt>
                <c:pt idx="57">
                  <c:v>42299</c:v>
                </c:pt>
                <c:pt idx="58">
                  <c:v>42300</c:v>
                </c:pt>
                <c:pt idx="59">
                  <c:v>42303</c:v>
                </c:pt>
                <c:pt idx="60">
                  <c:v>42304</c:v>
                </c:pt>
                <c:pt idx="61">
                  <c:v>42305</c:v>
                </c:pt>
                <c:pt idx="62">
                  <c:v>42306</c:v>
                </c:pt>
                <c:pt idx="63">
                  <c:v>42307</c:v>
                </c:pt>
                <c:pt idx="64">
                  <c:v>42310</c:v>
                </c:pt>
                <c:pt idx="65">
                  <c:v>42311</c:v>
                </c:pt>
                <c:pt idx="66">
                  <c:v>42312</c:v>
                </c:pt>
                <c:pt idx="67">
                  <c:v>42313</c:v>
                </c:pt>
                <c:pt idx="68">
                  <c:v>42314</c:v>
                </c:pt>
                <c:pt idx="69">
                  <c:v>42317</c:v>
                </c:pt>
                <c:pt idx="70">
                  <c:v>42318</c:v>
                </c:pt>
                <c:pt idx="71">
                  <c:v>42319</c:v>
                </c:pt>
                <c:pt idx="72">
                  <c:v>42320</c:v>
                </c:pt>
                <c:pt idx="73">
                  <c:v>42321</c:v>
                </c:pt>
                <c:pt idx="74">
                  <c:v>42324</c:v>
                </c:pt>
                <c:pt idx="75">
                  <c:v>42325</c:v>
                </c:pt>
                <c:pt idx="76">
                  <c:v>42326</c:v>
                </c:pt>
                <c:pt idx="77">
                  <c:v>42327</c:v>
                </c:pt>
                <c:pt idx="78">
                  <c:v>42328</c:v>
                </c:pt>
                <c:pt idx="79">
                  <c:v>42331</c:v>
                </c:pt>
                <c:pt idx="80">
                  <c:v>42332</c:v>
                </c:pt>
                <c:pt idx="81">
                  <c:v>42333</c:v>
                </c:pt>
                <c:pt idx="82">
                  <c:v>42335</c:v>
                </c:pt>
                <c:pt idx="83">
                  <c:v>42338</c:v>
                </c:pt>
                <c:pt idx="84">
                  <c:v>42339</c:v>
                </c:pt>
                <c:pt idx="85">
                  <c:v>42340</c:v>
                </c:pt>
                <c:pt idx="86">
                  <c:v>42341</c:v>
                </c:pt>
                <c:pt idx="87">
                  <c:v>42342</c:v>
                </c:pt>
                <c:pt idx="88">
                  <c:v>42345</c:v>
                </c:pt>
                <c:pt idx="89">
                  <c:v>42346</c:v>
                </c:pt>
                <c:pt idx="90">
                  <c:v>42347</c:v>
                </c:pt>
                <c:pt idx="91">
                  <c:v>42348</c:v>
                </c:pt>
                <c:pt idx="92">
                  <c:v>42349</c:v>
                </c:pt>
                <c:pt idx="93">
                  <c:v>42352</c:v>
                </c:pt>
                <c:pt idx="94">
                  <c:v>42353</c:v>
                </c:pt>
                <c:pt idx="95">
                  <c:v>42354</c:v>
                </c:pt>
                <c:pt idx="96">
                  <c:v>42355</c:v>
                </c:pt>
                <c:pt idx="97">
                  <c:v>42356</c:v>
                </c:pt>
                <c:pt idx="98">
                  <c:v>42359</c:v>
                </c:pt>
                <c:pt idx="99">
                  <c:v>42360</c:v>
                </c:pt>
                <c:pt idx="100">
                  <c:v>42361</c:v>
                </c:pt>
                <c:pt idx="101">
                  <c:v>42362</c:v>
                </c:pt>
                <c:pt idx="102">
                  <c:v>42366</c:v>
                </c:pt>
                <c:pt idx="103">
                  <c:v>42367</c:v>
                </c:pt>
                <c:pt idx="104">
                  <c:v>42368</c:v>
                </c:pt>
                <c:pt idx="105">
                  <c:v>42369</c:v>
                </c:pt>
                <c:pt idx="106">
                  <c:v>42373</c:v>
                </c:pt>
                <c:pt idx="107">
                  <c:v>42374</c:v>
                </c:pt>
                <c:pt idx="108">
                  <c:v>42375</c:v>
                </c:pt>
                <c:pt idx="109">
                  <c:v>42376</c:v>
                </c:pt>
                <c:pt idx="110">
                  <c:v>42377</c:v>
                </c:pt>
                <c:pt idx="111">
                  <c:v>42380</c:v>
                </c:pt>
                <c:pt idx="112">
                  <c:v>42381</c:v>
                </c:pt>
                <c:pt idx="113">
                  <c:v>42382</c:v>
                </c:pt>
                <c:pt idx="114">
                  <c:v>42383</c:v>
                </c:pt>
                <c:pt idx="115">
                  <c:v>42384</c:v>
                </c:pt>
                <c:pt idx="116">
                  <c:v>42388</c:v>
                </c:pt>
                <c:pt idx="117">
                  <c:v>42389</c:v>
                </c:pt>
                <c:pt idx="118">
                  <c:v>42390</c:v>
                </c:pt>
                <c:pt idx="119">
                  <c:v>42391</c:v>
                </c:pt>
                <c:pt idx="120">
                  <c:v>42394</c:v>
                </c:pt>
                <c:pt idx="121">
                  <c:v>42395</c:v>
                </c:pt>
                <c:pt idx="122">
                  <c:v>42396</c:v>
                </c:pt>
                <c:pt idx="123">
                  <c:v>42397</c:v>
                </c:pt>
                <c:pt idx="124">
                  <c:v>42398</c:v>
                </c:pt>
                <c:pt idx="125">
                  <c:v>42401</c:v>
                </c:pt>
                <c:pt idx="126">
                  <c:v>42402</c:v>
                </c:pt>
                <c:pt idx="127">
                  <c:v>42403</c:v>
                </c:pt>
                <c:pt idx="128">
                  <c:v>42404</c:v>
                </c:pt>
                <c:pt idx="129">
                  <c:v>42405</c:v>
                </c:pt>
                <c:pt idx="130">
                  <c:v>42408</c:v>
                </c:pt>
                <c:pt idx="131">
                  <c:v>42409</c:v>
                </c:pt>
                <c:pt idx="132">
                  <c:v>42410</c:v>
                </c:pt>
                <c:pt idx="133">
                  <c:v>42411</c:v>
                </c:pt>
                <c:pt idx="134">
                  <c:v>42412</c:v>
                </c:pt>
                <c:pt idx="135">
                  <c:v>42416</c:v>
                </c:pt>
                <c:pt idx="136">
                  <c:v>42417</c:v>
                </c:pt>
                <c:pt idx="137">
                  <c:v>42418</c:v>
                </c:pt>
                <c:pt idx="138">
                  <c:v>42419</c:v>
                </c:pt>
                <c:pt idx="139">
                  <c:v>42422</c:v>
                </c:pt>
                <c:pt idx="140">
                  <c:v>42423</c:v>
                </c:pt>
                <c:pt idx="141">
                  <c:v>42424</c:v>
                </c:pt>
                <c:pt idx="142">
                  <c:v>42425</c:v>
                </c:pt>
                <c:pt idx="143">
                  <c:v>42426</c:v>
                </c:pt>
                <c:pt idx="144">
                  <c:v>42429</c:v>
                </c:pt>
                <c:pt idx="145">
                  <c:v>42430</c:v>
                </c:pt>
                <c:pt idx="146">
                  <c:v>42431</c:v>
                </c:pt>
                <c:pt idx="147">
                  <c:v>42432</c:v>
                </c:pt>
                <c:pt idx="148">
                  <c:v>42433</c:v>
                </c:pt>
                <c:pt idx="149">
                  <c:v>42436</c:v>
                </c:pt>
                <c:pt idx="150">
                  <c:v>42437</c:v>
                </c:pt>
                <c:pt idx="151">
                  <c:v>42438</c:v>
                </c:pt>
                <c:pt idx="152">
                  <c:v>42439</c:v>
                </c:pt>
                <c:pt idx="153">
                  <c:v>42440</c:v>
                </c:pt>
                <c:pt idx="154">
                  <c:v>42443</c:v>
                </c:pt>
                <c:pt idx="155">
                  <c:v>42444</c:v>
                </c:pt>
                <c:pt idx="156">
                  <c:v>42445</c:v>
                </c:pt>
                <c:pt idx="157">
                  <c:v>42446</c:v>
                </c:pt>
                <c:pt idx="158">
                  <c:v>42447</c:v>
                </c:pt>
                <c:pt idx="159">
                  <c:v>42450</c:v>
                </c:pt>
                <c:pt idx="160">
                  <c:v>42451</c:v>
                </c:pt>
                <c:pt idx="161">
                  <c:v>42452</c:v>
                </c:pt>
                <c:pt idx="162">
                  <c:v>42453</c:v>
                </c:pt>
                <c:pt idx="163">
                  <c:v>42457</c:v>
                </c:pt>
                <c:pt idx="164">
                  <c:v>42458</c:v>
                </c:pt>
                <c:pt idx="165">
                  <c:v>42459</c:v>
                </c:pt>
                <c:pt idx="166">
                  <c:v>42460</c:v>
                </c:pt>
                <c:pt idx="167">
                  <c:v>42461</c:v>
                </c:pt>
                <c:pt idx="168">
                  <c:v>42464</c:v>
                </c:pt>
                <c:pt idx="169">
                  <c:v>42465</c:v>
                </c:pt>
                <c:pt idx="170">
                  <c:v>42466</c:v>
                </c:pt>
                <c:pt idx="171">
                  <c:v>42467</c:v>
                </c:pt>
                <c:pt idx="172">
                  <c:v>42468</c:v>
                </c:pt>
                <c:pt idx="173">
                  <c:v>42471</c:v>
                </c:pt>
                <c:pt idx="174">
                  <c:v>42472</c:v>
                </c:pt>
                <c:pt idx="175">
                  <c:v>42473</c:v>
                </c:pt>
                <c:pt idx="176">
                  <c:v>42474</c:v>
                </c:pt>
                <c:pt idx="177">
                  <c:v>42475</c:v>
                </c:pt>
                <c:pt idx="178">
                  <c:v>42478</c:v>
                </c:pt>
                <c:pt idx="179">
                  <c:v>42479</c:v>
                </c:pt>
                <c:pt idx="180">
                  <c:v>42480</c:v>
                </c:pt>
                <c:pt idx="181">
                  <c:v>42481</c:v>
                </c:pt>
                <c:pt idx="182">
                  <c:v>42482</c:v>
                </c:pt>
                <c:pt idx="183">
                  <c:v>42485</c:v>
                </c:pt>
                <c:pt idx="184">
                  <c:v>42486</c:v>
                </c:pt>
                <c:pt idx="185">
                  <c:v>42487</c:v>
                </c:pt>
                <c:pt idx="186">
                  <c:v>42488</c:v>
                </c:pt>
                <c:pt idx="187">
                  <c:v>42489</c:v>
                </c:pt>
                <c:pt idx="188">
                  <c:v>42492</c:v>
                </c:pt>
                <c:pt idx="189">
                  <c:v>42493</c:v>
                </c:pt>
                <c:pt idx="190">
                  <c:v>42494</c:v>
                </c:pt>
                <c:pt idx="191">
                  <c:v>42495</c:v>
                </c:pt>
                <c:pt idx="192">
                  <c:v>42496</c:v>
                </c:pt>
                <c:pt idx="193">
                  <c:v>42499</c:v>
                </c:pt>
                <c:pt idx="194">
                  <c:v>42500</c:v>
                </c:pt>
                <c:pt idx="195">
                  <c:v>42501</c:v>
                </c:pt>
                <c:pt idx="196">
                  <c:v>42502</c:v>
                </c:pt>
                <c:pt idx="197">
                  <c:v>42503</c:v>
                </c:pt>
                <c:pt idx="198">
                  <c:v>42506</c:v>
                </c:pt>
                <c:pt idx="199">
                  <c:v>42507</c:v>
                </c:pt>
                <c:pt idx="200">
                  <c:v>42508</c:v>
                </c:pt>
                <c:pt idx="201">
                  <c:v>42509</c:v>
                </c:pt>
                <c:pt idx="202">
                  <c:v>42510</c:v>
                </c:pt>
                <c:pt idx="203">
                  <c:v>42513</c:v>
                </c:pt>
                <c:pt idx="204">
                  <c:v>42514</c:v>
                </c:pt>
                <c:pt idx="205">
                  <c:v>42515</c:v>
                </c:pt>
                <c:pt idx="206">
                  <c:v>42516</c:v>
                </c:pt>
                <c:pt idx="207">
                  <c:v>42517</c:v>
                </c:pt>
                <c:pt idx="208">
                  <c:v>42521</c:v>
                </c:pt>
                <c:pt idx="209">
                  <c:v>42522</c:v>
                </c:pt>
                <c:pt idx="210">
                  <c:v>42523</c:v>
                </c:pt>
                <c:pt idx="211">
                  <c:v>42524</c:v>
                </c:pt>
                <c:pt idx="212">
                  <c:v>42527</c:v>
                </c:pt>
                <c:pt idx="213">
                  <c:v>42528</c:v>
                </c:pt>
                <c:pt idx="214">
                  <c:v>42529</c:v>
                </c:pt>
                <c:pt idx="215">
                  <c:v>42530</c:v>
                </c:pt>
                <c:pt idx="216">
                  <c:v>42531</c:v>
                </c:pt>
                <c:pt idx="217">
                  <c:v>42534</c:v>
                </c:pt>
                <c:pt idx="218">
                  <c:v>42535</c:v>
                </c:pt>
                <c:pt idx="219">
                  <c:v>42536</c:v>
                </c:pt>
                <c:pt idx="220">
                  <c:v>42537</c:v>
                </c:pt>
                <c:pt idx="221">
                  <c:v>42538</c:v>
                </c:pt>
                <c:pt idx="222">
                  <c:v>42541</c:v>
                </c:pt>
                <c:pt idx="223">
                  <c:v>42542</c:v>
                </c:pt>
                <c:pt idx="224">
                  <c:v>42543</c:v>
                </c:pt>
                <c:pt idx="225">
                  <c:v>42544</c:v>
                </c:pt>
                <c:pt idx="226">
                  <c:v>42545</c:v>
                </c:pt>
                <c:pt idx="227">
                  <c:v>42548</c:v>
                </c:pt>
                <c:pt idx="228">
                  <c:v>42549</c:v>
                </c:pt>
                <c:pt idx="229">
                  <c:v>42550</c:v>
                </c:pt>
                <c:pt idx="230">
                  <c:v>42551</c:v>
                </c:pt>
                <c:pt idx="231">
                  <c:v>42552</c:v>
                </c:pt>
                <c:pt idx="232">
                  <c:v>42556</c:v>
                </c:pt>
                <c:pt idx="233">
                  <c:v>42557</c:v>
                </c:pt>
                <c:pt idx="234">
                  <c:v>42558</c:v>
                </c:pt>
                <c:pt idx="235">
                  <c:v>42559</c:v>
                </c:pt>
                <c:pt idx="236">
                  <c:v>42562</c:v>
                </c:pt>
                <c:pt idx="237">
                  <c:v>42563</c:v>
                </c:pt>
                <c:pt idx="238">
                  <c:v>42564</c:v>
                </c:pt>
                <c:pt idx="239">
                  <c:v>42565</c:v>
                </c:pt>
                <c:pt idx="240">
                  <c:v>42566</c:v>
                </c:pt>
                <c:pt idx="241">
                  <c:v>42569</c:v>
                </c:pt>
                <c:pt idx="242">
                  <c:v>42570</c:v>
                </c:pt>
                <c:pt idx="243">
                  <c:v>42571</c:v>
                </c:pt>
                <c:pt idx="244">
                  <c:v>42572</c:v>
                </c:pt>
                <c:pt idx="245">
                  <c:v>42573</c:v>
                </c:pt>
                <c:pt idx="246">
                  <c:v>42576</c:v>
                </c:pt>
                <c:pt idx="247">
                  <c:v>42577</c:v>
                </c:pt>
                <c:pt idx="248">
                  <c:v>42578</c:v>
                </c:pt>
                <c:pt idx="249">
                  <c:v>42579</c:v>
                </c:pt>
                <c:pt idx="250">
                  <c:v>42580</c:v>
                </c:pt>
                <c:pt idx="251">
                  <c:v>42583</c:v>
                </c:pt>
                <c:pt idx="252">
                  <c:v>42584</c:v>
                </c:pt>
                <c:pt idx="253">
                  <c:v>42585</c:v>
                </c:pt>
                <c:pt idx="254">
                  <c:v>42586</c:v>
                </c:pt>
                <c:pt idx="255">
                  <c:v>42587</c:v>
                </c:pt>
                <c:pt idx="256">
                  <c:v>42590</c:v>
                </c:pt>
                <c:pt idx="257">
                  <c:v>42591</c:v>
                </c:pt>
                <c:pt idx="258">
                  <c:v>42592</c:v>
                </c:pt>
                <c:pt idx="259">
                  <c:v>42593</c:v>
                </c:pt>
                <c:pt idx="260">
                  <c:v>42594</c:v>
                </c:pt>
                <c:pt idx="261">
                  <c:v>42597</c:v>
                </c:pt>
                <c:pt idx="262">
                  <c:v>42598</c:v>
                </c:pt>
                <c:pt idx="263">
                  <c:v>42599</c:v>
                </c:pt>
                <c:pt idx="264">
                  <c:v>42600</c:v>
                </c:pt>
                <c:pt idx="265">
                  <c:v>42601</c:v>
                </c:pt>
                <c:pt idx="266">
                  <c:v>42604</c:v>
                </c:pt>
                <c:pt idx="267">
                  <c:v>42605</c:v>
                </c:pt>
                <c:pt idx="268">
                  <c:v>42606</c:v>
                </c:pt>
                <c:pt idx="269">
                  <c:v>42607</c:v>
                </c:pt>
                <c:pt idx="270">
                  <c:v>42608</c:v>
                </c:pt>
                <c:pt idx="271">
                  <c:v>42611</c:v>
                </c:pt>
                <c:pt idx="272">
                  <c:v>42612</c:v>
                </c:pt>
                <c:pt idx="273">
                  <c:v>42613</c:v>
                </c:pt>
                <c:pt idx="274">
                  <c:v>42614</c:v>
                </c:pt>
                <c:pt idx="275">
                  <c:v>42615</c:v>
                </c:pt>
                <c:pt idx="276">
                  <c:v>42619</c:v>
                </c:pt>
                <c:pt idx="277">
                  <c:v>42620</c:v>
                </c:pt>
                <c:pt idx="278">
                  <c:v>42621</c:v>
                </c:pt>
                <c:pt idx="279">
                  <c:v>42622</c:v>
                </c:pt>
                <c:pt idx="280">
                  <c:v>42625</c:v>
                </c:pt>
                <c:pt idx="281">
                  <c:v>42626</c:v>
                </c:pt>
                <c:pt idx="282">
                  <c:v>42627</c:v>
                </c:pt>
                <c:pt idx="283">
                  <c:v>42628</c:v>
                </c:pt>
                <c:pt idx="284">
                  <c:v>42629</c:v>
                </c:pt>
                <c:pt idx="285">
                  <c:v>42632</c:v>
                </c:pt>
                <c:pt idx="286">
                  <c:v>42633</c:v>
                </c:pt>
                <c:pt idx="287">
                  <c:v>42634</c:v>
                </c:pt>
                <c:pt idx="288">
                  <c:v>42635</c:v>
                </c:pt>
                <c:pt idx="289">
                  <c:v>42636</c:v>
                </c:pt>
                <c:pt idx="290">
                  <c:v>42639</c:v>
                </c:pt>
                <c:pt idx="291">
                  <c:v>42640</c:v>
                </c:pt>
                <c:pt idx="292">
                  <c:v>42641</c:v>
                </c:pt>
                <c:pt idx="293">
                  <c:v>42642</c:v>
                </c:pt>
                <c:pt idx="294">
                  <c:v>42643</c:v>
                </c:pt>
                <c:pt idx="295">
                  <c:v>42646</c:v>
                </c:pt>
                <c:pt idx="296">
                  <c:v>42647</c:v>
                </c:pt>
                <c:pt idx="297">
                  <c:v>42648</c:v>
                </c:pt>
                <c:pt idx="298">
                  <c:v>42649</c:v>
                </c:pt>
                <c:pt idx="299">
                  <c:v>42650</c:v>
                </c:pt>
                <c:pt idx="300">
                  <c:v>42653</c:v>
                </c:pt>
                <c:pt idx="301">
                  <c:v>42654</c:v>
                </c:pt>
                <c:pt idx="302">
                  <c:v>42655</c:v>
                </c:pt>
                <c:pt idx="303">
                  <c:v>42656</c:v>
                </c:pt>
                <c:pt idx="304">
                  <c:v>42657</c:v>
                </c:pt>
                <c:pt idx="305">
                  <c:v>42660</c:v>
                </c:pt>
                <c:pt idx="306">
                  <c:v>42661</c:v>
                </c:pt>
                <c:pt idx="307">
                  <c:v>42662</c:v>
                </c:pt>
                <c:pt idx="308">
                  <c:v>42663</c:v>
                </c:pt>
                <c:pt idx="309">
                  <c:v>42664</c:v>
                </c:pt>
                <c:pt idx="310">
                  <c:v>42667</c:v>
                </c:pt>
                <c:pt idx="311">
                  <c:v>42668</c:v>
                </c:pt>
                <c:pt idx="312">
                  <c:v>42669</c:v>
                </c:pt>
                <c:pt idx="313">
                  <c:v>42670</c:v>
                </c:pt>
                <c:pt idx="314">
                  <c:v>42671</c:v>
                </c:pt>
                <c:pt idx="315">
                  <c:v>42674</c:v>
                </c:pt>
                <c:pt idx="316">
                  <c:v>42675</c:v>
                </c:pt>
                <c:pt idx="317">
                  <c:v>42676</c:v>
                </c:pt>
                <c:pt idx="318">
                  <c:v>42677</c:v>
                </c:pt>
                <c:pt idx="319">
                  <c:v>42678</c:v>
                </c:pt>
                <c:pt idx="320">
                  <c:v>42681</c:v>
                </c:pt>
                <c:pt idx="321">
                  <c:v>42682</c:v>
                </c:pt>
                <c:pt idx="322">
                  <c:v>42683</c:v>
                </c:pt>
                <c:pt idx="323">
                  <c:v>42684</c:v>
                </c:pt>
                <c:pt idx="324">
                  <c:v>42685</c:v>
                </c:pt>
                <c:pt idx="325">
                  <c:v>42688</c:v>
                </c:pt>
              </c:numCache>
            </c:numRef>
          </c:cat>
          <c:val>
            <c:numRef>
              <c:f>Sheet1!$B$2:$B$327</c:f>
              <c:numCache>
                <c:formatCode>General</c:formatCode>
                <c:ptCount val="326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  <c:pt idx="195">
                  <c:v>1066</c:v>
                </c:pt>
                <c:pt idx="196">
                  <c:v>1061.25</c:v>
                </c:pt>
                <c:pt idx="197">
                  <c:v>1054.5</c:v>
                </c:pt>
                <c:pt idx="198">
                  <c:v>1055</c:v>
                </c:pt>
                <c:pt idx="199">
                  <c:v>1067.25</c:v>
                </c:pt>
                <c:pt idx="200">
                  <c:v>1057.5</c:v>
                </c:pt>
                <c:pt idx="201">
                  <c:v>1053.5</c:v>
                </c:pt>
                <c:pt idx="202">
                  <c:v>1049.5</c:v>
                </c:pt>
                <c:pt idx="203">
                  <c:v>1036.25</c:v>
                </c:pt>
                <c:pt idx="204">
                  <c:v>1029.25</c:v>
                </c:pt>
                <c:pt idx="205">
                  <c:v>1054.25</c:v>
                </c:pt>
                <c:pt idx="206">
                  <c:v>1050.5</c:v>
                </c:pt>
                <c:pt idx="207">
                  <c:v>1056.25</c:v>
                </c:pt>
                <c:pt idx="208">
                  <c:v>1055.75</c:v>
                </c:pt>
                <c:pt idx="209">
                  <c:v>1068.5</c:v>
                </c:pt>
                <c:pt idx="210">
                  <c:v>1081.75</c:v>
                </c:pt>
                <c:pt idx="211">
                  <c:v>1085.25</c:v>
                </c:pt>
                <c:pt idx="212">
                  <c:v>1105.75</c:v>
                </c:pt>
                <c:pt idx="213">
                  <c:v>1116.75</c:v>
                </c:pt>
                <c:pt idx="214">
                  <c:v>1150.25</c:v>
                </c:pt>
                <c:pt idx="215">
                  <c:v>1152.75</c:v>
                </c:pt>
                <c:pt idx="216">
                  <c:v>1162.75</c:v>
                </c:pt>
                <c:pt idx="217">
                  <c:v>1159</c:v>
                </c:pt>
                <c:pt idx="218">
                  <c:v>1149.25</c:v>
                </c:pt>
                <c:pt idx="219">
                  <c:v>1138.5</c:v>
                </c:pt>
                <c:pt idx="220">
                  <c:v>1119.25</c:v>
                </c:pt>
                <c:pt idx="221">
                  <c:v>1148.25</c:v>
                </c:pt>
                <c:pt idx="222">
                  <c:v>1132.75</c:v>
                </c:pt>
                <c:pt idx="223">
                  <c:v>1110.75</c:v>
                </c:pt>
                <c:pt idx="224">
                  <c:v>1116.75</c:v>
                </c:pt>
                <c:pt idx="225">
                  <c:v>1101.5</c:v>
                </c:pt>
                <c:pt idx="226">
                  <c:v>1078.5</c:v>
                </c:pt>
                <c:pt idx="227">
                  <c:v>1104.75</c:v>
                </c:pt>
                <c:pt idx="228">
                  <c:v>1120.25</c:v>
                </c:pt>
                <c:pt idx="229">
                  <c:v>1112.5</c:v>
                </c:pt>
                <c:pt idx="230">
                  <c:v>1153.25</c:v>
                </c:pt>
                <c:pt idx="231">
                  <c:v>1137.5</c:v>
                </c:pt>
                <c:pt idx="232">
                  <c:v>1077.25</c:v>
                </c:pt>
                <c:pt idx="233">
                  <c:v>1073.25</c:v>
                </c:pt>
                <c:pt idx="234">
                  <c:v>1024.75</c:v>
                </c:pt>
                <c:pt idx="235">
                  <c:v>1057.75</c:v>
                </c:pt>
                <c:pt idx="236">
                  <c:v>1055</c:v>
                </c:pt>
                <c:pt idx="237">
                  <c:v>1087</c:v>
                </c:pt>
                <c:pt idx="238">
                  <c:v>1105.25</c:v>
                </c:pt>
                <c:pt idx="239">
                  <c:v>1062.25</c:v>
                </c:pt>
                <c:pt idx="240">
                  <c:v>1057.25</c:v>
                </c:pt>
                <c:pt idx="241">
                  <c:v>1066.25</c:v>
                </c:pt>
                <c:pt idx="242">
                  <c:v>1027.75</c:v>
                </c:pt>
                <c:pt idx="243">
                  <c:v>1009</c:v>
                </c:pt>
                <c:pt idx="244">
                  <c:v>1012.5</c:v>
                </c:pt>
                <c:pt idx="245">
                  <c:v>988.25</c:v>
                </c:pt>
                <c:pt idx="246">
                  <c:v>966.25</c:v>
                </c:pt>
                <c:pt idx="247">
                  <c:v>973.75</c:v>
                </c:pt>
                <c:pt idx="248">
                  <c:v>986</c:v>
                </c:pt>
                <c:pt idx="249">
                  <c:v>978</c:v>
                </c:pt>
                <c:pt idx="250">
                  <c:v>1003</c:v>
                </c:pt>
                <c:pt idx="251">
                  <c:v>961.5</c:v>
                </c:pt>
                <c:pt idx="252">
                  <c:v>953</c:v>
                </c:pt>
                <c:pt idx="253">
                  <c:v>955.5</c:v>
                </c:pt>
                <c:pt idx="254">
                  <c:v>956.75</c:v>
                </c:pt>
                <c:pt idx="255">
                  <c:v>974.5</c:v>
                </c:pt>
                <c:pt idx="256">
                  <c:v>985</c:v>
                </c:pt>
                <c:pt idx="257">
                  <c:v>988</c:v>
                </c:pt>
                <c:pt idx="258">
                  <c:v>982.25</c:v>
                </c:pt>
                <c:pt idx="259">
                  <c:v>984</c:v>
                </c:pt>
                <c:pt idx="260">
                  <c:v>981.75</c:v>
                </c:pt>
                <c:pt idx="261">
                  <c:v>1009.25</c:v>
                </c:pt>
                <c:pt idx="262">
                  <c:v>1007.25</c:v>
                </c:pt>
                <c:pt idx="263">
                  <c:v>1016</c:v>
                </c:pt>
                <c:pt idx="264">
                  <c:v>1014.5</c:v>
                </c:pt>
                <c:pt idx="265">
                  <c:v>1004.5</c:v>
                </c:pt>
                <c:pt idx="266">
                  <c:v>1015.75</c:v>
                </c:pt>
                <c:pt idx="267">
                  <c:v>1013.5</c:v>
                </c:pt>
                <c:pt idx="268">
                  <c:v>1005.25</c:v>
                </c:pt>
                <c:pt idx="269">
                  <c:v>975.5</c:v>
                </c:pt>
                <c:pt idx="270">
                  <c:v>967.25</c:v>
                </c:pt>
                <c:pt idx="271">
                  <c:v>964.25</c:v>
                </c:pt>
                <c:pt idx="272">
                  <c:v>950.75</c:v>
                </c:pt>
                <c:pt idx="273">
                  <c:v>943</c:v>
                </c:pt>
                <c:pt idx="274">
                  <c:v>943.75</c:v>
                </c:pt>
                <c:pt idx="275">
                  <c:v>952.5</c:v>
                </c:pt>
                <c:pt idx="276">
                  <c:v>959.75</c:v>
                </c:pt>
                <c:pt idx="277">
                  <c:v>975.5</c:v>
                </c:pt>
                <c:pt idx="278">
                  <c:v>976.75</c:v>
                </c:pt>
                <c:pt idx="279">
                  <c:v>980.25</c:v>
                </c:pt>
                <c:pt idx="280">
                  <c:v>964.25</c:v>
                </c:pt>
                <c:pt idx="281">
                  <c:v>944</c:v>
                </c:pt>
                <c:pt idx="282">
                  <c:v>942.75</c:v>
                </c:pt>
                <c:pt idx="283">
                  <c:v>950.5</c:v>
                </c:pt>
                <c:pt idx="284">
                  <c:v>966</c:v>
                </c:pt>
                <c:pt idx="285">
                  <c:v>972.5</c:v>
                </c:pt>
                <c:pt idx="286">
                  <c:v>989.75</c:v>
                </c:pt>
                <c:pt idx="287">
                  <c:v>975.5</c:v>
                </c:pt>
                <c:pt idx="288">
                  <c:v>976.5</c:v>
                </c:pt>
                <c:pt idx="289">
                  <c:v>955</c:v>
                </c:pt>
                <c:pt idx="290">
                  <c:v>945.25</c:v>
                </c:pt>
                <c:pt idx="291">
                  <c:v>952.5</c:v>
                </c:pt>
                <c:pt idx="292">
                  <c:v>945.5</c:v>
                </c:pt>
                <c:pt idx="293">
                  <c:v>950.25</c:v>
                </c:pt>
                <c:pt idx="294">
                  <c:v>954</c:v>
                </c:pt>
                <c:pt idx="295">
                  <c:v>973</c:v>
                </c:pt>
                <c:pt idx="296">
                  <c:v>963.5</c:v>
                </c:pt>
                <c:pt idx="297">
                  <c:v>956.75</c:v>
                </c:pt>
                <c:pt idx="298">
                  <c:v>958.5</c:v>
                </c:pt>
                <c:pt idx="299">
                  <c:v>956.75</c:v>
                </c:pt>
                <c:pt idx="300">
                  <c:v>954.5</c:v>
                </c:pt>
                <c:pt idx="301">
                  <c:v>954.25</c:v>
                </c:pt>
                <c:pt idx="302">
                  <c:v>945.5</c:v>
                </c:pt>
                <c:pt idx="303">
                  <c:v>956.25</c:v>
                </c:pt>
                <c:pt idx="304">
                  <c:v>962.5</c:v>
                </c:pt>
                <c:pt idx="305">
                  <c:v>978.25</c:v>
                </c:pt>
                <c:pt idx="306">
                  <c:v>972.5</c:v>
                </c:pt>
                <c:pt idx="307">
                  <c:v>981.5</c:v>
                </c:pt>
                <c:pt idx="308">
                  <c:v>975.5</c:v>
                </c:pt>
                <c:pt idx="309">
                  <c:v>983</c:v>
                </c:pt>
                <c:pt idx="310">
                  <c:v>992</c:v>
                </c:pt>
                <c:pt idx="311">
                  <c:v>990.75</c:v>
                </c:pt>
                <c:pt idx="312">
                  <c:v>1010</c:v>
                </c:pt>
                <c:pt idx="313">
                  <c:v>1014.25</c:v>
                </c:pt>
                <c:pt idx="314">
                  <c:v>1001.25</c:v>
                </c:pt>
                <c:pt idx="315">
                  <c:v>1002.25</c:v>
                </c:pt>
                <c:pt idx="316">
                  <c:v>984.25</c:v>
                </c:pt>
                <c:pt idx="317">
                  <c:v>976.75</c:v>
                </c:pt>
                <c:pt idx="318">
                  <c:v>979.75</c:v>
                </c:pt>
                <c:pt idx="319">
                  <c:v>981.5</c:v>
                </c:pt>
                <c:pt idx="320">
                  <c:v>989.25</c:v>
                </c:pt>
                <c:pt idx="321">
                  <c:v>1001.75</c:v>
                </c:pt>
                <c:pt idx="322">
                  <c:v>982</c:v>
                </c:pt>
                <c:pt idx="323">
                  <c:v>989</c:v>
                </c:pt>
                <c:pt idx="324">
                  <c:v>978.5</c:v>
                </c:pt>
                <c:pt idx="325">
                  <c:v>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942-B9DD-E96D20F4AA3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Sheet1!$C$2:$C$327</c:f>
              <c:numCache>
                <c:formatCode>General</c:formatCode>
                <c:ptCount val="326"/>
                <c:pt idx="0">
                  <c:v>912.75</c:v>
                </c:pt>
                <c:pt idx="1">
                  <c:v>911.25</c:v>
                </c:pt>
                <c:pt idx="2">
                  <c:v>915.5</c:v>
                </c:pt>
                <c:pt idx="3">
                  <c:v>916.25</c:v>
                </c:pt>
                <c:pt idx="4">
                  <c:v>925.75</c:v>
                </c:pt>
                <c:pt idx="5">
                  <c:v>930.25</c:v>
                </c:pt>
                <c:pt idx="6">
                  <c:v>929.75</c:v>
                </c:pt>
                <c:pt idx="7">
                  <c:v>928.5</c:v>
                </c:pt>
                <c:pt idx="8">
                  <c:v>932</c:v>
                </c:pt>
                <c:pt idx="9">
                  <c:v>931</c:v>
                </c:pt>
                <c:pt idx="10">
                  <c:v>944</c:v>
                </c:pt>
                <c:pt idx="11">
                  <c:v>937.75</c:v>
                </c:pt>
                <c:pt idx="12">
                  <c:v>944.75</c:v>
                </c:pt>
                <c:pt idx="13">
                  <c:v>947.25</c:v>
                </c:pt>
                <c:pt idx="14">
                  <c:v>946.25</c:v>
                </c:pt>
                <c:pt idx="15">
                  <c:v>955.75</c:v>
                </c:pt>
                <c:pt idx="16">
                  <c:v>953.75</c:v>
                </c:pt>
                <c:pt idx="17">
                  <c:v>948.75</c:v>
                </c:pt>
                <c:pt idx="18">
                  <c:v>931.5</c:v>
                </c:pt>
                <c:pt idx="19">
                  <c:v>932.5</c:v>
                </c:pt>
                <c:pt idx="20">
                  <c:v>932</c:v>
                </c:pt>
                <c:pt idx="21">
                  <c:v>922.5</c:v>
                </c:pt>
                <c:pt idx="22">
                  <c:v>917</c:v>
                </c:pt>
                <c:pt idx="23">
                  <c:v>920.25</c:v>
                </c:pt>
                <c:pt idx="24">
                  <c:v>927.25</c:v>
                </c:pt>
                <c:pt idx="25">
                  <c:v>932</c:v>
                </c:pt>
                <c:pt idx="26">
                  <c:v>940.5</c:v>
                </c:pt>
                <c:pt idx="27">
                  <c:v>943.5</c:v>
                </c:pt>
                <c:pt idx="28">
                  <c:v>947.75</c:v>
                </c:pt>
                <c:pt idx="29">
                  <c:v>942.25</c:v>
                </c:pt>
                <c:pt idx="30">
                  <c:v>930.75</c:v>
                </c:pt>
                <c:pt idx="31">
                  <c:v>930.75</c:v>
                </c:pt>
                <c:pt idx="32">
                  <c:v>939</c:v>
                </c:pt>
                <c:pt idx="33">
                  <c:v>952.75</c:v>
                </c:pt>
                <c:pt idx="34">
                  <c:v>959.75</c:v>
                </c:pt>
                <c:pt idx="35">
                  <c:v>973</c:v>
                </c:pt>
                <c:pt idx="36">
                  <c:v>964.5</c:v>
                </c:pt>
                <c:pt idx="37">
                  <c:v>964.5</c:v>
                </c:pt>
                <c:pt idx="38">
                  <c:v>949.25</c:v>
                </c:pt>
                <c:pt idx="39">
                  <c:v>945.25</c:v>
                </c:pt>
                <c:pt idx="40">
                  <c:v>952.75</c:v>
                </c:pt>
                <c:pt idx="41">
                  <c:v>948</c:v>
                </c:pt>
                <c:pt idx="42">
                  <c:v>951.25</c:v>
                </c:pt>
                <c:pt idx="43">
                  <c:v>953.25</c:v>
                </c:pt>
                <c:pt idx="44">
                  <c:v>971.5</c:v>
                </c:pt>
                <c:pt idx="45">
                  <c:v>966.75</c:v>
                </c:pt>
                <c:pt idx="46">
                  <c:v>963</c:v>
                </c:pt>
                <c:pt idx="47">
                  <c:v>961.75</c:v>
                </c:pt>
                <c:pt idx="48">
                  <c:v>960</c:v>
                </c:pt>
                <c:pt idx="49">
                  <c:v>961.75</c:v>
                </c:pt>
                <c:pt idx="50">
                  <c:v>962.25</c:v>
                </c:pt>
                <c:pt idx="51">
                  <c:v>954.5</c:v>
                </c:pt>
                <c:pt idx="52">
                  <c:v>964.25</c:v>
                </c:pt>
                <c:pt idx="53">
                  <c:v>968.75</c:v>
                </c:pt>
                <c:pt idx="54">
                  <c:v>981.25</c:v>
                </c:pt>
                <c:pt idx="55">
                  <c:v>978.25</c:v>
                </c:pt>
                <c:pt idx="56">
                  <c:v>985.75</c:v>
                </c:pt>
                <c:pt idx="57">
                  <c:v>980.5</c:v>
                </c:pt>
                <c:pt idx="58">
                  <c:v>985.75</c:v>
                </c:pt>
                <c:pt idx="59">
                  <c:v>991.5</c:v>
                </c:pt>
                <c:pt idx="60">
                  <c:v>993.5</c:v>
                </c:pt>
                <c:pt idx="61">
                  <c:v>1003.75</c:v>
                </c:pt>
                <c:pt idx="62">
                  <c:v>1003.5</c:v>
                </c:pt>
                <c:pt idx="63">
                  <c:v>994.25</c:v>
                </c:pt>
                <c:pt idx="64">
                  <c:v>994.5</c:v>
                </c:pt>
                <c:pt idx="65">
                  <c:v>983</c:v>
                </c:pt>
                <c:pt idx="66">
                  <c:v>978.5</c:v>
                </c:pt>
                <c:pt idx="67">
                  <c:v>981.75</c:v>
                </c:pt>
                <c:pt idx="68">
                  <c:v>982.5</c:v>
                </c:pt>
                <c:pt idx="69">
                  <c:v>988.25</c:v>
                </c:pt>
                <c:pt idx="70">
                  <c:v>995</c:v>
                </c:pt>
                <c:pt idx="71">
                  <c:v>985.5</c:v>
                </c:pt>
                <c:pt idx="72">
                  <c:v>993.75</c:v>
                </c:pt>
                <c:pt idx="73">
                  <c:v>984</c:v>
                </c:pt>
                <c:pt idx="74">
                  <c:v>981.25</c:v>
                </c:pt>
                <c:pt idx="75">
                  <c:v>986.25</c:v>
                </c:pt>
                <c:pt idx="76">
                  <c:v>987</c:v>
                </c:pt>
                <c:pt idx="77">
                  <c:v>993</c:v>
                </c:pt>
                <c:pt idx="78">
                  <c:v>992.75</c:v>
                </c:pt>
                <c:pt idx="79">
                  <c:v>1009.75</c:v>
                </c:pt>
                <c:pt idx="80">
                  <c:v>1016.25</c:v>
                </c:pt>
                <c:pt idx="81">
                  <c:v>1016.5</c:v>
                </c:pt>
                <c:pt idx="82">
                  <c:v>1026.5</c:v>
                </c:pt>
                <c:pt idx="83">
                  <c:v>1034</c:v>
                </c:pt>
                <c:pt idx="84">
                  <c:v>1025.5</c:v>
                </c:pt>
                <c:pt idx="85">
                  <c:v>1018</c:v>
                </c:pt>
                <c:pt idx="86">
                  <c:v>1013.5</c:v>
                </c:pt>
                <c:pt idx="87">
                  <c:v>1015</c:v>
                </c:pt>
                <c:pt idx="88">
                  <c:v>1024.5</c:v>
                </c:pt>
                <c:pt idx="89">
                  <c:v>1027.5</c:v>
                </c:pt>
                <c:pt idx="90">
                  <c:v>1032</c:v>
                </c:pt>
                <c:pt idx="91">
                  <c:v>1013</c:v>
                </c:pt>
                <c:pt idx="92">
                  <c:v>1025</c:v>
                </c:pt>
                <c:pt idx="93">
                  <c:v>1022</c:v>
                </c:pt>
                <c:pt idx="94">
                  <c:v>1020</c:v>
                </c:pt>
                <c:pt idx="95">
                  <c:v>1016</c:v>
                </c:pt>
                <c:pt idx="96">
                  <c:v>1016.25</c:v>
                </c:pt>
                <c:pt idx="97">
                  <c:v>1019.75</c:v>
                </c:pt>
                <c:pt idx="98">
                  <c:v>1012</c:v>
                </c:pt>
                <c:pt idx="99">
                  <c:v>996.75</c:v>
                </c:pt>
                <c:pt idx="100">
                  <c:v>997.5</c:v>
                </c:pt>
                <c:pt idx="101">
                  <c:v>987.5</c:v>
                </c:pt>
                <c:pt idx="102">
                  <c:v>981.25</c:v>
                </c:pt>
                <c:pt idx="103">
                  <c:v>1002.5</c:v>
                </c:pt>
                <c:pt idx="104">
                  <c:v>996</c:v>
                </c:pt>
                <c:pt idx="105">
                  <c:v>993.5</c:v>
                </c:pt>
                <c:pt idx="106">
                  <c:v>989.25</c:v>
                </c:pt>
                <c:pt idx="107">
                  <c:v>983.25</c:v>
                </c:pt>
                <c:pt idx="108">
                  <c:v>998.75</c:v>
                </c:pt>
                <c:pt idx="109">
                  <c:v>996.25</c:v>
                </c:pt>
                <c:pt idx="110">
                  <c:v>982.5</c:v>
                </c:pt>
                <c:pt idx="111">
                  <c:v>993.75</c:v>
                </c:pt>
                <c:pt idx="112">
                  <c:v>1000</c:v>
                </c:pt>
                <c:pt idx="113">
                  <c:v>998</c:v>
                </c:pt>
                <c:pt idx="114">
                  <c:v>1016.5</c:v>
                </c:pt>
                <c:pt idx="115">
                  <c:v>1018.5</c:v>
                </c:pt>
                <c:pt idx="116">
                  <c:v>1020</c:v>
                </c:pt>
                <c:pt idx="117">
                  <c:v>1028.25</c:v>
                </c:pt>
                <c:pt idx="118">
                  <c:v>1029.75</c:v>
                </c:pt>
                <c:pt idx="119">
                  <c:v>1028.75</c:v>
                </c:pt>
                <c:pt idx="120">
                  <c:v>1025.25</c:v>
                </c:pt>
                <c:pt idx="121">
                  <c:v>1026</c:v>
                </c:pt>
                <c:pt idx="122">
                  <c:v>1025.5</c:v>
                </c:pt>
                <c:pt idx="123">
                  <c:v>1023.25</c:v>
                </c:pt>
                <c:pt idx="124">
                  <c:v>1025.25</c:v>
                </c:pt>
                <c:pt idx="125">
                  <c:v>1004</c:v>
                </c:pt>
                <c:pt idx="126">
                  <c:v>1001</c:v>
                </c:pt>
                <c:pt idx="127">
                  <c:v>1012</c:v>
                </c:pt>
                <c:pt idx="128">
                  <c:v>1018.5</c:v>
                </c:pt>
                <c:pt idx="129">
                  <c:v>1009.75</c:v>
                </c:pt>
                <c:pt idx="130">
                  <c:v>1017</c:v>
                </c:pt>
                <c:pt idx="131">
                  <c:v>1019.5</c:v>
                </c:pt>
                <c:pt idx="132">
                  <c:v>1028.25</c:v>
                </c:pt>
                <c:pt idx="133">
                  <c:v>1026</c:v>
                </c:pt>
                <c:pt idx="134">
                  <c:v>1030</c:v>
                </c:pt>
                <c:pt idx="135">
                  <c:v>1027.25</c:v>
                </c:pt>
                <c:pt idx="136">
                  <c:v>1023</c:v>
                </c:pt>
                <c:pt idx="137">
                  <c:v>1034.25</c:v>
                </c:pt>
                <c:pt idx="138">
                  <c:v>1024</c:v>
                </c:pt>
                <c:pt idx="139">
                  <c:v>1018.25</c:v>
                </c:pt>
                <c:pt idx="140">
                  <c:v>1014.5</c:v>
                </c:pt>
                <c:pt idx="141">
                  <c:v>1013.5</c:v>
                </c:pt>
                <c:pt idx="142">
                  <c:v>1004.5</c:v>
                </c:pt>
                <c:pt idx="143">
                  <c:v>1007</c:v>
                </c:pt>
                <c:pt idx="144">
                  <c:v>1006.25</c:v>
                </c:pt>
                <c:pt idx="145">
                  <c:v>1018.25</c:v>
                </c:pt>
                <c:pt idx="146">
                  <c:v>1032.25</c:v>
                </c:pt>
                <c:pt idx="147">
                  <c:v>1021.75</c:v>
                </c:pt>
                <c:pt idx="148">
                  <c:v>1022</c:v>
                </c:pt>
                <c:pt idx="149">
                  <c:v>1021.75</c:v>
                </c:pt>
                <c:pt idx="150">
                  <c:v>1013.5</c:v>
                </c:pt>
                <c:pt idx="151">
                  <c:v>1010.25</c:v>
                </c:pt>
                <c:pt idx="152">
                  <c:v>1004.5</c:v>
                </c:pt>
                <c:pt idx="153">
                  <c:v>999.75</c:v>
                </c:pt>
                <c:pt idx="154">
                  <c:v>1002.25</c:v>
                </c:pt>
                <c:pt idx="155">
                  <c:v>994.5</c:v>
                </c:pt>
                <c:pt idx="156">
                  <c:v>993</c:v>
                </c:pt>
                <c:pt idx="157">
                  <c:v>995.5</c:v>
                </c:pt>
                <c:pt idx="158">
                  <c:v>993.5</c:v>
                </c:pt>
                <c:pt idx="159">
                  <c:v>993.5</c:v>
                </c:pt>
                <c:pt idx="160">
                  <c:v>998.25</c:v>
                </c:pt>
                <c:pt idx="161">
                  <c:v>998.75</c:v>
                </c:pt>
                <c:pt idx="162">
                  <c:v>991.25</c:v>
                </c:pt>
                <c:pt idx="163">
                  <c:v>977</c:v>
                </c:pt>
                <c:pt idx="164">
                  <c:v>971</c:v>
                </c:pt>
                <c:pt idx="165">
                  <c:v>972.25</c:v>
                </c:pt>
                <c:pt idx="166">
                  <c:v>968</c:v>
                </c:pt>
                <c:pt idx="167">
                  <c:v>963.25</c:v>
                </c:pt>
                <c:pt idx="168">
                  <c:v>954</c:v>
                </c:pt>
                <c:pt idx="169">
                  <c:v>950.25</c:v>
                </c:pt>
                <c:pt idx="170">
                  <c:v>949</c:v>
                </c:pt>
                <c:pt idx="171">
                  <c:v>954</c:v>
                </c:pt>
                <c:pt idx="172">
                  <c:v>950.75</c:v>
                </c:pt>
                <c:pt idx="173">
                  <c:v>949.5</c:v>
                </c:pt>
                <c:pt idx="174">
                  <c:v>949.75</c:v>
                </c:pt>
                <c:pt idx="175">
                  <c:v>948.5</c:v>
                </c:pt>
                <c:pt idx="176">
                  <c:v>955.5</c:v>
                </c:pt>
                <c:pt idx="177">
                  <c:v>961.75</c:v>
                </c:pt>
                <c:pt idx="178">
                  <c:v>962.25</c:v>
                </c:pt>
                <c:pt idx="179">
                  <c:v>956.75</c:v>
                </c:pt>
                <c:pt idx="180">
                  <c:v>958.25</c:v>
                </c:pt>
                <c:pt idx="181">
                  <c:v>953.75</c:v>
                </c:pt>
                <c:pt idx="182">
                  <c:v>959.5</c:v>
                </c:pt>
                <c:pt idx="183">
                  <c:v>967.5</c:v>
                </c:pt>
                <c:pt idx="184">
                  <c:v>961.75</c:v>
                </c:pt>
                <c:pt idx="185">
                  <c:v>954</c:v>
                </c:pt>
                <c:pt idx="186">
                  <c:v>954.5</c:v>
                </c:pt>
                <c:pt idx="187">
                  <c:v>953.25</c:v>
                </c:pt>
                <c:pt idx="188">
                  <c:v>964.5</c:v>
                </c:pt>
                <c:pt idx="189">
                  <c:v>964.75</c:v>
                </c:pt>
                <c:pt idx="190">
                  <c:v>970</c:v>
                </c:pt>
                <c:pt idx="191">
                  <c:v>964.75</c:v>
                </c:pt>
                <c:pt idx="192">
                  <c:v>966.5</c:v>
                </c:pt>
                <c:pt idx="193">
                  <c:v>961.25</c:v>
                </c:pt>
                <c:pt idx="194">
                  <c:v>967.5</c:v>
                </c:pt>
                <c:pt idx="195">
                  <c:v>966.75</c:v>
                </c:pt>
                <c:pt idx="196">
                  <c:v>964</c:v>
                </c:pt>
                <c:pt idx="197">
                  <c:v>959.75</c:v>
                </c:pt>
                <c:pt idx="198">
                  <c:v>960.75</c:v>
                </c:pt>
                <c:pt idx="199">
                  <c:v>967.75</c:v>
                </c:pt>
                <c:pt idx="200">
                  <c:v>967.75</c:v>
                </c:pt>
                <c:pt idx="201">
                  <c:v>944.75</c:v>
                </c:pt>
                <c:pt idx="202">
                  <c:v>951.75</c:v>
                </c:pt>
                <c:pt idx="203">
                  <c:v>956.25</c:v>
                </c:pt>
                <c:pt idx="204">
                  <c:v>948.5</c:v>
                </c:pt>
                <c:pt idx="205">
                  <c:v>948</c:v>
                </c:pt>
                <c:pt idx="206">
                  <c:v>939.25</c:v>
                </c:pt>
                <c:pt idx="207">
                  <c:v>929.25</c:v>
                </c:pt>
                <c:pt idx="208">
                  <c:v>919.75</c:v>
                </c:pt>
                <c:pt idx="209">
                  <c:v>918.25</c:v>
                </c:pt>
                <c:pt idx="210">
                  <c:v>917.75</c:v>
                </c:pt>
                <c:pt idx="211">
                  <c:v>925.5</c:v>
                </c:pt>
                <c:pt idx="212">
                  <c:v>928</c:v>
                </c:pt>
                <c:pt idx="213">
                  <c:v>931.75</c:v>
                </c:pt>
                <c:pt idx="214">
                  <c:v>935.75</c:v>
                </c:pt>
                <c:pt idx="215">
                  <c:v>943.75</c:v>
                </c:pt>
                <c:pt idx="216">
                  <c:v>948.25</c:v>
                </c:pt>
                <c:pt idx="217">
                  <c:v>938.25</c:v>
                </c:pt>
                <c:pt idx="218">
                  <c:v>939</c:v>
                </c:pt>
                <c:pt idx="219">
                  <c:v>939</c:v>
                </c:pt>
                <c:pt idx="220">
                  <c:v>944</c:v>
                </c:pt>
                <c:pt idx="221">
                  <c:v>950</c:v>
                </c:pt>
                <c:pt idx="222">
                  <c:v>948.5</c:v>
                </c:pt>
                <c:pt idx="223">
                  <c:v>938.75</c:v>
                </c:pt>
                <c:pt idx="224">
                  <c:v>927.75</c:v>
                </c:pt>
                <c:pt idx="225">
                  <c:v>913.25</c:v>
                </c:pt>
                <c:pt idx="226">
                  <c:v>911</c:v>
                </c:pt>
                <c:pt idx="227">
                  <c:v>913.75</c:v>
                </c:pt>
                <c:pt idx="228">
                  <c:v>917.5</c:v>
                </c:pt>
                <c:pt idx="229">
                  <c:v>921.75</c:v>
                </c:pt>
                <c:pt idx="230">
                  <c:v>924.75</c:v>
                </c:pt>
                <c:pt idx="231">
                  <c:v>954.75</c:v>
                </c:pt>
                <c:pt idx="232">
                  <c:v>980.75</c:v>
                </c:pt>
                <c:pt idx="233">
                  <c:v>994.25</c:v>
                </c:pt>
                <c:pt idx="234">
                  <c:v>999.25</c:v>
                </c:pt>
                <c:pt idx="235">
                  <c:v>1015.5</c:v>
                </c:pt>
                <c:pt idx="236">
                  <c:v>1039.25</c:v>
                </c:pt>
                <c:pt idx="237">
                  <c:v>1043.25</c:v>
                </c:pt>
                <c:pt idx="238">
                  <c:v>1034</c:v>
                </c:pt>
                <c:pt idx="239">
                  <c:v>987.5</c:v>
                </c:pt>
                <c:pt idx="240">
                  <c:v>1001.5</c:v>
                </c:pt>
                <c:pt idx="241">
                  <c:v>997.5</c:v>
                </c:pt>
                <c:pt idx="242">
                  <c:v>1001.75</c:v>
                </c:pt>
                <c:pt idx="243">
                  <c:v>1012.5</c:v>
                </c:pt>
                <c:pt idx="244">
                  <c:v>1027</c:v>
                </c:pt>
                <c:pt idx="245">
                  <c:v>1022.25</c:v>
                </c:pt>
                <c:pt idx="246">
                  <c:v>1010</c:v>
                </c:pt>
                <c:pt idx="247">
                  <c:v>992.75</c:v>
                </c:pt>
                <c:pt idx="248">
                  <c:v>1000.25</c:v>
                </c:pt>
                <c:pt idx="249">
                  <c:v>1007.5</c:v>
                </c:pt>
                <c:pt idx="250">
                  <c:v>1013</c:v>
                </c:pt>
                <c:pt idx="251">
                  <c:v>1007.25</c:v>
                </c:pt>
                <c:pt idx="252">
                  <c:v>971.75</c:v>
                </c:pt>
                <c:pt idx="253">
                  <c:v>977.5</c:v>
                </c:pt>
                <c:pt idx="254">
                  <c:v>960.5</c:v>
                </c:pt>
                <c:pt idx="255">
                  <c:v>956.75</c:v>
                </c:pt>
                <c:pt idx="256">
                  <c:v>969.75</c:v>
                </c:pt>
                <c:pt idx="257">
                  <c:v>973.25</c:v>
                </c:pt>
                <c:pt idx="258">
                  <c:v>973.25</c:v>
                </c:pt>
                <c:pt idx="259">
                  <c:v>940.25</c:v>
                </c:pt>
                <c:pt idx="260">
                  <c:v>945</c:v>
                </c:pt>
                <c:pt idx="261">
                  <c:v>938.25</c:v>
                </c:pt>
                <c:pt idx="262">
                  <c:v>924.25</c:v>
                </c:pt>
                <c:pt idx="263">
                  <c:v>925.25</c:v>
                </c:pt>
                <c:pt idx="264">
                  <c:v>933</c:v>
                </c:pt>
                <c:pt idx="265">
                  <c:v>937.75</c:v>
                </c:pt>
                <c:pt idx="266">
                  <c:v>936.25</c:v>
                </c:pt>
                <c:pt idx="267">
                  <c:v>937.5</c:v>
                </c:pt>
                <c:pt idx="268">
                  <c:v>938</c:v>
                </c:pt>
                <c:pt idx="269">
                  <c:v>946.5</c:v>
                </c:pt>
                <c:pt idx="270">
                  <c:v>944.5</c:v>
                </c:pt>
                <c:pt idx="271">
                  <c:v>941.25</c:v>
                </c:pt>
                <c:pt idx="272">
                  <c:v>937.25</c:v>
                </c:pt>
                <c:pt idx="273">
                  <c:v>933.25</c:v>
                </c:pt>
                <c:pt idx="274">
                  <c:v>945.25</c:v>
                </c:pt>
                <c:pt idx="275">
                  <c:v>949.5</c:v>
                </c:pt>
                <c:pt idx="276">
                  <c:v>968.5</c:v>
                </c:pt>
                <c:pt idx="277">
                  <c:v>971</c:v>
                </c:pt>
                <c:pt idx="278">
                  <c:v>968.75</c:v>
                </c:pt>
                <c:pt idx="279">
                  <c:v>962</c:v>
                </c:pt>
                <c:pt idx="280">
                  <c:v>960</c:v>
                </c:pt>
                <c:pt idx="281">
                  <c:v>950.5</c:v>
                </c:pt>
                <c:pt idx="282">
                  <c:v>960.5</c:v>
                </c:pt>
                <c:pt idx="283">
                  <c:v>976</c:v>
                </c:pt>
                <c:pt idx="284">
                  <c:v>968.75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942-B9DD-E96D20F4A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185792"/>
        <c:axId val="99187328"/>
      </c:lineChart>
      <c:dateAx>
        <c:axId val="9918579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99187328"/>
        <c:crosses val="autoZero"/>
        <c:auto val="1"/>
        <c:lblOffset val="100"/>
        <c:baseTimeUnit val="days"/>
        <c:majorUnit val="1"/>
        <c:minorUnit val="30"/>
      </c:dateAx>
      <c:valAx>
        <c:axId val="99187328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9185792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5"/>
          <c:y val="0.1151548556430446"/>
          <c:w val="0.31594512491494131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71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Sheet1!$B$6:$B$24</c:f>
              <c:numCache>
                <c:formatCode>General</c:formatCode>
                <c:ptCount val="17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>
                  <c:v>12.909000000000001</c:v>
                </c:pt>
                <c:pt idx="13">
                  <c:v>16.318999999999999</c:v>
                </c:pt>
                <c:pt idx="14">
                  <c:v>12.888</c:v>
                </c:pt>
                <c:pt idx="15">
                  <c:v>17.170000000000002</c:v>
                </c:pt>
                <c:pt idx="16">
                  <c:v>21.757999999999999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403264"/>
        <c:axId val="9940480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Sheet1!$C$6:$C$24</c:f>
              <c:numCache>
                <c:formatCode>General</c:formatCode>
                <c:ptCount val="17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2.8078431372549022</c:v>
                </c:pt>
                <c:pt idx="15">
                  <c:v>3.7407407407407414</c:v>
                </c:pt>
                <c:pt idx="16">
                  <c:v>4.7403050108932465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417088"/>
        <c:axId val="99415168"/>
      </c:barChart>
      <c:catAx>
        <c:axId val="994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940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40480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403264"/>
        <c:crosses val="autoZero"/>
        <c:crossBetween val="between"/>
        <c:majorUnit val="4"/>
        <c:minorUnit val="1"/>
      </c:valAx>
      <c:valAx>
        <c:axId val="99415168"/>
        <c:scaling>
          <c:orientation val="minMax"/>
          <c:max val="6.100217899999998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9417088"/>
        <c:crosses val="max"/>
        <c:crossBetween val="between"/>
        <c:majorUnit val="0.87145970000000017"/>
      </c:valAx>
      <c:catAx>
        <c:axId val="9941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415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5.5768469265791383E-2"/>
          <c:w val="0.79916296532436371"/>
          <c:h val="0.84583042125528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Sheet1!$B$14:$B$32</c:f>
              <c:numCache>
                <c:formatCode>General</c:formatCode>
                <c:ptCount val="17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2.35</c:v>
                </c:pt>
                <c:pt idx="14">
                  <c:v>3.65</c:v>
                </c:pt>
                <c:pt idx="15">
                  <c:v>3.8</c:v>
                </c:pt>
                <c:pt idx="16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E-42E7-8BDD-1304FF5C5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Sheet1!$C$14:$C$32</c:f>
              <c:numCache>
                <c:formatCode>General</c:formatCode>
                <c:ptCount val="17"/>
                <c:pt idx="0">
                  <c:v>2.1000000000000001E-2</c:v>
                </c:pt>
                <c:pt idx="1">
                  <c:v>6.7000000000000004E-2</c:v>
                </c:pt>
                <c:pt idx="2">
                  <c:v>4.4999999999999998E-2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1.9E-2</c:v>
                </c:pt>
                <c:pt idx="6">
                  <c:v>1.2E-2</c:v>
                </c:pt>
                <c:pt idx="7">
                  <c:v>0</c:v>
                </c:pt>
                <c:pt idx="8">
                  <c:v>0</c:v>
                </c:pt>
                <c:pt idx="9">
                  <c:v>8.9999999999999993E-3</c:v>
                </c:pt>
                <c:pt idx="10">
                  <c:v>1.9E-2</c:v>
                </c:pt>
                <c:pt idx="11">
                  <c:v>0.01</c:v>
                </c:pt>
                <c:pt idx="12">
                  <c:v>1.2999999999999999E-2</c:v>
                </c:pt>
                <c:pt idx="13">
                  <c:v>1.2E-2</c:v>
                </c:pt>
                <c:pt idx="14">
                  <c:v>3.3000000000000002E-2</c:v>
                </c:pt>
                <c:pt idx="15">
                  <c:v>7.0000000000000001E-3</c:v>
                </c:pt>
                <c:pt idx="1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E-42E7-8BDD-1304FF5C5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Sheet1!$D$14:$D$32</c:f>
              <c:numCache>
                <c:formatCode>General</c:formatCode>
                <c:ptCount val="17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>
                  <c:v>12.909000000000001</c:v>
                </c:pt>
                <c:pt idx="13">
                  <c:v>16.318999999999999</c:v>
                </c:pt>
                <c:pt idx="14">
                  <c:v>12.888</c:v>
                </c:pt>
                <c:pt idx="15">
                  <c:v>17.170000000000002</c:v>
                </c:pt>
                <c:pt idx="16">
                  <c:v>21.757999999999999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471488"/>
        <c:axId val="12486656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Sheet1!$E$14:$E$32</c:f>
              <c:numCache>
                <c:formatCode>General</c:formatCode>
                <c:ptCount val="17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0.51198257080610021</c:v>
                </c:pt>
                <c:pt idx="14">
                  <c:v>0.79520697167755994</c:v>
                </c:pt>
                <c:pt idx="15">
                  <c:v>0.82788671023965144</c:v>
                </c:pt>
                <c:pt idx="16">
                  <c:v>0.59912854030501095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E-42E7-8BDD-1304FF5C5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Sheet1!$F$14:$F$32</c:f>
              <c:numCache>
                <c:formatCode>General</c:formatCode>
                <c:ptCount val="17"/>
                <c:pt idx="0">
                  <c:v>4.5751633986928107E-3</c:v>
                </c:pt>
                <c:pt idx="1">
                  <c:v>1.4596949891067539E-2</c:v>
                </c:pt>
                <c:pt idx="2">
                  <c:v>9.8039215686274508E-3</c:v>
                </c:pt>
                <c:pt idx="3">
                  <c:v>6.3180827886710244E-3</c:v>
                </c:pt>
                <c:pt idx="4">
                  <c:v>6.1002178649237479E-3</c:v>
                </c:pt>
                <c:pt idx="5">
                  <c:v>4.1394335511982568E-3</c:v>
                </c:pt>
                <c:pt idx="6">
                  <c:v>2.6143790849673205E-3</c:v>
                </c:pt>
                <c:pt idx="7">
                  <c:v>0</c:v>
                </c:pt>
                <c:pt idx="8">
                  <c:v>0</c:v>
                </c:pt>
                <c:pt idx="9">
                  <c:v>1.9607843137254902E-3</c:v>
                </c:pt>
                <c:pt idx="10">
                  <c:v>4.1394335511982568E-3</c:v>
                </c:pt>
                <c:pt idx="11">
                  <c:v>2.1786492374727671E-3</c:v>
                </c:pt>
                <c:pt idx="12">
                  <c:v>2.832244008714597E-3</c:v>
                </c:pt>
                <c:pt idx="13">
                  <c:v>2.6143790849673205E-3</c:v>
                </c:pt>
                <c:pt idx="14">
                  <c:v>7.1895424836601312E-3</c:v>
                </c:pt>
                <c:pt idx="15">
                  <c:v>1.525054466230937E-3</c:v>
                </c:pt>
                <c:pt idx="16">
                  <c:v>2.1786492374727671E-3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E-42E7-8BDD-1304FF5C5C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Sheet1!$A$14:$A$32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Sheet1!$G$14:$G$32</c:f>
              <c:numCache>
                <c:formatCode>General</c:formatCode>
                <c:ptCount val="17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2.8078431372549022</c:v>
                </c:pt>
                <c:pt idx="15">
                  <c:v>3.7407407407407414</c:v>
                </c:pt>
                <c:pt idx="16">
                  <c:v>4.7403050108932465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870656"/>
        <c:axId val="124868480"/>
      </c:barChart>
      <c:catAx>
        <c:axId val="1174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486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86656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471488"/>
        <c:crosses val="autoZero"/>
        <c:crossBetween val="between"/>
        <c:majorUnit val="5"/>
        <c:minorUnit val="1"/>
      </c:valAx>
      <c:valAx>
        <c:axId val="124868480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4870656"/>
        <c:crosses val="max"/>
        <c:crossBetween val="between"/>
        <c:majorUnit val="1.0893246199999993"/>
      </c:valAx>
      <c:catAx>
        <c:axId val="12487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684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3E-2"/>
          <c:w val="0.49174098740725336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 Bale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22.44053541666667</c:v>
                </c:pt>
                <c:pt idx="1">
                  <c:v>22.617718750000009</c:v>
                </c:pt>
                <c:pt idx="2">
                  <c:v>22.501064583333328</c:v>
                </c:pt>
                <c:pt idx="3">
                  <c:v>20.977535912499999</c:v>
                </c:pt>
                <c:pt idx="4">
                  <c:v>18.465711502083323</c:v>
                </c:pt>
                <c:pt idx="5">
                  <c:v>20.385225000000002</c:v>
                </c:pt>
                <c:pt idx="6">
                  <c:v>17.431626043749997</c:v>
                </c:pt>
                <c:pt idx="7">
                  <c:v>16.997340820833326</c:v>
                </c:pt>
                <c:pt idx="8">
                  <c:v>17.549119677083326</c:v>
                </c:pt>
                <c:pt idx="9">
                  <c:v>17.3320595</c:v>
                </c:pt>
                <c:pt idx="10">
                  <c:v>18.088239179166663</c:v>
                </c:pt>
                <c:pt idx="11">
                  <c:v>17.61331596537088</c:v>
                </c:pt>
                <c:pt idx="12" formatCode="0.0">
                  <c:v>17.941681800782572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A-4344-B665-885623136F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Sheet1!$C$20:$C$32</c:f>
              <c:numCache>
                <c:formatCode>0.00</c:formatCode>
                <c:ptCount val="13"/>
                <c:pt idx="0">
                  <c:v>29.624527083333323</c:v>
                </c:pt>
                <c:pt idx="1">
                  <c:v>29.821602083333332</c:v>
                </c:pt>
                <c:pt idx="2">
                  <c:v>29.702627083333326</c:v>
                </c:pt>
                <c:pt idx="3">
                  <c:v>26.706989583333321</c:v>
                </c:pt>
                <c:pt idx="4">
                  <c:v>24.423647756250002</c:v>
                </c:pt>
                <c:pt idx="5">
                  <c:v>27.381041666666665</c:v>
                </c:pt>
                <c:pt idx="6">
                  <c:v>26.814374999999998</c:v>
                </c:pt>
                <c:pt idx="7">
                  <c:v>27.501400850000007</c:v>
                </c:pt>
                <c:pt idx="8">
                  <c:v>29.076800645833334</c:v>
                </c:pt>
                <c:pt idx="9">
                  <c:v>30.40536158333332</c:v>
                </c:pt>
                <c:pt idx="10">
                  <c:v>33.109179811658208</c:v>
                </c:pt>
                <c:pt idx="11">
                  <c:v>33.464034967505015</c:v>
                </c:pt>
                <c:pt idx="12">
                  <c:v>34.104096510661876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911616"/>
        <c:axId val="124913152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Sheet1!$D$20:$D$32</c:f>
              <c:numCache>
                <c:formatCode>General</c:formatCode>
                <c:ptCount val="13"/>
                <c:pt idx="0">
                  <c:v>4.8890055374001458</c:v>
                </c:pt>
                <c:pt idx="1">
                  <c:v>4.9276075708061002</c:v>
                </c:pt>
                <c:pt idx="2">
                  <c:v>4.9021927196804658</c:v>
                </c:pt>
                <c:pt idx="3">
                  <c:v>4.5702692619825713</c:v>
                </c:pt>
                <c:pt idx="4">
                  <c:v>4.0230308283405947</c:v>
                </c:pt>
                <c:pt idx="5">
                  <c:v>4.4412254901960804</c:v>
                </c:pt>
                <c:pt idx="6">
                  <c:v>3.7977398788126377</c:v>
                </c:pt>
                <c:pt idx="7">
                  <c:v>3.7031243618373288</c:v>
                </c:pt>
                <c:pt idx="8">
                  <c:v>3.8233376202795939</c:v>
                </c:pt>
                <c:pt idx="9">
                  <c:v>3.7760478213507627</c:v>
                </c:pt>
                <c:pt idx="10">
                  <c:v>3.9407928494916495</c:v>
                </c:pt>
                <c:pt idx="11">
                  <c:v>3.8373237397322177</c:v>
                </c:pt>
                <c:pt idx="12">
                  <c:v>3.9088631374253979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A-4344-B665-885623136F4C}"/>
            </c:ext>
          </c:extLst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Sheet1!$E$20:$E$32</c:f>
              <c:numCache>
                <c:formatCode>General</c:formatCode>
                <c:ptCount val="13"/>
                <c:pt idx="0">
                  <c:v>6.4541453340595485</c:v>
                </c:pt>
                <c:pt idx="1">
                  <c:v>6.4970810639070455</c:v>
                </c:pt>
                <c:pt idx="2">
                  <c:v>6.4711605846042142</c:v>
                </c:pt>
                <c:pt idx="3">
                  <c:v>5.8185162490922266</c:v>
                </c:pt>
                <c:pt idx="4">
                  <c:v>5.3210561560457501</c:v>
                </c:pt>
                <c:pt idx="5">
                  <c:v>5.9653685548293396</c:v>
                </c:pt>
                <c:pt idx="6">
                  <c:v>5.8419117647058814</c:v>
                </c:pt>
                <c:pt idx="7">
                  <c:v>5.9915905991285419</c:v>
                </c:pt>
                <c:pt idx="8">
                  <c:v>6.3348149555192448</c:v>
                </c:pt>
                <c:pt idx="9">
                  <c:v>6.624261782861292</c:v>
                </c:pt>
                <c:pt idx="10">
                  <c:v>7.2133289350017895</c:v>
                </c:pt>
                <c:pt idx="11">
                  <c:v>7.2906394264716816</c:v>
                </c:pt>
                <c:pt idx="12">
                  <c:v>7.4300863857651169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933632"/>
        <c:axId val="124915072"/>
      </c:barChart>
      <c:catAx>
        <c:axId val="12491161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12491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913152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4911616"/>
        <c:crosses val="autoZero"/>
        <c:crossBetween val="between"/>
        <c:majorUnit val="10"/>
        <c:minorUnit val="1"/>
      </c:valAx>
      <c:valAx>
        <c:axId val="124915072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4933632"/>
        <c:crosses val="max"/>
        <c:crossBetween val="between"/>
        <c:majorUnit val="2.1786489999999987"/>
      </c:valAx>
      <c:catAx>
        <c:axId val="12493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915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76"/>
          <c:y val="0.12365033165755787"/>
          <c:w val="0.23554920589697653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Sheet1!$A$12:$A$26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Sheet1!$B$12:$B$26</c:f>
              <c:numCache>
                <c:formatCode>0.0</c:formatCode>
                <c:ptCount val="12"/>
                <c:pt idx="0">
                  <c:v>43.100947812492628</c:v>
                </c:pt>
                <c:pt idx="1">
                  <c:v>43.131219837658399</c:v>
                </c:pt>
                <c:pt idx="2">
                  <c:v>43.102439434759006</c:v>
                </c:pt>
                <c:pt idx="3">
                  <c:v>43.992334398573426</c:v>
                </c:pt>
                <c:pt idx="4">
                  <c:v>43.054295567485021</c:v>
                </c:pt>
                <c:pt idx="5">
                  <c:v>42.677032187289775</c:v>
                </c:pt>
                <c:pt idx="6">
                  <c:v>39.459828363656818</c:v>
                </c:pt>
                <c:pt idx="7">
                  <c:v>38.251759822567763</c:v>
                </c:pt>
                <c:pt idx="8">
                  <c:v>37.68594507181195</c:v>
                </c:pt>
                <c:pt idx="9">
                  <c:v>36.331343253543011</c:v>
                </c:pt>
                <c:pt idx="10">
                  <c:v>35.337272531993214</c:v>
                </c:pt>
                <c:pt idx="11">
                  <c:v>34.483612880624321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7-4974-9D04-676FA18C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72512"/>
        <c:axId val="125092224"/>
      </c:lineChart>
      <c:catAx>
        <c:axId val="1250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5092224"/>
        <c:crosses val="autoZero"/>
        <c:auto val="1"/>
        <c:lblAlgn val="ctr"/>
        <c:lblOffset val="100"/>
        <c:tickMarkSkip val="6"/>
        <c:noMultiLvlLbl val="0"/>
      </c:catAx>
      <c:valAx>
        <c:axId val="125092224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507251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480 </a:t>
            </a:r>
            <a:r>
              <a:rPr lang="en-US" baseline="0" dirty="0" err="1"/>
              <a:t>Lb</a:t>
            </a:r>
            <a:r>
              <a:rPr lang="en-US" baseline="0" dirty="0"/>
              <a:t>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631801092431045E-2"/>
          <c:w val="0.94937379702537184"/>
          <c:h val="0.747175285521742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1.4039035972684104</c:v>
                </c:pt>
                <c:pt idx="1">
                  <c:v>2.920797432685077</c:v>
                </c:pt>
                <c:pt idx="2">
                  <c:v>4.1587153264350771</c:v>
                </c:pt>
                <c:pt idx="3">
                  <c:v>5.4345189056017436</c:v>
                </c:pt>
                <c:pt idx="4">
                  <c:v>6.8513412806017442</c:v>
                </c:pt>
                <c:pt idx="5">
                  <c:v>8.4252263785184116</c:v>
                </c:pt>
                <c:pt idx="6">
                  <c:v>10.039244447268411</c:v>
                </c:pt>
                <c:pt idx="7">
                  <c:v>11.755064067620713</c:v>
                </c:pt>
                <c:pt idx="8">
                  <c:v>13.300688977271681</c:v>
                </c:pt>
                <c:pt idx="9">
                  <c:v>14.886637885071636</c:v>
                </c:pt>
                <c:pt idx="10">
                  <c:v>16.313031459132141</c:v>
                </c:pt>
                <c:pt idx="11">
                  <c:v>17.613315775798807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D-43D3-98D8-1B308C6C5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1.5218986479166665</c:v>
                </c:pt>
                <c:pt idx="1">
                  <c:v>2.8595085812500001</c:v>
                </c:pt>
                <c:pt idx="2">
                  <c:v>4.1850976416666672</c:v>
                </c:pt>
                <c:pt idx="3">
                  <c:v>5.475197606250001</c:v>
                </c:pt>
                <c:pt idx="4">
                  <c:v>6.9368107708333344</c:v>
                </c:pt>
                <c:pt idx="5">
                  <c:v>8.4228348166666684</c:v>
                </c:pt>
                <c:pt idx="6">
                  <c:v>9.7867264833333358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D-43D3-98D8-1B308C6C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50176"/>
        <c:axId val="125284736"/>
      </c:lineChart>
      <c:catAx>
        <c:axId val="1252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5284736"/>
        <c:crosses val="autoZero"/>
        <c:auto val="1"/>
        <c:lblAlgn val="ctr"/>
        <c:lblOffset val="100"/>
        <c:noMultiLvlLbl val="0"/>
      </c:catAx>
      <c:valAx>
        <c:axId val="12528473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5250176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Dollars per Barrel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46E-2"/>
          <c:y val="9.2647380790072523E-2"/>
          <c:w val="0.9296668124817733"/>
          <c:h val="0.805659979414681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Sheet1!$A$1266:$A$3982</c:f>
              <c:numCache>
                <c:formatCode>m/d/yyyy</c:formatCode>
                <c:ptCount val="2717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[$-409]d\-mmm\-yy;@">
                  <c:v>42842</c:v>
                </c:pt>
                <c:pt idx="2610" formatCode="[$-409]d\-mmm\-yy;@">
                  <c:v>42844</c:v>
                </c:pt>
                <c:pt idx="2611" formatCode="[$-409]d\-mmm\-yy;@">
                  <c:v>42842</c:v>
                </c:pt>
                <c:pt idx="2612" formatCode="[$-409]d\-mmm\-yy;@">
                  <c:v>42843</c:v>
                </c:pt>
                <c:pt idx="2613" formatCode="[$-409]d\-mmm\-yy;@">
                  <c:v>42844</c:v>
                </c:pt>
                <c:pt idx="2614" formatCode="[$-409]d\-mmm\-yy;@">
                  <c:v>42845</c:v>
                </c:pt>
                <c:pt idx="2615" formatCode="[$-409]d\-mmm\-yy;@">
                  <c:v>42846</c:v>
                </c:pt>
                <c:pt idx="2616" formatCode="[$-409]d\-mmm\-yy;@">
                  <c:v>42849</c:v>
                </c:pt>
                <c:pt idx="2617" formatCode="[$-409]d\-mmm\-yy;@">
                  <c:v>42850</c:v>
                </c:pt>
                <c:pt idx="2618" formatCode="[$-409]d\-mmm\-yy;@">
                  <c:v>42851</c:v>
                </c:pt>
                <c:pt idx="2619" formatCode="[$-409]d\-mmm\-yy;@">
                  <c:v>42852</c:v>
                </c:pt>
                <c:pt idx="2620" formatCode="[$-409]d\-mmm\-yy;@">
                  <c:v>42853</c:v>
                </c:pt>
                <c:pt idx="2621" formatCode="[$-409]d\-mmm\-yy;@">
                  <c:v>42856</c:v>
                </c:pt>
                <c:pt idx="2622" formatCode="[$-409]d\-mmm\-yy;@">
                  <c:v>42857</c:v>
                </c:pt>
                <c:pt idx="2623" formatCode="[$-409]d\-mmm\-yy;@">
                  <c:v>42858</c:v>
                </c:pt>
                <c:pt idx="2624" formatCode="[$-409]d\-mmm\-yy;@">
                  <c:v>42859</c:v>
                </c:pt>
                <c:pt idx="2625" formatCode="[$-409]d\-mmm\-yy;@">
                  <c:v>42860</c:v>
                </c:pt>
                <c:pt idx="2626" formatCode="[$-409]d\-mmm\-yy;@">
                  <c:v>42863</c:v>
                </c:pt>
                <c:pt idx="2627" formatCode="[$-409]d\-mmm\-yy;@">
                  <c:v>42864</c:v>
                </c:pt>
                <c:pt idx="2628" formatCode="[$-409]d\-mmm\-yy;@">
                  <c:v>42865</c:v>
                </c:pt>
                <c:pt idx="2629" formatCode="[$-409]d\-mmm\-yy;@">
                  <c:v>42866</c:v>
                </c:pt>
                <c:pt idx="2630" formatCode="[$-409]d\-mmm\-yy;@">
                  <c:v>42867</c:v>
                </c:pt>
                <c:pt idx="2631" formatCode="[$-409]d\-mmm\-yy;@">
                  <c:v>42870</c:v>
                </c:pt>
                <c:pt idx="2632" formatCode="[$-409]d\-mmm\-yy;@">
                  <c:v>42871</c:v>
                </c:pt>
                <c:pt idx="2633" formatCode="[$-409]d\-mmm\-yy;@">
                  <c:v>42872</c:v>
                </c:pt>
                <c:pt idx="2634" formatCode="[$-409]d\-mmm\-yy;@">
                  <c:v>42873</c:v>
                </c:pt>
                <c:pt idx="2635" formatCode="[$-409]d\-mmm\-yy;@">
                  <c:v>42874</c:v>
                </c:pt>
                <c:pt idx="2636" formatCode="[$-409]d\-mmm\-yy;@">
                  <c:v>42877</c:v>
                </c:pt>
                <c:pt idx="2637" formatCode="[$-409]d\-mmm\-yy;@">
                  <c:v>42878</c:v>
                </c:pt>
                <c:pt idx="2638" formatCode="[$-409]d\-mmm\-yy;@">
                  <c:v>42879</c:v>
                </c:pt>
                <c:pt idx="2639" formatCode="[$-409]d\-mmm\-yy;@">
                  <c:v>42880</c:v>
                </c:pt>
                <c:pt idx="2640" formatCode="[$-409]d\-mmm\-yy;@">
                  <c:v>42881</c:v>
                </c:pt>
                <c:pt idx="2641" formatCode="[$-409]d\-mmm\-yy;@">
                  <c:v>42884</c:v>
                </c:pt>
                <c:pt idx="2642" formatCode="[$-409]d\-mmm\-yy;@">
                  <c:v>42885</c:v>
                </c:pt>
                <c:pt idx="2643" formatCode="[$-409]d\-mmm\-yy;@">
                  <c:v>42886</c:v>
                </c:pt>
                <c:pt idx="2644" formatCode="[$-409]d\-mmm\-yy;@">
                  <c:v>42887</c:v>
                </c:pt>
                <c:pt idx="2645" formatCode="[$-409]d\-mmm\-yy;@">
                  <c:v>42888</c:v>
                </c:pt>
                <c:pt idx="2646" formatCode="[$-409]d\-mmm\-yy;@">
                  <c:v>42891</c:v>
                </c:pt>
                <c:pt idx="2647" formatCode="[$-409]d\-mmm\-yy;@">
                  <c:v>42892</c:v>
                </c:pt>
                <c:pt idx="2648" formatCode="[$-409]d\-mmm\-yy;@">
                  <c:v>42893</c:v>
                </c:pt>
                <c:pt idx="2649" formatCode="[$-409]d\-mmm\-yy;@">
                  <c:v>42894</c:v>
                </c:pt>
                <c:pt idx="2650" formatCode="[$-409]d\-mmm\-yy;@">
                  <c:v>42895</c:v>
                </c:pt>
                <c:pt idx="2651" formatCode="[$-409]d\-mmm\-yy;@">
                  <c:v>42898</c:v>
                </c:pt>
                <c:pt idx="2652" formatCode="[$-409]d\-mmm\-yy;@">
                  <c:v>42899</c:v>
                </c:pt>
                <c:pt idx="2653" formatCode="[$-409]d\-mmm\-yy;@">
                  <c:v>42900</c:v>
                </c:pt>
                <c:pt idx="2654" formatCode="[$-409]d\-mmm\-yy;@">
                  <c:v>42901</c:v>
                </c:pt>
                <c:pt idx="2655" formatCode="[$-409]d\-mmm\-yy;@">
                  <c:v>42902</c:v>
                </c:pt>
                <c:pt idx="2656" formatCode="[$-409]d\-mmm\-yy;@">
                  <c:v>42905</c:v>
                </c:pt>
                <c:pt idx="2657" formatCode="[$-409]d\-mmm\-yy;@">
                  <c:v>42906</c:v>
                </c:pt>
                <c:pt idx="2658" formatCode="[$-409]d\-mmm\-yy;@">
                  <c:v>42907</c:v>
                </c:pt>
                <c:pt idx="2659" formatCode="[$-409]d\-mmm\-yy;@">
                  <c:v>42908</c:v>
                </c:pt>
                <c:pt idx="2660" formatCode="[$-409]d\-mmm\-yy;@">
                  <c:v>42909</c:v>
                </c:pt>
                <c:pt idx="2661" formatCode="[$-409]d\-mmm\-yy;@">
                  <c:v>42912</c:v>
                </c:pt>
                <c:pt idx="2662" formatCode="[$-409]d\-mmm\-yy;@">
                  <c:v>42913</c:v>
                </c:pt>
                <c:pt idx="2663" formatCode="[$-409]d\-mmm\-yy;@">
                  <c:v>42914</c:v>
                </c:pt>
                <c:pt idx="2664" formatCode="[$-409]d\-mmm\-yy;@">
                  <c:v>42915</c:v>
                </c:pt>
                <c:pt idx="2665" formatCode="[$-409]d\-mmm\-yy;@">
                  <c:v>42916</c:v>
                </c:pt>
                <c:pt idx="2666" formatCode="[$-409]d\-mmm\-yy;@">
                  <c:v>42919</c:v>
                </c:pt>
                <c:pt idx="2667" formatCode="[$-409]d\-mmm\-yy;@">
                  <c:v>42920</c:v>
                </c:pt>
                <c:pt idx="2668" formatCode="[$-409]d\-mmm\-yy;@">
                  <c:v>42921</c:v>
                </c:pt>
                <c:pt idx="2669" formatCode="[$-409]d\-mmm\-yy;@">
                  <c:v>42922</c:v>
                </c:pt>
                <c:pt idx="2670" formatCode="[$-409]d\-mmm\-yy;@">
                  <c:v>42923</c:v>
                </c:pt>
                <c:pt idx="2671" formatCode="[$-409]d\-mmm\-yy;@">
                  <c:v>42926</c:v>
                </c:pt>
                <c:pt idx="2672" formatCode="[$-409]d\-mmm\-yy;@">
                  <c:v>42927</c:v>
                </c:pt>
                <c:pt idx="2673" formatCode="[$-409]d\-mmm\-yy;@">
                  <c:v>42928</c:v>
                </c:pt>
                <c:pt idx="2674" formatCode="[$-409]d\-mmm\-yy;@">
                  <c:v>42929</c:v>
                </c:pt>
                <c:pt idx="2675" formatCode="[$-409]d\-mmm\-yy;@">
                  <c:v>42930</c:v>
                </c:pt>
                <c:pt idx="2676" formatCode="[$-409]d\-mmm\-yy;@">
                  <c:v>42933</c:v>
                </c:pt>
                <c:pt idx="2677" formatCode="[$-409]d\-mmm\-yy;@">
                  <c:v>42934</c:v>
                </c:pt>
                <c:pt idx="2678" formatCode="[$-409]d\-mmm\-yy;@">
                  <c:v>42935</c:v>
                </c:pt>
                <c:pt idx="2679" formatCode="[$-409]d\-mmm\-yy;@">
                  <c:v>42936</c:v>
                </c:pt>
                <c:pt idx="2680" formatCode="[$-409]d\-mmm\-yy;@">
                  <c:v>42937</c:v>
                </c:pt>
                <c:pt idx="2681" formatCode="[$-409]d\-mmm\-yy;@">
                  <c:v>42940</c:v>
                </c:pt>
                <c:pt idx="2682" formatCode="[$-409]d\-mmm\-yy;@">
                  <c:v>42941</c:v>
                </c:pt>
                <c:pt idx="2683" formatCode="[$-409]d\-mmm\-yy;@">
                  <c:v>42942</c:v>
                </c:pt>
                <c:pt idx="2684" formatCode="[$-409]d\-mmm\-yy;@">
                  <c:v>42943</c:v>
                </c:pt>
                <c:pt idx="2685" formatCode="[$-409]d\-mmm\-yy;@">
                  <c:v>42944</c:v>
                </c:pt>
                <c:pt idx="2686" formatCode="[$-409]d\-mmm\-yy;@">
                  <c:v>42947</c:v>
                </c:pt>
                <c:pt idx="2687" formatCode="[$-409]d\-mmm\-yy;@">
                  <c:v>42948</c:v>
                </c:pt>
                <c:pt idx="2688" formatCode="[$-409]d\-mmm\-yy;@">
                  <c:v>42949</c:v>
                </c:pt>
                <c:pt idx="2689" formatCode="[$-409]d\-mmm\-yy;@">
                  <c:v>42950</c:v>
                </c:pt>
                <c:pt idx="2690" formatCode="[$-409]d\-mmm\-yy;@">
                  <c:v>42951</c:v>
                </c:pt>
                <c:pt idx="2691" formatCode="[$-409]d\-mmm\-yy;@">
                  <c:v>42954</c:v>
                </c:pt>
                <c:pt idx="2692" formatCode="[$-409]d\-mmm\-yy;@">
                  <c:v>42955</c:v>
                </c:pt>
                <c:pt idx="2693" formatCode="[$-409]d\-mmm\-yy;@">
                  <c:v>42956</c:v>
                </c:pt>
                <c:pt idx="2694" formatCode="[$-409]d\-mmm\-yy;@">
                  <c:v>42957</c:v>
                </c:pt>
                <c:pt idx="2695" formatCode="[$-409]d\-mmm\-yy;@">
                  <c:v>42958</c:v>
                </c:pt>
                <c:pt idx="2696" formatCode="[$-409]d\-mmm\-yy;@">
                  <c:v>42961</c:v>
                </c:pt>
                <c:pt idx="2697" formatCode="[$-409]d\-mmm\-yy;@">
                  <c:v>42962</c:v>
                </c:pt>
                <c:pt idx="2698" formatCode="[$-409]d\-mmm\-yy;@">
                  <c:v>42963</c:v>
                </c:pt>
                <c:pt idx="2699" formatCode="[$-409]d\-mmm\-yy;@">
                  <c:v>42964</c:v>
                </c:pt>
                <c:pt idx="2700" formatCode="[$-409]d\-mmm\-yy;@">
                  <c:v>42965</c:v>
                </c:pt>
                <c:pt idx="2701" formatCode="[$-409]d\-mmm\-yy;@">
                  <c:v>42968</c:v>
                </c:pt>
                <c:pt idx="2702" formatCode="[$-409]d\-mmm\-yy;@">
                  <c:v>42969</c:v>
                </c:pt>
                <c:pt idx="2703" formatCode="[$-409]d\-mmm\-yy;@">
                  <c:v>42970</c:v>
                </c:pt>
                <c:pt idx="2704" formatCode="[$-409]d\-mmm\-yy;@">
                  <c:v>42971</c:v>
                </c:pt>
                <c:pt idx="2705" formatCode="[$-409]d\-mmm\-yy;@">
                  <c:v>42972</c:v>
                </c:pt>
                <c:pt idx="2706" formatCode="[$-409]d\-mmm\-yy;@">
                  <c:v>42975</c:v>
                </c:pt>
                <c:pt idx="2707" formatCode="[$-409]d\-mmm\-yy;@">
                  <c:v>42976</c:v>
                </c:pt>
                <c:pt idx="2708" formatCode="[$-409]d\-mmm\-yy;@">
                  <c:v>42977</c:v>
                </c:pt>
                <c:pt idx="2709" formatCode="[$-409]d\-mmm\-yy;@">
                  <c:v>42978</c:v>
                </c:pt>
                <c:pt idx="2710" formatCode="[$-409]d\-mmm\-yy;@">
                  <c:v>42979</c:v>
                </c:pt>
                <c:pt idx="2711" formatCode="[$-409]d\-mmm\-yy;@">
                  <c:v>42982</c:v>
                </c:pt>
                <c:pt idx="2712" formatCode="[$-409]d\-mmm\-yy;@">
                  <c:v>42983</c:v>
                </c:pt>
                <c:pt idx="2713" formatCode="[$-409]d\-mmm\-yy;@">
                  <c:v>42984</c:v>
                </c:pt>
                <c:pt idx="2714" formatCode="[$-409]d\-mmm\-yy;@">
                  <c:v>42985</c:v>
                </c:pt>
                <c:pt idx="2715" formatCode="[$-409]d\-mmm\-yy;@">
                  <c:v>42986</c:v>
                </c:pt>
                <c:pt idx="2716" formatCode="[$-409]d\-mmm\-yy;@">
                  <c:v>42989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1FBA-4C18-A0E8-117C6C81C61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Sheet1!$A$1266:$A$3982</c:f>
              <c:numCache>
                <c:formatCode>m/d/yyyy</c:formatCode>
                <c:ptCount val="2717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[$-409]d\-mmm\-yy;@">
                  <c:v>42842</c:v>
                </c:pt>
                <c:pt idx="2610" formatCode="[$-409]d\-mmm\-yy;@">
                  <c:v>42844</c:v>
                </c:pt>
                <c:pt idx="2611" formatCode="[$-409]d\-mmm\-yy;@">
                  <c:v>42842</c:v>
                </c:pt>
                <c:pt idx="2612" formatCode="[$-409]d\-mmm\-yy;@">
                  <c:v>42843</c:v>
                </c:pt>
                <c:pt idx="2613" formatCode="[$-409]d\-mmm\-yy;@">
                  <c:v>42844</c:v>
                </c:pt>
                <c:pt idx="2614" formatCode="[$-409]d\-mmm\-yy;@">
                  <c:v>42845</c:v>
                </c:pt>
                <c:pt idx="2615" formatCode="[$-409]d\-mmm\-yy;@">
                  <c:v>42846</c:v>
                </c:pt>
                <c:pt idx="2616" formatCode="[$-409]d\-mmm\-yy;@">
                  <c:v>42849</c:v>
                </c:pt>
                <c:pt idx="2617" formatCode="[$-409]d\-mmm\-yy;@">
                  <c:v>42850</c:v>
                </c:pt>
                <c:pt idx="2618" formatCode="[$-409]d\-mmm\-yy;@">
                  <c:v>42851</c:v>
                </c:pt>
                <c:pt idx="2619" formatCode="[$-409]d\-mmm\-yy;@">
                  <c:v>42852</c:v>
                </c:pt>
                <c:pt idx="2620" formatCode="[$-409]d\-mmm\-yy;@">
                  <c:v>42853</c:v>
                </c:pt>
                <c:pt idx="2621" formatCode="[$-409]d\-mmm\-yy;@">
                  <c:v>42856</c:v>
                </c:pt>
                <c:pt idx="2622" formatCode="[$-409]d\-mmm\-yy;@">
                  <c:v>42857</c:v>
                </c:pt>
                <c:pt idx="2623" formatCode="[$-409]d\-mmm\-yy;@">
                  <c:v>42858</c:v>
                </c:pt>
                <c:pt idx="2624" formatCode="[$-409]d\-mmm\-yy;@">
                  <c:v>42859</c:v>
                </c:pt>
                <c:pt idx="2625" formatCode="[$-409]d\-mmm\-yy;@">
                  <c:v>42860</c:v>
                </c:pt>
                <c:pt idx="2626" formatCode="[$-409]d\-mmm\-yy;@">
                  <c:v>42863</c:v>
                </c:pt>
                <c:pt idx="2627" formatCode="[$-409]d\-mmm\-yy;@">
                  <c:v>42864</c:v>
                </c:pt>
                <c:pt idx="2628" formatCode="[$-409]d\-mmm\-yy;@">
                  <c:v>42865</c:v>
                </c:pt>
                <c:pt idx="2629" formatCode="[$-409]d\-mmm\-yy;@">
                  <c:v>42866</c:v>
                </c:pt>
                <c:pt idx="2630" formatCode="[$-409]d\-mmm\-yy;@">
                  <c:v>42867</c:v>
                </c:pt>
                <c:pt idx="2631" formatCode="[$-409]d\-mmm\-yy;@">
                  <c:v>42870</c:v>
                </c:pt>
                <c:pt idx="2632" formatCode="[$-409]d\-mmm\-yy;@">
                  <c:v>42871</c:v>
                </c:pt>
                <c:pt idx="2633" formatCode="[$-409]d\-mmm\-yy;@">
                  <c:v>42872</c:v>
                </c:pt>
                <c:pt idx="2634" formatCode="[$-409]d\-mmm\-yy;@">
                  <c:v>42873</c:v>
                </c:pt>
                <c:pt idx="2635" formatCode="[$-409]d\-mmm\-yy;@">
                  <c:v>42874</c:v>
                </c:pt>
                <c:pt idx="2636" formatCode="[$-409]d\-mmm\-yy;@">
                  <c:v>42877</c:v>
                </c:pt>
                <c:pt idx="2637" formatCode="[$-409]d\-mmm\-yy;@">
                  <c:v>42878</c:v>
                </c:pt>
                <c:pt idx="2638" formatCode="[$-409]d\-mmm\-yy;@">
                  <c:v>42879</c:v>
                </c:pt>
                <c:pt idx="2639" formatCode="[$-409]d\-mmm\-yy;@">
                  <c:v>42880</c:v>
                </c:pt>
                <c:pt idx="2640" formatCode="[$-409]d\-mmm\-yy;@">
                  <c:v>42881</c:v>
                </c:pt>
                <c:pt idx="2641" formatCode="[$-409]d\-mmm\-yy;@">
                  <c:v>42884</c:v>
                </c:pt>
                <c:pt idx="2642" formatCode="[$-409]d\-mmm\-yy;@">
                  <c:v>42885</c:v>
                </c:pt>
                <c:pt idx="2643" formatCode="[$-409]d\-mmm\-yy;@">
                  <c:v>42886</c:v>
                </c:pt>
                <c:pt idx="2644" formatCode="[$-409]d\-mmm\-yy;@">
                  <c:v>42887</c:v>
                </c:pt>
                <c:pt idx="2645" formatCode="[$-409]d\-mmm\-yy;@">
                  <c:v>42888</c:v>
                </c:pt>
                <c:pt idx="2646" formatCode="[$-409]d\-mmm\-yy;@">
                  <c:v>42891</c:v>
                </c:pt>
                <c:pt idx="2647" formatCode="[$-409]d\-mmm\-yy;@">
                  <c:v>42892</c:v>
                </c:pt>
                <c:pt idx="2648" formatCode="[$-409]d\-mmm\-yy;@">
                  <c:v>42893</c:v>
                </c:pt>
                <c:pt idx="2649" formatCode="[$-409]d\-mmm\-yy;@">
                  <c:v>42894</c:v>
                </c:pt>
                <c:pt idx="2650" formatCode="[$-409]d\-mmm\-yy;@">
                  <c:v>42895</c:v>
                </c:pt>
                <c:pt idx="2651" formatCode="[$-409]d\-mmm\-yy;@">
                  <c:v>42898</c:v>
                </c:pt>
                <c:pt idx="2652" formatCode="[$-409]d\-mmm\-yy;@">
                  <c:v>42899</c:v>
                </c:pt>
                <c:pt idx="2653" formatCode="[$-409]d\-mmm\-yy;@">
                  <c:v>42900</c:v>
                </c:pt>
                <c:pt idx="2654" formatCode="[$-409]d\-mmm\-yy;@">
                  <c:v>42901</c:v>
                </c:pt>
                <c:pt idx="2655" formatCode="[$-409]d\-mmm\-yy;@">
                  <c:v>42902</c:v>
                </c:pt>
                <c:pt idx="2656" formatCode="[$-409]d\-mmm\-yy;@">
                  <c:v>42905</c:v>
                </c:pt>
                <c:pt idx="2657" formatCode="[$-409]d\-mmm\-yy;@">
                  <c:v>42906</c:v>
                </c:pt>
                <c:pt idx="2658" formatCode="[$-409]d\-mmm\-yy;@">
                  <c:v>42907</c:v>
                </c:pt>
                <c:pt idx="2659" formatCode="[$-409]d\-mmm\-yy;@">
                  <c:v>42908</c:v>
                </c:pt>
                <c:pt idx="2660" formatCode="[$-409]d\-mmm\-yy;@">
                  <c:v>42909</c:v>
                </c:pt>
                <c:pt idx="2661" formatCode="[$-409]d\-mmm\-yy;@">
                  <c:v>42912</c:v>
                </c:pt>
                <c:pt idx="2662" formatCode="[$-409]d\-mmm\-yy;@">
                  <c:v>42913</c:v>
                </c:pt>
                <c:pt idx="2663" formatCode="[$-409]d\-mmm\-yy;@">
                  <c:v>42914</c:v>
                </c:pt>
                <c:pt idx="2664" formatCode="[$-409]d\-mmm\-yy;@">
                  <c:v>42915</c:v>
                </c:pt>
                <c:pt idx="2665" formatCode="[$-409]d\-mmm\-yy;@">
                  <c:v>42916</c:v>
                </c:pt>
                <c:pt idx="2666" formatCode="[$-409]d\-mmm\-yy;@">
                  <c:v>42919</c:v>
                </c:pt>
                <c:pt idx="2667" formatCode="[$-409]d\-mmm\-yy;@">
                  <c:v>42920</c:v>
                </c:pt>
                <c:pt idx="2668" formatCode="[$-409]d\-mmm\-yy;@">
                  <c:v>42921</c:v>
                </c:pt>
                <c:pt idx="2669" formatCode="[$-409]d\-mmm\-yy;@">
                  <c:v>42922</c:v>
                </c:pt>
                <c:pt idx="2670" formatCode="[$-409]d\-mmm\-yy;@">
                  <c:v>42923</c:v>
                </c:pt>
                <c:pt idx="2671" formatCode="[$-409]d\-mmm\-yy;@">
                  <c:v>42926</c:v>
                </c:pt>
                <c:pt idx="2672" formatCode="[$-409]d\-mmm\-yy;@">
                  <c:v>42927</c:v>
                </c:pt>
                <c:pt idx="2673" formatCode="[$-409]d\-mmm\-yy;@">
                  <c:v>42928</c:v>
                </c:pt>
                <c:pt idx="2674" formatCode="[$-409]d\-mmm\-yy;@">
                  <c:v>42929</c:v>
                </c:pt>
                <c:pt idx="2675" formatCode="[$-409]d\-mmm\-yy;@">
                  <c:v>42930</c:v>
                </c:pt>
                <c:pt idx="2676" formatCode="[$-409]d\-mmm\-yy;@">
                  <c:v>42933</c:v>
                </c:pt>
                <c:pt idx="2677" formatCode="[$-409]d\-mmm\-yy;@">
                  <c:v>42934</c:v>
                </c:pt>
                <c:pt idx="2678" formatCode="[$-409]d\-mmm\-yy;@">
                  <c:v>42935</c:v>
                </c:pt>
                <c:pt idx="2679" formatCode="[$-409]d\-mmm\-yy;@">
                  <c:v>42936</c:v>
                </c:pt>
                <c:pt idx="2680" formatCode="[$-409]d\-mmm\-yy;@">
                  <c:v>42937</c:v>
                </c:pt>
                <c:pt idx="2681" formatCode="[$-409]d\-mmm\-yy;@">
                  <c:v>42940</c:v>
                </c:pt>
                <c:pt idx="2682" formatCode="[$-409]d\-mmm\-yy;@">
                  <c:v>42941</c:v>
                </c:pt>
                <c:pt idx="2683" formatCode="[$-409]d\-mmm\-yy;@">
                  <c:v>42942</c:v>
                </c:pt>
                <c:pt idx="2684" formatCode="[$-409]d\-mmm\-yy;@">
                  <c:v>42943</c:v>
                </c:pt>
                <c:pt idx="2685" formatCode="[$-409]d\-mmm\-yy;@">
                  <c:v>42944</c:v>
                </c:pt>
                <c:pt idx="2686" formatCode="[$-409]d\-mmm\-yy;@">
                  <c:v>42947</c:v>
                </c:pt>
                <c:pt idx="2687" formatCode="[$-409]d\-mmm\-yy;@">
                  <c:v>42948</c:v>
                </c:pt>
                <c:pt idx="2688" formatCode="[$-409]d\-mmm\-yy;@">
                  <c:v>42949</c:v>
                </c:pt>
                <c:pt idx="2689" formatCode="[$-409]d\-mmm\-yy;@">
                  <c:v>42950</c:v>
                </c:pt>
                <c:pt idx="2690" formatCode="[$-409]d\-mmm\-yy;@">
                  <c:v>42951</c:v>
                </c:pt>
                <c:pt idx="2691" formatCode="[$-409]d\-mmm\-yy;@">
                  <c:v>42954</c:v>
                </c:pt>
                <c:pt idx="2692" formatCode="[$-409]d\-mmm\-yy;@">
                  <c:v>42955</c:v>
                </c:pt>
                <c:pt idx="2693" formatCode="[$-409]d\-mmm\-yy;@">
                  <c:v>42956</c:v>
                </c:pt>
                <c:pt idx="2694" formatCode="[$-409]d\-mmm\-yy;@">
                  <c:v>42957</c:v>
                </c:pt>
                <c:pt idx="2695" formatCode="[$-409]d\-mmm\-yy;@">
                  <c:v>42958</c:v>
                </c:pt>
                <c:pt idx="2696" formatCode="[$-409]d\-mmm\-yy;@">
                  <c:v>42961</c:v>
                </c:pt>
                <c:pt idx="2697" formatCode="[$-409]d\-mmm\-yy;@">
                  <c:v>42962</c:v>
                </c:pt>
                <c:pt idx="2698" formatCode="[$-409]d\-mmm\-yy;@">
                  <c:v>42963</c:v>
                </c:pt>
                <c:pt idx="2699" formatCode="[$-409]d\-mmm\-yy;@">
                  <c:v>42964</c:v>
                </c:pt>
                <c:pt idx="2700" formatCode="[$-409]d\-mmm\-yy;@">
                  <c:v>42965</c:v>
                </c:pt>
                <c:pt idx="2701" formatCode="[$-409]d\-mmm\-yy;@">
                  <c:v>42968</c:v>
                </c:pt>
                <c:pt idx="2702" formatCode="[$-409]d\-mmm\-yy;@">
                  <c:v>42969</c:v>
                </c:pt>
                <c:pt idx="2703" formatCode="[$-409]d\-mmm\-yy;@">
                  <c:v>42970</c:v>
                </c:pt>
                <c:pt idx="2704" formatCode="[$-409]d\-mmm\-yy;@">
                  <c:v>42971</c:v>
                </c:pt>
                <c:pt idx="2705" formatCode="[$-409]d\-mmm\-yy;@">
                  <c:v>42972</c:v>
                </c:pt>
                <c:pt idx="2706" formatCode="[$-409]d\-mmm\-yy;@">
                  <c:v>42975</c:v>
                </c:pt>
                <c:pt idx="2707" formatCode="[$-409]d\-mmm\-yy;@">
                  <c:v>42976</c:v>
                </c:pt>
                <c:pt idx="2708" formatCode="[$-409]d\-mmm\-yy;@">
                  <c:v>42977</c:v>
                </c:pt>
                <c:pt idx="2709" formatCode="[$-409]d\-mmm\-yy;@">
                  <c:v>42978</c:v>
                </c:pt>
                <c:pt idx="2710" formatCode="[$-409]d\-mmm\-yy;@">
                  <c:v>42979</c:v>
                </c:pt>
                <c:pt idx="2711" formatCode="[$-409]d\-mmm\-yy;@">
                  <c:v>42982</c:v>
                </c:pt>
                <c:pt idx="2712" formatCode="[$-409]d\-mmm\-yy;@">
                  <c:v>42983</c:v>
                </c:pt>
                <c:pt idx="2713" formatCode="[$-409]d\-mmm\-yy;@">
                  <c:v>42984</c:v>
                </c:pt>
                <c:pt idx="2714" formatCode="[$-409]d\-mmm\-yy;@">
                  <c:v>42985</c:v>
                </c:pt>
                <c:pt idx="2715" formatCode="[$-409]d\-mmm\-yy;@">
                  <c:v>42986</c:v>
                </c:pt>
                <c:pt idx="2716" formatCode="[$-409]d\-mmm\-yy;@">
                  <c:v>42989</c:v>
                </c:pt>
              </c:numCache>
            </c:numRef>
          </c:cat>
          <c:val>
            <c:numRef>
              <c:f>Sheet1!$B$1266:$B$3982</c:f>
              <c:numCache>
                <c:formatCode>General</c:formatCode>
                <c:ptCount val="2717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  <c:pt idx="2413">
                  <c:v>46.82</c:v>
                </c:pt>
                <c:pt idx="2414">
                  <c:v>44.87</c:v>
                </c:pt>
                <c:pt idx="2415">
                  <c:v>45.64</c:v>
                </c:pt>
                <c:pt idx="2416">
                  <c:v>45.93</c:v>
                </c:pt>
                <c:pt idx="2417">
                  <c:v>45.23</c:v>
                </c:pt>
                <c:pt idx="2418">
                  <c:v>44.64</c:v>
                </c:pt>
                <c:pt idx="2419">
                  <c:v>44.96</c:v>
                </c:pt>
                <c:pt idx="2420">
                  <c:v>43.96</c:v>
                </c:pt>
                <c:pt idx="2421">
                  <c:v>43.41</c:v>
                </c:pt>
                <c:pt idx="2422">
                  <c:v>42.4</c:v>
                </c:pt>
                <c:pt idx="2423">
                  <c:v>42.16</c:v>
                </c:pt>
                <c:pt idx="2424">
                  <c:v>41.9</c:v>
                </c:pt>
                <c:pt idx="2425">
                  <c:v>41.13</c:v>
                </c:pt>
                <c:pt idx="2426">
                  <c:v>41.54</c:v>
                </c:pt>
                <c:pt idx="2427">
                  <c:v>40.049999999999997</c:v>
                </c:pt>
                <c:pt idx="2428">
                  <c:v>39.5</c:v>
                </c:pt>
                <c:pt idx="2429">
                  <c:v>40.799999999999997</c:v>
                </c:pt>
                <c:pt idx="2430">
                  <c:v>41.92</c:v>
                </c:pt>
                <c:pt idx="2431">
                  <c:v>41.83</c:v>
                </c:pt>
                <c:pt idx="2432">
                  <c:v>43.06</c:v>
                </c:pt>
                <c:pt idx="2433">
                  <c:v>42.78</c:v>
                </c:pt>
                <c:pt idx="2434">
                  <c:v>41.75</c:v>
                </c:pt>
                <c:pt idx="2435">
                  <c:v>43.51</c:v>
                </c:pt>
                <c:pt idx="2436">
                  <c:v>44.47</c:v>
                </c:pt>
                <c:pt idx="2437">
                  <c:v>45.72</c:v>
                </c:pt>
                <c:pt idx="2438">
                  <c:v>46.57</c:v>
                </c:pt>
                <c:pt idx="2439">
                  <c:v>46.81</c:v>
                </c:pt>
                <c:pt idx="2440">
                  <c:v>48.2</c:v>
                </c:pt>
                <c:pt idx="2441">
                  <c:v>48.48</c:v>
                </c:pt>
                <c:pt idx="2442">
                  <c:v>46.8</c:v>
                </c:pt>
                <c:pt idx="2443">
                  <c:v>47.54</c:v>
                </c:pt>
                <c:pt idx="2444">
                  <c:v>46.29</c:v>
                </c:pt>
                <c:pt idx="2445">
                  <c:v>46.97</c:v>
                </c:pt>
                <c:pt idx="2446">
                  <c:v>47.64</c:v>
                </c:pt>
                <c:pt idx="2447">
                  <c:v>46.97</c:v>
                </c:pt>
                <c:pt idx="2448">
                  <c:v>46.32</c:v>
                </c:pt>
                <c:pt idx="2449">
                  <c:v>44.68</c:v>
                </c:pt>
                <c:pt idx="2450">
                  <c:v>43.17</c:v>
                </c:pt>
                <c:pt idx="2451">
                  <c:v>44.39</c:v>
                </c:pt>
                <c:pt idx="2453">
                  <c:v>44.85</c:v>
                </c:pt>
                <c:pt idx="2454">
                  <c:v>45.47</c:v>
                </c:pt>
                <c:pt idx="2455">
                  <c:v>47.63</c:v>
                </c:pt>
                <c:pt idx="2456">
                  <c:v>45.88</c:v>
                </c:pt>
                <c:pt idx="2457">
                  <c:v>46.28</c:v>
                </c:pt>
                <c:pt idx="2458">
                  <c:v>44.91</c:v>
                </c:pt>
                <c:pt idx="2459">
                  <c:v>43.62</c:v>
                </c:pt>
                <c:pt idx="2460">
                  <c:v>43.85</c:v>
                </c:pt>
                <c:pt idx="2461">
                  <c:v>43.04</c:v>
                </c:pt>
                <c:pt idx="2462">
                  <c:v>43.34</c:v>
                </c:pt>
                <c:pt idx="2463">
                  <c:v>43.85</c:v>
                </c:pt>
                <c:pt idx="2464">
                  <c:v>45.33</c:v>
                </c:pt>
                <c:pt idx="2465">
                  <c:v>46.1</c:v>
                </c:pt>
                <c:pt idx="2466">
                  <c:v>44.36</c:v>
                </c:pt>
                <c:pt idx="2467">
                  <c:v>45.6</c:v>
                </c:pt>
                <c:pt idx="2468">
                  <c:v>44.65</c:v>
                </c:pt>
                <c:pt idx="2469">
                  <c:v>47.07</c:v>
                </c:pt>
                <c:pt idx="2470">
                  <c:v>47.72</c:v>
                </c:pt>
                <c:pt idx="2471">
                  <c:v>47.72</c:v>
                </c:pt>
                <c:pt idx="2472">
                  <c:v>48.8</c:v>
                </c:pt>
                <c:pt idx="2473">
                  <c:v>48.67</c:v>
                </c:pt>
                <c:pt idx="2474">
                  <c:v>49.75</c:v>
                </c:pt>
                <c:pt idx="2475">
                  <c:v>50.44</c:v>
                </c:pt>
                <c:pt idx="2476">
                  <c:v>49.76</c:v>
                </c:pt>
                <c:pt idx="2477">
                  <c:v>49.76</c:v>
                </c:pt>
                <c:pt idx="2478">
                  <c:v>50.72</c:v>
                </c:pt>
                <c:pt idx="2479">
                  <c:v>50.14</c:v>
                </c:pt>
                <c:pt idx="2480">
                  <c:v>50.47</c:v>
                </c:pt>
                <c:pt idx="2481">
                  <c:v>50.35</c:v>
                </c:pt>
                <c:pt idx="2482">
                  <c:v>49.97</c:v>
                </c:pt>
                <c:pt idx="2483">
                  <c:v>50.3</c:v>
                </c:pt>
                <c:pt idx="2484">
                  <c:v>51.59</c:v>
                </c:pt>
                <c:pt idx="2485">
                  <c:v>50.31</c:v>
                </c:pt>
                <c:pt idx="2486">
                  <c:v>50.61</c:v>
                </c:pt>
                <c:pt idx="2487">
                  <c:v>50.18</c:v>
                </c:pt>
                <c:pt idx="2488">
                  <c:v>49.45</c:v>
                </c:pt>
                <c:pt idx="2489">
                  <c:v>48.75</c:v>
                </c:pt>
                <c:pt idx="2490">
                  <c:v>49.71</c:v>
                </c:pt>
                <c:pt idx="2491">
                  <c:v>48.72</c:v>
                </c:pt>
                <c:pt idx="2492">
                  <c:v>46.83</c:v>
                </c:pt>
                <c:pt idx="2493">
                  <c:v>46.66</c:v>
                </c:pt>
                <c:pt idx="2494">
                  <c:v>45.32</c:v>
                </c:pt>
                <c:pt idx="2495">
                  <c:v>44.66</c:v>
                </c:pt>
                <c:pt idx="2496">
                  <c:v>44.07</c:v>
                </c:pt>
                <c:pt idx="2497">
                  <c:v>44.88</c:v>
                </c:pt>
                <c:pt idx="2498">
                  <c:v>44.96</c:v>
                </c:pt>
                <c:pt idx="2499">
                  <c:v>45.2</c:v>
                </c:pt>
                <c:pt idx="2500">
                  <c:v>44.62</c:v>
                </c:pt>
                <c:pt idx="2501">
                  <c:v>43.39</c:v>
                </c:pt>
                <c:pt idx="2502">
                  <c:v>43.29</c:v>
                </c:pt>
                <c:pt idx="2503">
                  <c:v>45.86</c:v>
                </c:pt>
                <c:pt idx="2504">
                  <c:v>45.56</c:v>
                </c:pt>
                <c:pt idx="2505">
                  <c:v>45.37</c:v>
                </c:pt>
                <c:pt idx="2506">
                  <c:v>45.69</c:v>
                </c:pt>
                <c:pt idx="2507">
                  <c:v>47.48</c:v>
                </c:pt>
                <c:pt idx="2508">
                  <c:v>48.07</c:v>
                </c:pt>
                <c:pt idx="2509">
                  <c:v>46.72</c:v>
                </c:pt>
                <c:pt idx="2511">
                  <c:v>46.72</c:v>
                </c:pt>
                <c:pt idx="2512">
                  <c:v>45.66</c:v>
                </c:pt>
                <c:pt idx="2513">
                  <c:v>45.29</c:v>
                </c:pt>
                <c:pt idx="2514">
                  <c:v>49.41</c:v>
                </c:pt>
                <c:pt idx="2515">
                  <c:v>51.08</c:v>
                </c:pt>
                <c:pt idx="2516">
                  <c:v>51.7</c:v>
                </c:pt>
                <c:pt idx="2517">
                  <c:v>51.72</c:v>
                </c:pt>
                <c:pt idx="2518">
                  <c:v>50.95</c:v>
                </c:pt>
                <c:pt idx="2519">
                  <c:v>49.85</c:v>
                </c:pt>
                <c:pt idx="2520">
                  <c:v>50.84</c:v>
                </c:pt>
                <c:pt idx="2521">
                  <c:v>51.51</c:v>
                </c:pt>
                <c:pt idx="2522">
                  <c:v>52.74</c:v>
                </c:pt>
                <c:pt idx="2523">
                  <c:v>52.99</c:v>
                </c:pt>
                <c:pt idx="2524">
                  <c:v>51.01</c:v>
                </c:pt>
                <c:pt idx="2525">
                  <c:v>50.9</c:v>
                </c:pt>
                <c:pt idx="2526">
                  <c:v>51.93</c:v>
                </c:pt>
                <c:pt idx="2527">
                  <c:v>52.13</c:v>
                </c:pt>
                <c:pt idx="2528">
                  <c:v>52.22</c:v>
                </c:pt>
                <c:pt idx="2529">
                  <c:v>51.44</c:v>
                </c:pt>
                <c:pt idx="2530">
                  <c:v>51.98</c:v>
                </c:pt>
                <c:pt idx="2531">
                  <c:v>52.01</c:v>
                </c:pt>
                <c:pt idx="2532">
                  <c:v>52.82</c:v>
                </c:pt>
                <c:pt idx="2533">
                  <c:v>54.01</c:v>
                </c:pt>
                <c:pt idx="2534">
                  <c:v>53.8</c:v>
                </c:pt>
                <c:pt idx="2535">
                  <c:v>53.75</c:v>
                </c:pt>
                <c:pt idx="2536">
                  <c:v>52.36</c:v>
                </c:pt>
                <c:pt idx="2537">
                  <c:v>53.26</c:v>
                </c:pt>
                <c:pt idx="2538">
                  <c:v>53.77</c:v>
                </c:pt>
                <c:pt idx="2539">
                  <c:v>53.98</c:v>
                </c:pt>
                <c:pt idx="2540">
                  <c:v>51.95</c:v>
                </c:pt>
                <c:pt idx="2541">
                  <c:v>50.82</c:v>
                </c:pt>
                <c:pt idx="2542">
                  <c:v>52.19</c:v>
                </c:pt>
                <c:pt idx="2543">
                  <c:v>53.01</c:v>
                </c:pt>
                <c:pt idx="2544">
                  <c:v>52.36</c:v>
                </c:pt>
                <c:pt idx="2546">
                  <c:v>52.45</c:v>
                </c:pt>
                <c:pt idx="2547">
                  <c:v>51.12</c:v>
                </c:pt>
                <c:pt idx="2548">
                  <c:v>51.39</c:v>
                </c:pt>
                <c:pt idx="2549">
                  <c:v>52.33</c:v>
                </c:pt>
                <c:pt idx="2550">
                  <c:v>52.77</c:v>
                </c:pt>
                <c:pt idx="2551">
                  <c:v>52.38</c:v>
                </c:pt>
                <c:pt idx="2552">
                  <c:v>52.14</c:v>
                </c:pt>
                <c:pt idx="2553">
                  <c:v>53.24</c:v>
                </c:pt>
                <c:pt idx="2554">
                  <c:v>53.18</c:v>
                </c:pt>
                <c:pt idx="2555">
                  <c:v>52.63</c:v>
                </c:pt>
                <c:pt idx="2556">
                  <c:v>52.75</c:v>
                </c:pt>
                <c:pt idx="2557">
                  <c:v>53.9</c:v>
                </c:pt>
                <c:pt idx="2558">
                  <c:v>53.55</c:v>
                </c:pt>
                <c:pt idx="2559">
                  <c:v>53.81</c:v>
                </c:pt>
                <c:pt idx="2560">
                  <c:v>53.01</c:v>
                </c:pt>
                <c:pt idx="2561">
                  <c:v>52.19</c:v>
                </c:pt>
                <c:pt idx="2562">
                  <c:v>52.37</c:v>
                </c:pt>
                <c:pt idx="2563">
                  <c:v>52.99</c:v>
                </c:pt>
                <c:pt idx="2564">
                  <c:v>53.84</c:v>
                </c:pt>
                <c:pt idx="2565">
                  <c:v>52.96</c:v>
                </c:pt>
                <c:pt idx="2566">
                  <c:v>53.21</c:v>
                </c:pt>
                <c:pt idx="2567">
                  <c:v>53.11</c:v>
                </c:pt>
                <c:pt idx="2568">
                  <c:v>53.41</c:v>
                </c:pt>
                <c:pt idx="2569">
                  <c:v>53.41</c:v>
                </c:pt>
                <c:pt idx="2571">
                  <c:v>54.02</c:v>
                </c:pt>
                <c:pt idx="2572">
                  <c:v>53.61</c:v>
                </c:pt>
                <c:pt idx="2573">
                  <c:v>54.48</c:v>
                </c:pt>
                <c:pt idx="2574">
                  <c:v>53.99</c:v>
                </c:pt>
                <c:pt idx="2575">
                  <c:v>54.04</c:v>
                </c:pt>
                <c:pt idx="2576">
                  <c:v>54</c:v>
                </c:pt>
                <c:pt idx="2577">
                  <c:v>53.82</c:v>
                </c:pt>
                <c:pt idx="2578">
                  <c:v>52.63</c:v>
                </c:pt>
                <c:pt idx="2579">
                  <c:v>53.33</c:v>
                </c:pt>
                <c:pt idx="2580">
                  <c:v>53.19</c:v>
                </c:pt>
                <c:pt idx="2581">
                  <c:v>52.68</c:v>
                </c:pt>
                <c:pt idx="2582">
                  <c:v>49.83</c:v>
                </c:pt>
                <c:pt idx="2583">
                  <c:v>48.75</c:v>
                </c:pt>
                <c:pt idx="2584">
                  <c:v>48.05</c:v>
                </c:pt>
                <c:pt idx="2585">
                  <c:v>47.95</c:v>
                </c:pt>
                <c:pt idx="2586">
                  <c:v>47.24</c:v>
                </c:pt>
                <c:pt idx="2587">
                  <c:v>48.34</c:v>
                </c:pt>
                <c:pt idx="2588">
                  <c:v>48.3</c:v>
                </c:pt>
                <c:pt idx="2589">
                  <c:v>48.34</c:v>
                </c:pt>
                <c:pt idx="2590">
                  <c:v>47.79</c:v>
                </c:pt>
                <c:pt idx="2591">
                  <c:v>47.02</c:v>
                </c:pt>
                <c:pt idx="2592">
                  <c:v>47.29</c:v>
                </c:pt>
                <c:pt idx="2593">
                  <c:v>47</c:v>
                </c:pt>
                <c:pt idx="2594">
                  <c:v>47.3</c:v>
                </c:pt>
                <c:pt idx="2595">
                  <c:v>47.02</c:v>
                </c:pt>
                <c:pt idx="2596">
                  <c:v>48.36</c:v>
                </c:pt>
                <c:pt idx="2597">
                  <c:v>49.47</c:v>
                </c:pt>
                <c:pt idx="2598">
                  <c:v>50.3</c:v>
                </c:pt>
                <c:pt idx="2599">
                  <c:v>50.54</c:v>
                </c:pt>
                <c:pt idx="2600">
                  <c:v>50.25</c:v>
                </c:pt>
                <c:pt idx="2601">
                  <c:v>50.99</c:v>
                </c:pt>
                <c:pt idx="2602">
                  <c:v>51.14</c:v>
                </c:pt>
                <c:pt idx="2603">
                  <c:v>51.69</c:v>
                </c:pt>
                <c:pt idx="2604">
                  <c:v>52.25</c:v>
                </c:pt>
                <c:pt idx="2605">
                  <c:v>53.06</c:v>
                </c:pt>
                <c:pt idx="2606">
                  <c:v>53.38</c:v>
                </c:pt>
                <c:pt idx="2607">
                  <c:v>53.12</c:v>
                </c:pt>
                <c:pt idx="2608">
                  <c:v>53.19</c:v>
                </c:pt>
                <c:pt idx="2609">
                  <c:v>52.62</c:v>
                </c:pt>
                <c:pt idx="2610">
                  <c:v>52.46</c:v>
                </c:pt>
                <c:pt idx="2611">
                  <c:v>52.62</c:v>
                </c:pt>
                <c:pt idx="2612">
                  <c:v>52.46</c:v>
                </c:pt>
                <c:pt idx="2613">
                  <c:v>50.49</c:v>
                </c:pt>
                <c:pt idx="2614">
                  <c:v>50.26</c:v>
                </c:pt>
                <c:pt idx="2615">
                  <c:v>49.64</c:v>
                </c:pt>
                <c:pt idx="2616">
                  <c:v>48.9</c:v>
                </c:pt>
                <c:pt idx="2617">
                  <c:v>49.22</c:v>
                </c:pt>
                <c:pt idx="2618">
                  <c:v>49.22</c:v>
                </c:pt>
                <c:pt idx="2619">
                  <c:v>48.96</c:v>
                </c:pt>
                <c:pt idx="2620">
                  <c:v>49.31</c:v>
                </c:pt>
                <c:pt idx="2621">
                  <c:v>48.83</c:v>
                </c:pt>
                <c:pt idx="2622">
                  <c:v>47.65</c:v>
                </c:pt>
                <c:pt idx="2623">
                  <c:v>47.79</c:v>
                </c:pt>
                <c:pt idx="2624">
                  <c:v>45.55</c:v>
                </c:pt>
                <c:pt idx="2625">
                  <c:v>46.23</c:v>
                </c:pt>
                <c:pt idx="2626">
                  <c:v>46.46</c:v>
                </c:pt>
                <c:pt idx="2627">
                  <c:v>45.84</c:v>
                </c:pt>
                <c:pt idx="2628">
                  <c:v>47.28</c:v>
                </c:pt>
                <c:pt idx="2629">
                  <c:v>47.81</c:v>
                </c:pt>
                <c:pt idx="2630">
                  <c:v>47.83</c:v>
                </c:pt>
                <c:pt idx="2631">
                  <c:v>48.86</c:v>
                </c:pt>
                <c:pt idx="2632">
                  <c:v>48.64</c:v>
                </c:pt>
                <c:pt idx="2633">
                  <c:v>49.04</c:v>
                </c:pt>
                <c:pt idx="2634">
                  <c:v>49.36</c:v>
                </c:pt>
                <c:pt idx="2635">
                  <c:v>50.32</c:v>
                </c:pt>
                <c:pt idx="2636">
                  <c:v>50.81</c:v>
                </c:pt>
                <c:pt idx="2637">
                  <c:v>51.12</c:v>
                </c:pt>
                <c:pt idx="2638">
                  <c:v>50.99</c:v>
                </c:pt>
                <c:pt idx="2639">
                  <c:v>48.57</c:v>
                </c:pt>
                <c:pt idx="2640">
                  <c:v>49.58</c:v>
                </c:pt>
                <c:pt idx="2642">
                  <c:v>49.63</c:v>
                </c:pt>
                <c:pt idx="2643">
                  <c:v>48.29</c:v>
                </c:pt>
                <c:pt idx="2644">
                  <c:v>48.32</c:v>
                </c:pt>
                <c:pt idx="2645">
                  <c:v>47.68</c:v>
                </c:pt>
                <c:pt idx="2646">
                  <c:v>47.4</c:v>
                </c:pt>
                <c:pt idx="2647">
                  <c:v>48.13</c:v>
                </c:pt>
                <c:pt idx="2648">
                  <c:v>45.8</c:v>
                </c:pt>
                <c:pt idx="2649">
                  <c:v>45.68</c:v>
                </c:pt>
                <c:pt idx="2650">
                  <c:v>45.82</c:v>
                </c:pt>
                <c:pt idx="2651">
                  <c:v>46.1</c:v>
                </c:pt>
                <c:pt idx="2652">
                  <c:v>46.41</c:v>
                </c:pt>
                <c:pt idx="2653">
                  <c:v>44.79</c:v>
                </c:pt>
                <c:pt idx="2654">
                  <c:v>44.47</c:v>
                </c:pt>
                <c:pt idx="2655">
                  <c:v>44.73</c:v>
                </c:pt>
                <c:pt idx="2656">
                  <c:v>44.24</c:v>
                </c:pt>
                <c:pt idx="2657">
                  <c:v>43.34</c:v>
                </c:pt>
                <c:pt idx="2658">
                  <c:v>42.48</c:v>
                </c:pt>
                <c:pt idx="2659">
                  <c:v>42.53</c:v>
                </c:pt>
                <c:pt idx="2660">
                  <c:v>42.86</c:v>
                </c:pt>
                <c:pt idx="2661">
                  <c:v>43.24</c:v>
                </c:pt>
                <c:pt idx="2662">
                  <c:v>44.25</c:v>
                </c:pt>
                <c:pt idx="2663">
                  <c:v>44.74</c:v>
                </c:pt>
                <c:pt idx="2664">
                  <c:v>44.88</c:v>
                </c:pt>
                <c:pt idx="2665">
                  <c:v>46.02</c:v>
                </c:pt>
                <c:pt idx="2668">
                  <c:v>45.11</c:v>
                </c:pt>
                <c:pt idx="2669">
                  <c:v>45.52</c:v>
                </c:pt>
                <c:pt idx="2670">
                  <c:v>44.25</c:v>
                </c:pt>
                <c:pt idx="2671">
                  <c:v>44.4</c:v>
                </c:pt>
                <c:pt idx="2672">
                  <c:v>45.06</c:v>
                </c:pt>
                <c:pt idx="2673">
                  <c:v>45.48</c:v>
                </c:pt>
                <c:pt idx="2674">
                  <c:v>46.06</c:v>
                </c:pt>
                <c:pt idx="2675">
                  <c:v>46.53</c:v>
                </c:pt>
                <c:pt idx="2676">
                  <c:v>46.02</c:v>
                </c:pt>
                <c:pt idx="2677">
                  <c:v>46.4</c:v>
                </c:pt>
                <c:pt idx="2678">
                  <c:v>47.1</c:v>
                </c:pt>
                <c:pt idx="2679">
                  <c:v>46.73</c:v>
                </c:pt>
                <c:pt idx="2680">
                  <c:v>45.78</c:v>
                </c:pt>
                <c:pt idx="2681">
                  <c:v>46.21</c:v>
                </c:pt>
                <c:pt idx="2682">
                  <c:v>47.77</c:v>
                </c:pt>
                <c:pt idx="2683">
                  <c:v>48.58</c:v>
                </c:pt>
                <c:pt idx="2684">
                  <c:v>49.05</c:v>
                </c:pt>
                <c:pt idx="2685">
                  <c:v>49.72</c:v>
                </c:pt>
                <c:pt idx="2686">
                  <c:v>50.21</c:v>
                </c:pt>
                <c:pt idx="2687">
                  <c:v>49.19</c:v>
                </c:pt>
                <c:pt idx="2688">
                  <c:v>49.6</c:v>
                </c:pt>
                <c:pt idx="2689">
                  <c:v>49.03</c:v>
                </c:pt>
                <c:pt idx="2690">
                  <c:v>49.57</c:v>
                </c:pt>
                <c:pt idx="2691">
                  <c:v>49.37</c:v>
                </c:pt>
                <c:pt idx="2692">
                  <c:v>49.07</c:v>
                </c:pt>
                <c:pt idx="2693">
                  <c:v>49.59</c:v>
                </c:pt>
                <c:pt idx="2694">
                  <c:v>48.54</c:v>
                </c:pt>
                <c:pt idx="2695">
                  <c:v>48.81</c:v>
                </c:pt>
                <c:pt idx="2696">
                  <c:v>47.59</c:v>
                </c:pt>
                <c:pt idx="2697">
                  <c:v>47.57</c:v>
                </c:pt>
                <c:pt idx="2698">
                  <c:v>46.8</c:v>
                </c:pt>
                <c:pt idx="2699">
                  <c:v>47.07</c:v>
                </c:pt>
                <c:pt idx="2700">
                  <c:v>48.59</c:v>
                </c:pt>
                <c:pt idx="2701">
                  <c:v>47.39</c:v>
                </c:pt>
                <c:pt idx="2702">
                  <c:v>47.65</c:v>
                </c:pt>
                <c:pt idx="2703">
                  <c:v>48.45</c:v>
                </c:pt>
                <c:pt idx="2704">
                  <c:v>47.24</c:v>
                </c:pt>
                <c:pt idx="2705">
                  <c:v>47.65</c:v>
                </c:pt>
                <c:pt idx="2706">
                  <c:v>46.4</c:v>
                </c:pt>
                <c:pt idx="2707">
                  <c:v>46.46</c:v>
                </c:pt>
                <c:pt idx="2708">
                  <c:v>45.96</c:v>
                </c:pt>
                <c:pt idx="2709">
                  <c:v>47.26</c:v>
                </c:pt>
                <c:pt idx="2710">
                  <c:v>47.32</c:v>
                </c:pt>
                <c:pt idx="2712">
                  <c:v>48.63</c:v>
                </c:pt>
                <c:pt idx="2713">
                  <c:v>49.13</c:v>
                </c:pt>
                <c:pt idx="2714">
                  <c:v>49.1</c:v>
                </c:pt>
                <c:pt idx="2715">
                  <c:v>47.44</c:v>
                </c:pt>
                <c:pt idx="2716">
                  <c:v>48.06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A-4C18-A0E8-117C6C81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69888"/>
        <c:axId val="50717440"/>
      </c:lineChart>
      <c:dateAx>
        <c:axId val="504698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5071744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50717440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046988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8006266753428942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22.44053541666667</c:v>
                </c:pt>
                <c:pt idx="1">
                  <c:v>22.617718750000009</c:v>
                </c:pt>
                <c:pt idx="2">
                  <c:v>22.501064583333328</c:v>
                </c:pt>
                <c:pt idx="3">
                  <c:v>20.977535912499999</c:v>
                </c:pt>
                <c:pt idx="4">
                  <c:v>18.465711502083323</c:v>
                </c:pt>
                <c:pt idx="5">
                  <c:v>20.385225000000002</c:v>
                </c:pt>
                <c:pt idx="6">
                  <c:v>17.431626043749997</c:v>
                </c:pt>
                <c:pt idx="7">
                  <c:v>16.997340820833326</c:v>
                </c:pt>
                <c:pt idx="8">
                  <c:v>17.549119677083326</c:v>
                </c:pt>
                <c:pt idx="9">
                  <c:v>17.3320595</c:v>
                </c:pt>
                <c:pt idx="10">
                  <c:v>18.088239179166663</c:v>
                </c:pt>
                <c:pt idx="11">
                  <c:v>17.61331596537088</c:v>
                </c:pt>
                <c:pt idx="12" formatCode="General">
                  <c:v>17.941681800782572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8-4F45-A316-A0CD61455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Sheet1!$C$16:$C$28</c:f>
              <c:numCache>
                <c:formatCode>0.00</c:formatCode>
                <c:ptCount val="13"/>
                <c:pt idx="0">
                  <c:v>20.724283333333329</c:v>
                </c:pt>
                <c:pt idx="1">
                  <c:v>21.612443750000001</c:v>
                </c:pt>
                <c:pt idx="2">
                  <c:v>21.637175000000003</c:v>
                </c:pt>
                <c:pt idx="3">
                  <c:v>20.477319224999995</c:v>
                </c:pt>
                <c:pt idx="4">
                  <c:v>18.376688952083331</c:v>
                </c:pt>
                <c:pt idx="5">
                  <c:v>20.545041666666666</c:v>
                </c:pt>
                <c:pt idx="6">
                  <c:v>17.84231875</c:v>
                </c:pt>
                <c:pt idx="7">
                  <c:v>17.064352772916667</c:v>
                </c:pt>
                <c:pt idx="8">
                  <c:v>17.633906637500001</c:v>
                </c:pt>
                <c:pt idx="9">
                  <c:v>17.49111354166666</c:v>
                </c:pt>
                <c:pt idx="10">
                  <c:v>18.375939742264713</c:v>
                </c:pt>
                <c:pt idx="11">
                  <c:v>17.829962650437931</c:v>
                </c:pt>
                <c:pt idx="12" formatCode="General">
                  <c:v>18.149807015999588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684736"/>
        <c:axId val="125739776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Sheet1!$D$16:$D$28</c:f>
              <c:numCache>
                <c:formatCode>General</c:formatCode>
                <c:ptCount val="13"/>
                <c:pt idx="0">
                  <c:v>4.8890055374001458</c:v>
                </c:pt>
                <c:pt idx="1">
                  <c:v>4.9276075708061002</c:v>
                </c:pt>
                <c:pt idx="2">
                  <c:v>4.9021927196804658</c:v>
                </c:pt>
                <c:pt idx="3">
                  <c:v>4.5702692619825713</c:v>
                </c:pt>
                <c:pt idx="4">
                  <c:v>4.0230308283405947</c:v>
                </c:pt>
                <c:pt idx="5">
                  <c:v>4.4412254901960804</c:v>
                </c:pt>
                <c:pt idx="6">
                  <c:v>3.7977398788126377</c:v>
                </c:pt>
                <c:pt idx="7">
                  <c:v>3.7031243618373288</c:v>
                </c:pt>
                <c:pt idx="8">
                  <c:v>3.8233376202795939</c:v>
                </c:pt>
                <c:pt idx="9">
                  <c:v>3.7760478213507627</c:v>
                </c:pt>
                <c:pt idx="10">
                  <c:v>3.9407928494916495</c:v>
                </c:pt>
                <c:pt idx="11">
                  <c:v>3.8373237397322177</c:v>
                </c:pt>
                <c:pt idx="12">
                  <c:v>3.9088631374253979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8-4F45-A316-A0CD61455F5E}"/>
            </c:ext>
          </c:extLst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Sheet1!$E$16:$E$28</c:f>
              <c:numCache>
                <c:formatCode>General</c:formatCode>
                <c:ptCount val="13"/>
                <c:pt idx="0">
                  <c:v>4.5150944081336251</c:v>
                </c:pt>
                <c:pt idx="1">
                  <c:v>4.7085934095860571</c:v>
                </c:pt>
                <c:pt idx="2">
                  <c:v>4.7139814814814818</c:v>
                </c:pt>
                <c:pt idx="3">
                  <c:v>4.4612895915032693</c:v>
                </c:pt>
                <c:pt idx="4">
                  <c:v>4.0036359372730566</c:v>
                </c:pt>
                <c:pt idx="5">
                  <c:v>4.4760439360929567</c:v>
                </c:pt>
                <c:pt idx="6">
                  <c:v>3.887215413943355</c:v>
                </c:pt>
                <c:pt idx="7">
                  <c:v>3.7177239156681194</c:v>
                </c:pt>
                <c:pt idx="8">
                  <c:v>3.8418097249455343</c:v>
                </c:pt>
                <c:pt idx="9">
                  <c:v>3.8107001180101667</c:v>
                </c:pt>
                <c:pt idx="10">
                  <c:v>4.0034727107330532</c:v>
                </c:pt>
                <c:pt idx="11">
                  <c:v>3.8845234532544519</c:v>
                </c:pt>
                <c:pt idx="12">
                  <c:v>3.9542063215685368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743872"/>
        <c:axId val="125741696"/>
      </c:barChart>
      <c:catAx>
        <c:axId val="12568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573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73977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5684736"/>
        <c:crosses val="autoZero"/>
        <c:crossBetween val="between"/>
        <c:majorUnit val="4"/>
        <c:minorUnit val="1"/>
      </c:valAx>
      <c:valAx>
        <c:axId val="125741696"/>
        <c:scaling>
          <c:orientation val="minMax"/>
          <c:max val="6.100217864999997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5743872"/>
        <c:crosses val="max"/>
        <c:crossBetween val="between"/>
        <c:majorUnit val="0.8714596950000002"/>
      </c:valAx>
      <c:catAx>
        <c:axId val="125743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7416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45"/>
          <c:y val="0.12365033165755787"/>
          <c:w val="0.26848268131390923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20.724283333333329</c:v>
                </c:pt>
                <c:pt idx="1">
                  <c:v>21.612443750000001</c:v>
                </c:pt>
                <c:pt idx="2">
                  <c:v>21.637175000000003</c:v>
                </c:pt>
                <c:pt idx="3">
                  <c:v>20.477319224999995</c:v>
                </c:pt>
                <c:pt idx="4">
                  <c:v>18.376688952083331</c:v>
                </c:pt>
                <c:pt idx="5">
                  <c:v>20.545041666666666</c:v>
                </c:pt>
                <c:pt idx="6">
                  <c:v>17.84231875</c:v>
                </c:pt>
                <c:pt idx="7">
                  <c:v>17.064352772916667</c:v>
                </c:pt>
                <c:pt idx="8">
                  <c:v>17.633906637500001</c:v>
                </c:pt>
                <c:pt idx="9">
                  <c:v>17.49111354166666</c:v>
                </c:pt>
                <c:pt idx="10">
                  <c:v>18.375939742264713</c:v>
                </c:pt>
                <c:pt idx="11">
                  <c:v>17.829962650437931</c:v>
                </c:pt>
                <c:pt idx="12" formatCode="General">
                  <c:v>18.149807015999588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222720"/>
        <c:axId val="128224256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4.5150944081336251</c:v>
                </c:pt>
                <c:pt idx="1">
                  <c:v>4.7085934095860571</c:v>
                </c:pt>
                <c:pt idx="2">
                  <c:v>4.7139814814814818</c:v>
                </c:pt>
                <c:pt idx="3">
                  <c:v>4.4612895915032693</c:v>
                </c:pt>
                <c:pt idx="4">
                  <c:v>4.0036359372730566</c:v>
                </c:pt>
                <c:pt idx="5">
                  <c:v>4.4760439360929567</c:v>
                </c:pt>
                <c:pt idx="6">
                  <c:v>3.887215413943355</c:v>
                </c:pt>
                <c:pt idx="7">
                  <c:v>3.7177239156681194</c:v>
                </c:pt>
                <c:pt idx="8">
                  <c:v>3.8418097249455343</c:v>
                </c:pt>
                <c:pt idx="9">
                  <c:v>3.8107001180101667</c:v>
                </c:pt>
                <c:pt idx="10" formatCode="0.00">
                  <c:v>4.0034727107330532</c:v>
                </c:pt>
                <c:pt idx="11" formatCode="0.00">
                  <c:v>3.8845234532544519</c:v>
                </c:pt>
                <c:pt idx="12">
                  <c:v>3.9542063215685368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240640"/>
        <c:axId val="128238720"/>
      </c:barChart>
      <c:catAx>
        <c:axId val="12822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8224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22425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8222720"/>
        <c:crosses val="autoZero"/>
        <c:crossBetween val="between"/>
        <c:majorUnit val="5"/>
        <c:minorUnit val="1"/>
      </c:valAx>
      <c:valAx>
        <c:axId val="128238720"/>
        <c:scaling>
          <c:orientation val="minMax"/>
          <c:max val="5.446623100000003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8240640"/>
        <c:crosses val="max"/>
        <c:crossBetween val="between"/>
        <c:majorUnit val="1.0893246189999992"/>
        <c:minorUnit val="0.5"/>
      </c:valAx>
      <c:catAx>
        <c:axId val="128240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2387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84441523171223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Sheet1!$B$14:$B$25</c:f>
              <c:numCache>
                <c:formatCode>0.00</c:formatCode>
                <c:ptCount val="12"/>
                <c:pt idx="0">
                  <c:v>13.782009778187742</c:v>
                </c:pt>
                <c:pt idx="1">
                  <c:v>14.998664177178377</c:v>
                </c:pt>
                <c:pt idx="2">
                  <c:v>15.492586747263372</c:v>
                </c:pt>
                <c:pt idx="3">
                  <c:v>14.737491357147961</c:v>
                </c:pt>
                <c:pt idx="4">
                  <c:v>13.424229285199274</c:v>
                </c:pt>
                <c:pt idx="5">
                  <c:v>15.044392741666664</c:v>
                </c:pt>
                <c:pt idx="6">
                  <c:v>12.8044235</c:v>
                </c:pt>
                <c:pt idx="7">
                  <c:v>12.217387483094958</c:v>
                </c:pt>
                <c:pt idx="8">
                  <c:v>12.742437564151558</c:v>
                </c:pt>
                <c:pt idx="9">
                  <c:v>12.652756249378662</c:v>
                </c:pt>
                <c:pt idx="10">
                  <c:v>13.41626592378438</c:v>
                </c:pt>
                <c:pt idx="11" formatCode="General">
                  <c:v>13.191622266421273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8-49EE-97A0-7A540345B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Sheet1!$C$14:$C$25</c:f>
              <c:numCache>
                <c:formatCode>0.00</c:formatCode>
                <c:ptCount val="12"/>
                <c:pt idx="0">
                  <c:v>2.0213522311092609</c:v>
                </c:pt>
                <c:pt idx="1">
                  <c:v>2.2070226445597632</c:v>
                </c:pt>
                <c:pt idx="2">
                  <c:v>2.2527833459624738</c:v>
                </c:pt>
                <c:pt idx="3">
                  <c:v>2.1252092705314714</c:v>
                </c:pt>
                <c:pt idx="4">
                  <c:v>1.9209548396422107</c:v>
                </c:pt>
                <c:pt idx="5">
                  <c:v>2.1437877083333348</c:v>
                </c:pt>
                <c:pt idx="6">
                  <c:v>1.8156413541666665</c:v>
                </c:pt>
                <c:pt idx="7">
                  <c:v>1.7625787492708329</c:v>
                </c:pt>
                <c:pt idx="8">
                  <c:v>1.8425091206249999</c:v>
                </c:pt>
                <c:pt idx="9">
                  <c:v>1.8218777916666671</c:v>
                </c:pt>
                <c:pt idx="10" formatCode="0.000">
                  <c:v>1.9181502508441244</c:v>
                </c:pt>
                <c:pt idx="11" formatCode="General">
                  <c:v>1.9224898558990233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8-49EE-97A0-7A540345BE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Sheet1!$D$14:$D$25</c:f>
              <c:numCache>
                <c:formatCode>0.00</c:formatCode>
                <c:ptCount val="12"/>
                <c:pt idx="0">
                  <c:v>2.4729503734538523</c:v>
                </c:pt>
                <c:pt idx="1">
                  <c:v>2.1021385006272806</c:v>
                </c:pt>
                <c:pt idx="2">
                  <c:v>1.7473985110528714</c:v>
                </c:pt>
                <c:pt idx="3">
                  <c:v>1.551291476156069</c:v>
                </c:pt>
                <c:pt idx="4">
                  <c:v>1.3293310862771737</c:v>
                </c:pt>
                <c:pt idx="5">
                  <c:v>1.3791834374999998</c:v>
                </c:pt>
                <c:pt idx="6">
                  <c:v>1.2810311249999999</c:v>
                </c:pt>
                <c:pt idx="7">
                  <c:v>1.1560395000000001</c:v>
                </c:pt>
                <c:pt idx="8">
                  <c:v>1.1702810625000002</c:v>
                </c:pt>
                <c:pt idx="9">
                  <c:v>1.1619314437499997</c:v>
                </c:pt>
                <c:pt idx="10">
                  <c:v>1.1192624509093601</c:v>
                </c:pt>
                <c:pt idx="11" formatCode="General">
                  <c:v>0.9291416062500002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8-49EE-97A0-7A540345BE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Sheet1!$E$14:$E$25</c:f>
              <c:numCache>
                <c:formatCode>0.00</c:formatCode>
                <c:ptCount val="12"/>
                <c:pt idx="0">
                  <c:v>2.4479709505824814</c:v>
                </c:pt>
                <c:pt idx="1">
                  <c:v>2.3046184276345794</c:v>
                </c:pt>
                <c:pt idx="2">
                  <c:v>2.1444063957212851</c:v>
                </c:pt>
                <c:pt idx="3">
                  <c:v>2.0633271211644999</c:v>
                </c:pt>
                <c:pt idx="4">
                  <c:v>1.7021737409646738</c:v>
                </c:pt>
                <c:pt idx="5">
                  <c:v>1.9776777791666671</c:v>
                </c:pt>
                <c:pt idx="6">
                  <c:v>1.9412227708333336</c:v>
                </c:pt>
                <c:pt idx="7">
                  <c:v>1.9283470405508747</c:v>
                </c:pt>
                <c:pt idx="8">
                  <c:v>1.8786788902234419</c:v>
                </c:pt>
                <c:pt idx="9">
                  <c:v>1.8545480568713395</c:v>
                </c:pt>
                <c:pt idx="10">
                  <c:v>1.9222611167268486</c:v>
                </c:pt>
                <c:pt idx="11" formatCode="General">
                  <c:v>1.7867089218676375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8-49EE-97A0-7A540345BE4B}"/>
            </c:ext>
          </c:extLst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Sheet1!$I$14:$I$25</c:f>
              <c:numCache>
                <c:formatCode>General</c:formatCode>
                <c:ptCount val="12"/>
                <c:pt idx="0">
                  <c:v>0.65416481686472649</c:v>
                </c:pt>
                <c:pt idx="1">
                  <c:v>0.71191346999389493</c:v>
                </c:pt>
                <c:pt idx="2">
                  <c:v>0.73535756652300743</c:v>
                </c:pt>
                <c:pt idx="3">
                  <c:v>0.69951686944470359</c:v>
                </c:pt>
                <c:pt idx="4">
                  <c:v>0.63718272104267959</c:v>
                </c:pt>
                <c:pt idx="5">
                  <c:v>0.71408398202337509</c:v>
                </c:pt>
                <c:pt idx="6">
                  <c:v>0.60776356197284043</c:v>
                </c:pt>
                <c:pt idx="7">
                  <c:v>0.57989982405128904</c:v>
                </c:pt>
                <c:pt idx="8">
                  <c:v>0.60482139177958916</c:v>
                </c:pt>
                <c:pt idx="9">
                  <c:v>0.60056465696378225</c:v>
                </c:pt>
                <c:pt idx="10">
                  <c:v>0.63680473909770619</c:v>
                </c:pt>
                <c:pt idx="11">
                  <c:v>0.62614199982064234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9091456"/>
        <c:axId val="129092992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Sheet1!$F$14:$F$25</c:f>
              <c:numCache>
                <c:formatCode>@</c:formatCode>
                <c:ptCount val="12"/>
                <c:pt idx="0">
                  <c:v>3.0026165094090937</c:v>
                </c:pt>
                <c:pt idx="1">
                  <c:v>3.2676828272719787</c:v>
                </c:pt>
                <c:pt idx="2">
                  <c:v>3.3752912303406033</c:v>
                </c:pt>
                <c:pt idx="3">
                  <c:v>3.210782430751189</c:v>
                </c:pt>
                <c:pt idx="4">
                  <c:v>2.9246686895858982</c:v>
                </c:pt>
                <c:pt idx="5">
                  <c:v>3.2776454774872907</c:v>
                </c:pt>
                <c:pt idx="6" formatCode="0.0000000">
                  <c:v>2.7896347494553391</c:v>
                </c:pt>
                <c:pt idx="7" formatCode="0.0000000">
                  <c:v>2.6617401923954165</c:v>
                </c:pt>
                <c:pt idx="8" formatCode="0.00">
                  <c:v>2.776130188268314</c:v>
                </c:pt>
                <c:pt idx="9" formatCode="0.00">
                  <c:v>2.7565917754637601</c:v>
                </c:pt>
                <c:pt idx="10" formatCode="0.00">
                  <c:v>2.9229337524584711</c:v>
                </c:pt>
                <c:pt idx="11" formatCode="0.00">
                  <c:v>2.8739917791767482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A8-49EE-97A0-7A540345BE4B}"/>
            </c:ext>
          </c:extLst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Sheet1!$G$14:$G$25</c:f>
              <c:numCache>
                <c:formatCode>General</c:formatCode>
                <c:ptCount val="12"/>
                <c:pt idx="0">
                  <c:v>0.44038174969700689</c:v>
                </c:pt>
                <c:pt idx="1">
                  <c:v>0.48083282016552581</c:v>
                </c:pt>
                <c:pt idx="2">
                  <c:v>0.49080247188724918</c:v>
                </c:pt>
                <c:pt idx="3">
                  <c:v>0.46300855567134441</c:v>
                </c:pt>
                <c:pt idx="4">
                  <c:v>0.41850867966061245</c:v>
                </c:pt>
                <c:pt idx="5">
                  <c:v>0.46705614560639075</c:v>
                </c:pt>
                <c:pt idx="6">
                  <c:v>0.39556456517792321</c:v>
                </c:pt>
                <c:pt idx="7">
                  <c:v>0.38400408480846038</c:v>
                </c:pt>
                <c:pt idx="8">
                  <c:v>0.40141810906862752</c:v>
                </c:pt>
                <c:pt idx="9">
                  <c:v>0.39692326615831536</c:v>
                </c:pt>
                <c:pt idx="10">
                  <c:v>0.41789765813597485</c:v>
                </c:pt>
                <c:pt idx="11">
                  <c:v>0.41884310586035373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8-49EE-97A0-7A540345BE4B}"/>
            </c:ext>
          </c:extLst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Sheet1!$H$14:$H$25</c:f>
              <c:numCache>
                <c:formatCode>General</c:formatCode>
                <c:ptCount val="12"/>
                <c:pt idx="0">
                  <c:v>0.53876914454332314</c:v>
                </c:pt>
                <c:pt idx="1">
                  <c:v>0.45798224414537708</c:v>
                </c:pt>
                <c:pt idx="2">
                  <c:v>0.38069684336663873</c:v>
                </c:pt>
                <c:pt idx="3">
                  <c:v>0.33797199916254245</c:v>
                </c:pt>
                <c:pt idx="4">
                  <c:v>0.28961461574666114</c:v>
                </c:pt>
                <c:pt idx="5">
                  <c:v>0.30047569444444455</c:v>
                </c:pt>
                <c:pt idx="6">
                  <c:v>0.27909174836601303</c:v>
                </c:pt>
                <c:pt idx="7">
                  <c:v>0.25186045751633984</c:v>
                </c:pt>
                <c:pt idx="8">
                  <c:v>0.25496319444444449</c:v>
                </c:pt>
                <c:pt idx="9">
                  <c:v>0.25314410539215687</c:v>
                </c:pt>
                <c:pt idx="10">
                  <c:v>0.24384802852055781</c:v>
                </c:pt>
                <c:pt idx="11">
                  <c:v>0.20242736519607846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9101184"/>
        <c:axId val="129099264"/>
      </c:barChart>
      <c:catAx>
        <c:axId val="12909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909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09299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9091456"/>
        <c:crosses val="autoZero"/>
        <c:crossBetween val="between"/>
        <c:majorUnit val="3"/>
        <c:minorUnit val="1"/>
      </c:valAx>
      <c:valAx>
        <c:axId val="129099264"/>
        <c:scaling>
          <c:orientation val="minMax"/>
          <c:max val="5.22875816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9101184"/>
        <c:crosses val="max"/>
        <c:crossBetween val="between"/>
        <c:majorUnit val="0.65359477100000019"/>
        <c:minorUnit val="0.5"/>
      </c:valAx>
      <c:catAx>
        <c:axId val="12910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0992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8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7427989500934813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</c:formatCode>
                <c:ptCount val="9"/>
                <c:pt idx="0">
                  <c:v>1.4634354166666668</c:v>
                </c:pt>
                <c:pt idx="1">
                  <c:v>1.2625520833333335</c:v>
                </c:pt>
                <c:pt idx="2">
                  <c:v>1.3095708333333336</c:v>
                </c:pt>
                <c:pt idx="3">
                  <c:v>1.2115374999999997</c:v>
                </c:pt>
                <c:pt idx="4">
                  <c:v>1.0945041666666668</c:v>
                </c:pt>
                <c:pt idx="5">
                  <c:v>1.1120875000000003</c:v>
                </c:pt>
                <c:pt idx="6">
                  <c:v>1.1017687499999997</c:v>
                </c:pt>
                <c:pt idx="7">
                  <c:v>1.0517342749999996</c:v>
                </c:pt>
                <c:pt idx="8" formatCode="General">
                  <c:v>0.86628104166666686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F-4575-A341-0ABAF1D59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0.00</c:formatCode>
                <c:ptCount val="9"/>
                <c:pt idx="0">
                  <c:v>0.77952291666666662</c:v>
                </c:pt>
                <c:pt idx="1">
                  <c:v>0.68756875000000006</c:v>
                </c:pt>
                <c:pt idx="2">
                  <c:v>0.69114583333333357</c:v>
                </c:pt>
                <c:pt idx="3">
                  <c:v>0.65817708333333358</c:v>
                </c:pt>
                <c:pt idx="4">
                  <c:v>0.62631041666666665</c:v>
                </c:pt>
                <c:pt idx="5">
                  <c:v>0.70322499999999999</c:v>
                </c:pt>
                <c:pt idx="6">
                  <c:v>0.68693958333333338</c:v>
                </c:pt>
                <c:pt idx="7">
                  <c:v>0.64938942500000008</c:v>
                </c:pt>
                <c:pt idx="8" formatCode="General">
                  <c:v>0.53074333333333346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056128"/>
        <c:axId val="12941017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0.31883124546114744</c:v>
                </c:pt>
                <c:pt idx="1">
                  <c:v>0.27506581336238206</c:v>
                </c:pt>
                <c:pt idx="2">
                  <c:v>0.2853095497458244</c:v>
                </c:pt>
                <c:pt idx="3">
                  <c:v>0.26395152505446634</c:v>
                </c:pt>
                <c:pt idx="4">
                  <c:v>0.23845406681190998</c:v>
                </c:pt>
                <c:pt idx="5">
                  <c:v>0.24228485838779962</c:v>
                </c:pt>
                <c:pt idx="6">
                  <c:v>0.24003676470588239</c:v>
                </c:pt>
                <c:pt idx="7">
                  <c:v>0.22913600762527234</c:v>
                </c:pt>
                <c:pt idx="8">
                  <c:v>0.18873225308641986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F-4575-A341-0ABAF1D597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0.16983070079883805</c:v>
                </c:pt>
                <c:pt idx="1">
                  <c:v>0.14979711328976039</c:v>
                </c:pt>
                <c:pt idx="2">
                  <c:v>0.15057643427741474</c:v>
                </c:pt>
                <c:pt idx="3">
                  <c:v>0.14339370007262167</c:v>
                </c:pt>
                <c:pt idx="4">
                  <c:v>0.13645107116920843</c:v>
                </c:pt>
                <c:pt idx="5">
                  <c:v>0.15320806100217871</c:v>
                </c:pt>
                <c:pt idx="6">
                  <c:v>0.14966003994190272</c:v>
                </c:pt>
                <c:pt idx="7">
                  <c:v>0.14147917755991288</c:v>
                </c:pt>
                <c:pt idx="8">
                  <c:v>0.11563035584604213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422464"/>
        <c:axId val="129412096"/>
      </c:barChart>
      <c:catAx>
        <c:axId val="12905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9410176"/>
        <c:crosses val="autoZero"/>
        <c:auto val="1"/>
        <c:lblAlgn val="ctr"/>
        <c:lblOffset val="100"/>
        <c:noMultiLvlLbl val="0"/>
      </c:catAx>
      <c:valAx>
        <c:axId val="12941017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9056128"/>
        <c:crosses val="autoZero"/>
        <c:crossBetween val="between"/>
        <c:majorUnit val="1"/>
        <c:minorUnit val="0.5"/>
      </c:valAx>
      <c:valAx>
        <c:axId val="129412096"/>
        <c:scaling>
          <c:orientation val="minMax"/>
          <c:max val="0.6535947710000001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59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29422464"/>
        <c:crosses val="max"/>
        <c:crossBetween val="between"/>
        <c:majorUnit val="0.21786492400000004"/>
      </c:valAx>
      <c:catAx>
        <c:axId val="12942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4120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1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830621551205301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0.000</c:formatCode>
                <c:ptCount val="9"/>
                <c:pt idx="0">
                  <c:v>2.9545004937379571</c:v>
                </c:pt>
                <c:pt idx="1">
                  <c:v>2.3080416666666665</c:v>
                </c:pt>
                <c:pt idx="2">
                  <c:v>2.5610124999999995</c:v>
                </c:pt>
                <c:pt idx="3">
                  <c:v>2.5378229166666664</c:v>
                </c:pt>
                <c:pt idx="4">
                  <c:v>2.2983437500000004</c:v>
                </c:pt>
                <c:pt idx="5">
                  <c:v>2.2373250000000002</c:v>
                </c:pt>
                <c:pt idx="6">
                  <c:v>2.3103668749999997</c:v>
                </c:pt>
                <c:pt idx="7">
                  <c:v>2.4458268625000001</c:v>
                </c:pt>
                <c:pt idx="8" formatCode="General">
                  <c:v>2.2487185416666682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8-4F15-9453-637B7EBA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0.000</c:formatCode>
                <c:ptCount val="9"/>
                <c:pt idx="0">
                  <c:v>2.4322272542735046</c:v>
                </c:pt>
                <c:pt idx="1">
                  <c:v>1.9037500000000001</c:v>
                </c:pt>
                <c:pt idx="2">
                  <c:v>2.4227916666666669</c:v>
                </c:pt>
                <c:pt idx="3">
                  <c:v>2.5318124999999996</c:v>
                </c:pt>
                <c:pt idx="4">
                  <c:v>2.1379770833333338</c:v>
                </c:pt>
                <c:pt idx="5">
                  <c:v>2.0959062500000001</c:v>
                </c:pt>
                <c:pt idx="6">
                  <c:v>2.2677689583333343</c:v>
                </c:pt>
                <c:pt idx="7">
                  <c:v>2.3266622854166656</c:v>
                </c:pt>
                <c:pt idx="8" formatCode="General">
                  <c:v>2.2373704166666672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797568"/>
        <c:axId val="13079910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0.64368202477951153</c:v>
                </c:pt>
                <c:pt idx="1">
                  <c:v>0.50284132171387075</c:v>
                </c:pt>
                <c:pt idx="2">
                  <c:v>0.55795479302832252</c:v>
                </c:pt>
                <c:pt idx="3">
                  <c:v>0.55290259622367477</c:v>
                </c:pt>
                <c:pt idx="4">
                  <c:v>0.50072848583877994</c:v>
                </c:pt>
                <c:pt idx="5">
                  <c:v>0.48743464052287583</c:v>
                </c:pt>
                <c:pt idx="6">
                  <c:v>0.5033479030501089</c:v>
                </c:pt>
                <c:pt idx="7">
                  <c:v>0.53285988289760344</c:v>
                </c:pt>
                <c:pt idx="8">
                  <c:v>0.48991689360929591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8-4F15-9453-637B7EBA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0.52989700528834549</c:v>
                </c:pt>
                <c:pt idx="1">
                  <c:v>0.414760348583878</c:v>
                </c:pt>
                <c:pt idx="2">
                  <c:v>0.52784132171387077</c:v>
                </c:pt>
                <c:pt idx="3">
                  <c:v>0.551593137254902</c:v>
                </c:pt>
                <c:pt idx="4">
                  <c:v>0.46579021423384176</c:v>
                </c:pt>
                <c:pt idx="5">
                  <c:v>0.45662445533769075</c:v>
                </c:pt>
                <c:pt idx="6">
                  <c:v>0.49406731118373282</c:v>
                </c:pt>
                <c:pt idx="7">
                  <c:v>0.50689810139796643</c:v>
                </c:pt>
                <c:pt idx="8">
                  <c:v>0.48744453522149611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807296"/>
        <c:axId val="130801024"/>
      </c:barChart>
      <c:catAx>
        <c:axId val="1307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0799104"/>
        <c:crosses val="autoZero"/>
        <c:auto val="1"/>
        <c:lblAlgn val="ctr"/>
        <c:lblOffset val="100"/>
        <c:noMultiLvlLbl val="0"/>
      </c:catAx>
      <c:valAx>
        <c:axId val="13079910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0797568"/>
        <c:crosses val="autoZero"/>
        <c:crossBetween val="between"/>
        <c:majorUnit val="1"/>
        <c:minorUnit val="0.5"/>
      </c:valAx>
      <c:valAx>
        <c:axId val="130801024"/>
        <c:scaling>
          <c:orientation val="minMax"/>
          <c:max val="0.8714597000000001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0794017736478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30807296"/>
        <c:crosses val="max"/>
        <c:crossBetween val="between"/>
        <c:majorUnit val="0.21786492400000004"/>
      </c:valAx>
      <c:catAx>
        <c:axId val="13080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8010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1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72134733158343E-2"/>
          <c:y val="9.2599386615134643E-2"/>
          <c:w val="0.7830621551205301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</c:formatCode>
                <c:ptCount val="9"/>
                <c:pt idx="0">
                  <c:v>5.3719666666666663</c:v>
                </c:pt>
                <c:pt idx="1">
                  <c:v>5.7617041666666662</c:v>
                </c:pt>
                <c:pt idx="2">
                  <c:v>6.8969895833333332</c:v>
                </c:pt>
                <c:pt idx="3">
                  <c:v>5.7253645833333335</c:v>
                </c:pt>
                <c:pt idx="4">
                  <c:v>5.5433020833333346</c:v>
                </c:pt>
                <c:pt idx="5">
                  <c:v>5.7932562500000007</c:v>
                </c:pt>
                <c:pt idx="6">
                  <c:v>5.5837416666666675</c:v>
                </c:pt>
                <c:pt idx="7">
                  <c:v>5.7986521604166672</c:v>
                </c:pt>
                <c:pt idx="8" formatCode="General">
                  <c:v>5.478354583333334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215488"/>
        <c:axId val="1272170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General</c:formatCode>
                <c:ptCount val="9"/>
                <c:pt idx="0">
                  <c:v>1.1703631082062456</c:v>
                </c:pt>
                <c:pt idx="1">
                  <c:v>1.2552732389251995</c:v>
                </c:pt>
                <c:pt idx="2">
                  <c:v>1.5026121096586786</c:v>
                </c:pt>
                <c:pt idx="3">
                  <c:v>1.2473561183732751</c:v>
                </c:pt>
                <c:pt idx="4">
                  <c:v>1.2076910856935363</c:v>
                </c:pt>
                <c:pt idx="5">
                  <c:v>1.2621473311546842</c:v>
                </c:pt>
                <c:pt idx="6">
                  <c:v>1.2165014524328248</c:v>
                </c:pt>
                <c:pt idx="7" formatCode="0.00">
                  <c:v>1.2633229107661581</c:v>
                </c:pt>
                <c:pt idx="8">
                  <c:v>1.1935413035584601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233408"/>
        <c:axId val="127231488"/>
      </c:barChart>
      <c:catAx>
        <c:axId val="12721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7217024"/>
        <c:crosses val="autoZero"/>
        <c:auto val="1"/>
        <c:lblAlgn val="ctr"/>
        <c:lblOffset val="100"/>
        <c:noMultiLvlLbl val="0"/>
      </c:catAx>
      <c:valAx>
        <c:axId val="12721702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27215488"/>
        <c:crosses val="autoZero"/>
        <c:crossBetween val="between"/>
        <c:majorUnit val="1"/>
        <c:minorUnit val="0.5"/>
      </c:valAx>
      <c:valAx>
        <c:axId val="127231488"/>
        <c:scaling>
          <c:orientation val="minMax"/>
          <c:max val="1.74291939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7233408"/>
        <c:crosses val="max"/>
        <c:crossBetween val="between"/>
        <c:majorUnit val="0.21786492400000004"/>
      </c:valAx>
      <c:catAx>
        <c:axId val="12723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231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55E-2"/>
          <c:w val="0.79111140769487376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Sheet1!$B$22:$B$34</c:f>
              <c:numCache>
                <c:formatCode>0.00</c:formatCode>
                <c:ptCount val="13"/>
                <c:pt idx="0">
                  <c:v>6.3236374999999994</c:v>
                </c:pt>
                <c:pt idx="1">
                  <c:v>5.4571020833333348</c:v>
                </c:pt>
                <c:pt idx="2">
                  <c:v>4.8086354166666663</c:v>
                </c:pt>
                <c:pt idx="3">
                  <c:v>4.3412979166666679</c:v>
                </c:pt>
                <c:pt idx="4">
                  <c:v>3.2103729166666675</c:v>
                </c:pt>
                <c:pt idx="5">
                  <c:v>3.5466604166666662</c:v>
                </c:pt>
                <c:pt idx="6">
                  <c:v>3.4173843770833336</c:v>
                </c:pt>
                <c:pt idx="7">
                  <c:v>3.3495866354166668</c:v>
                </c:pt>
                <c:pt idx="8">
                  <c:v>3.5445468020833339</c:v>
                </c:pt>
                <c:pt idx="9">
                  <c:v>3.5060090833333333</c:v>
                </c:pt>
                <c:pt idx="10">
                  <c:v>3.5689406374999999</c:v>
                </c:pt>
                <c:pt idx="11">
                  <c:v>3.363737850000001</c:v>
                </c:pt>
                <c:pt idx="12" formatCode="General">
                  <c:v>3.2391256049010502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7421440"/>
        <c:axId val="12743552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Sheet1!$C$22:$C$34</c:f>
              <c:numCache>
                <c:formatCode>General</c:formatCode>
                <c:ptCount val="13"/>
                <c:pt idx="0">
                  <c:v>1.3776988017429195</c:v>
                </c:pt>
                <c:pt idx="1">
                  <c:v>1.188911129266522</c:v>
                </c:pt>
                <c:pt idx="2">
                  <c:v>1.0476329883805373</c:v>
                </c:pt>
                <c:pt idx="3">
                  <c:v>0.94581653957879464</c:v>
                </c:pt>
                <c:pt idx="4">
                  <c:v>0.69942765068990587</c:v>
                </c:pt>
                <c:pt idx="5">
                  <c:v>0.77269290123456802</c:v>
                </c:pt>
                <c:pt idx="6">
                  <c:v>0.74452818672839505</c:v>
                </c:pt>
                <c:pt idx="7">
                  <c:v>0.72975743690994943</c:v>
                </c:pt>
                <c:pt idx="8">
                  <c:v>0.77223241875453907</c:v>
                </c:pt>
                <c:pt idx="9">
                  <c:v>0.76383640159767618</c:v>
                </c:pt>
                <c:pt idx="10">
                  <c:v>0.77754697984749455</c:v>
                </c:pt>
                <c:pt idx="11">
                  <c:v>0.73284049019607878</c:v>
                </c:pt>
                <c:pt idx="12">
                  <c:v>0.705691852919619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7439616"/>
        <c:axId val="127437440"/>
      </c:barChart>
      <c:catAx>
        <c:axId val="1274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743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43552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Metric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7421440"/>
        <c:crosses val="autoZero"/>
        <c:crossBetween val="between"/>
        <c:majorUnit val="2"/>
        <c:minorUnit val="1"/>
      </c:valAx>
      <c:valAx>
        <c:axId val="127437440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7439616"/>
        <c:crosses val="max"/>
        <c:crossBetween val="between"/>
        <c:majorUnit val="0.43572984700000011"/>
        <c:minorUnit val="0.1"/>
      </c:valAx>
      <c:catAx>
        <c:axId val="12743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4374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5"/>
          <c:w val="0.79111140769487376"/>
          <c:h val="0.762400525542650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16e</c:v>
                </c:pt>
                <c:pt idx="12">
                  <c:v>17f</c:v>
                </c:pt>
              </c:strCache>
            </c:strRef>
          </c:cat>
          <c:val>
            <c:numRef>
              <c:f>Sheet1!$B$13:$B$28</c:f>
              <c:numCache>
                <c:formatCode>0.00</c:formatCode>
                <c:ptCount val="13"/>
                <c:pt idx="0">
                  <c:v>5.8710000000000004</c:v>
                </c:pt>
                <c:pt idx="1">
                  <c:v>4.9349999999999996</c:v>
                </c:pt>
                <c:pt idx="2">
                  <c:v>4.5839999999999996</c:v>
                </c:pt>
                <c:pt idx="3">
                  <c:v>3.5409999999999999</c:v>
                </c:pt>
                <c:pt idx="4">
                  <c:v>3.55</c:v>
                </c:pt>
                <c:pt idx="5">
                  <c:v>3.9</c:v>
                </c:pt>
                <c:pt idx="6">
                  <c:v>3.3</c:v>
                </c:pt>
                <c:pt idx="7">
                  <c:v>3.5</c:v>
                </c:pt>
                <c:pt idx="8" formatCode="General">
                  <c:v>3.55</c:v>
                </c:pt>
                <c:pt idx="9" formatCode="General">
                  <c:v>3.5750000000000002</c:v>
                </c:pt>
                <c:pt idx="10" formatCode="General">
                  <c:v>3.45</c:v>
                </c:pt>
                <c:pt idx="11" formatCode="General">
                  <c:v>3.25</c:v>
                </c:pt>
                <c:pt idx="12" formatCode="General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124032"/>
        <c:axId val="128125568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16e</c:v>
                </c:pt>
                <c:pt idx="12">
                  <c:v>17f</c:v>
                </c:pt>
              </c:strCache>
            </c:strRef>
          </c:cat>
          <c:val>
            <c:numRef>
              <c:f>Sheet1!$C$13:$C$28</c:f>
              <c:numCache>
                <c:formatCode>General</c:formatCode>
                <c:ptCount val="13"/>
                <c:pt idx="0">
                  <c:v>1.2790849673202616</c:v>
                </c:pt>
                <c:pt idx="1">
                  <c:v>1.0751633986928104</c:v>
                </c:pt>
                <c:pt idx="2">
                  <c:v>0.99869281045751634</c:v>
                </c:pt>
                <c:pt idx="3">
                  <c:v>0.77145969498910671</c:v>
                </c:pt>
                <c:pt idx="4">
                  <c:v>0.7734204793028322</c:v>
                </c:pt>
                <c:pt idx="5">
                  <c:v>0.84967320261437906</c:v>
                </c:pt>
                <c:pt idx="6">
                  <c:v>0.71895424836601307</c:v>
                </c:pt>
                <c:pt idx="7">
                  <c:v>0.76252723311546844</c:v>
                </c:pt>
                <c:pt idx="8">
                  <c:v>0.7734204793028322</c:v>
                </c:pt>
                <c:pt idx="9">
                  <c:v>0.77886710239651424</c:v>
                </c:pt>
                <c:pt idx="10">
                  <c:v>0.75163398692810468</c:v>
                </c:pt>
                <c:pt idx="11">
                  <c:v>0.70806100217864931</c:v>
                </c:pt>
                <c:pt idx="12">
                  <c:v>0.72984749455337694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133760"/>
        <c:axId val="128131840"/>
      </c:barChart>
      <c:catAx>
        <c:axId val="12812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8125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125568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8124032"/>
        <c:crosses val="autoZero"/>
        <c:crossBetween val="between"/>
        <c:majorUnit val="2"/>
        <c:minorUnit val="1"/>
      </c:valAx>
      <c:valAx>
        <c:axId val="128131840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28133760"/>
        <c:crosses val="max"/>
        <c:crossBetween val="between"/>
        <c:majorUnit val="0.43572984700000011"/>
        <c:minorUnit val="0.1"/>
      </c:valAx>
      <c:catAx>
        <c:axId val="12813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1318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76"/>
          <c:h val="0.818020456017737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Sheet1!$B$12:$B$28</c:f>
              <c:numCache>
                <c:formatCode>0.00</c:formatCode>
                <c:ptCount val="17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11.246</c:v>
                </c:pt>
                <c:pt idx="14" formatCode="General">
                  <c:v>9.1530000000000005</c:v>
                </c:pt>
                <c:pt idx="15" formatCode="General">
                  <c:v>14.917</c:v>
                </c:pt>
                <c:pt idx="16" formatCode="General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8-43FD-BDA0-B393AE63AC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Sheet1!$C$12:$C$28</c:f>
              <c:numCache>
                <c:formatCode>0.00</c:formatCode>
                <c:ptCount val="17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3.45</c:v>
                </c:pt>
                <c:pt idx="15" formatCode="General">
                  <c:v>3.25</c:v>
                </c:pt>
                <c:pt idx="16" formatCode="General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8-43FD-BDA0-B393AE63AC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Sheet1!$F$12:$F$28</c:f>
              <c:numCache>
                <c:formatCode>General</c:formatCode>
                <c:ptCount val="17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0.75163398692810468</c:v>
                </c:pt>
                <c:pt idx="15">
                  <c:v>0.70806100217864931</c:v>
                </c:pt>
                <c:pt idx="16">
                  <c:v>0.72984749455337694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9571072"/>
        <c:axId val="12957696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Sheet1!$E$12:$E$28</c:f>
              <c:numCache>
                <c:formatCode>General</c:formatCode>
                <c:ptCount val="17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1.9941176470588238</c:v>
                </c:pt>
                <c:pt idx="15">
                  <c:v>3.2498910675381265</c:v>
                </c:pt>
                <c:pt idx="16">
                  <c:v>3.246187363834423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8-43FD-BDA0-B393AE63AC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Sheet1!$G$12:$G$28</c:f>
              <c:numCache>
                <c:formatCode>General</c:formatCode>
                <c:ptCount val="17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2.8078431372549022</c:v>
                </c:pt>
                <c:pt idx="15">
                  <c:v>3.7407407407407414</c:v>
                </c:pt>
                <c:pt idx="16">
                  <c:v>4.7403050108932465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9581056"/>
        <c:axId val="1295788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Sheet1!$D$12:$D$28</c:f>
              <c:numCache>
                <c:formatCode>0.00</c:formatCode>
                <c:ptCount val="17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16.318999999999999</c:v>
                </c:pt>
                <c:pt idx="14" formatCode="General">
                  <c:v>12.888</c:v>
                </c:pt>
                <c:pt idx="15" formatCode="General">
                  <c:v>17.170000000000002</c:v>
                </c:pt>
                <c:pt idx="16" formatCode="General">
                  <c:v>21.757999999999999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71072"/>
        <c:axId val="129576960"/>
      </c:lineChart>
      <c:catAx>
        <c:axId val="1295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2957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57696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9571072"/>
        <c:crosses val="autoZero"/>
        <c:crossBetween val="between"/>
        <c:majorUnit val="5"/>
        <c:minorUnit val="0.5"/>
      </c:valAx>
      <c:valAx>
        <c:axId val="129578880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8101042553393"/>
              <c:y val="0.3002248154670122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29581056"/>
        <c:crosses val="max"/>
        <c:crossBetween val="between"/>
        <c:majorUnit val="1.0893246189999992"/>
        <c:minorUnit val="0.2"/>
      </c:valAx>
      <c:catAx>
        <c:axId val="129581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5788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2"/>
          <c:w val="0.4773248267578179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22E-2"/>
          <c:w val="0.79155052070043241"/>
          <c:h val="0.8041154733989655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17"/>
                <c:pt idx="0">
                  <c:v>0.10699999999999998</c:v>
                </c:pt>
                <c:pt idx="1">
                  <c:v>2.3759999999999999</c:v>
                </c:pt>
                <c:pt idx="2">
                  <c:v>8.6590000000000007</c:v>
                </c:pt>
                <c:pt idx="3">
                  <c:v>6.3549999999999995</c:v>
                </c:pt>
                <c:pt idx="4">
                  <c:v>19.247999999999998</c:v>
                </c:pt>
                <c:pt idx="5">
                  <c:v>10.5</c:v>
                </c:pt>
                <c:pt idx="6">
                  <c:v>11.468</c:v>
                </c:pt>
                <c:pt idx="7">
                  <c:v>6.9120000000000008</c:v>
                </c:pt>
                <c:pt idx="8">
                  <c:v>10.88</c:v>
                </c:pt>
                <c:pt idx="9">
                  <c:v>11.856999999999999</c:v>
                </c:pt>
                <c:pt idx="10">
                  <c:v>24.478000000000002</c:v>
                </c:pt>
                <c:pt idx="11">
                  <c:v>20.28</c:v>
                </c:pt>
                <c:pt idx="12">
                  <c:v>14.096</c:v>
                </c:pt>
                <c:pt idx="13">
                  <c:v>8.213000000000001</c:v>
                </c:pt>
                <c:pt idx="14">
                  <c:v>4.2779999999999996</c:v>
                </c:pt>
                <c:pt idx="15">
                  <c:v>4.9710000000000001</c:v>
                </c:pt>
                <c:pt idx="16">
                  <c:v>5.05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1149184"/>
        <c:axId val="1311837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17"/>
                <c:pt idx="0">
                  <c:v>24.4</c:v>
                </c:pt>
                <c:pt idx="1">
                  <c:v>25.2</c:v>
                </c:pt>
                <c:pt idx="2">
                  <c:v>23.8</c:v>
                </c:pt>
                <c:pt idx="3">
                  <c:v>30.3</c:v>
                </c:pt>
                <c:pt idx="4">
                  <c:v>28.4</c:v>
                </c:pt>
                <c:pt idx="5">
                  <c:v>35.5</c:v>
                </c:pt>
                <c:pt idx="6">
                  <c:v>37</c:v>
                </c:pt>
                <c:pt idx="7">
                  <c:v>36.700000000000003</c:v>
                </c:pt>
                <c:pt idx="8">
                  <c:v>32</c:v>
                </c:pt>
                <c:pt idx="9">
                  <c:v>30.5</c:v>
                </c:pt>
                <c:pt idx="10">
                  <c:v>34</c:v>
                </c:pt>
                <c:pt idx="11">
                  <c:v>35</c:v>
                </c:pt>
                <c:pt idx="12">
                  <c:v>32.75</c:v>
                </c:pt>
                <c:pt idx="13">
                  <c:v>30</c:v>
                </c:pt>
                <c:pt idx="14">
                  <c:v>22</c:v>
                </c:pt>
                <c:pt idx="15">
                  <c:v>22.75</c:v>
                </c:pt>
                <c:pt idx="16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8-442A-911A-7C0A0BDD1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17"/>
                <c:pt idx="0">
                  <c:v>26.25</c:v>
                </c:pt>
                <c:pt idx="1">
                  <c:v>29.9</c:v>
                </c:pt>
                <c:pt idx="2">
                  <c:v>32</c:v>
                </c:pt>
                <c:pt idx="3">
                  <c:v>38.5</c:v>
                </c:pt>
                <c:pt idx="4">
                  <c:v>45</c:v>
                </c:pt>
                <c:pt idx="5">
                  <c:v>50</c:v>
                </c:pt>
                <c:pt idx="6">
                  <c:v>51</c:v>
                </c:pt>
                <c:pt idx="7">
                  <c:v>44</c:v>
                </c:pt>
                <c:pt idx="8">
                  <c:v>50</c:v>
                </c:pt>
                <c:pt idx="9">
                  <c:v>46</c:v>
                </c:pt>
                <c:pt idx="10">
                  <c:v>38</c:v>
                </c:pt>
                <c:pt idx="11">
                  <c:v>36</c:v>
                </c:pt>
                <c:pt idx="12">
                  <c:v>34.5</c:v>
                </c:pt>
                <c:pt idx="13">
                  <c:v>34</c:v>
                </c:pt>
                <c:pt idx="14">
                  <c:v>35</c:v>
                </c:pt>
                <c:pt idx="15">
                  <c:v>37.5</c:v>
                </c:pt>
                <c:pt idx="16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8-442A-911A-7C0A0BDD1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17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66.92</c:v>
                </c:pt>
                <c:pt idx="14">
                  <c:v>58.198</c:v>
                </c:pt>
                <c:pt idx="15">
                  <c:v>48.418999999999997</c:v>
                </c:pt>
                <c:pt idx="16">
                  <c:v>39.469000000000001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49184"/>
        <c:axId val="13118374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17"/>
                <c:pt idx="0">
                  <c:v>5.3159041394335507</c:v>
                </c:pt>
                <c:pt idx="1">
                  <c:v>5.4901960784313726</c:v>
                </c:pt>
                <c:pt idx="2">
                  <c:v>5.1851851851851851</c:v>
                </c:pt>
                <c:pt idx="3">
                  <c:v>6.6013071895424842</c:v>
                </c:pt>
                <c:pt idx="4">
                  <c:v>6.1873638344226576</c:v>
                </c:pt>
                <c:pt idx="5">
                  <c:v>7.7342047930283231</c:v>
                </c:pt>
                <c:pt idx="6">
                  <c:v>8.0610021786492378</c:v>
                </c:pt>
                <c:pt idx="7">
                  <c:v>7.9956427015250551</c:v>
                </c:pt>
                <c:pt idx="8">
                  <c:v>6.9716775599128544</c:v>
                </c:pt>
                <c:pt idx="9">
                  <c:v>6.6448801742919388</c:v>
                </c:pt>
                <c:pt idx="10">
                  <c:v>7.4074074074074074</c:v>
                </c:pt>
                <c:pt idx="11">
                  <c:v>7.6252723311546839</c:v>
                </c:pt>
                <c:pt idx="12">
                  <c:v>7.1350762527233114</c:v>
                </c:pt>
                <c:pt idx="13">
                  <c:v>6.5359477124183005</c:v>
                </c:pt>
                <c:pt idx="14">
                  <c:v>4.7930283224400876</c:v>
                </c:pt>
                <c:pt idx="15">
                  <c:v>4.9564270152505445</c:v>
                </c:pt>
                <c:pt idx="16">
                  <c:v>5.3376906318082789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28-442A-911A-7C0A0BDD1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17"/>
                <c:pt idx="0">
                  <c:v>5.7189542483660132</c:v>
                </c:pt>
                <c:pt idx="1">
                  <c:v>6.5141612200435732</c:v>
                </c:pt>
                <c:pt idx="2">
                  <c:v>6.9716775599128544</c:v>
                </c:pt>
                <c:pt idx="3">
                  <c:v>8.3877995642701535</c:v>
                </c:pt>
                <c:pt idx="4">
                  <c:v>9.8039215686274517</c:v>
                </c:pt>
                <c:pt idx="5">
                  <c:v>10.893246187363834</c:v>
                </c:pt>
                <c:pt idx="6">
                  <c:v>11.111111111111111</c:v>
                </c:pt>
                <c:pt idx="7">
                  <c:v>9.5860566448801752</c:v>
                </c:pt>
                <c:pt idx="8">
                  <c:v>10.893246187363834</c:v>
                </c:pt>
                <c:pt idx="9">
                  <c:v>10.021786492374728</c:v>
                </c:pt>
                <c:pt idx="10">
                  <c:v>8.2788671023965144</c:v>
                </c:pt>
                <c:pt idx="11">
                  <c:v>7.8431372549019613</c:v>
                </c:pt>
                <c:pt idx="12">
                  <c:v>7.5163398692810457</c:v>
                </c:pt>
                <c:pt idx="13">
                  <c:v>7.4074074074074074</c:v>
                </c:pt>
                <c:pt idx="14">
                  <c:v>7.6252723311546839</c:v>
                </c:pt>
                <c:pt idx="15">
                  <c:v>8.1699346405228752</c:v>
                </c:pt>
                <c:pt idx="16">
                  <c:v>8.3877995642701535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28-442A-911A-7C0A0BDD1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Sheet1!$H$2:$H$28</c:f>
              <c:numCache>
                <c:formatCode>General</c:formatCode>
                <c:ptCount val="17"/>
                <c:pt idx="0">
                  <c:v>2.3311546840958604E-2</c:v>
                </c:pt>
                <c:pt idx="1">
                  <c:v>0.51764705882352935</c:v>
                </c:pt>
                <c:pt idx="2">
                  <c:v>1.886492374727669</c:v>
                </c:pt>
                <c:pt idx="3">
                  <c:v>1.3845315904139432</c:v>
                </c:pt>
                <c:pt idx="4">
                  <c:v>4.193464052287581</c:v>
                </c:pt>
                <c:pt idx="5">
                  <c:v>2.2875816993464051</c:v>
                </c:pt>
                <c:pt idx="6">
                  <c:v>2.4984749455337689</c:v>
                </c:pt>
                <c:pt idx="7">
                  <c:v>1.5058823529411767</c:v>
                </c:pt>
                <c:pt idx="8">
                  <c:v>2.3703703703703707</c:v>
                </c:pt>
                <c:pt idx="9">
                  <c:v>2.5832244008714595</c:v>
                </c:pt>
                <c:pt idx="10">
                  <c:v>5.3328976034858391</c:v>
                </c:pt>
                <c:pt idx="11">
                  <c:v>4.4183006535947715</c:v>
                </c:pt>
                <c:pt idx="12">
                  <c:v>3.0710239651416122</c:v>
                </c:pt>
                <c:pt idx="13">
                  <c:v>1.7893246187363836</c:v>
                </c:pt>
                <c:pt idx="14">
                  <c:v>0.93202614379084958</c:v>
                </c:pt>
                <c:pt idx="15">
                  <c:v>1.0830065359477126</c:v>
                </c:pt>
                <c:pt idx="16">
                  <c:v>1.1002178649237473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28-442A-911A-7C0A0BDD1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Sheet1!$A$2:$A$28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Sheet1!$I$2:$I$28</c:f>
              <c:numCache>
                <c:formatCode>General</c:formatCode>
                <c:ptCount val="17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14.579520697167757</c:v>
                </c:pt>
                <c:pt idx="14">
                  <c:v>12.679302832244009</c:v>
                </c:pt>
                <c:pt idx="15">
                  <c:v>10.548801742919389</c:v>
                </c:pt>
                <c:pt idx="16">
                  <c:v>8.5989106753812639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91936"/>
        <c:axId val="131185664"/>
      </c:lineChart>
      <c:catAx>
        <c:axId val="13114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118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183744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149184"/>
        <c:crosses val="autoZero"/>
        <c:crossBetween val="between"/>
        <c:majorUnit val="10"/>
        <c:minorUnit val="5"/>
      </c:valAx>
      <c:valAx>
        <c:axId val="131185664"/>
        <c:scaling>
          <c:orientation val="minMax"/>
          <c:max val="17.42919389999999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1191936"/>
        <c:crosses val="max"/>
        <c:crossBetween val="between"/>
        <c:majorUnit val="2.1786492369999997"/>
      </c:valAx>
      <c:catAx>
        <c:axId val="13119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1856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8"/>
          <c:y val="0.11206284614191478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Gallon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46E-2"/>
          <c:y val="9.2647380790072523E-2"/>
          <c:w val="0.92463606979683088"/>
          <c:h val="0.805659979414681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Sheet1!$A$1243:$A$3946</c:f>
              <c:numCache>
                <c:formatCode>m/d/yyyy</c:formatCode>
                <c:ptCount val="270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  <c:pt idx="2602" formatCode="mmm\ dd\,\ yyyy">
                  <c:v>42843</c:v>
                </c:pt>
                <c:pt idx="2603" formatCode="mmm\ dd\,\ yyyy">
                  <c:v>42844</c:v>
                </c:pt>
                <c:pt idx="2604" formatCode="mmm\ dd\,\ yyyy">
                  <c:v>42845</c:v>
                </c:pt>
                <c:pt idx="2605" formatCode="mmm\ dd\,\ yyyy">
                  <c:v>42846</c:v>
                </c:pt>
                <c:pt idx="2606" formatCode="mmm\ dd\,\ yyyy">
                  <c:v>42849</c:v>
                </c:pt>
                <c:pt idx="2607" formatCode="mmm\ dd\,\ yyyy">
                  <c:v>42850</c:v>
                </c:pt>
                <c:pt idx="2608" formatCode="mmm\ dd\,\ yyyy">
                  <c:v>42851</c:v>
                </c:pt>
                <c:pt idx="2609" formatCode="mmm\ dd\,\ yyyy">
                  <c:v>42852</c:v>
                </c:pt>
                <c:pt idx="2610" formatCode="mmm\ dd\,\ yyyy">
                  <c:v>42853</c:v>
                </c:pt>
                <c:pt idx="2611" formatCode="mmm\ dd\,\ yyyy">
                  <c:v>42856</c:v>
                </c:pt>
                <c:pt idx="2612" formatCode="mmm\ dd\,\ yyyy">
                  <c:v>42857</c:v>
                </c:pt>
                <c:pt idx="2613" formatCode="mmm\ dd\,\ yyyy">
                  <c:v>42858</c:v>
                </c:pt>
                <c:pt idx="2614" formatCode="mmm\ dd\,\ yyyy">
                  <c:v>42859</c:v>
                </c:pt>
                <c:pt idx="2615" formatCode="mmm\ dd\,\ yyyy">
                  <c:v>42860</c:v>
                </c:pt>
                <c:pt idx="2616" formatCode="mmm\ dd\,\ yyyy">
                  <c:v>42863</c:v>
                </c:pt>
                <c:pt idx="2617" formatCode="mmm\ dd\,\ yyyy">
                  <c:v>42864</c:v>
                </c:pt>
                <c:pt idx="2618" formatCode="mmm\ dd\,\ yyyy">
                  <c:v>42865</c:v>
                </c:pt>
                <c:pt idx="2619" formatCode="mmm\ dd\,\ yyyy">
                  <c:v>42866</c:v>
                </c:pt>
                <c:pt idx="2620" formatCode="mmm\ dd\,\ yyyy">
                  <c:v>42867</c:v>
                </c:pt>
                <c:pt idx="2621" formatCode="mmm\ dd\,\ yyyy">
                  <c:v>42870</c:v>
                </c:pt>
                <c:pt idx="2622" formatCode="mmm\ dd\,\ yyyy">
                  <c:v>42871</c:v>
                </c:pt>
                <c:pt idx="2623" formatCode="mmm\ dd\,\ yyyy">
                  <c:v>42872</c:v>
                </c:pt>
                <c:pt idx="2624" formatCode="mmm\ dd\,\ yyyy">
                  <c:v>42873</c:v>
                </c:pt>
                <c:pt idx="2625" formatCode="mmm\ dd\,\ yyyy">
                  <c:v>42874</c:v>
                </c:pt>
                <c:pt idx="2626" formatCode="mmm\ dd\,\ yyyy">
                  <c:v>42877</c:v>
                </c:pt>
                <c:pt idx="2627" formatCode="mmm\ dd\,\ yyyy">
                  <c:v>42878</c:v>
                </c:pt>
                <c:pt idx="2628" formatCode="mmm\ dd\,\ yyyy">
                  <c:v>42879</c:v>
                </c:pt>
                <c:pt idx="2629" formatCode="mmm\ dd\,\ yyyy">
                  <c:v>42880</c:v>
                </c:pt>
                <c:pt idx="2630" formatCode="mmm\ dd\,\ yyyy">
                  <c:v>42881</c:v>
                </c:pt>
                <c:pt idx="2631" formatCode="mmm\ dd\,\ yyyy">
                  <c:v>42885</c:v>
                </c:pt>
                <c:pt idx="2632" formatCode="mmm\ dd\,\ yyyy">
                  <c:v>42886</c:v>
                </c:pt>
                <c:pt idx="2633" formatCode="mmm\ dd\,\ yyyy">
                  <c:v>42887</c:v>
                </c:pt>
                <c:pt idx="2634" formatCode="mmm\ dd\,\ yyyy">
                  <c:v>42888</c:v>
                </c:pt>
                <c:pt idx="2635" formatCode="mmm\ dd\,\ yyyy">
                  <c:v>42891</c:v>
                </c:pt>
                <c:pt idx="2636" formatCode="mmm\ dd\,\ yyyy">
                  <c:v>42892</c:v>
                </c:pt>
                <c:pt idx="2637" formatCode="mmm\ dd\,\ yyyy">
                  <c:v>42893</c:v>
                </c:pt>
                <c:pt idx="2638" formatCode="mmm\ dd\,\ yyyy">
                  <c:v>42894</c:v>
                </c:pt>
                <c:pt idx="2639" formatCode="mmm\ dd\,\ yyyy">
                  <c:v>42895</c:v>
                </c:pt>
                <c:pt idx="2640" formatCode="mmm\ dd\,\ yyyy">
                  <c:v>42898</c:v>
                </c:pt>
                <c:pt idx="2641" formatCode="mmm\ dd\,\ yyyy">
                  <c:v>42899</c:v>
                </c:pt>
                <c:pt idx="2642" formatCode="mmm\ dd\,\ yyyy">
                  <c:v>42900</c:v>
                </c:pt>
                <c:pt idx="2643" formatCode="mmm\ dd\,\ yyyy">
                  <c:v>42901</c:v>
                </c:pt>
                <c:pt idx="2644" formatCode="mmm\ dd\,\ yyyy">
                  <c:v>42902</c:v>
                </c:pt>
                <c:pt idx="2645" formatCode="mmm\ dd\,\ yyyy">
                  <c:v>42905</c:v>
                </c:pt>
                <c:pt idx="2646" formatCode="mmm\ dd\,\ yyyy">
                  <c:v>42906</c:v>
                </c:pt>
                <c:pt idx="2647" formatCode="mmm\ dd\,\ yyyy">
                  <c:v>42907</c:v>
                </c:pt>
                <c:pt idx="2648" formatCode="mmm\ dd\,\ yyyy">
                  <c:v>42908</c:v>
                </c:pt>
                <c:pt idx="2649" formatCode="mmm\ dd\,\ yyyy">
                  <c:v>42909</c:v>
                </c:pt>
                <c:pt idx="2650" formatCode="mmm\ dd\,\ yyyy">
                  <c:v>42912</c:v>
                </c:pt>
                <c:pt idx="2651" formatCode="mmm\ dd\,\ yyyy">
                  <c:v>42913</c:v>
                </c:pt>
                <c:pt idx="2652" formatCode="mmm\ dd\,\ yyyy">
                  <c:v>42914</c:v>
                </c:pt>
                <c:pt idx="2653" formatCode="mmm\ dd\,\ yyyy">
                  <c:v>42915</c:v>
                </c:pt>
                <c:pt idx="2654" formatCode="mmm\ dd\,\ yyyy">
                  <c:v>42916</c:v>
                </c:pt>
                <c:pt idx="2655" formatCode="mmm\ dd\,\ yyyy">
                  <c:v>42921</c:v>
                </c:pt>
                <c:pt idx="2656" formatCode="mmm\ dd\,\ yyyy">
                  <c:v>42922</c:v>
                </c:pt>
                <c:pt idx="2657" formatCode="mmm\ dd\,\ yyyy">
                  <c:v>42923</c:v>
                </c:pt>
                <c:pt idx="2658" formatCode="mmm\ dd\,\ yyyy">
                  <c:v>42926</c:v>
                </c:pt>
                <c:pt idx="2659" formatCode="mmm\ dd\,\ yyyy">
                  <c:v>42927</c:v>
                </c:pt>
                <c:pt idx="2660" formatCode="mmm\ dd\,\ yyyy">
                  <c:v>42928</c:v>
                </c:pt>
                <c:pt idx="2661" formatCode="mmm\ dd\,\ yyyy">
                  <c:v>42929</c:v>
                </c:pt>
                <c:pt idx="2662" formatCode="mmm\ dd\,\ yyyy">
                  <c:v>42930</c:v>
                </c:pt>
                <c:pt idx="2663" formatCode="mmm\ dd\,\ yyyy">
                  <c:v>42933</c:v>
                </c:pt>
                <c:pt idx="2664" formatCode="mmm\ dd\,\ yyyy">
                  <c:v>42934</c:v>
                </c:pt>
                <c:pt idx="2665" formatCode="mmm\ dd\,\ yyyy">
                  <c:v>42935</c:v>
                </c:pt>
                <c:pt idx="2666" formatCode="mmm\ dd\,\ yyyy">
                  <c:v>42936</c:v>
                </c:pt>
                <c:pt idx="2667" formatCode="mmm\ dd\,\ yyyy">
                  <c:v>42937</c:v>
                </c:pt>
                <c:pt idx="2668" formatCode="mmm\ dd\,\ yyyy">
                  <c:v>42940</c:v>
                </c:pt>
                <c:pt idx="2669" formatCode="mmm\ dd\,\ yyyy">
                  <c:v>42941</c:v>
                </c:pt>
                <c:pt idx="2670" formatCode="mmm\ dd\,\ yyyy">
                  <c:v>42942</c:v>
                </c:pt>
                <c:pt idx="2671" formatCode="mmm\ dd\,\ yyyy">
                  <c:v>42943</c:v>
                </c:pt>
                <c:pt idx="2672" formatCode="mmm\ dd\,\ yyyy">
                  <c:v>42944</c:v>
                </c:pt>
                <c:pt idx="2673" formatCode="mmm\ dd\,\ yyyy">
                  <c:v>42947</c:v>
                </c:pt>
                <c:pt idx="2674" formatCode="mmm\ dd\,\ yyyy">
                  <c:v>42948</c:v>
                </c:pt>
                <c:pt idx="2675" formatCode="mmm\ dd\,\ yyyy">
                  <c:v>42949</c:v>
                </c:pt>
                <c:pt idx="2676" formatCode="mmm\ dd\,\ yyyy">
                  <c:v>42950</c:v>
                </c:pt>
                <c:pt idx="2677" formatCode="mmm\ dd\,\ yyyy">
                  <c:v>42951</c:v>
                </c:pt>
                <c:pt idx="2678" formatCode="mmm\ dd\,\ yyyy">
                  <c:v>42954</c:v>
                </c:pt>
                <c:pt idx="2679" formatCode="mmm\ dd\,\ yyyy">
                  <c:v>42955</c:v>
                </c:pt>
                <c:pt idx="2680" formatCode="mmm\ dd\,\ yyyy">
                  <c:v>42956</c:v>
                </c:pt>
                <c:pt idx="2681" formatCode="mmm\ dd\,\ yyyy">
                  <c:v>42957</c:v>
                </c:pt>
                <c:pt idx="2682" formatCode="mmm\ dd\,\ yyyy">
                  <c:v>42958</c:v>
                </c:pt>
                <c:pt idx="2683" formatCode="mmm\ dd\,\ yyyy">
                  <c:v>42961</c:v>
                </c:pt>
                <c:pt idx="2684" formatCode="mmm\ dd\,\ yyyy">
                  <c:v>42962</c:v>
                </c:pt>
                <c:pt idx="2685" formatCode="mmm\ dd\,\ yyyy">
                  <c:v>42963</c:v>
                </c:pt>
                <c:pt idx="2686" formatCode="mmm\ dd\,\ yyyy">
                  <c:v>42964</c:v>
                </c:pt>
                <c:pt idx="2687" formatCode="mmm\ dd\,\ yyyy">
                  <c:v>42965</c:v>
                </c:pt>
                <c:pt idx="2688" formatCode="mmm\ dd\,\ yyyy">
                  <c:v>42968</c:v>
                </c:pt>
                <c:pt idx="2689" formatCode="mmm\ dd\,\ yyyy">
                  <c:v>42969</c:v>
                </c:pt>
                <c:pt idx="2690" formatCode="mmm\ dd\,\ yyyy">
                  <c:v>42970</c:v>
                </c:pt>
                <c:pt idx="2691" formatCode="mmm\ dd\,\ yyyy">
                  <c:v>42971</c:v>
                </c:pt>
                <c:pt idx="2692" formatCode="mmm\ dd\,\ yyyy">
                  <c:v>42972</c:v>
                </c:pt>
                <c:pt idx="2693" formatCode="mmm\ dd\,\ yyyy">
                  <c:v>42975</c:v>
                </c:pt>
                <c:pt idx="2694" formatCode="mmm\ dd\,\ yyyy">
                  <c:v>42976</c:v>
                </c:pt>
                <c:pt idx="2695" formatCode="mmm\ dd\,\ yyyy">
                  <c:v>42977</c:v>
                </c:pt>
                <c:pt idx="2696" formatCode="mmm\ dd\,\ yyyy">
                  <c:v>42978</c:v>
                </c:pt>
                <c:pt idx="2697" formatCode="mmm\ dd\,\ yyyy">
                  <c:v>42979</c:v>
                </c:pt>
                <c:pt idx="2698" formatCode="mmm\ dd\,\ yyyy">
                  <c:v>42982</c:v>
                </c:pt>
                <c:pt idx="2699" formatCode="mmm\ dd\,\ yyyy">
                  <c:v>42983</c:v>
                </c:pt>
                <c:pt idx="2700" formatCode="mmm\ dd\,\ yyyy">
                  <c:v>42984</c:v>
                </c:pt>
                <c:pt idx="2701" formatCode="mmm\ dd\,\ yyyy">
                  <c:v>42985</c:v>
                </c:pt>
                <c:pt idx="2702" formatCode="mmm\ dd\,\ yyyy">
                  <c:v>42986</c:v>
                </c:pt>
                <c:pt idx="2703" formatCode="mmm\ dd\,\ yyyy">
                  <c:v>42989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0FFD-433D-ABD4-88C4C645A56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Sheet1!$A$1243:$A$3946</c:f>
              <c:numCache>
                <c:formatCode>m/d/yyyy</c:formatCode>
                <c:ptCount val="2704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  <c:pt idx="2602" formatCode="mmm\ dd\,\ yyyy">
                  <c:v>42843</c:v>
                </c:pt>
                <c:pt idx="2603" formatCode="mmm\ dd\,\ yyyy">
                  <c:v>42844</c:v>
                </c:pt>
                <c:pt idx="2604" formatCode="mmm\ dd\,\ yyyy">
                  <c:v>42845</c:v>
                </c:pt>
                <c:pt idx="2605" formatCode="mmm\ dd\,\ yyyy">
                  <c:v>42846</c:v>
                </c:pt>
                <c:pt idx="2606" formatCode="mmm\ dd\,\ yyyy">
                  <c:v>42849</c:v>
                </c:pt>
                <c:pt idx="2607" formatCode="mmm\ dd\,\ yyyy">
                  <c:v>42850</c:v>
                </c:pt>
                <c:pt idx="2608" formatCode="mmm\ dd\,\ yyyy">
                  <c:v>42851</c:v>
                </c:pt>
                <c:pt idx="2609" formatCode="mmm\ dd\,\ yyyy">
                  <c:v>42852</c:v>
                </c:pt>
                <c:pt idx="2610" formatCode="mmm\ dd\,\ yyyy">
                  <c:v>42853</c:v>
                </c:pt>
                <c:pt idx="2611" formatCode="mmm\ dd\,\ yyyy">
                  <c:v>42856</c:v>
                </c:pt>
                <c:pt idx="2612" formatCode="mmm\ dd\,\ yyyy">
                  <c:v>42857</c:v>
                </c:pt>
                <c:pt idx="2613" formatCode="mmm\ dd\,\ yyyy">
                  <c:v>42858</c:v>
                </c:pt>
                <c:pt idx="2614" formatCode="mmm\ dd\,\ yyyy">
                  <c:v>42859</c:v>
                </c:pt>
                <c:pt idx="2615" formatCode="mmm\ dd\,\ yyyy">
                  <c:v>42860</c:v>
                </c:pt>
                <c:pt idx="2616" formatCode="mmm\ dd\,\ yyyy">
                  <c:v>42863</c:v>
                </c:pt>
                <c:pt idx="2617" formatCode="mmm\ dd\,\ yyyy">
                  <c:v>42864</c:v>
                </c:pt>
                <c:pt idx="2618" formatCode="mmm\ dd\,\ yyyy">
                  <c:v>42865</c:v>
                </c:pt>
                <c:pt idx="2619" formatCode="mmm\ dd\,\ yyyy">
                  <c:v>42866</c:v>
                </c:pt>
                <c:pt idx="2620" formatCode="mmm\ dd\,\ yyyy">
                  <c:v>42867</c:v>
                </c:pt>
                <c:pt idx="2621" formatCode="mmm\ dd\,\ yyyy">
                  <c:v>42870</c:v>
                </c:pt>
                <c:pt idx="2622" formatCode="mmm\ dd\,\ yyyy">
                  <c:v>42871</c:v>
                </c:pt>
                <c:pt idx="2623" formatCode="mmm\ dd\,\ yyyy">
                  <c:v>42872</c:v>
                </c:pt>
                <c:pt idx="2624" formatCode="mmm\ dd\,\ yyyy">
                  <c:v>42873</c:v>
                </c:pt>
                <c:pt idx="2625" formatCode="mmm\ dd\,\ yyyy">
                  <c:v>42874</c:v>
                </c:pt>
                <c:pt idx="2626" formatCode="mmm\ dd\,\ yyyy">
                  <c:v>42877</c:v>
                </c:pt>
                <c:pt idx="2627" formatCode="mmm\ dd\,\ yyyy">
                  <c:v>42878</c:v>
                </c:pt>
                <c:pt idx="2628" formatCode="mmm\ dd\,\ yyyy">
                  <c:v>42879</c:v>
                </c:pt>
                <c:pt idx="2629" formatCode="mmm\ dd\,\ yyyy">
                  <c:v>42880</c:v>
                </c:pt>
                <c:pt idx="2630" formatCode="mmm\ dd\,\ yyyy">
                  <c:v>42881</c:v>
                </c:pt>
                <c:pt idx="2631" formatCode="mmm\ dd\,\ yyyy">
                  <c:v>42885</c:v>
                </c:pt>
                <c:pt idx="2632" formatCode="mmm\ dd\,\ yyyy">
                  <c:v>42886</c:v>
                </c:pt>
                <c:pt idx="2633" formatCode="mmm\ dd\,\ yyyy">
                  <c:v>42887</c:v>
                </c:pt>
                <c:pt idx="2634" formatCode="mmm\ dd\,\ yyyy">
                  <c:v>42888</c:v>
                </c:pt>
                <c:pt idx="2635" formatCode="mmm\ dd\,\ yyyy">
                  <c:v>42891</c:v>
                </c:pt>
                <c:pt idx="2636" formatCode="mmm\ dd\,\ yyyy">
                  <c:v>42892</c:v>
                </c:pt>
                <c:pt idx="2637" formatCode="mmm\ dd\,\ yyyy">
                  <c:v>42893</c:v>
                </c:pt>
                <c:pt idx="2638" formatCode="mmm\ dd\,\ yyyy">
                  <c:v>42894</c:v>
                </c:pt>
                <c:pt idx="2639" formatCode="mmm\ dd\,\ yyyy">
                  <c:v>42895</c:v>
                </c:pt>
                <c:pt idx="2640" formatCode="mmm\ dd\,\ yyyy">
                  <c:v>42898</c:v>
                </c:pt>
                <c:pt idx="2641" formatCode="mmm\ dd\,\ yyyy">
                  <c:v>42899</c:v>
                </c:pt>
                <c:pt idx="2642" formatCode="mmm\ dd\,\ yyyy">
                  <c:v>42900</c:v>
                </c:pt>
                <c:pt idx="2643" formatCode="mmm\ dd\,\ yyyy">
                  <c:v>42901</c:v>
                </c:pt>
                <c:pt idx="2644" formatCode="mmm\ dd\,\ yyyy">
                  <c:v>42902</c:v>
                </c:pt>
                <c:pt idx="2645" formatCode="mmm\ dd\,\ yyyy">
                  <c:v>42905</c:v>
                </c:pt>
                <c:pt idx="2646" formatCode="mmm\ dd\,\ yyyy">
                  <c:v>42906</c:v>
                </c:pt>
                <c:pt idx="2647" formatCode="mmm\ dd\,\ yyyy">
                  <c:v>42907</c:v>
                </c:pt>
                <c:pt idx="2648" formatCode="mmm\ dd\,\ yyyy">
                  <c:v>42908</c:v>
                </c:pt>
                <c:pt idx="2649" formatCode="mmm\ dd\,\ yyyy">
                  <c:v>42909</c:v>
                </c:pt>
                <c:pt idx="2650" formatCode="mmm\ dd\,\ yyyy">
                  <c:v>42912</c:v>
                </c:pt>
                <c:pt idx="2651" formatCode="mmm\ dd\,\ yyyy">
                  <c:v>42913</c:v>
                </c:pt>
                <c:pt idx="2652" formatCode="mmm\ dd\,\ yyyy">
                  <c:v>42914</c:v>
                </c:pt>
                <c:pt idx="2653" formatCode="mmm\ dd\,\ yyyy">
                  <c:v>42915</c:v>
                </c:pt>
                <c:pt idx="2654" formatCode="mmm\ dd\,\ yyyy">
                  <c:v>42916</c:v>
                </c:pt>
                <c:pt idx="2655" formatCode="mmm\ dd\,\ yyyy">
                  <c:v>42921</c:v>
                </c:pt>
                <c:pt idx="2656" formatCode="mmm\ dd\,\ yyyy">
                  <c:v>42922</c:v>
                </c:pt>
                <c:pt idx="2657" formatCode="mmm\ dd\,\ yyyy">
                  <c:v>42923</c:v>
                </c:pt>
                <c:pt idx="2658" formatCode="mmm\ dd\,\ yyyy">
                  <c:v>42926</c:v>
                </c:pt>
                <c:pt idx="2659" formatCode="mmm\ dd\,\ yyyy">
                  <c:v>42927</c:v>
                </c:pt>
                <c:pt idx="2660" formatCode="mmm\ dd\,\ yyyy">
                  <c:v>42928</c:v>
                </c:pt>
                <c:pt idx="2661" formatCode="mmm\ dd\,\ yyyy">
                  <c:v>42929</c:v>
                </c:pt>
                <c:pt idx="2662" formatCode="mmm\ dd\,\ yyyy">
                  <c:v>42930</c:v>
                </c:pt>
                <c:pt idx="2663" formatCode="mmm\ dd\,\ yyyy">
                  <c:v>42933</c:v>
                </c:pt>
                <c:pt idx="2664" formatCode="mmm\ dd\,\ yyyy">
                  <c:v>42934</c:v>
                </c:pt>
                <c:pt idx="2665" formatCode="mmm\ dd\,\ yyyy">
                  <c:v>42935</c:v>
                </c:pt>
                <c:pt idx="2666" formatCode="mmm\ dd\,\ yyyy">
                  <c:v>42936</c:v>
                </c:pt>
                <c:pt idx="2667" formatCode="mmm\ dd\,\ yyyy">
                  <c:v>42937</c:v>
                </c:pt>
                <c:pt idx="2668" formatCode="mmm\ dd\,\ yyyy">
                  <c:v>42940</c:v>
                </c:pt>
                <c:pt idx="2669" formatCode="mmm\ dd\,\ yyyy">
                  <c:v>42941</c:v>
                </c:pt>
                <c:pt idx="2670" formatCode="mmm\ dd\,\ yyyy">
                  <c:v>42942</c:v>
                </c:pt>
                <c:pt idx="2671" formatCode="mmm\ dd\,\ yyyy">
                  <c:v>42943</c:v>
                </c:pt>
                <c:pt idx="2672" formatCode="mmm\ dd\,\ yyyy">
                  <c:v>42944</c:v>
                </c:pt>
                <c:pt idx="2673" formatCode="mmm\ dd\,\ yyyy">
                  <c:v>42947</c:v>
                </c:pt>
                <c:pt idx="2674" formatCode="mmm\ dd\,\ yyyy">
                  <c:v>42948</c:v>
                </c:pt>
                <c:pt idx="2675" formatCode="mmm\ dd\,\ yyyy">
                  <c:v>42949</c:v>
                </c:pt>
                <c:pt idx="2676" formatCode="mmm\ dd\,\ yyyy">
                  <c:v>42950</c:v>
                </c:pt>
                <c:pt idx="2677" formatCode="mmm\ dd\,\ yyyy">
                  <c:v>42951</c:v>
                </c:pt>
                <c:pt idx="2678" formatCode="mmm\ dd\,\ yyyy">
                  <c:v>42954</c:v>
                </c:pt>
                <c:pt idx="2679" formatCode="mmm\ dd\,\ yyyy">
                  <c:v>42955</c:v>
                </c:pt>
                <c:pt idx="2680" formatCode="mmm\ dd\,\ yyyy">
                  <c:v>42956</c:v>
                </c:pt>
                <c:pt idx="2681" formatCode="mmm\ dd\,\ yyyy">
                  <c:v>42957</c:v>
                </c:pt>
                <c:pt idx="2682" formatCode="mmm\ dd\,\ yyyy">
                  <c:v>42958</c:v>
                </c:pt>
                <c:pt idx="2683" formatCode="mmm\ dd\,\ yyyy">
                  <c:v>42961</c:v>
                </c:pt>
                <c:pt idx="2684" formatCode="mmm\ dd\,\ yyyy">
                  <c:v>42962</c:v>
                </c:pt>
                <c:pt idx="2685" formatCode="mmm\ dd\,\ yyyy">
                  <c:v>42963</c:v>
                </c:pt>
                <c:pt idx="2686" formatCode="mmm\ dd\,\ yyyy">
                  <c:v>42964</c:v>
                </c:pt>
                <c:pt idx="2687" formatCode="mmm\ dd\,\ yyyy">
                  <c:v>42965</c:v>
                </c:pt>
                <c:pt idx="2688" formatCode="mmm\ dd\,\ yyyy">
                  <c:v>42968</c:v>
                </c:pt>
                <c:pt idx="2689" formatCode="mmm\ dd\,\ yyyy">
                  <c:v>42969</c:v>
                </c:pt>
                <c:pt idx="2690" formatCode="mmm\ dd\,\ yyyy">
                  <c:v>42970</c:v>
                </c:pt>
                <c:pt idx="2691" formatCode="mmm\ dd\,\ yyyy">
                  <c:v>42971</c:v>
                </c:pt>
                <c:pt idx="2692" formatCode="mmm\ dd\,\ yyyy">
                  <c:v>42972</c:v>
                </c:pt>
                <c:pt idx="2693" formatCode="mmm\ dd\,\ yyyy">
                  <c:v>42975</c:v>
                </c:pt>
                <c:pt idx="2694" formatCode="mmm\ dd\,\ yyyy">
                  <c:v>42976</c:v>
                </c:pt>
                <c:pt idx="2695" formatCode="mmm\ dd\,\ yyyy">
                  <c:v>42977</c:v>
                </c:pt>
                <c:pt idx="2696" formatCode="mmm\ dd\,\ yyyy">
                  <c:v>42978</c:v>
                </c:pt>
                <c:pt idx="2697" formatCode="mmm\ dd\,\ yyyy">
                  <c:v>42979</c:v>
                </c:pt>
                <c:pt idx="2698" formatCode="mmm\ dd\,\ yyyy">
                  <c:v>42982</c:v>
                </c:pt>
                <c:pt idx="2699" formatCode="mmm\ dd\,\ yyyy">
                  <c:v>42983</c:v>
                </c:pt>
                <c:pt idx="2700" formatCode="mmm\ dd\,\ yyyy">
                  <c:v>42984</c:v>
                </c:pt>
                <c:pt idx="2701" formatCode="mmm\ dd\,\ yyyy">
                  <c:v>42985</c:v>
                </c:pt>
                <c:pt idx="2702" formatCode="mmm\ dd\,\ yyyy">
                  <c:v>42986</c:v>
                </c:pt>
                <c:pt idx="2703" formatCode="mmm\ dd\,\ yyyy">
                  <c:v>42989</c:v>
                </c:pt>
              </c:numCache>
            </c:numRef>
          </c:cat>
          <c:val>
            <c:numRef>
              <c:f>Sheet1!$B$1243:$B$3946</c:f>
              <c:numCache>
                <c:formatCode>General</c:formatCode>
                <c:ptCount val="2704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  <c:pt idx="2408">
                  <c:v>141.30000000000001</c:v>
                </c:pt>
                <c:pt idx="2409">
                  <c:v>134.20000000000002</c:v>
                </c:pt>
                <c:pt idx="2410">
                  <c:v>134.60000000000002</c:v>
                </c:pt>
                <c:pt idx="2411">
                  <c:v>133.80000000000001</c:v>
                </c:pt>
                <c:pt idx="2412">
                  <c:v>132.20000000000002</c:v>
                </c:pt>
                <c:pt idx="2413">
                  <c:v>132.5</c:v>
                </c:pt>
                <c:pt idx="2414">
                  <c:v>134.80000000000001</c:v>
                </c:pt>
                <c:pt idx="2415">
                  <c:v>131</c:v>
                </c:pt>
                <c:pt idx="2416">
                  <c:v>130.29999999999998</c:v>
                </c:pt>
                <c:pt idx="2417">
                  <c:v>127</c:v>
                </c:pt>
                <c:pt idx="2418">
                  <c:v>126.89999999999999</c:v>
                </c:pt>
                <c:pt idx="2419">
                  <c:v>125.1</c:v>
                </c:pt>
                <c:pt idx="2420">
                  <c:v>122.7</c:v>
                </c:pt>
                <c:pt idx="2421">
                  <c:v>123.70000000000002</c:v>
                </c:pt>
                <c:pt idx="2422">
                  <c:v>120</c:v>
                </c:pt>
                <c:pt idx="2423">
                  <c:v>120.10000000000001</c:v>
                </c:pt>
                <c:pt idx="2424">
                  <c:v>123.4</c:v>
                </c:pt>
                <c:pt idx="2425">
                  <c:v>127.49999999999999</c:v>
                </c:pt>
                <c:pt idx="2426">
                  <c:v>127.4</c:v>
                </c:pt>
                <c:pt idx="2427">
                  <c:v>129.29999999999998</c:v>
                </c:pt>
                <c:pt idx="2428">
                  <c:v>127.89999999999999</c:v>
                </c:pt>
                <c:pt idx="2429">
                  <c:v>126.69999999999999</c:v>
                </c:pt>
                <c:pt idx="2430">
                  <c:v>134.1</c:v>
                </c:pt>
                <c:pt idx="2431">
                  <c:v>137.4</c:v>
                </c:pt>
                <c:pt idx="2432">
                  <c:v>141.1</c:v>
                </c:pt>
                <c:pt idx="2433">
                  <c:v>142.5</c:v>
                </c:pt>
                <c:pt idx="2434">
                  <c:v>146.1</c:v>
                </c:pt>
                <c:pt idx="2435">
                  <c:v>149.6</c:v>
                </c:pt>
                <c:pt idx="2436">
                  <c:v>148.70000000000002</c:v>
                </c:pt>
                <c:pt idx="2437">
                  <c:v>145.9</c:v>
                </c:pt>
                <c:pt idx="2438">
                  <c:v>147.80000000000001</c:v>
                </c:pt>
                <c:pt idx="2439">
                  <c:v>147</c:v>
                </c:pt>
                <c:pt idx="2440">
                  <c:v>149.4</c:v>
                </c:pt>
                <c:pt idx="2441">
                  <c:v>147.80000000000001</c:v>
                </c:pt>
                <c:pt idx="2442">
                  <c:v>146.5</c:v>
                </c:pt>
                <c:pt idx="2443">
                  <c:v>146.19999999999999</c:v>
                </c:pt>
                <c:pt idx="2444">
                  <c:v>140.19999999999999</c:v>
                </c:pt>
                <c:pt idx="2445">
                  <c:v>134.60000000000002</c:v>
                </c:pt>
                <c:pt idx="2446">
                  <c:v>136.5</c:v>
                </c:pt>
                <c:pt idx="2448">
                  <c:v>137.79999999999998</c:v>
                </c:pt>
                <c:pt idx="2449">
                  <c:v>139.39999999999998</c:v>
                </c:pt>
                <c:pt idx="2450">
                  <c:v>144</c:v>
                </c:pt>
                <c:pt idx="2451">
                  <c:v>142.9</c:v>
                </c:pt>
                <c:pt idx="2452">
                  <c:v>140.19999999999999</c:v>
                </c:pt>
                <c:pt idx="2453">
                  <c:v>138.30000000000001</c:v>
                </c:pt>
                <c:pt idx="2454">
                  <c:v>134.60000000000002</c:v>
                </c:pt>
                <c:pt idx="2455">
                  <c:v>138.39999999999998</c:v>
                </c:pt>
                <c:pt idx="2456">
                  <c:v>137.30000000000001</c:v>
                </c:pt>
                <c:pt idx="2457">
                  <c:v>135.1</c:v>
                </c:pt>
                <c:pt idx="2458">
                  <c:v>135.30000000000001</c:v>
                </c:pt>
                <c:pt idx="2459">
                  <c:v>139.69999999999999</c:v>
                </c:pt>
                <c:pt idx="2460">
                  <c:v>141.70000000000002</c:v>
                </c:pt>
                <c:pt idx="2461">
                  <c:v>138.39999999999998</c:v>
                </c:pt>
                <c:pt idx="2462">
                  <c:v>141.79999999999998</c:v>
                </c:pt>
                <c:pt idx="2463">
                  <c:v>138.1</c:v>
                </c:pt>
                <c:pt idx="2464">
                  <c:v>145.4</c:v>
                </c:pt>
                <c:pt idx="2465">
                  <c:v>152.19999999999999</c:v>
                </c:pt>
                <c:pt idx="2466">
                  <c:v>151.5</c:v>
                </c:pt>
                <c:pt idx="2467">
                  <c:v>153.80000000000001</c:v>
                </c:pt>
                <c:pt idx="2468">
                  <c:v>155.20000000000002</c:v>
                </c:pt>
                <c:pt idx="2469">
                  <c:v>157.5</c:v>
                </c:pt>
                <c:pt idx="2470">
                  <c:v>157.69999999999999</c:v>
                </c:pt>
                <c:pt idx="2471">
                  <c:v>155.29999999999998</c:v>
                </c:pt>
                <c:pt idx="2472">
                  <c:v>155.29999999999998</c:v>
                </c:pt>
                <c:pt idx="2473">
                  <c:v>156.5</c:v>
                </c:pt>
                <c:pt idx="2474">
                  <c:v>154.29999999999998</c:v>
                </c:pt>
                <c:pt idx="2475">
                  <c:v>155.29999999999998</c:v>
                </c:pt>
                <c:pt idx="2476">
                  <c:v>154.5</c:v>
                </c:pt>
                <c:pt idx="2477">
                  <c:v>153.19999999999999</c:v>
                </c:pt>
                <c:pt idx="2478">
                  <c:v>154.4</c:v>
                </c:pt>
                <c:pt idx="2479">
                  <c:v>155.69999999999999</c:v>
                </c:pt>
                <c:pt idx="2480">
                  <c:v>153.29999999999998</c:v>
                </c:pt>
                <c:pt idx="2481">
                  <c:v>155</c:v>
                </c:pt>
                <c:pt idx="2482">
                  <c:v>156</c:v>
                </c:pt>
                <c:pt idx="2483">
                  <c:v>154</c:v>
                </c:pt>
                <c:pt idx="2484">
                  <c:v>153.19999999999999</c:v>
                </c:pt>
                <c:pt idx="2485">
                  <c:v>154.4</c:v>
                </c:pt>
                <c:pt idx="2486">
                  <c:v>151.80000000000001</c:v>
                </c:pt>
                <c:pt idx="2487">
                  <c:v>146.4</c:v>
                </c:pt>
                <c:pt idx="2488">
                  <c:v>147.5</c:v>
                </c:pt>
                <c:pt idx="2489">
                  <c:v>141.4</c:v>
                </c:pt>
                <c:pt idx="2490">
                  <c:v>141.4</c:v>
                </c:pt>
                <c:pt idx="2491">
                  <c:v>138.1</c:v>
                </c:pt>
                <c:pt idx="2492">
                  <c:v>139.5</c:v>
                </c:pt>
                <c:pt idx="2493">
                  <c:v>138.5</c:v>
                </c:pt>
                <c:pt idx="2494">
                  <c:v>140.39999999999998</c:v>
                </c:pt>
                <c:pt idx="2495">
                  <c:v>138.5</c:v>
                </c:pt>
                <c:pt idx="2496">
                  <c:v>135.30000000000001</c:v>
                </c:pt>
                <c:pt idx="2497">
                  <c:v>134.4</c:v>
                </c:pt>
                <c:pt idx="2498">
                  <c:v>141.70000000000002</c:v>
                </c:pt>
                <c:pt idx="2499">
                  <c:v>140.1</c:v>
                </c:pt>
                <c:pt idx="2500">
                  <c:v>140.6</c:v>
                </c:pt>
                <c:pt idx="2501">
                  <c:v>141.5</c:v>
                </c:pt>
                <c:pt idx="2502">
                  <c:v>148.4</c:v>
                </c:pt>
                <c:pt idx="2503">
                  <c:v>148.19999999999999</c:v>
                </c:pt>
                <c:pt idx="2504">
                  <c:v>147.5</c:v>
                </c:pt>
                <c:pt idx="2505">
                  <c:v>147.5</c:v>
                </c:pt>
                <c:pt idx="2506">
                  <c:v>146.6</c:v>
                </c:pt>
                <c:pt idx="2507">
                  <c:v>142.5</c:v>
                </c:pt>
                <c:pt idx="2508">
                  <c:v>151.80000000000001</c:v>
                </c:pt>
                <c:pt idx="2509">
                  <c:v>157.9</c:v>
                </c:pt>
                <c:pt idx="2510">
                  <c:v>159.20000000000002</c:v>
                </c:pt>
                <c:pt idx="2511">
                  <c:v>156.80000000000001</c:v>
                </c:pt>
                <c:pt idx="2512">
                  <c:v>154.4</c:v>
                </c:pt>
                <c:pt idx="2513">
                  <c:v>152.6</c:v>
                </c:pt>
                <c:pt idx="2514">
                  <c:v>153.80000000000001</c:v>
                </c:pt>
                <c:pt idx="2515">
                  <c:v>154.1</c:v>
                </c:pt>
                <c:pt idx="2516">
                  <c:v>157.20000000000002</c:v>
                </c:pt>
                <c:pt idx="2517">
                  <c:v>157.5</c:v>
                </c:pt>
                <c:pt idx="2518">
                  <c:v>157.9</c:v>
                </c:pt>
                <c:pt idx="2519">
                  <c:v>158</c:v>
                </c:pt>
                <c:pt idx="2520">
                  <c:v>161.80000000000001</c:v>
                </c:pt>
                <c:pt idx="2521">
                  <c:v>161.1</c:v>
                </c:pt>
                <c:pt idx="2522">
                  <c:v>161.9</c:v>
                </c:pt>
                <c:pt idx="2523">
                  <c:v>159</c:v>
                </c:pt>
                <c:pt idx="2524">
                  <c:v>160.60000000000002</c:v>
                </c:pt>
                <c:pt idx="2525">
                  <c:v>163.19999999999999</c:v>
                </c:pt>
                <c:pt idx="2526">
                  <c:v>164.6</c:v>
                </c:pt>
                <c:pt idx="2527">
                  <c:v>164.3</c:v>
                </c:pt>
                <c:pt idx="2528">
                  <c:v>165.5</c:v>
                </c:pt>
                <c:pt idx="2529">
                  <c:v>166.2</c:v>
                </c:pt>
                <c:pt idx="2530">
                  <c:v>161.80000000000001</c:v>
                </c:pt>
                <c:pt idx="2531">
                  <c:v>162.4</c:v>
                </c:pt>
                <c:pt idx="2532">
                  <c:v>163.1</c:v>
                </c:pt>
                <c:pt idx="2533">
                  <c:v>163.19999999999999</c:v>
                </c:pt>
                <c:pt idx="2534">
                  <c:v>157.29999999999998</c:v>
                </c:pt>
                <c:pt idx="2535">
                  <c:v>154.80000000000001</c:v>
                </c:pt>
                <c:pt idx="2536">
                  <c:v>159.4</c:v>
                </c:pt>
                <c:pt idx="2537">
                  <c:v>161.9</c:v>
                </c:pt>
                <c:pt idx="2538">
                  <c:v>159.4</c:v>
                </c:pt>
                <c:pt idx="2539">
                  <c:v>158.80000000000001</c:v>
                </c:pt>
                <c:pt idx="2540">
                  <c:v>155.4</c:v>
                </c:pt>
                <c:pt idx="2541">
                  <c:v>155.6</c:v>
                </c:pt>
                <c:pt idx="2542">
                  <c:v>157.1</c:v>
                </c:pt>
                <c:pt idx="2543">
                  <c:v>157.6</c:v>
                </c:pt>
                <c:pt idx="2544">
                  <c:v>157.9</c:v>
                </c:pt>
                <c:pt idx="2545">
                  <c:v>157.29999999999998</c:v>
                </c:pt>
                <c:pt idx="2546">
                  <c:v>159.9</c:v>
                </c:pt>
                <c:pt idx="2547">
                  <c:v>158</c:v>
                </c:pt>
                <c:pt idx="2548">
                  <c:v>158.1</c:v>
                </c:pt>
                <c:pt idx="2549">
                  <c:v>159.5</c:v>
                </c:pt>
                <c:pt idx="2550">
                  <c:v>163.1</c:v>
                </c:pt>
                <c:pt idx="2551">
                  <c:v>162</c:v>
                </c:pt>
                <c:pt idx="2552">
                  <c:v>162.5</c:v>
                </c:pt>
                <c:pt idx="2553">
                  <c:v>160</c:v>
                </c:pt>
                <c:pt idx="2554">
                  <c:v>158.5</c:v>
                </c:pt>
                <c:pt idx="2555">
                  <c:v>160.20000000000002</c:v>
                </c:pt>
                <c:pt idx="2556">
                  <c:v>160.9</c:v>
                </c:pt>
                <c:pt idx="2557">
                  <c:v>163.19999999999999</c:v>
                </c:pt>
                <c:pt idx="2558">
                  <c:v>158.9</c:v>
                </c:pt>
                <c:pt idx="2559">
                  <c:v>159.69999999999999</c:v>
                </c:pt>
                <c:pt idx="2560">
                  <c:v>159.5</c:v>
                </c:pt>
                <c:pt idx="2561">
                  <c:v>159.30000000000001</c:v>
                </c:pt>
                <c:pt idx="2562">
                  <c:v>161.1</c:v>
                </c:pt>
                <c:pt idx="2563">
                  <c:v>161.4</c:v>
                </c:pt>
                <c:pt idx="2564">
                  <c:v>159.9</c:v>
                </c:pt>
                <c:pt idx="2565">
                  <c:v>162.4</c:v>
                </c:pt>
                <c:pt idx="2566">
                  <c:v>160.60000000000002</c:v>
                </c:pt>
                <c:pt idx="2567">
                  <c:v>161.4</c:v>
                </c:pt>
                <c:pt idx="2568">
                  <c:v>160</c:v>
                </c:pt>
                <c:pt idx="2569">
                  <c:v>158.69999999999999</c:v>
                </c:pt>
                <c:pt idx="2570">
                  <c:v>154.4</c:v>
                </c:pt>
                <c:pt idx="2571">
                  <c:v>155.6</c:v>
                </c:pt>
                <c:pt idx="2572">
                  <c:v>157.1</c:v>
                </c:pt>
                <c:pt idx="2573">
                  <c:v>157.69999999999999</c:v>
                </c:pt>
                <c:pt idx="2574">
                  <c:v>152.69999999999999</c:v>
                </c:pt>
                <c:pt idx="2575">
                  <c:v>149.5</c:v>
                </c:pt>
                <c:pt idx="2576">
                  <c:v>146.4</c:v>
                </c:pt>
                <c:pt idx="2577">
                  <c:v>145.79999999999998</c:v>
                </c:pt>
                <c:pt idx="2578">
                  <c:v>145.79999999999998</c:v>
                </c:pt>
                <c:pt idx="2579">
                  <c:v>147.9</c:v>
                </c:pt>
                <c:pt idx="2580">
                  <c:v>146.70000000000002</c:v>
                </c:pt>
                <c:pt idx="2581">
                  <c:v>147.70000000000002</c:v>
                </c:pt>
                <c:pt idx="2582">
                  <c:v>148.30000000000001</c:v>
                </c:pt>
                <c:pt idx="2583">
                  <c:v>147.10000000000002</c:v>
                </c:pt>
                <c:pt idx="2584">
                  <c:v>146.5</c:v>
                </c:pt>
                <c:pt idx="2585">
                  <c:v>145.5</c:v>
                </c:pt>
                <c:pt idx="2586">
                  <c:v>147.30000000000001</c:v>
                </c:pt>
                <c:pt idx="2587">
                  <c:v>146.9</c:v>
                </c:pt>
                <c:pt idx="2588">
                  <c:v>148.80000000000001</c:v>
                </c:pt>
                <c:pt idx="2589">
                  <c:v>151</c:v>
                </c:pt>
                <c:pt idx="2590">
                  <c:v>152.80000000000001</c:v>
                </c:pt>
                <c:pt idx="2591">
                  <c:v>154.29999999999998</c:v>
                </c:pt>
                <c:pt idx="2592">
                  <c:v>152.6</c:v>
                </c:pt>
                <c:pt idx="2593">
                  <c:v>153.5</c:v>
                </c:pt>
                <c:pt idx="2594">
                  <c:v>153.6</c:v>
                </c:pt>
                <c:pt idx="2595">
                  <c:v>157.5</c:v>
                </c:pt>
                <c:pt idx="2596">
                  <c:v>159.30000000000001</c:v>
                </c:pt>
                <c:pt idx="2597">
                  <c:v>161.30000000000001</c:v>
                </c:pt>
                <c:pt idx="2598">
                  <c:v>161.60000000000002</c:v>
                </c:pt>
                <c:pt idx="2599">
                  <c:v>160.1</c:v>
                </c:pt>
                <c:pt idx="2600">
                  <c:v>161.4</c:v>
                </c:pt>
                <c:pt idx="2601">
                  <c:v>160.1</c:v>
                </c:pt>
                <c:pt idx="2602">
                  <c:v>159.4</c:v>
                </c:pt>
                <c:pt idx="2603">
                  <c:v>155.4</c:v>
                </c:pt>
                <c:pt idx="2604">
                  <c:v>154.69999999999999</c:v>
                </c:pt>
                <c:pt idx="2605">
                  <c:v>153</c:v>
                </c:pt>
                <c:pt idx="2606">
                  <c:v>151.89999999999998</c:v>
                </c:pt>
                <c:pt idx="2607">
                  <c:v>152.5</c:v>
                </c:pt>
                <c:pt idx="2608">
                  <c:v>150.5</c:v>
                </c:pt>
                <c:pt idx="2609">
                  <c:v>148.80000000000001</c:v>
                </c:pt>
                <c:pt idx="2610">
                  <c:v>147.5</c:v>
                </c:pt>
                <c:pt idx="2611">
                  <c:v>145.79999999999998</c:v>
                </c:pt>
                <c:pt idx="2612">
                  <c:v>144.1</c:v>
                </c:pt>
                <c:pt idx="2613">
                  <c:v>143.70000000000002</c:v>
                </c:pt>
                <c:pt idx="2614">
                  <c:v>137.9</c:v>
                </c:pt>
                <c:pt idx="2615">
                  <c:v>141.30000000000001</c:v>
                </c:pt>
                <c:pt idx="2616">
                  <c:v>142.19999999999999</c:v>
                </c:pt>
                <c:pt idx="2617">
                  <c:v>140.69999999999999</c:v>
                </c:pt>
                <c:pt idx="2618">
                  <c:v>144.19999999999999</c:v>
                </c:pt>
                <c:pt idx="2619">
                  <c:v>145.6</c:v>
                </c:pt>
                <c:pt idx="2620">
                  <c:v>145.6</c:v>
                </c:pt>
                <c:pt idx="2621">
                  <c:v>146.9</c:v>
                </c:pt>
                <c:pt idx="2622">
                  <c:v>148</c:v>
                </c:pt>
                <c:pt idx="2623">
                  <c:v>149.70000000000002</c:v>
                </c:pt>
                <c:pt idx="2624">
                  <c:v>150.80000000000001</c:v>
                </c:pt>
                <c:pt idx="2625">
                  <c:v>154.69999999999999</c:v>
                </c:pt>
                <c:pt idx="2626">
                  <c:v>156.4</c:v>
                </c:pt>
                <c:pt idx="2627">
                  <c:v>157.5</c:v>
                </c:pt>
                <c:pt idx="2628">
                  <c:v>157.1</c:v>
                </c:pt>
                <c:pt idx="2629">
                  <c:v>151.19999999999999</c:v>
                </c:pt>
                <c:pt idx="2630">
                  <c:v>152.6</c:v>
                </c:pt>
                <c:pt idx="2631">
                  <c:v>151.4</c:v>
                </c:pt>
                <c:pt idx="2632">
                  <c:v>147.70000000000002</c:v>
                </c:pt>
                <c:pt idx="2633">
                  <c:v>145.19999999999999</c:v>
                </c:pt>
                <c:pt idx="2634">
                  <c:v>144.1</c:v>
                </c:pt>
                <c:pt idx="2635">
                  <c:v>141.6</c:v>
                </c:pt>
                <c:pt idx="2636">
                  <c:v>142.19999999999999</c:v>
                </c:pt>
                <c:pt idx="2637">
                  <c:v>138.1</c:v>
                </c:pt>
                <c:pt idx="2638">
                  <c:v>138</c:v>
                </c:pt>
                <c:pt idx="2639">
                  <c:v>138.9</c:v>
                </c:pt>
                <c:pt idx="2640">
                  <c:v>138.1</c:v>
                </c:pt>
                <c:pt idx="2641">
                  <c:v>140.6</c:v>
                </c:pt>
                <c:pt idx="2642">
                  <c:v>136.9</c:v>
                </c:pt>
                <c:pt idx="2643">
                  <c:v>136.9</c:v>
                </c:pt>
                <c:pt idx="2644">
                  <c:v>139</c:v>
                </c:pt>
                <c:pt idx="2645">
                  <c:v>136.9</c:v>
                </c:pt>
                <c:pt idx="2646">
                  <c:v>136.1</c:v>
                </c:pt>
                <c:pt idx="2647">
                  <c:v>132.6</c:v>
                </c:pt>
                <c:pt idx="2648">
                  <c:v>133.5</c:v>
                </c:pt>
                <c:pt idx="2649">
                  <c:v>133.1</c:v>
                </c:pt>
                <c:pt idx="2650">
                  <c:v>133.9</c:v>
                </c:pt>
                <c:pt idx="2651">
                  <c:v>137.9</c:v>
                </c:pt>
                <c:pt idx="2652">
                  <c:v>140.39999999999998</c:v>
                </c:pt>
                <c:pt idx="2653">
                  <c:v>140.79999999999998</c:v>
                </c:pt>
                <c:pt idx="2654">
                  <c:v>144.70000000000002</c:v>
                </c:pt>
                <c:pt idx="2655">
                  <c:v>143.4</c:v>
                </c:pt>
                <c:pt idx="2656">
                  <c:v>143.5</c:v>
                </c:pt>
                <c:pt idx="2657">
                  <c:v>140.79999999999998</c:v>
                </c:pt>
                <c:pt idx="2658">
                  <c:v>140.69999999999999</c:v>
                </c:pt>
                <c:pt idx="2659">
                  <c:v>143.9</c:v>
                </c:pt>
                <c:pt idx="2660">
                  <c:v>143.5</c:v>
                </c:pt>
                <c:pt idx="2661">
                  <c:v>145.1</c:v>
                </c:pt>
                <c:pt idx="2662">
                  <c:v>147.9</c:v>
                </c:pt>
                <c:pt idx="2663">
                  <c:v>146</c:v>
                </c:pt>
                <c:pt idx="2664">
                  <c:v>147.19999999999999</c:v>
                </c:pt>
                <c:pt idx="2665">
                  <c:v>151.69999999999999</c:v>
                </c:pt>
                <c:pt idx="2666">
                  <c:v>151.1</c:v>
                </c:pt>
                <c:pt idx="2667">
                  <c:v>148</c:v>
                </c:pt>
                <c:pt idx="2668">
                  <c:v>148.19999999999999</c:v>
                </c:pt>
                <c:pt idx="2669">
                  <c:v>153</c:v>
                </c:pt>
                <c:pt idx="2670">
                  <c:v>156.29999999999998</c:v>
                </c:pt>
                <c:pt idx="2671">
                  <c:v>157.29999999999998</c:v>
                </c:pt>
                <c:pt idx="2672">
                  <c:v>160.60000000000002</c:v>
                </c:pt>
                <c:pt idx="2673">
                  <c:v>163.30000000000001</c:v>
                </c:pt>
                <c:pt idx="2674">
                  <c:v>161.20000000000002</c:v>
                </c:pt>
                <c:pt idx="2675">
                  <c:v>162.1</c:v>
                </c:pt>
                <c:pt idx="2676">
                  <c:v>160.60000000000002</c:v>
                </c:pt>
                <c:pt idx="2677">
                  <c:v>161.30000000000001</c:v>
                </c:pt>
                <c:pt idx="2678">
                  <c:v>160.5</c:v>
                </c:pt>
                <c:pt idx="2679">
                  <c:v>159.30000000000001</c:v>
                </c:pt>
                <c:pt idx="2680">
                  <c:v>162</c:v>
                </c:pt>
                <c:pt idx="2681">
                  <c:v>159.4</c:v>
                </c:pt>
                <c:pt idx="2682">
                  <c:v>159.60000000000002</c:v>
                </c:pt>
                <c:pt idx="2683">
                  <c:v>156.6</c:v>
                </c:pt>
                <c:pt idx="2684">
                  <c:v>156.5</c:v>
                </c:pt>
                <c:pt idx="2685">
                  <c:v>154.1</c:v>
                </c:pt>
                <c:pt idx="2686">
                  <c:v>154.80000000000001</c:v>
                </c:pt>
                <c:pt idx="2687">
                  <c:v>158.9</c:v>
                </c:pt>
                <c:pt idx="2688">
                  <c:v>153.80000000000001</c:v>
                </c:pt>
                <c:pt idx="2689">
                  <c:v>155.69999999999999</c:v>
                </c:pt>
                <c:pt idx="2690">
                  <c:v>159.60000000000002</c:v>
                </c:pt>
                <c:pt idx="2691">
                  <c:v>159.9</c:v>
                </c:pt>
                <c:pt idx="2692">
                  <c:v>159.4</c:v>
                </c:pt>
                <c:pt idx="2693">
                  <c:v>161.1</c:v>
                </c:pt>
                <c:pt idx="2694">
                  <c:v>164.1</c:v>
                </c:pt>
                <c:pt idx="2695">
                  <c:v>165.5</c:v>
                </c:pt>
                <c:pt idx="2696">
                  <c:v>175.5</c:v>
                </c:pt>
                <c:pt idx="2697">
                  <c:v>177.2</c:v>
                </c:pt>
                <c:pt idx="2698">
                  <c:v>177.2</c:v>
                </c:pt>
                <c:pt idx="2699">
                  <c:v>177.29999999999998</c:v>
                </c:pt>
                <c:pt idx="2700">
                  <c:v>181.5</c:v>
                </c:pt>
                <c:pt idx="2701">
                  <c:v>182.7</c:v>
                </c:pt>
                <c:pt idx="2702">
                  <c:v>182</c:v>
                </c:pt>
                <c:pt idx="2703">
                  <c:v>174.70000000000002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FD-433D-ABD4-88C4C645A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51360"/>
        <c:axId val="50752896"/>
      </c:lineChart>
      <c:dateAx>
        <c:axId val="507513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5075289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50752896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5075136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7541691903896603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Sheet1!$B$17:$B$33</c:f>
              <c:numCache>
                <c:formatCode>General</c:formatCode>
                <c:ptCount val="17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108.297</c:v>
                </c:pt>
                <c:pt idx="8">
                  <c:v>103.384</c:v>
                </c:pt>
                <c:pt idx="9">
                  <c:v>117.628</c:v>
                </c:pt>
                <c:pt idx="10">
                  <c:v>127.65300000000001</c:v>
                </c:pt>
                <c:pt idx="11">
                  <c:v>123.902</c:v>
                </c:pt>
                <c:pt idx="12">
                  <c:v>120.367</c:v>
                </c:pt>
                <c:pt idx="13">
                  <c:v>119.185</c:v>
                </c:pt>
                <c:pt idx="14">
                  <c:v>96.254000000000005</c:v>
                </c:pt>
                <c:pt idx="15">
                  <c:v>106.74</c:v>
                </c:pt>
                <c:pt idx="16">
                  <c:v>120.75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07104"/>
        <c:axId val="1338129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Sheet1!$A$17:$A$33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Sheet1!$C$17:$C$33</c:f>
              <c:numCache>
                <c:formatCode>General</c:formatCode>
                <c:ptCount val="17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23.594117647058823</c:v>
                </c:pt>
                <c:pt idx="8">
                  <c:v>22.523747276688454</c:v>
                </c:pt>
                <c:pt idx="9">
                  <c:v>25.627015250544662</c:v>
                </c:pt>
                <c:pt idx="10">
                  <c:v>27.811111111111114</c:v>
                </c:pt>
                <c:pt idx="11">
                  <c:v>26.993899782135077</c:v>
                </c:pt>
                <c:pt idx="12">
                  <c:v>26.223747276688457</c:v>
                </c:pt>
                <c:pt idx="13">
                  <c:v>25.966230936819173</c:v>
                </c:pt>
                <c:pt idx="14">
                  <c:v>20.970370370370372</c:v>
                </c:pt>
                <c:pt idx="15">
                  <c:v>23.254901960784313</c:v>
                </c:pt>
                <c:pt idx="16">
                  <c:v>26.307189542483663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17088"/>
        <c:axId val="133814912"/>
      </c:barChart>
      <c:catAx>
        <c:axId val="1338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381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812992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807104"/>
        <c:crosses val="autoZero"/>
        <c:crossBetween val="between"/>
        <c:majorUnit val="25"/>
        <c:minorUnit val="1"/>
      </c:valAx>
      <c:valAx>
        <c:axId val="133814912"/>
        <c:scaling>
          <c:orientation val="minMax"/>
          <c:max val="32.67973860000001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401749214149101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33817088"/>
        <c:crosses val="max"/>
        <c:crossBetween val="between"/>
        <c:majorUnit val="5.446623094000004"/>
      </c:valAx>
      <c:catAx>
        <c:axId val="13381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814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06"/>
          <c:y val="6.9673451884563115E-2"/>
          <c:w val="0.72890488443490764"/>
          <c:h val="0.83192543863650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Sheet1!$B$9:$B$26</c:f>
              <c:numCache>
                <c:formatCode>#,##0.000</c:formatCode>
                <c:ptCount val="17"/>
                <c:pt idx="0">
                  <c:v>92.217690000000005</c:v>
                </c:pt>
                <c:pt idx="1">
                  <c:v>95.182829999999996</c:v>
                </c:pt>
                <c:pt idx="2">
                  <c:v>97.014239999999987</c:v>
                </c:pt>
                <c:pt idx="3">
                  <c:v>101.53998</c:v>
                </c:pt>
                <c:pt idx="4">
                  <c:v>110.49047999999999</c:v>
                </c:pt>
                <c:pt idx="5" formatCode="General">
                  <c:v>117.47645999999999</c:v>
                </c:pt>
                <c:pt idx="6" formatCode="General">
                  <c:v>121.60287</c:v>
                </c:pt>
                <c:pt idx="7" formatCode="General">
                  <c:v>114.86433979503667</c:v>
                </c:pt>
                <c:pt idx="8" formatCode="General">
                  <c:v>112.89105000000001</c:v>
                </c:pt>
                <c:pt idx="9" formatCode="General">
                  <c:v>114.5736838710132</c:v>
                </c:pt>
                <c:pt idx="10" formatCode="General">
                  <c:v>107.87940999307035</c:v>
                </c:pt>
                <c:pt idx="11" formatCode="General">
                  <c:v>105.12215075251562</c:v>
                </c:pt>
                <c:pt idx="12" formatCode="General">
                  <c:v>107.53245933392715</c:v>
                </c:pt>
                <c:pt idx="13" formatCode="General">
                  <c:v>108.95708917113933</c:v>
                </c:pt>
                <c:pt idx="14" formatCode="General">
                  <c:v>109.41023143236178</c:v>
                </c:pt>
                <c:pt idx="15" formatCode="General">
                  <c:v>109.70149139157218</c:v>
                </c:pt>
                <c:pt idx="16" formatCode="General">
                  <c:v>111.17358324300743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7-47BB-82DC-D4A7223581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Sheet1!$C$9:$C$26</c:f>
              <c:numCache>
                <c:formatCode>General</c:formatCode>
                <c:ptCount val="17"/>
                <c:pt idx="0">
                  <c:v>89.398303912350016</c:v>
                </c:pt>
                <c:pt idx="1">
                  <c:v>96.430111826399994</c:v>
                </c:pt>
                <c:pt idx="2">
                  <c:v>102.93161627988</c:v>
                </c:pt>
                <c:pt idx="3">
                  <c:v>111.32699655744</c:v>
                </c:pt>
                <c:pt idx="4">
                  <c:v>122.20277170400998</c:v>
                </c:pt>
                <c:pt idx="5">
                  <c:v>130.65318268037998</c:v>
                </c:pt>
                <c:pt idx="6">
                  <c:v>146.39365690641</c:v>
                </c:pt>
                <c:pt idx="7">
                  <c:v>141.14250000000001</c:v>
                </c:pt>
                <c:pt idx="8">
                  <c:v>149.94612000000004</c:v>
                </c:pt>
                <c:pt idx="9">
                  <c:v>169.95518621052631</c:v>
                </c:pt>
                <c:pt idx="10">
                  <c:v>184.43296421052631</c:v>
                </c:pt>
                <c:pt idx="11">
                  <c:v>193.87459421052631</c:v>
                </c:pt>
                <c:pt idx="12">
                  <c:v>205.35974343690552</c:v>
                </c:pt>
                <c:pt idx="13">
                  <c:v>210.4427849540188</c:v>
                </c:pt>
                <c:pt idx="14">
                  <c:v>219.14954538157895</c:v>
                </c:pt>
                <c:pt idx="15">
                  <c:v>226.81863071993317</c:v>
                </c:pt>
                <c:pt idx="16">
                  <c:v>235.40303170657893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259264"/>
        <c:axId val="13526080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Sheet1!$D$9:$D$26</c:f>
              <c:numCache>
                <c:formatCode>General</c:formatCode>
                <c:ptCount val="17"/>
                <c:pt idx="0">
                  <c:v>20.091000000000001</c:v>
                </c:pt>
                <c:pt idx="1">
                  <c:v>20.736999999999998</c:v>
                </c:pt>
                <c:pt idx="2">
                  <c:v>21.135999999999999</c:v>
                </c:pt>
                <c:pt idx="3">
                  <c:v>22.122</c:v>
                </c:pt>
                <c:pt idx="4">
                  <c:v>24.071999999999999</c:v>
                </c:pt>
                <c:pt idx="5">
                  <c:v>25.593999999999998</c:v>
                </c:pt>
                <c:pt idx="6">
                  <c:v>26.492999999999999</c:v>
                </c:pt>
                <c:pt idx="7">
                  <c:v>25.024910630726943</c:v>
                </c:pt>
                <c:pt idx="8">
                  <c:v>24.595000000000002</c:v>
                </c:pt>
                <c:pt idx="9">
                  <c:v>24.961586900002878</c:v>
                </c:pt>
                <c:pt idx="10">
                  <c:v>23.503139432041472</c:v>
                </c:pt>
                <c:pt idx="11">
                  <c:v>22.902429357846543</c:v>
                </c:pt>
                <c:pt idx="12">
                  <c:v>23.427551053143169</c:v>
                </c:pt>
                <c:pt idx="13">
                  <c:v>23.737927923995496</c:v>
                </c:pt>
                <c:pt idx="14">
                  <c:v>23.836651728183394</c:v>
                </c:pt>
                <c:pt idx="15">
                  <c:v>23.900107056987402</c:v>
                </c:pt>
                <c:pt idx="16">
                  <c:v>24.22082423594933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7-47BB-82DC-D4A7223581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Sheet1!$E$9:$E$26</c:f>
              <c:numCache>
                <c:formatCode>General</c:formatCode>
                <c:ptCount val="17"/>
                <c:pt idx="0">
                  <c:v>19.476754665000005</c:v>
                </c:pt>
                <c:pt idx="1">
                  <c:v>21.008738959999999</c:v>
                </c:pt>
                <c:pt idx="2">
                  <c:v>22.425188732000002</c:v>
                </c:pt>
                <c:pt idx="3">
                  <c:v>24.254247616000001</c:v>
                </c:pt>
                <c:pt idx="4">
                  <c:v>26.623697538999995</c:v>
                </c:pt>
                <c:pt idx="5">
                  <c:v>28.464745681999997</c:v>
                </c:pt>
                <c:pt idx="6">
                  <c:v>31.894042899000002</c:v>
                </c:pt>
                <c:pt idx="7">
                  <c:v>30.750000000000004</c:v>
                </c:pt>
                <c:pt idx="8">
                  <c:v>32.668000000000006</c:v>
                </c:pt>
                <c:pt idx="9">
                  <c:v>37.027273684210527</c:v>
                </c:pt>
                <c:pt idx="10">
                  <c:v>40.181473684210523</c:v>
                </c:pt>
                <c:pt idx="11">
                  <c:v>42.238473684210526</c:v>
                </c:pt>
                <c:pt idx="12">
                  <c:v>44.740684844641727</c:v>
                </c:pt>
                <c:pt idx="13">
                  <c:v>45.848101297171851</c:v>
                </c:pt>
                <c:pt idx="14">
                  <c:v>47.744998993808053</c:v>
                </c:pt>
                <c:pt idx="15">
                  <c:v>49.415823686259948</c:v>
                </c:pt>
                <c:pt idx="16">
                  <c:v>51.286063552631575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5412352"/>
        <c:axId val="135410432"/>
      </c:barChart>
      <c:catAx>
        <c:axId val="1352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5260800"/>
        <c:crosses val="autoZero"/>
        <c:auto val="1"/>
        <c:lblAlgn val="ctr"/>
        <c:lblOffset val="100"/>
        <c:tickMarkSkip val="1"/>
        <c:noMultiLvlLbl val="0"/>
      </c:catAx>
      <c:valAx>
        <c:axId val="135260800"/>
        <c:scaling>
          <c:orientation val="minMax"/>
          <c:max val="2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5259264"/>
        <c:crosses val="autoZero"/>
        <c:crossBetween val="between"/>
        <c:majorUnit val="20"/>
        <c:minorUnit val="10"/>
      </c:valAx>
      <c:valAx>
        <c:axId val="135410432"/>
        <c:scaling>
          <c:orientation val="minMax"/>
          <c:max val="52.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5412352"/>
        <c:crosses val="max"/>
        <c:crossBetween val="between"/>
        <c:majorUnit val="4.3572984750000003"/>
        <c:minorUnit val="1"/>
      </c:valAx>
      <c:catAx>
        <c:axId val="13541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4104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8"/>
          <c:y val="8.3429895712630389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43565142592535E-2"/>
          <c:y val="7.3323633458861129E-2"/>
          <c:w val="0.87701702728335451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Sheet1!$A$2:$A$115</c:f>
              <c:numCache>
                <c:formatCode>[$-409]mmm\-yy;@</c:formatCode>
                <c:ptCount val="11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</c:numCache>
            </c:numRef>
          </c:cat>
          <c:val>
            <c:numRef>
              <c:f>Sheet1!$B$2:$B$115</c:f>
              <c:numCache>
                <c:formatCode>General</c:formatCode>
                <c:ptCount val="114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92.69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92.58</c:v>
                </c:pt>
                <c:pt idx="66">
                  <c:v>90.09</c:v>
                </c:pt>
                <c:pt idx="67">
                  <c:v>89.35</c:v>
                </c:pt>
                <c:pt idx="68">
                  <c:v>84.63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92.4</c:v>
                </c:pt>
                <c:pt idx="74">
                  <c:v>92.71</c:v>
                </c:pt>
                <c:pt idx="75">
                  <c:v>90.1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67.53</c:v>
                </c:pt>
                <c:pt idx="81">
                  <c:v>68.38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71.760000000000005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</c:v>
                </c:pt>
                <c:pt idx="94">
                  <c:v>68.75</c:v>
                </c:pt>
                <c:pt idx="95">
                  <c:v>66.58</c:v>
                </c:pt>
                <c:pt idx="96">
                  <c:v>65.55</c:v>
                </c:pt>
                <c:pt idx="97">
                  <c:v>69.28</c:v>
                </c:pt>
                <c:pt idx="98">
                  <c:v>70.44</c:v>
                </c:pt>
                <c:pt idx="99">
                  <c:v>74.099999999999994</c:v>
                </c:pt>
                <c:pt idx="100">
                  <c:v>81.11</c:v>
                </c:pt>
                <c:pt idx="101">
                  <c:v>80.09</c:v>
                </c:pt>
                <c:pt idx="102">
                  <c:v>77.89</c:v>
                </c:pt>
                <c:pt idx="103">
                  <c:v>78.52</c:v>
                </c:pt>
                <c:pt idx="104">
                  <c:v>78.92</c:v>
                </c:pt>
                <c:pt idx="105">
                  <c:v>79.430000000000007</c:v>
                </c:pt>
                <c:pt idx="106">
                  <c:v>82.2</c:v>
                </c:pt>
                <c:pt idx="107">
                  <c:v>85.16</c:v>
                </c:pt>
                <c:pt idx="108">
                  <c:v>86.78</c:v>
                </c:pt>
                <c:pt idx="109">
                  <c:v>86.91</c:v>
                </c:pt>
                <c:pt idx="110">
                  <c:v>88.58</c:v>
                </c:pt>
                <c:pt idx="111">
                  <c:v>84.79</c:v>
                </c:pt>
                <c:pt idx="112">
                  <c:v>84.13</c:v>
                </c:pt>
                <c:pt idx="113">
                  <c:v>79.37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F-4743-AAF3-A56C97C7C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Sheet1!$A$2:$A$115</c:f>
              <c:numCache>
                <c:formatCode>[$-409]mmm\-yy;@</c:formatCode>
                <c:ptCount val="114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  <c:pt idx="109">
                  <c:v>42826</c:v>
                </c:pt>
                <c:pt idx="110">
                  <c:v>42856</c:v>
                </c:pt>
                <c:pt idx="111">
                  <c:v>42887</c:v>
                </c:pt>
                <c:pt idx="112">
                  <c:v>42917</c:v>
                </c:pt>
                <c:pt idx="113">
                  <c:v>42948</c:v>
                </c:pt>
              </c:numCache>
            </c:numRef>
          </c:cat>
          <c:val>
            <c:numRef>
              <c:f>Sheet1!$C$2:$C$115</c:f>
              <c:numCache>
                <c:formatCode>0.00</c:formatCode>
                <c:ptCount val="114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51.103333333333332</c:v>
                </c:pt>
                <c:pt idx="93">
                  <c:v>48.686666666666667</c:v>
                </c:pt>
                <c:pt idx="94">
                  <c:v>47.023333333333333</c:v>
                </c:pt>
                <c:pt idx="95">
                  <c:v>47.023333333333333</c:v>
                </c:pt>
                <c:pt idx="96">
                  <c:v>49.44</c:v>
                </c:pt>
                <c:pt idx="97">
                  <c:v>51.103333333333332</c:v>
                </c:pt>
                <c:pt idx="98">
                  <c:v>50.95000000000001</c:v>
                </c:pt>
                <c:pt idx="99">
                  <c:v>49.593333333333334</c:v>
                </c:pt>
                <c:pt idx="100">
                  <c:v>49.74666666666667</c:v>
                </c:pt>
                <c:pt idx="101">
                  <c:v>50.196666666666658</c:v>
                </c:pt>
                <c:pt idx="102">
                  <c:v>49.896666666666668</c:v>
                </c:pt>
                <c:pt idx="103">
                  <c:v>50.349999999999994</c:v>
                </c:pt>
                <c:pt idx="104">
                  <c:v>50.346666666666671</c:v>
                </c:pt>
                <c:pt idx="105">
                  <c:v>53.823333333333331</c:v>
                </c:pt>
                <c:pt idx="106">
                  <c:v>56.546666666666674</c:v>
                </c:pt>
                <c:pt idx="107">
                  <c:v>58.513333333333328</c:v>
                </c:pt>
                <c:pt idx="108">
                  <c:v>56.699999999999996</c:v>
                </c:pt>
                <c:pt idx="109">
                  <c:v>55.036666666666662</c:v>
                </c:pt>
                <c:pt idx="110">
                  <c:v>54.129999999999995</c:v>
                </c:pt>
                <c:pt idx="111">
                  <c:v>54.28</c:v>
                </c:pt>
                <c:pt idx="112">
                  <c:v>55.94</c:v>
                </c:pt>
                <c:pt idx="113">
                  <c:v>56.696666666666665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F-4743-AAF3-A56C97C7C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178496"/>
        <c:axId val="137245824"/>
      </c:lineChart>
      <c:dateAx>
        <c:axId val="13717849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137245824"/>
        <c:crosses val="autoZero"/>
        <c:auto val="1"/>
        <c:lblOffset val="100"/>
        <c:baseTimeUnit val="months"/>
        <c:majorUnit val="6"/>
        <c:majorTimeUnit val="months"/>
      </c:dateAx>
      <c:valAx>
        <c:axId val="137245824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3717849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73"/>
          <c:y val="7.33555859865343E-2"/>
          <c:w val="0.54007448721687579"/>
          <c:h val="7.0736397745769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8159844510199961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Sheet1!$A$33:$A$49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Sheet1!$B$33:$B$49</c:f>
              <c:numCache>
                <c:formatCode>General</c:formatCode>
                <c:ptCount val="17"/>
                <c:pt idx="0">
                  <c:v>94.417000000000002</c:v>
                </c:pt>
                <c:pt idx="1">
                  <c:v>98.421999999999997</c:v>
                </c:pt>
                <c:pt idx="2">
                  <c:v>98.043000000000006</c:v>
                </c:pt>
                <c:pt idx="3">
                  <c:v>109.2</c:v>
                </c:pt>
                <c:pt idx="4">
                  <c:v>116.956</c:v>
                </c:pt>
                <c:pt idx="5">
                  <c:v>124.24299999999999</c:v>
                </c:pt>
                <c:pt idx="6">
                  <c:v>123.767</c:v>
                </c:pt>
                <c:pt idx="7">
                  <c:v>110.35599999999999</c:v>
                </c:pt>
                <c:pt idx="8">
                  <c:v>119.52500000000001</c:v>
                </c:pt>
                <c:pt idx="9">
                  <c:v>115.43600000000001</c:v>
                </c:pt>
                <c:pt idx="10">
                  <c:v>104.23099999999999</c:v>
                </c:pt>
                <c:pt idx="11">
                  <c:v>108.42</c:v>
                </c:pt>
                <c:pt idx="12">
                  <c:v>109.742</c:v>
                </c:pt>
                <c:pt idx="13">
                  <c:v>111.40300000000001</c:v>
                </c:pt>
                <c:pt idx="14">
                  <c:v>111.245</c:v>
                </c:pt>
                <c:pt idx="15">
                  <c:v>113.68300000000001</c:v>
                </c:pt>
                <c:pt idx="16">
                  <c:v>117.748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310208"/>
        <c:axId val="13731174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Sheet1!$A$33:$A$49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Sheet1!$C$33:$C$49</c:f>
              <c:numCache>
                <c:formatCode>General</c:formatCode>
                <c:ptCount val="17"/>
                <c:pt idx="0">
                  <c:v>20.570152505446625</c:v>
                </c:pt>
                <c:pt idx="1">
                  <c:v>21.442701525054467</c:v>
                </c:pt>
                <c:pt idx="2">
                  <c:v>21.360130718954249</c:v>
                </c:pt>
                <c:pt idx="3">
                  <c:v>23.790849673202615</c:v>
                </c:pt>
                <c:pt idx="4">
                  <c:v>25.480610021786493</c:v>
                </c:pt>
                <c:pt idx="5">
                  <c:v>27.068191721132898</c:v>
                </c:pt>
                <c:pt idx="6">
                  <c:v>26.964488017429193</c:v>
                </c:pt>
                <c:pt idx="7">
                  <c:v>24.042701525054465</c:v>
                </c:pt>
                <c:pt idx="8">
                  <c:v>26.040305010893249</c:v>
                </c:pt>
                <c:pt idx="9">
                  <c:v>25.149455337690632</c:v>
                </c:pt>
                <c:pt idx="10">
                  <c:v>22.708278867102397</c:v>
                </c:pt>
                <c:pt idx="11">
                  <c:v>23.62091503267974</c:v>
                </c:pt>
                <c:pt idx="12">
                  <c:v>23.90893246187364</c:v>
                </c:pt>
                <c:pt idx="13">
                  <c:v>24.270806100217868</c:v>
                </c:pt>
                <c:pt idx="14">
                  <c:v>24.236383442265797</c:v>
                </c:pt>
                <c:pt idx="15">
                  <c:v>24.767538126361657</c:v>
                </c:pt>
                <c:pt idx="16">
                  <c:v>25.653159041394336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336320"/>
        <c:axId val="137313664"/>
      </c:barChart>
      <c:catAx>
        <c:axId val="13731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731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31174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310208"/>
        <c:crosses val="autoZero"/>
        <c:crossBetween val="between"/>
        <c:majorUnit val="20"/>
        <c:minorUnit val="10"/>
      </c:valAx>
      <c:valAx>
        <c:axId val="137313664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987233221561219"/>
              <c:y val="0.3118123009826554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37336320"/>
        <c:crosses val="max"/>
        <c:crossBetween val="between"/>
        <c:majorUnit val="4.3572984750000003"/>
      </c:valAx>
      <c:catAx>
        <c:axId val="13733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313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11E-2"/>
          <c:y val="9.7483417122106522E-2"/>
          <c:w val="0.79155052070043241"/>
          <c:h val="0.8041154733989655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Sheet1!$D$18:$D$34</c:f>
              <c:numCache>
                <c:formatCode>General</c:formatCode>
                <c:ptCount val="17"/>
                <c:pt idx="0">
                  <c:v>47.24</c:v>
                </c:pt>
                <c:pt idx="1">
                  <c:v>42.544000000000004</c:v>
                </c:pt>
                <c:pt idx="2">
                  <c:v>45.061999999999998</c:v>
                </c:pt>
                <c:pt idx="3">
                  <c:v>55.615000000000002</c:v>
                </c:pt>
                <c:pt idx="4">
                  <c:v>55.981999999999999</c:v>
                </c:pt>
                <c:pt idx="5">
                  <c:v>53.945999999999998</c:v>
                </c:pt>
                <c:pt idx="6">
                  <c:v>52.823</c:v>
                </c:pt>
                <c:pt idx="7">
                  <c:v>56.430000000000007</c:v>
                </c:pt>
                <c:pt idx="8">
                  <c:v>44.878</c:v>
                </c:pt>
                <c:pt idx="9">
                  <c:v>48.802</c:v>
                </c:pt>
                <c:pt idx="10">
                  <c:v>71.293000000000006</c:v>
                </c:pt>
                <c:pt idx="11">
                  <c:v>88.33</c:v>
                </c:pt>
                <c:pt idx="12">
                  <c:v>100.893</c:v>
                </c:pt>
                <c:pt idx="13">
                  <c:v>108.098</c:v>
                </c:pt>
                <c:pt idx="14">
                  <c:v>92.917000000000002</c:v>
                </c:pt>
                <c:pt idx="15">
                  <c:v>86.820999999999998</c:v>
                </c:pt>
                <c:pt idx="16">
                  <c:v>86.534999999999997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7847552"/>
        <c:axId val="13784908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Sheet1!$B$18:$B$34</c:f>
              <c:numCache>
                <c:formatCode>General</c:formatCode>
                <c:ptCount val="17"/>
                <c:pt idx="0">
                  <c:v>78.204000000000008</c:v>
                </c:pt>
                <c:pt idx="1">
                  <c:v>73.816999999999993</c:v>
                </c:pt>
                <c:pt idx="2">
                  <c:v>78.439000000000007</c:v>
                </c:pt>
                <c:pt idx="3">
                  <c:v>98.265999999999991</c:v>
                </c:pt>
                <c:pt idx="4">
                  <c:v>92.442999999999998</c:v>
                </c:pt>
                <c:pt idx="5">
                  <c:v>101.42500000000001</c:v>
                </c:pt>
                <c:pt idx="6">
                  <c:v>101.37</c:v>
                </c:pt>
                <c:pt idx="7">
                  <c:v>95.471999999999994</c:v>
                </c:pt>
                <c:pt idx="8">
                  <c:v>91.200999999999993</c:v>
                </c:pt>
                <c:pt idx="9">
                  <c:v>99.525999999999996</c:v>
                </c:pt>
                <c:pt idx="10">
                  <c:v>112.08000000000001</c:v>
                </c:pt>
                <c:pt idx="11">
                  <c:v>106.58799999999999</c:v>
                </c:pt>
                <c:pt idx="12">
                  <c:v>107.458</c:v>
                </c:pt>
                <c:pt idx="13">
                  <c:v>102.866</c:v>
                </c:pt>
                <c:pt idx="14">
                  <c:v>83.366</c:v>
                </c:pt>
                <c:pt idx="15">
                  <c:v>89.57</c:v>
                </c:pt>
                <c:pt idx="16">
                  <c:v>98.992000000000004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3-42A0-B7EF-394DFA4471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Sheet1!$C$18:$C$34</c:f>
              <c:numCache>
                <c:formatCode>General</c:formatCode>
                <c:ptCount val="17"/>
                <c:pt idx="0">
                  <c:v>86.721000000000004</c:v>
                </c:pt>
                <c:pt idx="1">
                  <c:v>91.149000000000001</c:v>
                </c:pt>
                <c:pt idx="2">
                  <c:v>91.777000000000001</c:v>
                </c:pt>
                <c:pt idx="3">
                  <c:v>102.509</c:v>
                </c:pt>
                <c:pt idx="4">
                  <c:v>111.08500000000001</c:v>
                </c:pt>
                <c:pt idx="5">
                  <c:v>119.30799999999999</c:v>
                </c:pt>
                <c:pt idx="6">
                  <c:v>119.18299999999999</c:v>
                </c:pt>
                <c:pt idx="7">
                  <c:v>106.815</c:v>
                </c:pt>
                <c:pt idx="8">
                  <c:v>115.97500000000001</c:v>
                </c:pt>
                <c:pt idx="9">
                  <c:v>111.536</c:v>
                </c:pt>
                <c:pt idx="10">
                  <c:v>100.931</c:v>
                </c:pt>
                <c:pt idx="11">
                  <c:v>104.92</c:v>
                </c:pt>
                <c:pt idx="12">
                  <c:v>106.19200000000001</c:v>
                </c:pt>
                <c:pt idx="13">
                  <c:v>107.828</c:v>
                </c:pt>
                <c:pt idx="14">
                  <c:v>107.795</c:v>
                </c:pt>
                <c:pt idx="15">
                  <c:v>110.43300000000001</c:v>
                </c:pt>
                <c:pt idx="16">
                  <c:v>114.39800000000001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3-42A0-B7EF-394DFA4471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Sheet1!$E$18:$E$34</c:f>
              <c:numCache>
                <c:formatCode>General</c:formatCode>
                <c:ptCount val="17"/>
                <c:pt idx="0">
                  <c:v>17.03790849673203</c:v>
                </c:pt>
                <c:pt idx="1">
                  <c:v>16.082135076252722</c:v>
                </c:pt>
                <c:pt idx="2">
                  <c:v>17.08910675381264</c:v>
                </c:pt>
                <c:pt idx="3">
                  <c:v>21.408714596949888</c:v>
                </c:pt>
                <c:pt idx="4">
                  <c:v>20.140087145969499</c:v>
                </c:pt>
                <c:pt idx="5">
                  <c:v>22.096949891067542</c:v>
                </c:pt>
                <c:pt idx="6">
                  <c:v>22.084967320261441</c:v>
                </c:pt>
                <c:pt idx="7">
                  <c:v>20.8</c:v>
                </c:pt>
                <c:pt idx="8">
                  <c:v>19.869498910675379</c:v>
                </c:pt>
                <c:pt idx="9">
                  <c:v>21.68322440087146</c:v>
                </c:pt>
                <c:pt idx="10">
                  <c:v>24.418300653594773</c:v>
                </c:pt>
                <c:pt idx="11">
                  <c:v>23.221786492374726</c:v>
                </c:pt>
                <c:pt idx="12">
                  <c:v>23.411328976034859</c:v>
                </c:pt>
                <c:pt idx="13">
                  <c:v>22.410893246187364</c:v>
                </c:pt>
                <c:pt idx="14">
                  <c:v>18.162527233115469</c:v>
                </c:pt>
                <c:pt idx="15">
                  <c:v>19.514161220043572</c:v>
                </c:pt>
                <c:pt idx="16">
                  <c:v>21.566884531590414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47552"/>
        <c:axId val="13784908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Sheet1!$F$18:$F$34</c:f>
              <c:numCache>
                <c:formatCode>General</c:formatCode>
                <c:ptCount val="17"/>
                <c:pt idx="0">
                  <c:v>18.893464052287584</c:v>
                </c:pt>
                <c:pt idx="1">
                  <c:v>19.858169934640525</c:v>
                </c:pt>
                <c:pt idx="2">
                  <c:v>19.994989106753813</c:v>
                </c:pt>
                <c:pt idx="3">
                  <c:v>22.333115468409588</c:v>
                </c:pt>
                <c:pt idx="4">
                  <c:v>24.201525054466234</c:v>
                </c:pt>
                <c:pt idx="5">
                  <c:v>25.993028322440086</c:v>
                </c:pt>
                <c:pt idx="6">
                  <c:v>25.965795206971677</c:v>
                </c:pt>
                <c:pt idx="7">
                  <c:v>23.27124183006536</c:v>
                </c:pt>
                <c:pt idx="8">
                  <c:v>25.266884531590417</c:v>
                </c:pt>
                <c:pt idx="9">
                  <c:v>24.299782135076253</c:v>
                </c:pt>
                <c:pt idx="10">
                  <c:v>21.989324618736383</c:v>
                </c:pt>
                <c:pt idx="11">
                  <c:v>22.858387799564269</c:v>
                </c:pt>
                <c:pt idx="12">
                  <c:v>23.135511982570808</c:v>
                </c:pt>
                <c:pt idx="13">
                  <c:v>23.491938997821354</c:v>
                </c:pt>
                <c:pt idx="14">
                  <c:v>23.484749455337692</c:v>
                </c:pt>
                <c:pt idx="15">
                  <c:v>24.059477124183008</c:v>
                </c:pt>
                <c:pt idx="16">
                  <c:v>24.92331154684096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C3-42A0-B7EF-394DFA4471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Sheet1!$G$18:$G$34</c:f>
              <c:numCache>
                <c:formatCode>General</c:formatCode>
                <c:ptCount val="17"/>
                <c:pt idx="0">
                  <c:v>10.291938997821351</c:v>
                </c:pt>
                <c:pt idx="1">
                  <c:v>9.2688453159041408</c:v>
                </c:pt>
                <c:pt idx="2">
                  <c:v>9.8174291938997822</c:v>
                </c:pt>
                <c:pt idx="3">
                  <c:v>12.116557734204793</c:v>
                </c:pt>
                <c:pt idx="4">
                  <c:v>12.196514161220044</c:v>
                </c:pt>
                <c:pt idx="5">
                  <c:v>11.752941176470587</c:v>
                </c:pt>
                <c:pt idx="6">
                  <c:v>11.508278867102398</c:v>
                </c:pt>
                <c:pt idx="7">
                  <c:v>12.294117647058826</c:v>
                </c:pt>
                <c:pt idx="8">
                  <c:v>9.7773420479302828</c:v>
                </c:pt>
                <c:pt idx="9">
                  <c:v>10.632244008714597</c:v>
                </c:pt>
                <c:pt idx="10">
                  <c:v>15.532244008714599</c:v>
                </c:pt>
                <c:pt idx="11">
                  <c:v>19.244008714596951</c:v>
                </c:pt>
                <c:pt idx="12">
                  <c:v>21.981045751633989</c:v>
                </c:pt>
                <c:pt idx="13">
                  <c:v>23.550762527233115</c:v>
                </c:pt>
                <c:pt idx="14">
                  <c:v>20.243355119825708</c:v>
                </c:pt>
                <c:pt idx="15">
                  <c:v>18.91525054466231</c:v>
                </c:pt>
                <c:pt idx="16">
                  <c:v>18.852941176470587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53184"/>
        <c:axId val="137851264"/>
      </c:lineChart>
      <c:catAx>
        <c:axId val="1378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784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849088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847552"/>
        <c:crosses val="autoZero"/>
        <c:crossBetween val="between"/>
        <c:majorUnit val="10"/>
        <c:minorUnit val="5"/>
      </c:valAx>
      <c:valAx>
        <c:axId val="137851264"/>
        <c:scaling>
          <c:orientation val="minMax"/>
          <c:max val="30.501089320000006"/>
          <c:min val="6.535947712000001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7853184"/>
        <c:crosses val="max"/>
        <c:crossBetween val="between"/>
        <c:majorUnit val="2.1786492369999997"/>
      </c:valAx>
      <c:catAx>
        <c:axId val="13785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8512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8"/>
          <c:y val="0.11206284614191478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9038070521318182"/>
          <c:h val="0.8041154733989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Sheet1!$B$18:$B$34</c:f>
              <c:numCache>
                <c:formatCode>#,##0.000</c:formatCode>
                <c:ptCount val="17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9.1530000000000005</c:v>
                </c:pt>
                <c:pt idx="15">
                  <c:v>14.917</c:v>
                </c:pt>
                <c:pt idx="16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004736"/>
        <c:axId val="13802291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Sheet1!$C$18:$C$34</c:f>
              <c:numCache>
                <c:formatCode>General</c:formatCode>
                <c:ptCount val="17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1.9941176470588238</c:v>
                </c:pt>
                <c:pt idx="15">
                  <c:v>3.2498910675381265</c:v>
                </c:pt>
                <c:pt idx="16">
                  <c:v>3.246187363834423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027008"/>
        <c:axId val="138024832"/>
      </c:barChart>
      <c:catAx>
        <c:axId val="1380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8022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02291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8004736"/>
        <c:crosses val="autoZero"/>
        <c:crossBetween val="between"/>
        <c:majorUnit val="2"/>
        <c:minorUnit val="1"/>
      </c:valAx>
      <c:valAx>
        <c:axId val="138024832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8027008"/>
        <c:crosses val="max"/>
        <c:crossBetween val="between"/>
        <c:majorUnit val="0.43572984700000011"/>
      </c:valAx>
      <c:catAx>
        <c:axId val="13802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0248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403E-2"/>
          <c:y val="9.7483417122106522E-2"/>
          <c:w val="0.79038070521318182"/>
          <c:h val="0.80411547339896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Sheet1!$B$18:$B$34</c:f>
              <c:numCache>
                <c:formatCode>#,##0.000</c:formatCode>
                <c:ptCount val="17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3.65</c:v>
                </c:pt>
                <c:pt idx="14">
                  <c:v>3.8</c:v>
                </c:pt>
                <c:pt idx="15">
                  <c:v>2.75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364-B776-F3C960B2DE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Sheet1!$C$18:$C$34</c:f>
              <c:numCache>
                <c:formatCode>General</c:formatCode>
                <c:ptCount val="17"/>
                <c:pt idx="0">
                  <c:v>28.392000000000003</c:v>
                </c:pt>
                <c:pt idx="1">
                  <c:v>25.070000000000004</c:v>
                </c:pt>
                <c:pt idx="2">
                  <c:v>26.078999999999997</c:v>
                </c:pt>
                <c:pt idx="3">
                  <c:v>37.227000000000004</c:v>
                </c:pt>
                <c:pt idx="4">
                  <c:v>33.445999999999998</c:v>
                </c:pt>
                <c:pt idx="5">
                  <c:v>33.409999999999997</c:v>
                </c:pt>
                <c:pt idx="6">
                  <c:v>32.319000000000003</c:v>
                </c:pt>
                <c:pt idx="7">
                  <c:v>35.064000000000007</c:v>
                </c:pt>
                <c:pt idx="8">
                  <c:v>30.631999999999998</c:v>
                </c:pt>
                <c:pt idx="9">
                  <c:v>38.198999999999998</c:v>
                </c:pt>
                <c:pt idx="10">
                  <c:v>40.212000000000003</c:v>
                </c:pt>
                <c:pt idx="11">
                  <c:v>37.969000000000001</c:v>
                </c:pt>
                <c:pt idx="12">
                  <c:v>38.186</c:v>
                </c:pt>
                <c:pt idx="13">
                  <c:v>41.177999999999997</c:v>
                </c:pt>
                <c:pt idx="14">
                  <c:v>34.719000000000001</c:v>
                </c:pt>
                <c:pt idx="15">
                  <c:v>38.402000000000001</c:v>
                </c:pt>
                <c:pt idx="16">
                  <c:v>47.065999999999995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364-B776-F3C960B2DE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Sheet1!$D$18:$D$34</c:f>
              <c:numCache>
                <c:formatCode>General</c:formatCode>
                <c:ptCount val="17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66.92</c:v>
                </c:pt>
                <c:pt idx="14">
                  <c:v>58.198</c:v>
                </c:pt>
                <c:pt idx="15">
                  <c:v>48.418999999999997</c:v>
                </c:pt>
                <c:pt idx="16">
                  <c:v>39.469000000000001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201344"/>
        <c:axId val="13809254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Sheet1!$E$18:$E$34</c:f>
              <c:numCache>
                <c:formatCode>General</c:formatCode>
                <c:ptCount val="17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0.79520697167755994</c:v>
                </c:pt>
                <c:pt idx="14">
                  <c:v>0.82788671023965144</c:v>
                </c:pt>
                <c:pt idx="15">
                  <c:v>0.59912854030501095</c:v>
                </c:pt>
                <c:pt idx="16">
                  <c:v>1.3071895424836601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3-4364-B776-F3C960B2DE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Sheet1!$F$18:$F$34</c:f>
              <c:numCache>
                <c:formatCode>#,##0.000</c:formatCode>
                <c:ptCount val="17"/>
                <c:pt idx="0">
                  <c:v>6.1856209150326809</c:v>
                </c:pt>
                <c:pt idx="1">
                  <c:v>5.4618736383442279</c:v>
                </c:pt>
                <c:pt idx="2">
                  <c:v>5.6816993464052281</c:v>
                </c:pt>
                <c:pt idx="3">
                  <c:v>8.1104575163398707</c:v>
                </c:pt>
                <c:pt idx="4">
                  <c:v>7.2867102396514163</c:v>
                </c:pt>
                <c:pt idx="5">
                  <c:v>7.2788671023965135</c:v>
                </c:pt>
                <c:pt idx="6">
                  <c:v>7.041176470588236</c:v>
                </c:pt>
                <c:pt idx="7">
                  <c:v>7.639215686274512</c:v>
                </c:pt>
                <c:pt idx="8">
                  <c:v>6.6736383442265792</c:v>
                </c:pt>
                <c:pt idx="9">
                  <c:v>8.3222222222222229</c:v>
                </c:pt>
                <c:pt idx="10">
                  <c:v>8.760784313725491</c:v>
                </c:pt>
                <c:pt idx="11">
                  <c:v>8.27211328976035</c:v>
                </c:pt>
                <c:pt idx="12">
                  <c:v>8.3193899782135077</c:v>
                </c:pt>
                <c:pt idx="13">
                  <c:v>8.9712418300653596</c:v>
                </c:pt>
                <c:pt idx="14">
                  <c:v>7.5640522875817</c:v>
                </c:pt>
                <c:pt idx="15">
                  <c:v>8.3664488017429193</c:v>
                </c:pt>
                <c:pt idx="16">
                  <c:v>10.254030501089323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3-4364-B776-F3C960B2DE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Sheet1!$G$18:$G$34</c:f>
              <c:numCache>
                <c:formatCode>General</c:formatCode>
                <c:ptCount val="17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14.579520697167757</c:v>
                </c:pt>
                <c:pt idx="14">
                  <c:v>12.679302832244009</c:v>
                </c:pt>
                <c:pt idx="15">
                  <c:v>10.548801742919389</c:v>
                </c:pt>
                <c:pt idx="16">
                  <c:v>8.5989106753812639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104832"/>
        <c:axId val="138094464"/>
      </c:barChart>
      <c:catAx>
        <c:axId val="13820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809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09254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8201344"/>
        <c:crosses val="autoZero"/>
        <c:crossBetween val="between"/>
        <c:majorUnit val="10"/>
        <c:minorUnit val="5"/>
      </c:valAx>
      <c:valAx>
        <c:axId val="138094464"/>
        <c:scaling>
          <c:orientation val="minMax"/>
          <c:max val="26.14379084999999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8104832"/>
        <c:crosses val="max"/>
        <c:crossBetween val="between"/>
        <c:majorUnit val="2.1786492369999997"/>
      </c:valAx>
      <c:catAx>
        <c:axId val="138104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0944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5"/>
          <c:y val="0.11123986095017382"/>
          <c:w val="0.33170700167416162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813E-2"/>
          <c:y val="0.13472858506323074"/>
          <c:w val="0.91905730533683283"/>
          <c:h val="0.7695601686152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2E-3"/>
                  <c:y val="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0-4524-B617-831B9960326E}"/>
                </c:ext>
              </c:extLst>
            </c:dLbl>
            <c:dLbl>
              <c:idx val="3"/>
              <c:layout>
                <c:manualLayout>
                  <c:x val="0"/>
                  <c:y val="7.5757575757575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0-4524-B617-831B9960326E}"/>
                </c:ext>
              </c:extLst>
            </c:dLbl>
            <c:dLbl>
              <c:idx val="4"/>
              <c:layout>
                <c:manualLayout>
                  <c:x val="1.5432098765432102E-3"/>
                  <c:y val="1.0101010101010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10-4524-B617-831B9960326E}"/>
                </c:ext>
              </c:extLst>
            </c:dLbl>
            <c:dLbl>
              <c:idx val="5"/>
              <c:layout>
                <c:manualLayout>
                  <c:x val="0"/>
                  <c:y val="-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0-4524-B617-831B9960326E}"/>
                </c:ext>
              </c:extLst>
            </c:dLbl>
            <c:dLbl>
              <c:idx val="6"/>
              <c:layout>
                <c:manualLayout>
                  <c:x val="-1.5432098765432102E-3"/>
                  <c:y val="-2.5252525252525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0-4524-B617-831B9960326E}"/>
                </c:ext>
              </c:extLst>
            </c:dLbl>
            <c:dLbl>
              <c:idx val="7"/>
              <c:layout>
                <c:manualLayout>
                  <c:x val="4.6296296296295739E-3"/>
                  <c:y val="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0-4524-B617-831B9960326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10-4524-B617-831B9960326E}"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10-4524-B617-831B9960326E}"/>
                </c:ext>
              </c:extLst>
            </c:dLbl>
            <c:dLbl>
              <c:idx val="10"/>
              <c:layout>
                <c:manualLayout>
                  <c:x val="-1.5432098765432102E-3"/>
                  <c:y val="-3.282828282828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10-4524-B617-831B9960326E}"/>
                </c:ext>
              </c:extLst>
            </c:dLbl>
            <c:dLbl>
              <c:idx val="11"/>
              <c:layout>
                <c:manualLayout>
                  <c:x val="-3.0865412656752378E-3"/>
                  <c:y val="-1.010120893979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10-4524-B617-831B9960326E}"/>
                </c:ext>
              </c:extLst>
            </c:dLbl>
            <c:dLbl>
              <c:idx val="12"/>
              <c:layout>
                <c:manualLayout>
                  <c:x val="-4.6297511422183357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10-4524-B617-831B9960326E}"/>
                </c:ext>
              </c:extLst>
            </c:dLbl>
            <c:dLbl>
              <c:idx val="13"/>
              <c:layout>
                <c:manualLayout>
                  <c:x val="-4.6297511422184476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10-4524-B617-831B9960326E}"/>
                </c:ext>
              </c:extLst>
            </c:dLbl>
            <c:dLbl>
              <c:idx val="14"/>
              <c:layout>
                <c:manualLayout>
                  <c:x val="-7.7160493827160516E-3"/>
                  <c:y val="-5.0505050505050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10-4524-B617-831B9960326E}"/>
                </c:ext>
              </c:extLst>
            </c:dLbl>
            <c:dLbl>
              <c:idx val="15"/>
              <c:layout>
                <c:manualLayout>
                  <c:x val="0"/>
                  <c:y val="-3.78787878787879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10-4524-B617-831B996032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Sheet1!$A$18:$A$34</c:f>
              <c:strCache>
                <c:ptCount val="17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16e</c:v>
                </c:pt>
                <c:pt idx="16">
                  <c:v>17f</c:v>
                </c:pt>
              </c:strCache>
            </c:strRef>
          </c:cat>
          <c:val>
            <c:numRef>
              <c:f>Sheet1!$B$18:$B$34</c:f>
              <c:numCache>
                <c:formatCode>General</c:formatCode>
                <c:ptCount val="17"/>
                <c:pt idx="0">
                  <c:v>52.576760015843448</c:v>
                </c:pt>
                <c:pt idx="1">
                  <c:v>44.44557952190538</c:v>
                </c:pt>
                <c:pt idx="2">
                  <c:v>44.711778689641591</c:v>
                </c:pt>
                <c:pt idx="3">
                  <c:v>60.427157001414415</c:v>
                </c:pt>
                <c:pt idx="4">
                  <c:v>54.915503919061649</c:v>
                </c:pt>
                <c:pt idx="5">
                  <c:v>57.768409142949508</c:v>
                </c:pt>
                <c:pt idx="6">
                  <c:v>58.226943532095596</c:v>
                </c:pt>
                <c:pt idx="7">
                  <c:v>62.392247875097965</c:v>
                </c:pt>
                <c:pt idx="8">
                  <c:v>48.297734627831716</c:v>
                </c:pt>
                <c:pt idx="9">
                  <c:v>58.757704936920319</c:v>
                </c:pt>
                <c:pt idx="10">
                  <c:v>65.772825414081026</c:v>
                </c:pt>
                <c:pt idx="11">
                  <c:v>57.676056338028168</c:v>
                </c:pt>
                <c:pt idx="12">
                  <c:v>53.874166024294937</c:v>
                </c:pt>
                <c:pt idx="13">
                  <c:v>57.915067891425394</c:v>
                </c:pt>
                <c:pt idx="14">
                  <c:v>50.520034100596753</c:v>
                </c:pt>
                <c:pt idx="15">
                  <c:v>54.017300447606416</c:v>
                </c:pt>
                <c:pt idx="16">
                  <c:v>66.961942257217842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10-4524-B617-831B99603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270592"/>
        <c:axId val="138272128"/>
      </c:barChart>
      <c:catAx>
        <c:axId val="13827059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138272128"/>
        <c:crosses val="autoZero"/>
        <c:auto val="1"/>
        <c:lblAlgn val="ctr"/>
        <c:lblOffset val="100"/>
        <c:tickMarkSkip val="2"/>
        <c:noMultiLvlLbl val="0"/>
      </c:catAx>
      <c:valAx>
        <c:axId val="13827212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382705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6E-2"/>
          <c:y val="0.12210232243696811"/>
          <c:w val="0.88753912705356264"/>
          <c:h val="0.76956016861528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Sheet1!$A$158:$A$333</c:f>
              <c:strCache>
                <c:ptCount val="145"/>
                <c:pt idx="0">
                  <c:v>05</c:v>
                </c:pt>
                <c:pt idx="12">
                  <c:v>06</c:v>
                </c:pt>
                <c:pt idx="24">
                  <c:v>07</c:v>
                </c:pt>
                <c:pt idx="36">
                  <c:v>08</c:v>
                </c:pt>
                <c:pt idx="48">
                  <c:v>09</c:v>
                </c:pt>
                <c:pt idx="60">
                  <c:v>10</c:v>
                </c:pt>
                <c:pt idx="72">
                  <c:v>11</c:v>
                </c:pt>
                <c:pt idx="84">
                  <c:v>12</c:v>
                </c:pt>
                <c:pt idx="96">
                  <c:v>13</c:v>
                </c:pt>
                <c:pt idx="108">
                  <c:v>14</c:v>
                </c:pt>
                <c:pt idx="120">
                  <c:v>15</c:v>
                </c:pt>
                <c:pt idx="132">
                  <c:v>16</c:v>
                </c:pt>
                <c:pt idx="144">
                  <c:v>17</c:v>
                </c:pt>
              </c:strCache>
            </c:strRef>
          </c:cat>
          <c:val>
            <c:numRef>
              <c:f>Sheet1!$B$158:$B$333</c:f>
              <c:numCache>
                <c:formatCode>General</c:formatCode>
                <c:ptCount val="152"/>
                <c:pt idx="0">
                  <c:v>5.3</c:v>
                </c:pt>
                <c:pt idx="1">
                  <c:v>5.4</c:v>
                </c:pt>
                <c:pt idx="2">
                  <c:v>5.2</c:v>
                </c:pt>
                <c:pt idx="3">
                  <c:v>5.2</c:v>
                </c:pt>
                <c:pt idx="4">
                  <c:v>5.0999999999999996</c:v>
                </c:pt>
                <c:pt idx="5">
                  <c:v>5</c:v>
                </c:pt>
                <c:pt idx="6">
                  <c:v>5</c:v>
                </c:pt>
                <c:pt idx="7">
                  <c:v>4.9000000000000004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4.9000000000000004</c:v>
                </c:pt>
                <c:pt idx="12">
                  <c:v>4.7</c:v>
                </c:pt>
                <c:pt idx="13">
                  <c:v>4.8</c:v>
                </c:pt>
                <c:pt idx="14">
                  <c:v>4.7</c:v>
                </c:pt>
                <c:pt idx="15">
                  <c:v>4.7</c:v>
                </c:pt>
                <c:pt idx="16">
                  <c:v>4.5999999999999996</c:v>
                </c:pt>
                <c:pt idx="17">
                  <c:v>4.5999999999999996</c:v>
                </c:pt>
                <c:pt idx="18">
                  <c:v>4.7</c:v>
                </c:pt>
                <c:pt idx="19">
                  <c:v>4.7</c:v>
                </c:pt>
                <c:pt idx="20">
                  <c:v>4.5</c:v>
                </c:pt>
                <c:pt idx="21">
                  <c:v>4.4000000000000004</c:v>
                </c:pt>
                <c:pt idx="22">
                  <c:v>4.5</c:v>
                </c:pt>
                <c:pt idx="23">
                  <c:v>4.4000000000000004</c:v>
                </c:pt>
                <c:pt idx="24">
                  <c:v>4.5999999999999996</c:v>
                </c:pt>
                <c:pt idx="25">
                  <c:v>4.5</c:v>
                </c:pt>
                <c:pt idx="26">
                  <c:v>4.4000000000000004</c:v>
                </c:pt>
                <c:pt idx="27">
                  <c:v>4.5</c:v>
                </c:pt>
                <c:pt idx="28">
                  <c:v>4.4000000000000004</c:v>
                </c:pt>
                <c:pt idx="29">
                  <c:v>4.5999999999999996</c:v>
                </c:pt>
                <c:pt idx="30">
                  <c:v>4.7</c:v>
                </c:pt>
                <c:pt idx="31">
                  <c:v>4.5999999999999996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5</c:v>
                </c:pt>
                <c:pt idx="36">
                  <c:v>5</c:v>
                </c:pt>
                <c:pt idx="37">
                  <c:v>4.9000000000000004</c:v>
                </c:pt>
                <c:pt idx="38">
                  <c:v>5.0999999999999996</c:v>
                </c:pt>
                <c:pt idx="39">
                  <c:v>5</c:v>
                </c:pt>
                <c:pt idx="40">
                  <c:v>5.4</c:v>
                </c:pt>
                <c:pt idx="41">
                  <c:v>5.6</c:v>
                </c:pt>
                <c:pt idx="42">
                  <c:v>5.8</c:v>
                </c:pt>
                <c:pt idx="43">
                  <c:v>6.1</c:v>
                </c:pt>
                <c:pt idx="44">
                  <c:v>6.1</c:v>
                </c:pt>
                <c:pt idx="45">
                  <c:v>6.5</c:v>
                </c:pt>
                <c:pt idx="46">
                  <c:v>6.8</c:v>
                </c:pt>
                <c:pt idx="47">
                  <c:v>7.3</c:v>
                </c:pt>
                <c:pt idx="48">
                  <c:v>7.8</c:v>
                </c:pt>
                <c:pt idx="49">
                  <c:v>8.3000000000000007</c:v>
                </c:pt>
                <c:pt idx="50">
                  <c:v>8.6999999999999993</c:v>
                </c:pt>
                <c:pt idx="51">
                  <c:v>9</c:v>
                </c:pt>
                <c:pt idx="52">
                  <c:v>9.4</c:v>
                </c:pt>
                <c:pt idx="53">
                  <c:v>9.5</c:v>
                </c:pt>
                <c:pt idx="54">
                  <c:v>9.5</c:v>
                </c:pt>
                <c:pt idx="55">
                  <c:v>9.6</c:v>
                </c:pt>
                <c:pt idx="56">
                  <c:v>9.8000000000000007</c:v>
                </c:pt>
                <c:pt idx="57">
                  <c:v>10</c:v>
                </c:pt>
                <c:pt idx="58">
                  <c:v>9.9</c:v>
                </c:pt>
                <c:pt idx="59">
                  <c:v>9.9</c:v>
                </c:pt>
                <c:pt idx="60">
                  <c:v>9.8000000000000007</c:v>
                </c:pt>
                <c:pt idx="61">
                  <c:v>9.8000000000000007</c:v>
                </c:pt>
                <c:pt idx="62">
                  <c:v>9.9</c:v>
                </c:pt>
                <c:pt idx="63">
                  <c:v>9.9</c:v>
                </c:pt>
                <c:pt idx="64">
                  <c:v>9.6</c:v>
                </c:pt>
                <c:pt idx="65">
                  <c:v>9.4</c:v>
                </c:pt>
                <c:pt idx="66">
                  <c:v>9.4</c:v>
                </c:pt>
                <c:pt idx="67">
                  <c:v>9.5</c:v>
                </c:pt>
                <c:pt idx="68">
                  <c:v>9.5</c:v>
                </c:pt>
                <c:pt idx="69">
                  <c:v>9.4</c:v>
                </c:pt>
                <c:pt idx="70">
                  <c:v>9.8000000000000007</c:v>
                </c:pt>
                <c:pt idx="71">
                  <c:v>9.3000000000000007</c:v>
                </c:pt>
                <c:pt idx="72">
                  <c:v>9.1</c:v>
                </c:pt>
                <c:pt idx="73">
                  <c:v>9</c:v>
                </c:pt>
                <c:pt idx="74">
                  <c:v>9</c:v>
                </c:pt>
                <c:pt idx="75">
                  <c:v>9.1</c:v>
                </c:pt>
                <c:pt idx="76">
                  <c:v>9</c:v>
                </c:pt>
                <c:pt idx="77">
                  <c:v>9.1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8.8000000000000007</c:v>
                </c:pt>
                <c:pt idx="82">
                  <c:v>8.6</c:v>
                </c:pt>
                <c:pt idx="83">
                  <c:v>8.5</c:v>
                </c:pt>
                <c:pt idx="84">
                  <c:v>8.3000000000000007</c:v>
                </c:pt>
                <c:pt idx="85">
                  <c:v>8.3000000000000007</c:v>
                </c:pt>
                <c:pt idx="86">
                  <c:v>8.1999999999999993</c:v>
                </c:pt>
                <c:pt idx="87">
                  <c:v>8.1999999999999993</c:v>
                </c:pt>
                <c:pt idx="88">
                  <c:v>8.1999999999999993</c:v>
                </c:pt>
                <c:pt idx="89">
                  <c:v>8.1999999999999993</c:v>
                </c:pt>
                <c:pt idx="90">
                  <c:v>8.1999999999999993</c:v>
                </c:pt>
                <c:pt idx="91">
                  <c:v>8.1</c:v>
                </c:pt>
                <c:pt idx="92">
                  <c:v>7.8</c:v>
                </c:pt>
                <c:pt idx="93">
                  <c:v>7.8</c:v>
                </c:pt>
                <c:pt idx="94">
                  <c:v>7.7</c:v>
                </c:pt>
                <c:pt idx="95">
                  <c:v>7.9</c:v>
                </c:pt>
                <c:pt idx="96">
                  <c:v>8</c:v>
                </c:pt>
                <c:pt idx="97">
                  <c:v>7.7</c:v>
                </c:pt>
                <c:pt idx="98">
                  <c:v>7.5</c:v>
                </c:pt>
                <c:pt idx="99">
                  <c:v>7.6</c:v>
                </c:pt>
                <c:pt idx="100">
                  <c:v>7.5</c:v>
                </c:pt>
                <c:pt idx="101">
                  <c:v>7.5</c:v>
                </c:pt>
                <c:pt idx="102">
                  <c:v>7.3</c:v>
                </c:pt>
                <c:pt idx="103">
                  <c:v>7.3</c:v>
                </c:pt>
                <c:pt idx="104">
                  <c:v>7.2</c:v>
                </c:pt>
                <c:pt idx="105">
                  <c:v>7.2</c:v>
                </c:pt>
                <c:pt idx="106">
                  <c:v>6.9</c:v>
                </c:pt>
                <c:pt idx="107">
                  <c:v>6.7</c:v>
                </c:pt>
                <c:pt idx="108">
                  <c:v>6.6</c:v>
                </c:pt>
                <c:pt idx="109">
                  <c:v>6.7</c:v>
                </c:pt>
                <c:pt idx="110">
                  <c:v>6.7</c:v>
                </c:pt>
                <c:pt idx="111">
                  <c:v>6.2</c:v>
                </c:pt>
                <c:pt idx="112">
                  <c:v>6.3</c:v>
                </c:pt>
                <c:pt idx="113">
                  <c:v>6.1</c:v>
                </c:pt>
                <c:pt idx="114">
                  <c:v>6.2</c:v>
                </c:pt>
                <c:pt idx="115">
                  <c:v>6.2</c:v>
                </c:pt>
                <c:pt idx="116">
                  <c:v>5.9</c:v>
                </c:pt>
                <c:pt idx="117">
                  <c:v>5.7</c:v>
                </c:pt>
                <c:pt idx="118">
                  <c:v>5.8</c:v>
                </c:pt>
                <c:pt idx="119">
                  <c:v>5.6</c:v>
                </c:pt>
                <c:pt idx="120">
                  <c:v>5.7</c:v>
                </c:pt>
                <c:pt idx="121">
                  <c:v>5.5</c:v>
                </c:pt>
                <c:pt idx="122">
                  <c:v>5.4</c:v>
                </c:pt>
                <c:pt idx="123">
                  <c:v>5.4</c:v>
                </c:pt>
                <c:pt idx="124">
                  <c:v>5.5</c:v>
                </c:pt>
                <c:pt idx="125">
                  <c:v>5.3</c:v>
                </c:pt>
                <c:pt idx="126">
                  <c:v>5.2</c:v>
                </c:pt>
                <c:pt idx="127">
                  <c:v>5.0999999999999996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4.9000000000000004</c:v>
                </c:pt>
                <c:pt idx="133">
                  <c:v>4.9000000000000004</c:v>
                </c:pt>
                <c:pt idx="134">
                  <c:v>5</c:v>
                </c:pt>
                <c:pt idx="135">
                  <c:v>5</c:v>
                </c:pt>
                <c:pt idx="136">
                  <c:v>4.7</c:v>
                </c:pt>
                <c:pt idx="137">
                  <c:v>4.9000000000000004</c:v>
                </c:pt>
                <c:pt idx="138">
                  <c:v>4.9000000000000004</c:v>
                </c:pt>
                <c:pt idx="139">
                  <c:v>4.9000000000000004</c:v>
                </c:pt>
                <c:pt idx="140">
                  <c:v>4.9000000000000004</c:v>
                </c:pt>
                <c:pt idx="141">
                  <c:v>4.8</c:v>
                </c:pt>
                <c:pt idx="142">
                  <c:v>4.5999999999999996</c:v>
                </c:pt>
                <c:pt idx="143">
                  <c:v>4.7</c:v>
                </c:pt>
                <c:pt idx="144">
                  <c:v>4.8</c:v>
                </c:pt>
                <c:pt idx="145">
                  <c:v>4.7</c:v>
                </c:pt>
                <c:pt idx="146">
                  <c:v>4.5</c:v>
                </c:pt>
                <c:pt idx="147">
                  <c:v>4.4000000000000004</c:v>
                </c:pt>
                <c:pt idx="148">
                  <c:v>4.3</c:v>
                </c:pt>
                <c:pt idx="149">
                  <c:v>4.4000000000000004</c:v>
                </c:pt>
                <c:pt idx="150">
                  <c:v>4.3</c:v>
                </c:pt>
                <c:pt idx="15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89-4948-AC03-132C39F4D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74784"/>
        <c:axId val="50776320"/>
      </c:lineChart>
      <c:catAx>
        <c:axId val="5077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50776320"/>
        <c:crosses val="autoZero"/>
        <c:auto val="1"/>
        <c:lblAlgn val="ctr"/>
        <c:lblOffset val="100"/>
        <c:tickMarkSkip val="6"/>
        <c:noMultiLvlLbl val="0"/>
      </c:catAx>
      <c:valAx>
        <c:axId val="50776320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077478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9"/>
          <c:y val="0.12645881841456935"/>
          <c:w val="0.88844927645471472"/>
          <c:h val="0.7878930454285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Sheet1!$A$26:$A$32</c:f>
              <c:strCache>
                <c:ptCount val="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</c:strCache>
            </c:strRef>
          </c:cat>
          <c:val>
            <c:numRef>
              <c:f>Sheet1!$B$26:$B$32</c:f>
              <c:numCache>
                <c:formatCode>0</c:formatCode>
                <c:ptCount val="7"/>
                <c:pt idx="0">
                  <c:v>-590.01700000000005</c:v>
                </c:pt>
                <c:pt idx="1">
                  <c:v>-593.904</c:v>
                </c:pt>
                <c:pt idx="2">
                  <c:v>-519.65599999999995</c:v>
                </c:pt>
                <c:pt idx="3">
                  <c:v>-625.24800000000005</c:v>
                </c:pt>
                <c:pt idx="4">
                  <c:v>-713.91099999999994</c:v>
                </c:pt>
                <c:pt idx="5" formatCode="General">
                  <c:v>-805.58900000000006</c:v>
                </c:pt>
                <c:pt idx="6">
                  <c:v>-953.74699999999996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0-4650-A647-DDB2FDCD7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17-Jun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Sheet1!$A$26:$A$32</c:f>
              <c:strCache>
                <c:ptCount val="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</c:strCache>
            </c:strRef>
          </c:cat>
          <c:val>
            <c:numRef>
              <c:f>Sheet1!$C$26:$C$32</c:f>
              <c:numCache>
                <c:formatCode>General</c:formatCode>
                <c:ptCount val="7"/>
                <c:pt idx="0">
                  <c:v>-585</c:v>
                </c:pt>
                <c:pt idx="1">
                  <c:v>-693</c:v>
                </c:pt>
                <c:pt idx="2">
                  <c:v>-563</c:v>
                </c:pt>
                <c:pt idx="3">
                  <c:v>-689</c:v>
                </c:pt>
                <c:pt idx="4">
                  <c:v>-775</c:v>
                </c:pt>
                <c:pt idx="5">
                  <c:v>-879</c:v>
                </c:pt>
                <c:pt idx="6" formatCode="#,##0">
                  <c:v>-1027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0-4650-A647-DDB2FDCD7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581504"/>
        <c:axId val="50583040"/>
      </c:barChart>
      <c:catAx>
        <c:axId val="5058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0583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58304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0581504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4"/>
          <c:y val="0.12019554610888358"/>
          <c:w val="0.24709799319593828"/>
          <c:h val="6.81109125163035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72"/>
          <c:h val="0.7878930454285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2C6-91DB-49BFD2D0D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D-42C6-91DB-49BFD2D0D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D-42C6-91DB-49BFD2D0D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0639232"/>
        <c:axId val="50640768"/>
      </c:barChart>
      <c:catAx>
        <c:axId val="506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064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64076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3923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4"/>
          <c:y val="0.12019554610888358"/>
          <c:w val="0.838412868108663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72"/>
          <c:h val="0.7878930454285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2.6</c:v>
                </c:pt>
                <c:pt idx="2">
                  <c:v>7.9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1-45B3-A83B-C0570E2DCF5D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1.6</c:v>
                </c:pt>
                <c:pt idx="2">
                  <c:v>6.8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1-45B3-A83B-C0570E2DCF5D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3.5</c:v>
                </c:pt>
                <c:pt idx="1">
                  <c:v>2.2999999999999998</c:v>
                </c:pt>
                <c:pt idx="2">
                  <c:v>7.2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1-45B3-A83B-C0570E2DCF5D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2.5</c:v>
                </c:pt>
                <c:pt idx="2">
                  <c:v>7.7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1-45B3-A83B-C0570E2DC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652480"/>
        <c:axId val="51654016"/>
      </c:barChart>
      <c:catAx>
        <c:axId val="5165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65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654016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65248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41"/>
          <c:y val="0.12019554610888364"/>
          <c:w val="0.39539579064659336"/>
          <c:h val="6.811091251630357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678"/>
          <c:h val="0.7663598584267877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Sheet1!$A$2:$A$250</c:f>
              <c:strCache>
                <c:ptCount val="153"/>
                <c:pt idx="0">
                  <c:v>Jan-05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Dec.</c:v>
                </c:pt>
                <c:pt idx="12">
                  <c:v>Jan-06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Dec.</c:v>
                </c:pt>
                <c:pt idx="36">
                  <c:v>Jan-08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 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Jan-10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Jan-11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Nov.</c:v>
                </c:pt>
                <c:pt idx="83">
                  <c:v>Dec.</c:v>
                </c:pt>
                <c:pt idx="84">
                  <c:v>Jan-12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Jan-13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15-Jan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16-Jan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17-Jan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</c:strCache>
            </c:strRef>
          </c:cat>
          <c:val>
            <c:numRef>
              <c:f>Sheet1!$B$2:$B$250</c:f>
              <c:numCache>
                <c:formatCode>General</c:formatCode>
                <c:ptCount val="153"/>
                <c:pt idx="0">
                  <c:v>0.76112999999999997</c:v>
                </c:pt>
                <c:pt idx="1">
                  <c:v>0.76902999999999999</c:v>
                </c:pt>
                <c:pt idx="2">
                  <c:v>0.75751999999999997</c:v>
                </c:pt>
                <c:pt idx="3">
                  <c:v>0.77271000000000001</c:v>
                </c:pt>
                <c:pt idx="4">
                  <c:v>0.78781000000000001</c:v>
                </c:pt>
                <c:pt idx="5">
                  <c:v>0.82189999999999996</c:v>
                </c:pt>
                <c:pt idx="6">
                  <c:v>0.83055999999999996</c:v>
                </c:pt>
                <c:pt idx="7">
                  <c:v>0.81347999999999998</c:v>
                </c:pt>
                <c:pt idx="8">
                  <c:v>0.81503000000000003</c:v>
                </c:pt>
                <c:pt idx="9">
                  <c:v>0.83104</c:v>
                </c:pt>
                <c:pt idx="10">
                  <c:v>0.84828000000000003</c:v>
                </c:pt>
                <c:pt idx="11">
                  <c:v>0.84377999999999997</c:v>
                </c:pt>
                <c:pt idx="12">
                  <c:v>0.82730999999999999</c:v>
                </c:pt>
                <c:pt idx="13">
                  <c:v>0.83681000000000005</c:v>
                </c:pt>
                <c:pt idx="14">
                  <c:v>0.83203000000000005</c:v>
                </c:pt>
                <c:pt idx="15">
                  <c:v>0.81691000000000003</c:v>
                </c:pt>
                <c:pt idx="16">
                  <c:v>0.78364999999999996</c:v>
                </c:pt>
                <c:pt idx="17">
                  <c:v>0.78930999999999996</c:v>
                </c:pt>
                <c:pt idx="18">
                  <c:v>0.78722999999999999</c:v>
                </c:pt>
                <c:pt idx="19">
                  <c:v>0.78117000000000003</c:v>
                </c:pt>
                <c:pt idx="20">
                  <c:v>0.78510999999999997</c:v>
                </c:pt>
                <c:pt idx="21">
                  <c:v>0.79271000000000003</c:v>
                </c:pt>
                <c:pt idx="22">
                  <c:v>0.77766999999999997</c:v>
                </c:pt>
                <c:pt idx="23">
                  <c:v>0.75773000000000001</c:v>
                </c:pt>
                <c:pt idx="24">
                  <c:v>0.76942999999999995</c:v>
                </c:pt>
                <c:pt idx="25">
                  <c:v>0.76549999999999996</c:v>
                </c:pt>
                <c:pt idx="26">
                  <c:v>0.75551999999999997</c:v>
                </c:pt>
                <c:pt idx="27">
                  <c:v>0.74092000000000002</c:v>
                </c:pt>
                <c:pt idx="28">
                  <c:v>0.73960999999999999</c:v>
                </c:pt>
                <c:pt idx="29">
                  <c:v>0.74531000000000003</c:v>
                </c:pt>
                <c:pt idx="30">
                  <c:v>0.72975000000000001</c:v>
                </c:pt>
                <c:pt idx="31">
                  <c:v>0.73372000000000004</c:v>
                </c:pt>
                <c:pt idx="32">
                  <c:v>0.72041999999999995</c:v>
                </c:pt>
                <c:pt idx="33">
                  <c:v>0.70301000000000002</c:v>
                </c:pt>
                <c:pt idx="34">
                  <c:v>0.68189999999999995</c:v>
                </c:pt>
                <c:pt idx="35">
                  <c:v>0.68698000000000004</c:v>
                </c:pt>
                <c:pt idx="36">
                  <c:v>0.68032999999999999</c:v>
                </c:pt>
                <c:pt idx="37">
                  <c:v>0.67934000000000005</c:v>
                </c:pt>
                <c:pt idx="38">
                  <c:v>0.64593999999999996</c:v>
                </c:pt>
                <c:pt idx="39">
                  <c:v>0.63449999999999995</c:v>
                </c:pt>
                <c:pt idx="40">
                  <c:v>0.64273000000000002</c:v>
                </c:pt>
                <c:pt idx="41">
                  <c:v>0.64229000000000003</c:v>
                </c:pt>
                <c:pt idx="42">
                  <c:v>0.63373000000000002</c:v>
                </c:pt>
                <c:pt idx="43">
                  <c:v>0.66725000000000001</c:v>
                </c:pt>
                <c:pt idx="44">
                  <c:v>0.69489999999999996</c:v>
                </c:pt>
                <c:pt idx="45">
                  <c:v>0.74939</c:v>
                </c:pt>
                <c:pt idx="46">
                  <c:v>0.78700000000000003</c:v>
                </c:pt>
                <c:pt idx="47">
                  <c:v>0.74402999999999997</c:v>
                </c:pt>
                <c:pt idx="48">
                  <c:v>0.74929999999999997</c:v>
                </c:pt>
                <c:pt idx="49">
                  <c:v>0.78049999999999997</c:v>
                </c:pt>
                <c:pt idx="50">
                  <c:v>0.76793</c:v>
                </c:pt>
                <c:pt idx="51">
                  <c:v>0.75739000000000001</c:v>
                </c:pt>
                <c:pt idx="52">
                  <c:v>0.73382000000000003</c:v>
                </c:pt>
                <c:pt idx="53">
                  <c:v>0.7137</c:v>
                </c:pt>
                <c:pt idx="54">
                  <c:v>0.71077000000000001</c:v>
                </c:pt>
                <c:pt idx="55">
                  <c:v>0.7016</c:v>
                </c:pt>
                <c:pt idx="56">
                  <c:v>0.68747000000000003</c:v>
                </c:pt>
                <c:pt idx="57">
                  <c:v>0.67542999999999997</c:v>
                </c:pt>
                <c:pt idx="58">
                  <c:v>0.67139000000000004</c:v>
                </c:pt>
                <c:pt idx="59">
                  <c:v>0.68501999999999996</c:v>
                </c:pt>
                <c:pt idx="60">
                  <c:v>0.70035000000000003</c:v>
                </c:pt>
                <c:pt idx="61">
                  <c:v>0.73102999999999996</c:v>
                </c:pt>
                <c:pt idx="62">
                  <c:v>0.73651999999999995</c:v>
                </c:pt>
                <c:pt idx="63">
                  <c:v>0.74400999999999995</c:v>
                </c:pt>
                <c:pt idx="64">
                  <c:v>0.79290000000000005</c:v>
                </c:pt>
                <c:pt idx="65">
                  <c:v>0.81930000000000003</c:v>
                </c:pt>
                <c:pt idx="66">
                  <c:v>0.78417000000000003</c:v>
                </c:pt>
                <c:pt idx="67">
                  <c:v>0.77470000000000006</c:v>
                </c:pt>
                <c:pt idx="68">
                  <c:v>0.76787000000000005</c:v>
                </c:pt>
                <c:pt idx="69">
                  <c:v>0.71984000000000004</c:v>
                </c:pt>
                <c:pt idx="70">
                  <c:v>0.73046</c:v>
                </c:pt>
                <c:pt idx="71">
                  <c:v>0.75683999999999996</c:v>
                </c:pt>
                <c:pt idx="72">
                  <c:v>0.74890000000000001</c:v>
                </c:pt>
                <c:pt idx="73">
                  <c:v>0.73270000000000002</c:v>
                </c:pt>
                <c:pt idx="74">
                  <c:v>0.71409999999999996</c:v>
                </c:pt>
                <c:pt idx="75">
                  <c:v>0.69284999999999997</c:v>
                </c:pt>
                <c:pt idx="76">
                  <c:v>0.69755</c:v>
                </c:pt>
                <c:pt idx="77">
                  <c:v>0.69538999999999995</c:v>
                </c:pt>
                <c:pt idx="78">
                  <c:v>0.69908999999999999</c:v>
                </c:pt>
                <c:pt idx="79">
                  <c:v>0.69725999999999999</c:v>
                </c:pt>
                <c:pt idx="80">
                  <c:v>0.72470000000000001</c:v>
                </c:pt>
                <c:pt idx="81">
                  <c:v>0.73</c:v>
                </c:pt>
                <c:pt idx="82">
                  <c:v>0.74099999999999999</c:v>
                </c:pt>
                <c:pt idx="83">
                  <c:v>0.75839999999999996</c:v>
                </c:pt>
                <c:pt idx="84">
                  <c:v>0.77549999999999997</c:v>
                </c:pt>
                <c:pt idx="85">
                  <c:v>0.75629999999999997</c:v>
                </c:pt>
                <c:pt idx="86">
                  <c:v>0.75670000000000004</c:v>
                </c:pt>
                <c:pt idx="87">
                  <c:v>0.75919999999999999</c:v>
                </c:pt>
                <c:pt idx="88">
                  <c:v>0.77890000000000004</c:v>
                </c:pt>
                <c:pt idx="89">
                  <c:v>0.79759999999999998</c:v>
                </c:pt>
                <c:pt idx="90">
                  <c:v>0.81240000000000001</c:v>
                </c:pt>
                <c:pt idx="91">
                  <c:v>0.80740000000000001</c:v>
                </c:pt>
                <c:pt idx="92">
                  <c:v>0.77800000000000002</c:v>
                </c:pt>
                <c:pt idx="93">
                  <c:v>0.77100000000000002</c:v>
                </c:pt>
                <c:pt idx="94">
                  <c:v>0.77949999999999997</c:v>
                </c:pt>
                <c:pt idx="95">
                  <c:v>0.76300000000000001</c:v>
                </c:pt>
                <c:pt idx="96">
                  <c:v>0.75309999999999999</c:v>
                </c:pt>
                <c:pt idx="97">
                  <c:v>0.74719999999999998</c:v>
                </c:pt>
                <c:pt idx="98">
                  <c:v>0.77059999999999995</c:v>
                </c:pt>
                <c:pt idx="99">
                  <c:v>0.76829999999999998</c:v>
                </c:pt>
                <c:pt idx="100">
                  <c:v>0.77010000000000001</c:v>
                </c:pt>
                <c:pt idx="101">
                  <c:v>0.75890000000000002</c:v>
                </c:pt>
                <c:pt idx="102">
                  <c:v>0.76480000000000004</c:v>
                </c:pt>
                <c:pt idx="103">
                  <c:v>0.75070000000000003</c:v>
                </c:pt>
                <c:pt idx="104">
                  <c:v>0.74939999999999996</c:v>
                </c:pt>
                <c:pt idx="105">
                  <c:v>0.73329999999999995</c:v>
                </c:pt>
                <c:pt idx="106">
                  <c:v>0.7409</c:v>
                </c:pt>
                <c:pt idx="107">
                  <c:v>0.73009999999999997</c:v>
                </c:pt>
                <c:pt idx="108">
                  <c:v>0.73340000000000005</c:v>
                </c:pt>
                <c:pt idx="109">
                  <c:v>0.73280000000000001</c:v>
                </c:pt>
                <c:pt idx="110">
                  <c:v>0.72319999999999995</c:v>
                </c:pt>
                <c:pt idx="111">
                  <c:v>0.72419999999999995</c:v>
                </c:pt>
                <c:pt idx="112">
                  <c:v>0.72760000000000002</c:v>
                </c:pt>
                <c:pt idx="113">
                  <c:v>0.73519999999999996</c:v>
                </c:pt>
                <c:pt idx="114">
                  <c:v>0.7379</c:v>
                </c:pt>
                <c:pt idx="115">
                  <c:v>0.75019999999999998</c:v>
                </c:pt>
                <c:pt idx="116">
                  <c:v>0.77449999999999997</c:v>
                </c:pt>
                <c:pt idx="117">
                  <c:v>0.78910000000000002</c:v>
                </c:pt>
                <c:pt idx="118">
                  <c:v>0.8014</c:v>
                </c:pt>
                <c:pt idx="119">
                  <c:v>0.81159999999999999</c:v>
                </c:pt>
                <c:pt idx="120">
                  <c:v>0.85750000000000004</c:v>
                </c:pt>
                <c:pt idx="121">
                  <c:v>0.88070000000000004</c:v>
                </c:pt>
                <c:pt idx="122">
                  <c:v>0.92259999999999998</c:v>
                </c:pt>
                <c:pt idx="123">
                  <c:v>0.92649999999999999</c:v>
                </c:pt>
                <c:pt idx="124">
                  <c:v>0.89529999999999998</c:v>
                </c:pt>
                <c:pt idx="125">
                  <c:v>0.89170000000000005</c:v>
                </c:pt>
                <c:pt idx="126">
                  <c:v>0.90790000000000004</c:v>
                </c:pt>
                <c:pt idx="127">
                  <c:v>0.89890000000000003</c:v>
                </c:pt>
                <c:pt idx="128">
                  <c:v>0.88980000000000004</c:v>
                </c:pt>
                <c:pt idx="129">
                  <c:v>0.89090000000000003</c:v>
                </c:pt>
                <c:pt idx="130">
                  <c:v>0.93159999999999998</c:v>
                </c:pt>
                <c:pt idx="131">
                  <c:v>0.91769999999999996</c:v>
                </c:pt>
                <c:pt idx="132">
                  <c:v>0.92025100000000004</c:v>
                </c:pt>
                <c:pt idx="133">
                  <c:v>0.900528</c:v>
                </c:pt>
                <c:pt idx="134">
                  <c:v>0.89871800000000002</c:v>
                </c:pt>
                <c:pt idx="135">
                  <c:v>0.88176399999999999</c:v>
                </c:pt>
                <c:pt idx="136">
                  <c:v>0.88480700000000001</c:v>
                </c:pt>
                <c:pt idx="137">
                  <c:v>0.889567</c:v>
                </c:pt>
                <c:pt idx="138">
                  <c:v>0.90340600000000004</c:v>
                </c:pt>
                <c:pt idx="139">
                  <c:v>0.89249400000000001</c:v>
                </c:pt>
                <c:pt idx="140">
                  <c:v>0.89223200000000003</c:v>
                </c:pt>
                <c:pt idx="141">
                  <c:v>0.90596900000000002</c:v>
                </c:pt>
                <c:pt idx="142">
                  <c:v>0.92618400000000001</c:v>
                </c:pt>
                <c:pt idx="143">
                  <c:v>0.94873499999999999</c:v>
                </c:pt>
                <c:pt idx="144">
                  <c:v>0.94095600000000001</c:v>
                </c:pt>
                <c:pt idx="145">
                  <c:v>0.93913100000000005</c:v>
                </c:pt>
                <c:pt idx="146">
                  <c:v>0.93520000000000003</c:v>
                </c:pt>
                <c:pt idx="147">
                  <c:v>0.9173</c:v>
                </c:pt>
                <c:pt idx="148">
                  <c:v>0.89270000000000005</c:v>
                </c:pt>
                <c:pt idx="149">
                  <c:v>0.87539999999999996</c:v>
                </c:pt>
                <c:pt idx="150">
                  <c:v>0.84960000000000002</c:v>
                </c:pt>
                <c:pt idx="151">
                  <c:v>0.84150000000000003</c:v>
                </c:pt>
                <c:pt idx="152">
                  <c:v>0.84079999999999999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9-499C-9BD4-E0FD58E2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98400"/>
        <c:axId val="51799936"/>
      </c:lineChart>
      <c:catAx>
        <c:axId val="517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179993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51799936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179840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34E-2"/>
          <c:y val="5.845969691782095E-2"/>
          <c:w val="0.89763718771264678"/>
          <c:h val="0.77989742636648551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Sheet1!$A$50:$A$249</c:f>
              <c:strCache>
                <c:ptCount val="152"/>
                <c:pt idx="0">
                  <c:v>Jan-05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Jan-10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Jan-11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Jan-12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13-Jan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14-Jan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15-Jan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16-Jan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17-Jan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</c:strCache>
            </c:strRef>
          </c:cat>
          <c:val>
            <c:numRef>
              <c:f>Sheet1!$B$50:$B$249</c:f>
              <c:numCache>
                <c:formatCode>General</c:formatCode>
                <c:ptCount val="152"/>
                <c:pt idx="0">
                  <c:v>117.0722</c:v>
                </c:pt>
                <c:pt idx="1">
                  <c:v>116.2749</c:v>
                </c:pt>
                <c:pt idx="2">
                  <c:v>116.5534</c:v>
                </c:pt>
                <c:pt idx="3">
                  <c:v>116.55249999999999</c:v>
                </c:pt>
                <c:pt idx="4">
                  <c:v>115.5895</c:v>
                </c:pt>
                <c:pt idx="5">
                  <c:v>115.51900000000001</c:v>
                </c:pt>
                <c:pt idx="6">
                  <c:v>115.5228</c:v>
                </c:pt>
                <c:pt idx="7">
                  <c:v>115.2077</c:v>
                </c:pt>
                <c:pt idx="8">
                  <c:v>116.9704</c:v>
                </c:pt>
                <c:pt idx="9">
                  <c:v>117.08029999999999</c:v>
                </c:pt>
                <c:pt idx="10">
                  <c:v>115.9205</c:v>
                </c:pt>
                <c:pt idx="11">
                  <c:v>115.22110000000001</c:v>
                </c:pt>
                <c:pt idx="12">
                  <c:v>114.15470000000001</c:v>
                </c:pt>
                <c:pt idx="13">
                  <c:v>113.547</c:v>
                </c:pt>
                <c:pt idx="14">
                  <c:v>113.9335</c:v>
                </c:pt>
                <c:pt idx="15">
                  <c:v>114.0633</c:v>
                </c:pt>
                <c:pt idx="16">
                  <c:v>113.89749999999999</c:v>
                </c:pt>
                <c:pt idx="17">
                  <c:v>115.42749999999999</c:v>
                </c:pt>
                <c:pt idx="18">
                  <c:v>114.7542</c:v>
                </c:pt>
                <c:pt idx="19">
                  <c:v>114.4952</c:v>
                </c:pt>
                <c:pt idx="20">
                  <c:v>113.55840000000001</c:v>
                </c:pt>
                <c:pt idx="21">
                  <c:v>112.3652</c:v>
                </c:pt>
                <c:pt idx="22">
                  <c:v>111.476</c:v>
                </c:pt>
                <c:pt idx="23">
                  <c:v>110.5626</c:v>
                </c:pt>
                <c:pt idx="24">
                  <c:v>110.7616</c:v>
                </c:pt>
                <c:pt idx="25">
                  <c:v>110.58069999999999</c:v>
                </c:pt>
                <c:pt idx="26">
                  <c:v>110.81189999999999</c:v>
                </c:pt>
                <c:pt idx="27">
                  <c:v>109.9491</c:v>
                </c:pt>
                <c:pt idx="28">
                  <c:v>108.9854</c:v>
                </c:pt>
                <c:pt idx="29">
                  <c:v>108.447</c:v>
                </c:pt>
                <c:pt idx="30">
                  <c:v>107.1639</c:v>
                </c:pt>
                <c:pt idx="31">
                  <c:v>107.6323</c:v>
                </c:pt>
                <c:pt idx="32">
                  <c:v>107.13379999999999</c:v>
                </c:pt>
                <c:pt idx="33">
                  <c:v>105.3122</c:v>
                </c:pt>
                <c:pt idx="34">
                  <c:v>104.9599</c:v>
                </c:pt>
                <c:pt idx="35">
                  <c:v>104.42019999999999</c:v>
                </c:pt>
                <c:pt idx="36">
                  <c:v>103.5454</c:v>
                </c:pt>
                <c:pt idx="37">
                  <c:v>101.7428</c:v>
                </c:pt>
                <c:pt idx="38">
                  <c:v>100.88679999999999</c:v>
                </c:pt>
                <c:pt idx="39">
                  <c:v>99.683999999999997</c:v>
                </c:pt>
                <c:pt idx="40">
                  <c:v>100.1199</c:v>
                </c:pt>
                <c:pt idx="41">
                  <c:v>99.931799999999996</c:v>
                </c:pt>
                <c:pt idx="42">
                  <c:v>99.449200000000005</c:v>
                </c:pt>
                <c:pt idx="43">
                  <c:v>100.0993</c:v>
                </c:pt>
                <c:pt idx="44">
                  <c:v>102.9498</c:v>
                </c:pt>
                <c:pt idx="45">
                  <c:v>108.5355</c:v>
                </c:pt>
                <c:pt idx="46">
                  <c:v>108.87430000000001</c:v>
                </c:pt>
                <c:pt idx="47">
                  <c:v>108.7265</c:v>
                </c:pt>
                <c:pt idx="48">
                  <c:v>109.5895</c:v>
                </c:pt>
                <c:pt idx="49">
                  <c:v>112.6613</c:v>
                </c:pt>
                <c:pt idx="50">
                  <c:v>112.4323</c:v>
                </c:pt>
                <c:pt idx="51">
                  <c:v>108.8578</c:v>
                </c:pt>
                <c:pt idx="52">
                  <c:v>106.8466</c:v>
                </c:pt>
                <c:pt idx="53">
                  <c:v>107.23009999999999</c:v>
                </c:pt>
                <c:pt idx="54">
                  <c:v>106.9487</c:v>
                </c:pt>
                <c:pt idx="55">
                  <c:v>106.06140000000001</c:v>
                </c:pt>
                <c:pt idx="56">
                  <c:v>106.0403</c:v>
                </c:pt>
                <c:pt idx="57">
                  <c:v>104.7756</c:v>
                </c:pt>
                <c:pt idx="58">
                  <c:v>104.3477</c:v>
                </c:pt>
                <c:pt idx="59">
                  <c:v>103.8077</c:v>
                </c:pt>
                <c:pt idx="60">
                  <c:v>103.3943</c:v>
                </c:pt>
                <c:pt idx="61">
                  <c:v>103.7878</c:v>
                </c:pt>
                <c:pt idx="62">
                  <c:v>102.28959999999999</c:v>
                </c:pt>
                <c:pt idx="63">
                  <c:v>100.8616</c:v>
                </c:pt>
                <c:pt idx="64">
                  <c:v>102.24930000000001</c:v>
                </c:pt>
                <c:pt idx="65">
                  <c:v>102.51390000000001</c:v>
                </c:pt>
                <c:pt idx="66">
                  <c:v>101.94410000000001</c:v>
                </c:pt>
                <c:pt idx="67">
                  <c:v>101.1789</c:v>
                </c:pt>
                <c:pt idx="68">
                  <c:v>100.2141</c:v>
                </c:pt>
                <c:pt idx="69">
                  <c:v>98.1357</c:v>
                </c:pt>
                <c:pt idx="70">
                  <c:v>97.670900000000003</c:v>
                </c:pt>
                <c:pt idx="71">
                  <c:v>97.895399999999995</c:v>
                </c:pt>
                <c:pt idx="72">
                  <c:v>96.607699999999994</c:v>
                </c:pt>
                <c:pt idx="73">
                  <c:v>96.222200000000001</c:v>
                </c:pt>
                <c:pt idx="74">
                  <c:v>95.987499999999997</c:v>
                </c:pt>
                <c:pt idx="75">
                  <c:v>94.578999999999994</c:v>
                </c:pt>
                <c:pt idx="76">
                  <c:v>94.380899999999997</c:v>
                </c:pt>
                <c:pt idx="77">
                  <c:v>94.013599999999997</c:v>
                </c:pt>
                <c:pt idx="78">
                  <c:v>93.215199999999996</c:v>
                </c:pt>
                <c:pt idx="79">
                  <c:v>94.304100000000005</c:v>
                </c:pt>
                <c:pt idx="80">
                  <c:v>97.072900000000004</c:v>
                </c:pt>
                <c:pt idx="81">
                  <c:v>97.8827</c:v>
                </c:pt>
                <c:pt idx="82">
                  <c:v>98.224000000000004</c:v>
                </c:pt>
                <c:pt idx="83">
                  <c:v>98.568899999999999</c:v>
                </c:pt>
                <c:pt idx="84">
                  <c:v>97.126099999999994</c:v>
                </c:pt>
                <c:pt idx="85">
                  <c:v>95.586600000000004</c:v>
                </c:pt>
                <c:pt idx="86">
                  <c:v>95.655699999999996</c:v>
                </c:pt>
                <c:pt idx="87">
                  <c:v>96.27</c:v>
                </c:pt>
                <c:pt idx="88">
                  <c:v>97.654700000000005</c:v>
                </c:pt>
                <c:pt idx="89">
                  <c:v>98.737099999999998</c:v>
                </c:pt>
                <c:pt idx="90">
                  <c:v>97.540099999999995</c:v>
                </c:pt>
                <c:pt idx="91">
                  <c:v>97.199799999999996</c:v>
                </c:pt>
                <c:pt idx="92">
                  <c:v>96.3917</c:v>
                </c:pt>
                <c:pt idx="93">
                  <c:v>95.730500000000006</c:v>
                </c:pt>
                <c:pt idx="94">
                  <c:v>95.564499999999995</c:v>
                </c:pt>
                <c:pt idx="95">
                  <c:v>94.704400000000007</c:v>
                </c:pt>
                <c:pt idx="96">
                  <c:v>94.005700000000004</c:v>
                </c:pt>
                <c:pt idx="97">
                  <c:v>94.587800000000001</c:v>
                </c:pt>
                <c:pt idx="98">
                  <c:v>94.041899999999998</c:v>
                </c:pt>
                <c:pt idx="99">
                  <c:v>92.933899999999994</c:v>
                </c:pt>
                <c:pt idx="100">
                  <c:v>92.9114</c:v>
                </c:pt>
                <c:pt idx="101">
                  <c:v>94.795199999999994</c:v>
                </c:pt>
                <c:pt idx="102">
                  <c:v>94.7851</c:v>
                </c:pt>
                <c:pt idx="103">
                  <c:v>95.386399999999995</c:v>
                </c:pt>
                <c:pt idx="104">
                  <c:v>95.069100000000006</c:v>
                </c:pt>
                <c:pt idx="105">
                  <c:v>94.011200000000002</c:v>
                </c:pt>
                <c:pt idx="106">
                  <c:v>94.395200000000003</c:v>
                </c:pt>
                <c:pt idx="107">
                  <c:v>94.583100000000002</c:v>
                </c:pt>
                <c:pt idx="108">
                  <c:v>95.266800000000003</c:v>
                </c:pt>
                <c:pt idx="109">
                  <c:v>95.7988</c:v>
                </c:pt>
                <c:pt idx="110">
                  <c:v>95.820899999999995</c:v>
                </c:pt>
                <c:pt idx="111">
                  <c:v>95.429299999999998</c:v>
                </c:pt>
                <c:pt idx="112">
                  <c:v>94.764799999999994</c:v>
                </c:pt>
                <c:pt idx="113">
                  <c:v>94.701099999999997</c:v>
                </c:pt>
                <c:pt idx="114">
                  <c:v>94.342200000000005</c:v>
                </c:pt>
                <c:pt idx="115">
                  <c:v>94.462299999999999</c:v>
                </c:pt>
                <c:pt idx="116">
                  <c:v>94.969099999999997</c:v>
                </c:pt>
                <c:pt idx="117">
                  <c:v>95.7316</c:v>
                </c:pt>
                <c:pt idx="118">
                  <c:v>96.576599999999999</c:v>
                </c:pt>
                <c:pt idx="119">
                  <c:v>98.843199999999996</c:v>
                </c:pt>
                <c:pt idx="120">
                  <c:v>99.211200000000005</c:v>
                </c:pt>
                <c:pt idx="121">
                  <c:v>99.995000000000005</c:v>
                </c:pt>
                <c:pt idx="122">
                  <c:v>100.8492</c:v>
                </c:pt>
                <c:pt idx="123">
                  <c:v>99.677000000000007</c:v>
                </c:pt>
                <c:pt idx="124">
                  <c:v>99.824299999999994</c:v>
                </c:pt>
                <c:pt idx="125">
                  <c:v>100.67610000000001</c:v>
                </c:pt>
                <c:pt idx="126">
                  <c:v>101.9907</c:v>
                </c:pt>
                <c:pt idx="127">
                  <c:v>104.83280000000001</c:v>
                </c:pt>
                <c:pt idx="128">
                  <c:v>106.21380000000001</c:v>
                </c:pt>
                <c:pt idx="129">
                  <c:v>104.8382</c:v>
                </c:pt>
                <c:pt idx="130">
                  <c:v>105.2496</c:v>
                </c:pt>
                <c:pt idx="131">
                  <c:v>106.5702</c:v>
                </c:pt>
                <c:pt idx="132">
                  <c:v>109.8711</c:v>
                </c:pt>
                <c:pt idx="133">
                  <c:v>109.21729999999999</c:v>
                </c:pt>
                <c:pt idx="134">
                  <c:v>106.75020000000001</c:v>
                </c:pt>
                <c:pt idx="135">
                  <c:v>105.7454</c:v>
                </c:pt>
                <c:pt idx="136">
                  <c:v>107.38630000000001</c:v>
                </c:pt>
                <c:pt idx="137">
                  <c:v>108.18600000000001</c:v>
                </c:pt>
                <c:pt idx="138">
                  <c:v>108.0402</c:v>
                </c:pt>
                <c:pt idx="139">
                  <c:v>107.2773</c:v>
                </c:pt>
                <c:pt idx="140">
                  <c:v>108.4823</c:v>
                </c:pt>
                <c:pt idx="141">
                  <c:v>108.5942</c:v>
                </c:pt>
                <c:pt idx="142">
                  <c:v>111.4273</c:v>
                </c:pt>
                <c:pt idx="143">
                  <c:v>112.9254</c:v>
                </c:pt>
                <c:pt idx="144">
                  <c:v>113.4555</c:v>
                </c:pt>
                <c:pt idx="145">
                  <c:v>111.32769999999999</c:v>
                </c:pt>
                <c:pt idx="146">
                  <c:v>109.4432</c:v>
                </c:pt>
                <c:pt idx="147">
                  <c:v>108.29040000000001</c:v>
                </c:pt>
                <c:pt idx="148">
                  <c:v>107.7672</c:v>
                </c:pt>
                <c:pt idx="149">
                  <c:v>106.37860000000001</c:v>
                </c:pt>
                <c:pt idx="150">
                  <c:v>105.68989999999999</c:v>
                </c:pt>
                <c:pt idx="151">
                  <c:v>104.8879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D7-4B6D-A164-99012428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74592"/>
        <c:axId val="51776128"/>
      </c:lineChart>
      <c:catAx>
        <c:axId val="517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5177612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5177612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177459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0.05756</cdr:x>
      <cdr:y>0.67949</cdr:y>
    </cdr:from>
    <cdr:to>
      <cdr:x>0.12821</cdr:x>
      <cdr:y>0.73712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285" y="4038600"/>
          <a:ext cx="646023" cy="342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2017</a:t>
          </a:r>
        </a:p>
      </cdr:txBody>
    </cdr:sp>
  </cdr:relSizeAnchor>
  <cdr:relSizeAnchor xmlns:cdr="http://schemas.openxmlformats.org/drawingml/2006/chartDrawing">
    <cdr:from>
      <cdr:x>0.55</cdr:x>
      <cdr:y>0.5</cdr:y>
    </cdr:from>
    <cdr:to>
      <cdr:x>0.62256</cdr:x>
      <cdr:y>0.5661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9200" y="2971800"/>
          <a:ext cx="663489" cy="3928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2016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769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459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237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18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702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941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015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378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0547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2789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208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5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0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85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7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1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96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58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7" indent="0">
              <a:buNone/>
              <a:defRPr sz="886"/>
            </a:lvl2pPr>
            <a:lvl3pPr marL="289316" indent="0">
              <a:buNone/>
              <a:defRPr sz="760"/>
            </a:lvl3pPr>
            <a:lvl4pPr marL="433973" indent="0">
              <a:buNone/>
              <a:defRPr sz="633"/>
            </a:lvl4pPr>
            <a:lvl5pPr marL="578630" indent="0">
              <a:buNone/>
              <a:defRPr sz="633"/>
            </a:lvl5pPr>
            <a:lvl6pPr marL="723287" indent="0">
              <a:buNone/>
              <a:defRPr sz="633"/>
            </a:lvl6pPr>
            <a:lvl7pPr marL="867944" indent="0">
              <a:buNone/>
              <a:defRPr sz="633"/>
            </a:lvl7pPr>
            <a:lvl8pPr marL="1012601" indent="0">
              <a:buNone/>
              <a:defRPr sz="633"/>
            </a:lvl8pPr>
            <a:lvl9pPr marL="1157259" indent="0">
              <a:buNone/>
              <a:defRPr sz="6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9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3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9/15/2017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9316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494" indent="-108494" algn="l" defTabSz="289316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69" indent="-90411" algn="l" defTabSz="28931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4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6" rtl="0" eaLnBrk="1" latinLnBrk="0" hangingPunct="1">
        <a:spcBef>
          <a:spcPct val="20000"/>
        </a:spcBef>
        <a:buFont typeface="Arial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6" rtl="0" eaLnBrk="1" latinLnBrk="0" hangingPunct="1">
        <a:spcBef>
          <a:spcPct val="20000"/>
        </a:spcBef>
        <a:buFont typeface="Arial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7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6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September 2017</a:t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Euro</a:t>
            </a:r>
            <a:br>
              <a:rPr lang="en-US" b="1" dirty="0"/>
            </a:br>
            <a:r>
              <a:rPr lang="en-US" sz="2700" b="1" dirty="0"/>
              <a:t>(Currency per U.S. Dollar)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37824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Real Exchange Rate Index</a:t>
            </a:r>
            <a:br>
              <a:rPr lang="en-US" b="1" dirty="0"/>
            </a:br>
            <a:r>
              <a:rPr lang="en-US" sz="2700" b="1" dirty="0"/>
              <a:t>(Other Important Trade Partners)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677591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284037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Net Farm Income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497008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Cotton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4116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Corn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57553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November Soybean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7038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2017 U.S. Cotton Area</a:t>
            </a:r>
          </a:p>
          <a:p>
            <a:r>
              <a:rPr lang="en-US" sz="3300" b="1" dirty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77652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 Estimated*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7,573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39.1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9,878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12,372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25.2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195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247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26.7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10,073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12,619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25.3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62800" y="6454699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      *USDA-NASS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U.S. Cotton Area</a:t>
            </a:r>
          </a:p>
          <a:p>
            <a:r>
              <a:rPr lang="en-US" sz="3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6804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 Estimated*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39.1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3,998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5,007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25.2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100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26.7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4,076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5,107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25.3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                            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7100" y="650716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67600" y="6488668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*USDA-NASS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Environment</a:t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13545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Supply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4754172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72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Cotton’s Share of Fiber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13233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196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063229"/>
          </a:xfrm>
        </p:spPr>
        <p:txBody>
          <a:bodyPr>
            <a:norm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21208"/>
              </p:ext>
            </p:extLst>
          </p:nvPr>
        </p:nvGraphicFramePr>
        <p:xfrm>
          <a:off x="114300" y="990600"/>
          <a:ext cx="8915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1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343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68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01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7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Real GDP Growth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722657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7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87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162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(Marketing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221365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04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1438304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China Cotton Supply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072016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84766521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Fiber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8372130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Fiber Prices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852743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Crude Oil Spot Price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6508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3306696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49155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Exports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580679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Ending Stocks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0073291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Cotton Stocks/Use</a:t>
            </a:r>
            <a:br>
              <a:rPr lang="en-US" b="1" dirty="0"/>
            </a:br>
            <a:r>
              <a:rPr lang="en-US" sz="3600" b="1" dirty="0"/>
              <a:t>(World less China)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407289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3.80	2.75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17.17	21.76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20.98	24.52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3.25	3.35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14.92	14.90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18.17	18.25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2.75	6.00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15.1%	32.9%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0.83	0.60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3.74	4.74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4.57	5.34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0.71	0.73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3.25	3.25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3.96	3.98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0.60	1.31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15.1%	32.9%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96.72	89.57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106.74	120.75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37.21	37.82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113.68	117.75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37.54	37.78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89.57	92.54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78.8%	78.6%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21.07	19.51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23.25	26.31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8.11	8.24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24.77	25.65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8.18	8.23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19.51	20.16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78.8%	78.6%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CorelDRAW!" r:id="rId4" imgW="259181" imgH="129954" progId="">
                  <p:embed/>
                </p:oleObj>
              </mc:Choice>
              <mc:Fallback>
                <p:oleObj name="CorelDRAW!" r:id="rId4" imgW="259181" imgH="129954" progId="">
                  <p:embed/>
                  <p:pic>
                    <p:nvPicPr>
                      <p:cNvPr id="0" name="Picture 1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#2 Diesel, Gulf Coast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96637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Civilian Unemployment Rate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7680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Surplus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(CBO Projection)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5077954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0652863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8321642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37843</TotalTime>
  <Words>594</Words>
  <Application>Microsoft Office PowerPoint</Application>
  <PresentationFormat>On-screen Show (4:3)</PresentationFormat>
  <Paragraphs>295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Michelle Huffman</cp:lastModifiedBy>
  <cp:revision>1713</cp:revision>
  <cp:lastPrinted>2017-09-15T18:42:44Z</cp:lastPrinted>
  <dcterms:created xsi:type="dcterms:W3CDTF">2011-02-17T15:18:39Z</dcterms:created>
  <dcterms:modified xsi:type="dcterms:W3CDTF">2017-09-15T21:22:28Z</dcterms:modified>
</cp:coreProperties>
</file>