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5"/>
  </p:notesMasterIdLst>
  <p:handoutMasterIdLst>
    <p:handoutMasterId r:id="rId56"/>
  </p:handoutMasterIdLst>
  <p:sldIdLst>
    <p:sldId id="378" r:id="rId6"/>
    <p:sldId id="379" r:id="rId7"/>
    <p:sldId id="257" r:id="rId8"/>
    <p:sldId id="394" r:id="rId9"/>
    <p:sldId id="395" r:id="rId10"/>
    <p:sldId id="262" r:id="rId11"/>
    <p:sldId id="267" r:id="rId12"/>
    <p:sldId id="396" r:id="rId13"/>
    <p:sldId id="397" r:id="rId14"/>
    <p:sldId id="276" r:id="rId15"/>
    <p:sldId id="284" r:id="rId16"/>
    <p:sldId id="467" r:id="rId17"/>
    <p:sldId id="288" r:id="rId18"/>
    <p:sldId id="380" r:id="rId19"/>
    <p:sldId id="320" r:id="rId20"/>
    <p:sldId id="381" r:id="rId21"/>
    <p:sldId id="382" r:id="rId22"/>
    <p:sldId id="384" r:id="rId23"/>
    <p:sldId id="426" r:id="rId24"/>
    <p:sldId id="303" r:id="rId25"/>
    <p:sldId id="325" r:id="rId26"/>
    <p:sldId id="383" r:id="rId27"/>
    <p:sldId id="468" r:id="rId28"/>
    <p:sldId id="469" r:id="rId29"/>
    <p:sldId id="480" r:id="rId30"/>
    <p:sldId id="471" r:id="rId31"/>
    <p:sldId id="472" r:id="rId32"/>
    <p:sldId id="473" r:id="rId33"/>
    <p:sldId id="474" r:id="rId34"/>
    <p:sldId id="475" r:id="rId35"/>
    <p:sldId id="476" r:id="rId36"/>
    <p:sldId id="481" r:id="rId37"/>
    <p:sldId id="418" r:id="rId38"/>
    <p:sldId id="419" r:id="rId39"/>
    <p:sldId id="386" r:id="rId40"/>
    <p:sldId id="389" r:id="rId41"/>
    <p:sldId id="424" r:id="rId42"/>
    <p:sldId id="401" r:id="rId43"/>
    <p:sldId id="403" r:id="rId44"/>
    <p:sldId id="404" r:id="rId45"/>
    <p:sldId id="446" r:id="rId46"/>
    <p:sldId id="406" r:id="rId47"/>
    <p:sldId id="407" r:id="rId48"/>
    <p:sldId id="408" r:id="rId49"/>
    <p:sldId id="390" r:id="rId50"/>
    <p:sldId id="391" r:id="rId51"/>
    <p:sldId id="392" r:id="rId52"/>
    <p:sldId id="393" r:id="rId53"/>
    <p:sldId id="388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91" d="100"/>
          <a:sy n="91" d="100"/>
        </p:scale>
        <p:origin x="18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117171717171717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118181818181818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120202020202020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121212121212121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122222222222222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1123232323232323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1124242424242424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1125252525252525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3132313131313131313131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66666666666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Sheet1!$A$58:$A$103</c:f>
              <c:strCache>
                <c:ptCount val="41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Sheet1!$B$58:$B$103</c:f>
              <c:numCache>
                <c:formatCode>General</c:formatCode>
                <c:ptCount val="42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1.9</c:v>
                </c:pt>
                <c:pt idx="33">
                  <c:v>1.1000000000000001</c:v>
                </c:pt>
                <c:pt idx="34">
                  <c:v>3</c:v>
                </c:pt>
                <c:pt idx="35">
                  <c:v>3.8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4.3</c:v>
                </c:pt>
                <c:pt idx="39">
                  <c:v>2.1</c:v>
                </c:pt>
                <c:pt idx="40">
                  <c:v>0.6</c:v>
                </c:pt>
                <c:pt idx="41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256126440"/>
        <c:axId val="256126832"/>
      </c:barChart>
      <c:catAx>
        <c:axId val="256126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256126832"/>
        <c:crosses val="autoZero"/>
        <c:auto val="1"/>
        <c:lblAlgn val="ctr"/>
        <c:lblOffset val="100"/>
        <c:tickMarkSkip val="6"/>
        <c:noMultiLvlLbl val="0"/>
      </c:catAx>
      <c:valAx>
        <c:axId val="256126832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5612644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Sheet1!$A$170:$A$245</c:f>
              <c:numCache>
                <c:formatCode>General</c:formatCode>
                <c:ptCount val="6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Sheet1!$B$170:$B$245</c:f>
              <c:numCache>
                <c:formatCode>General</c:formatCode>
                <c:ptCount val="64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Sheet1!$A$170:$A$245</c:f>
              <c:numCache>
                <c:formatCode>General</c:formatCode>
                <c:ptCount val="6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</c:numCache>
            </c:numRef>
          </c:cat>
          <c:val>
            <c:numRef>
              <c:f>Sheet1!$C$170:$C$245</c:f>
              <c:numCache>
                <c:formatCode>General</c:formatCode>
                <c:ptCount val="64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181240"/>
        <c:axId val="391181632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Sheet1!$A$170:$A$245</c15:sqref>
                        </c15:formulaRef>
                      </c:ext>
                    </c:extLst>
                    <c:numCache>
                      <c:formatCode>General</c:formatCode>
                      <c:ptCount val="64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Sheet1!$D$170:$D$242</c15:sqref>
                        </c15:formulaRef>
                      </c:ext>
                    </c:extLst>
                    <c:numCache>
                      <c:formatCode>0</c:formatCode>
                      <c:ptCount val="61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9118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181632"/>
        <c:crosses val="autoZero"/>
        <c:auto val="1"/>
        <c:lblAlgn val="ctr"/>
        <c:lblOffset val="100"/>
        <c:tickMarkSkip val="6"/>
        <c:noMultiLvlLbl val="0"/>
      </c:catAx>
      <c:valAx>
        <c:axId val="391181632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18124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Sheet1!$B$7:$B$18</c:f>
              <c:numCache>
                <c:formatCode>General</c:formatCode>
                <c:ptCount val="12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101.437648</c:v>
                </c:pt>
                <c:pt idx="8">
                  <c:v>80.794131999999991</c:v>
                </c:pt>
                <c:pt idx="9">
                  <c:v>112.745981</c:v>
                </c:pt>
                <c:pt idx="10">
                  <c:v>81.322115999999994</c:v>
                </c:pt>
                <c:pt idx="11">
                  <c:v>46.974679999999999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Sheet1!$A$7:$A$18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Sheet1!$C$7:$C$18</c:f>
              <c:numCache>
                <c:formatCode>General</c:formatCode>
                <c:ptCount val="12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11.354675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1182416"/>
        <c:axId val="3911828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Sheet1!$A$7:$A$18</c15:sqref>
                        </c15:formulaRef>
                      </c:ext>
                    </c:extLst>
                    <c:strCache>
                      <c:ptCount val="12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9118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1182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1182808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1182416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77.97</c:v>
                </c:pt>
                <c:pt idx="1">
                  <c:v>77.819999999999993</c:v>
                </c:pt>
                <c:pt idx="2">
                  <c:v>77.930000000000007</c:v>
                </c:pt>
                <c:pt idx="3">
                  <c:v>78.47</c:v>
                </c:pt>
                <c:pt idx="4">
                  <c:v>79.13</c:v>
                </c:pt>
                <c:pt idx="5">
                  <c:v>79.790000000000006</c:v>
                </c:pt>
                <c:pt idx="6">
                  <c:v>79.36</c:v>
                </c:pt>
                <c:pt idx="7">
                  <c:v>79.75</c:v>
                </c:pt>
                <c:pt idx="8">
                  <c:v>80.16</c:v>
                </c:pt>
                <c:pt idx="9">
                  <c:v>79.739999999999995</c:v>
                </c:pt>
                <c:pt idx="10">
                  <c:v>79.5</c:v>
                </c:pt>
                <c:pt idx="11">
                  <c:v>79.56</c:v>
                </c:pt>
                <c:pt idx="12">
                  <c:v>79.510000000000005</c:v>
                </c:pt>
                <c:pt idx="13">
                  <c:v>78</c:v>
                </c:pt>
                <c:pt idx="14">
                  <c:v>76.739999999999995</c:v>
                </c:pt>
                <c:pt idx="15">
                  <c:v>77.17</c:v>
                </c:pt>
                <c:pt idx="16">
                  <c:v>77.2</c:v>
                </c:pt>
                <c:pt idx="17">
                  <c:v>77.599999999999994</c:v>
                </c:pt>
                <c:pt idx="18">
                  <c:v>77.33</c:v>
                </c:pt>
                <c:pt idx="19">
                  <c:v>77.2</c:v>
                </c:pt>
                <c:pt idx="20">
                  <c:v>77.63</c:v>
                </c:pt>
                <c:pt idx="21">
                  <c:v>77.41</c:v>
                </c:pt>
                <c:pt idx="22">
                  <c:v>77.510000000000005</c:v>
                </c:pt>
                <c:pt idx="23">
                  <c:v>77.430000000000007</c:v>
                </c:pt>
                <c:pt idx="24">
                  <c:v>77.3</c:v>
                </c:pt>
                <c:pt idx="25">
                  <c:v>78.239999999999995</c:v>
                </c:pt>
                <c:pt idx="26">
                  <c:v>78.349999999999994</c:v>
                </c:pt>
                <c:pt idx="27">
                  <c:v>78.23</c:v>
                </c:pt>
                <c:pt idx="28">
                  <c:v>78.5</c:v>
                </c:pt>
                <c:pt idx="29">
                  <c:v>78.930000000000007</c:v>
                </c:pt>
                <c:pt idx="30">
                  <c:v>78.52</c:v>
                </c:pt>
                <c:pt idx="31">
                  <c:v>79</c:v>
                </c:pt>
                <c:pt idx="32">
                  <c:v>79.55</c:v>
                </c:pt>
                <c:pt idx="33">
                  <c:v>79.930000000000007</c:v>
                </c:pt>
                <c:pt idx="34">
                  <c:v>79.31</c:v>
                </c:pt>
                <c:pt idx="35">
                  <c:v>79.430000000000007</c:v>
                </c:pt>
                <c:pt idx="36">
                  <c:v>79.67</c:v>
                </c:pt>
                <c:pt idx="37">
                  <c:v>79.55</c:v>
                </c:pt>
                <c:pt idx="38">
                  <c:v>79.64</c:v>
                </c:pt>
                <c:pt idx="39">
                  <c:v>80.27</c:v>
                </c:pt>
                <c:pt idx="40">
                  <c:v>80.64</c:v>
                </c:pt>
                <c:pt idx="41">
                  <c:v>81.11</c:v>
                </c:pt>
                <c:pt idx="42">
                  <c:v>80.66</c:v>
                </c:pt>
                <c:pt idx="43">
                  <c:v>81.05</c:v>
                </c:pt>
                <c:pt idx="44">
                  <c:v>81.23</c:v>
                </c:pt>
                <c:pt idx="45">
                  <c:v>81.180000000000007</c:v>
                </c:pt>
                <c:pt idx="46">
                  <c:v>79.03</c:v>
                </c:pt>
                <c:pt idx="47">
                  <c:v>79</c:v>
                </c:pt>
                <c:pt idx="48">
                  <c:v>79.11</c:v>
                </c:pt>
                <c:pt idx="49">
                  <c:v>79.31</c:v>
                </c:pt>
                <c:pt idx="50">
                  <c:v>79.540000000000006</c:v>
                </c:pt>
                <c:pt idx="51">
                  <c:v>79.91</c:v>
                </c:pt>
                <c:pt idx="52">
                  <c:v>80.02</c:v>
                </c:pt>
                <c:pt idx="53">
                  <c:v>79.86</c:v>
                </c:pt>
                <c:pt idx="54">
                  <c:v>80.41</c:v>
                </c:pt>
                <c:pt idx="55">
                  <c:v>80.069999999999993</c:v>
                </c:pt>
                <c:pt idx="56">
                  <c:v>80.12</c:v>
                </c:pt>
                <c:pt idx="57">
                  <c:v>79.680000000000007</c:v>
                </c:pt>
                <c:pt idx="58">
                  <c:v>78.84</c:v>
                </c:pt>
                <c:pt idx="59">
                  <c:v>77.78</c:v>
                </c:pt>
                <c:pt idx="60">
                  <c:v>77.52</c:v>
                </c:pt>
                <c:pt idx="61">
                  <c:v>77.349999999999994</c:v>
                </c:pt>
                <c:pt idx="62">
                  <c:v>77.34</c:v>
                </c:pt>
                <c:pt idx="63">
                  <c:v>76.900000000000006</c:v>
                </c:pt>
                <c:pt idx="64">
                  <c:v>76.540000000000006</c:v>
                </c:pt>
                <c:pt idx="65">
                  <c:v>76.510000000000005</c:v>
                </c:pt>
                <c:pt idx="66">
                  <c:v>76.400000000000006</c:v>
                </c:pt>
                <c:pt idx="67">
                  <c:v>76.27</c:v>
                </c:pt>
                <c:pt idx="68">
                  <c:v>77.11</c:v>
                </c:pt>
                <c:pt idx="69">
                  <c:v>76.98</c:v>
                </c:pt>
                <c:pt idx="70">
                  <c:v>76.59</c:v>
                </c:pt>
                <c:pt idx="71">
                  <c:v>76.87</c:v>
                </c:pt>
                <c:pt idx="72">
                  <c:v>76.62</c:v>
                </c:pt>
                <c:pt idx="73">
                  <c:v>77.209999999999994</c:v>
                </c:pt>
                <c:pt idx="74">
                  <c:v>76.260000000000005</c:v>
                </c:pt>
                <c:pt idx="75">
                  <c:v>76.540000000000006</c:v>
                </c:pt>
                <c:pt idx="76">
                  <c:v>75.97</c:v>
                </c:pt>
                <c:pt idx="77">
                  <c:v>75.77</c:v>
                </c:pt>
                <c:pt idx="78">
                  <c:v>76.239999999999995</c:v>
                </c:pt>
                <c:pt idx="79">
                  <c:v>76.55</c:v>
                </c:pt>
                <c:pt idx="80">
                  <c:v>75.86</c:v>
                </c:pt>
                <c:pt idx="81">
                  <c:v>76.260000000000005</c:v>
                </c:pt>
                <c:pt idx="82">
                  <c:v>76.64</c:v>
                </c:pt>
                <c:pt idx="83">
                  <c:v>76.14</c:v>
                </c:pt>
                <c:pt idx="84">
                  <c:v>76.959999999999994</c:v>
                </c:pt>
                <c:pt idx="85">
                  <c:v>76.31</c:v>
                </c:pt>
                <c:pt idx="86">
                  <c:v>76.66</c:v>
                </c:pt>
                <c:pt idx="87">
                  <c:v>76.62</c:v>
                </c:pt>
                <c:pt idx="88">
                  <c:v>76.13</c:v>
                </c:pt>
                <c:pt idx="89">
                  <c:v>76.64</c:v>
                </c:pt>
                <c:pt idx="90">
                  <c:v>76.58</c:v>
                </c:pt>
                <c:pt idx="91">
                  <c:v>76.75</c:v>
                </c:pt>
                <c:pt idx="92">
                  <c:v>76.69</c:v>
                </c:pt>
                <c:pt idx="93">
                  <c:v>76.97</c:v>
                </c:pt>
                <c:pt idx="94">
                  <c:v>76.77</c:v>
                </c:pt>
                <c:pt idx="95">
                  <c:v>77.08</c:v>
                </c:pt>
                <c:pt idx="96">
                  <c:v>76.69</c:v>
                </c:pt>
                <c:pt idx="97">
                  <c:v>77.209999999999994</c:v>
                </c:pt>
                <c:pt idx="98">
                  <c:v>77.209999999999994</c:v>
                </c:pt>
                <c:pt idx="99">
                  <c:v>76.959999999999994</c:v>
                </c:pt>
                <c:pt idx="100">
                  <c:v>76.709999999999994</c:v>
                </c:pt>
                <c:pt idx="101">
                  <c:v>77.319999999999993</c:v>
                </c:pt>
                <c:pt idx="102">
                  <c:v>77.5</c:v>
                </c:pt>
                <c:pt idx="103">
                  <c:v>77.91</c:v>
                </c:pt>
                <c:pt idx="104">
                  <c:v>78.02</c:v>
                </c:pt>
                <c:pt idx="105">
                  <c:v>78.430000000000007</c:v>
                </c:pt>
                <c:pt idx="106">
                  <c:v>78.94</c:v>
                </c:pt>
                <c:pt idx="107">
                  <c:v>78.16</c:v>
                </c:pt>
                <c:pt idx="108">
                  <c:v>78.56</c:v>
                </c:pt>
                <c:pt idx="109">
                  <c:v>78.88</c:v>
                </c:pt>
                <c:pt idx="110">
                  <c:v>77.48</c:v>
                </c:pt>
                <c:pt idx="111">
                  <c:v>77.459999999999994</c:v>
                </c:pt>
                <c:pt idx="112">
                  <c:v>77.45</c:v>
                </c:pt>
                <c:pt idx="113">
                  <c:v>78.36</c:v>
                </c:pt>
                <c:pt idx="114">
                  <c:v>79.02</c:v>
                </c:pt>
                <c:pt idx="115">
                  <c:v>79.17</c:v>
                </c:pt>
                <c:pt idx="116">
                  <c:v>79.67</c:v>
                </c:pt>
                <c:pt idx="117">
                  <c:v>79.88</c:v>
                </c:pt>
                <c:pt idx="118">
                  <c:v>79.92</c:v>
                </c:pt>
                <c:pt idx="119">
                  <c:v>79.67</c:v>
                </c:pt>
                <c:pt idx="120">
                  <c:v>79.31</c:v>
                </c:pt>
                <c:pt idx="121">
                  <c:v>78.540000000000006</c:v>
                </c:pt>
                <c:pt idx="122">
                  <c:v>76.67</c:v>
                </c:pt>
                <c:pt idx="123">
                  <c:v>76.91</c:v>
                </c:pt>
                <c:pt idx="124">
                  <c:v>76.819999999999993</c:v>
                </c:pt>
                <c:pt idx="125">
                  <c:v>76.599999999999994</c:v>
                </c:pt>
                <c:pt idx="126">
                  <c:v>76.400000000000006</c:v>
                </c:pt>
                <c:pt idx="127">
                  <c:v>76.36</c:v>
                </c:pt>
                <c:pt idx="128">
                  <c:v>76.959999999999994</c:v>
                </c:pt>
                <c:pt idx="129">
                  <c:v>76.94</c:v>
                </c:pt>
                <c:pt idx="130">
                  <c:v>77.23</c:v>
                </c:pt>
                <c:pt idx="131">
                  <c:v>77.94</c:v>
                </c:pt>
                <c:pt idx="132">
                  <c:v>77.819999999999993</c:v>
                </c:pt>
                <c:pt idx="133">
                  <c:v>78.39</c:v>
                </c:pt>
                <c:pt idx="134">
                  <c:v>78.319999999999993</c:v>
                </c:pt>
                <c:pt idx="135">
                  <c:v>78.150000000000006</c:v>
                </c:pt>
                <c:pt idx="136">
                  <c:v>77.680000000000007</c:v>
                </c:pt>
                <c:pt idx="137">
                  <c:v>78.06</c:v>
                </c:pt>
                <c:pt idx="138">
                  <c:v>77.790000000000006</c:v>
                </c:pt>
                <c:pt idx="139">
                  <c:v>77.989999999999995</c:v>
                </c:pt>
                <c:pt idx="140">
                  <c:v>78.14</c:v>
                </c:pt>
                <c:pt idx="141">
                  <c:v>78.25</c:v>
                </c:pt>
                <c:pt idx="142">
                  <c:v>77.510000000000005</c:v>
                </c:pt>
                <c:pt idx="143">
                  <c:v>76.77</c:v>
                </c:pt>
                <c:pt idx="144">
                  <c:v>77.84</c:v>
                </c:pt>
                <c:pt idx="145">
                  <c:v>77.819999999999993</c:v>
                </c:pt>
                <c:pt idx="146">
                  <c:v>78.53</c:v>
                </c:pt>
                <c:pt idx="147">
                  <c:v>78.81</c:v>
                </c:pt>
                <c:pt idx="148">
                  <c:v>78.89</c:v>
                </c:pt>
                <c:pt idx="149">
                  <c:v>79.55</c:v>
                </c:pt>
                <c:pt idx="150">
                  <c:v>79.319999999999993</c:v>
                </c:pt>
                <c:pt idx="151">
                  <c:v>79.78</c:v>
                </c:pt>
                <c:pt idx="152">
                  <c:v>79.89</c:v>
                </c:pt>
                <c:pt idx="153">
                  <c:v>79.88</c:v>
                </c:pt>
                <c:pt idx="154">
                  <c:v>79.94</c:v>
                </c:pt>
                <c:pt idx="155">
                  <c:v>79.84</c:v>
                </c:pt>
                <c:pt idx="156">
                  <c:v>80</c:v>
                </c:pt>
                <c:pt idx="157">
                  <c:v>80.239999999999995</c:v>
                </c:pt>
                <c:pt idx="158">
                  <c:v>79.989999999999995</c:v>
                </c:pt>
                <c:pt idx="159">
                  <c:v>79.98</c:v>
                </c:pt>
                <c:pt idx="160">
                  <c:v>80.25</c:v>
                </c:pt>
                <c:pt idx="161">
                  <c:v>79.290000000000006</c:v>
                </c:pt>
                <c:pt idx="162">
                  <c:v>80.3</c:v>
                </c:pt>
                <c:pt idx="163">
                  <c:v>79.3</c:v>
                </c:pt>
                <c:pt idx="164">
                  <c:v>79.45</c:v>
                </c:pt>
                <c:pt idx="165">
                  <c:v>79.930000000000007</c:v>
                </c:pt>
                <c:pt idx="166">
                  <c:v>80</c:v>
                </c:pt>
                <c:pt idx="167">
                  <c:v>79.87</c:v>
                </c:pt>
                <c:pt idx="168">
                  <c:v>79.709999999999994</c:v>
                </c:pt>
                <c:pt idx="169">
                  <c:v>79.44</c:v>
                </c:pt>
                <c:pt idx="170">
                  <c:v>79.92</c:v>
                </c:pt>
                <c:pt idx="171">
                  <c:v>79.84</c:v>
                </c:pt>
                <c:pt idx="172">
                  <c:v>80.17</c:v>
                </c:pt>
                <c:pt idx="173">
                  <c:v>80.41</c:v>
                </c:pt>
                <c:pt idx="174">
                  <c:v>80.84</c:v>
                </c:pt>
                <c:pt idx="175">
                  <c:v>81.47</c:v>
                </c:pt>
                <c:pt idx="176">
                  <c:v>81.37</c:v>
                </c:pt>
                <c:pt idx="177">
                  <c:v>80.900000000000006</c:v>
                </c:pt>
                <c:pt idx="178">
                  <c:v>81.36</c:v>
                </c:pt>
                <c:pt idx="179">
                  <c:v>81.94</c:v>
                </c:pt>
                <c:pt idx="180">
                  <c:v>81.99</c:v>
                </c:pt>
                <c:pt idx="181">
                  <c:v>82.49</c:v>
                </c:pt>
                <c:pt idx="182">
                  <c:v>82.36</c:v>
                </c:pt>
                <c:pt idx="183">
                  <c:v>82.77</c:v>
                </c:pt>
                <c:pt idx="184">
                  <c:v>82.71</c:v>
                </c:pt>
                <c:pt idx="185">
                  <c:v>82.74</c:v>
                </c:pt>
                <c:pt idx="186">
                  <c:v>83.42</c:v>
                </c:pt>
                <c:pt idx="187">
                  <c:v>83.4</c:v>
                </c:pt>
                <c:pt idx="188">
                  <c:v>83.38</c:v>
                </c:pt>
                <c:pt idx="189">
                  <c:v>83.94</c:v>
                </c:pt>
                <c:pt idx="190">
                  <c:v>84.53</c:v>
                </c:pt>
                <c:pt idx="191">
                  <c:v>84.12</c:v>
                </c:pt>
                <c:pt idx="192">
                  <c:v>83.91</c:v>
                </c:pt>
                <c:pt idx="193">
                  <c:v>83.51</c:v>
                </c:pt>
                <c:pt idx="194">
                  <c:v>83.71</c:v>
                </c:pt>
                <c:pt idx="195">
                  <c:v>83.57</c:v>
                </c:pt>
                <c:pt idx="196">
                  <c:v>83.45</c:v>
                </c:pt>
                <c:pt idx="197">
                  <c:v>82.88</c:v>
                </c:pt>
                <c:pt idx="198">
                  <c:v>82.62</c:v>
                </c:pt>
                <c:pt idx="199">
                  <c:v>82.34</c:v>
                </c:pt>
                <c:pt idx="200">
                  <c:v>82.05</c:v>
                </c:pt>
                <c:pt idx="201">
                  <c:v>81.92</c:v>
                </c:pt>
                <c:pt idx="202">
                  <c:v>81.88</c:v>
                </c:pt>
                <c:pt idx="203">
                  <c:v>80.73</c:v>
                </c:pt>
                <c:pt idx="204">
                  <c:v>79.47</c:v>
                </c:pt>
                <c:pt idx="205">
                  <c:v>77.86</c:v>
                </c:pt>
                <c:pt idx="206">
                  <c:v>77.72</c:v>
                </c:pt>
                <c:pt idx="207">
                  <c:v>78.38</c:v>
                </c:pt>
                <c:pt idx="208">
                  <c:v>77.47</c:v>
                </c:pt>
                <c:pt idx="209">
                  <c:v>78.06</c:v>
                </c:pt>
                <c:pt idx="210">
                  <c:v>78.099999999999994</c:v>
                </c:pt>
                <c:pt idx="211">
                  <c:v>77.88</c:v>
                </c:pt>
                <c:pt idx="212">
                  <c:v>77.62</c:v>
                </c:pt>
                <c:pt idx="213">
                  <c:v>78</c:v>
                </c:pt>
                <c:pt idx="214">
                  <c:v>77.290000000000006</c:v>
                </c:pt>
                <c:pt idx="215">
                  <c:v>77.25</c:v>
                </c:pt>
                <c:pt idx="216">
                  <c:v>77.19</c:v>
                </c:pt>
                <c:pt idx="217">
                  <c:v>77.83</c:v>
                </c:pt>
                <c:pt idx="218">
                  <c:v>77.75</c:v>
                </c:pt>
                <c:pt idx="219">
                  <c:v>77.12</c:v>
                </c:pt>
                <c:pt idx="220">
                  <c:v>76.319999999999993</c:v>
                </c:pt>
                <c:pt idx="221">
                  <c:v>77.19</c:v>
                </c:pt>
                <c:pt idx="222">
                  <c:v>77.13</c:v>
                </c:pt>
                <c:pt idx="223">
                  <c:v>77.08</c:v>
                </c:pt>
                <c:pt idx="224">
                  <c:v>77.680000000000007</c:v>
                </c:pt>
                <c:pt idx="225">
                  <c:v>76.489999999999995</c:v>
                </c:pt>
                <c:pt idx="226">
                  <c:v>75.260000000000005</c:v>
                </c:pt>
                <c:pt idx="227">
                  <c:v>74.63</c:v>
                </c:pt>
                <c:pt idx="228">
                  <c:v>74.849999999999994</c:v>
                </c:pt>
                <c:pt idx="229">
                  <c:v>73.510000000000005</c:v>
                </c:pt>
                <c:pt idx="230">
                  <c:v>73.400000000000006</c:v>
                </c:pt>
                <c:pt idx="231">
                  <c:v>72.47</c:v>
                </c:pt>
                <c:pt idx="232">
                  <c:v>72.06</c:v>
                </c:pt>
                <c:pt idx="233">
                  <c:v>70.209999999999994</c:v>
                </c:pt>
                <c:pt idx="234">
                  <c:v>70.099999999999994</c:v>
                </c:pt>
                <c:pt idx="235">
                  <c:v>69.67</c:v>
                </c:pt>
                <c:pt idx="236">
                  <c:v>68.55</c:v>
                </c:pt>
                <c:pt idx="237">
                  <c:v>68.12</c:v>
                </c:pt>
                <c:pt idx="238">
                  <c:v>68.3</c:v>
                </c:pt>
                <c:pt idx="239">
                  <c:v>67.75</c:v>
                </c:pt>
                <c:pt idx="240">
                  <c:v>67.64</c:v>
                </c:pt>
                <c:pt idx="241">
                  <c:v>67.650000000000006</c:v>
                </c:pt>
                <c:pt idx="242">
                  <c:v>67.739999999999995</c:v>
                </c:pt>
                <c:pt idx="243">
                  <c:v>67.69</c:v>
                </c:pt>
                <c:pt idx="244">
                  <c:v>67.91</c:v>
                </c:pt>
                <c:pt idx="245">
                  <c:v>68.08</c:v>
                </c:pt>
                <c:pt idx="246">
                  <c:v>66.05</c:v>
                </c:pt>
                <c:pt idx="247">
                  <c:v>65.349999999999994</c:v>
                </c:pt>
                <c:pt idx="248">
                  <c:v>65.88</c:v>
                </c:pt>
                <c:pt idx="249">
                  <c:v>65.010000000000005</c:v>
                </c:pt>
                <c:pt idx="250">
                  <c:v>64</c:v>
                </c:pt>
                <c:pt idx="251">
                  <c:v>62.87</c:v>
                </c:pt>
                <c:pt idx="252">
                  <c:v>63.27</c:v>
                </c:pt>
                <c:pt idx="253">
                  <c:v>64.239999999999995</c:v>
                </c:pt>
                <c:pt idx="254">
                  <c:v>63.74</c:v>
                </c:pt>
                <c:pt idx="255">
                  <c:v>64.349999999999994</c:v>
                </c:pt>
                <c:pt idx="256">
                  <c:v>64.02</c:v>
                </c:pt>
                <c:pt idx="257">
                  <c:v>64.209999999999994</c:v>
                </c:pt>
                <c:pt idx="258">
                  <c:v>64.400000000000006</c:v>
                </c:pt>
                <c:pt idx="259">
                  <c:v>63.37</c:v>
                </c:pt>
                <c:pt idx="260">
                  <c:v>64.72</c:v>
                </c:pt>
                <c:pt idx="261">
                  <c:v>64.67</c:v>
                </c:pt>
                <c:pt idx="262">
                  <c:v>64.349999999999994</c:v>
                </c:pt>
                <c:pt idx="263">
                  <c:v>63.84</c:v>
                </c:pt>
                <c:pt idx="264">
                  <c:v>64.16</c:v>
                </c:pt>
                <c:pt idx="265">
                  <c:v>65.81</c:v>
                </c:pt>
                <c:pt idx="266">
                  <c:v>65.92</c:v>
                </c:pt>
                <c:pt idx="267">
                  <c:v>66.180000000000007</c:v>
                </c:pt>
                <c:pt idx="268">
                  <c:v>66.150000000000006</c:v>
                </c:pt>
                <c:pt idx="269">
                  <c:v>66.89</c:v>
                </c:pt>
                <c:pt idx="270">
                  <c:v>67.459999999999994</c:v>
                </c:pt>
                <c:pt idx="271">
                  <c:v>66.58</c:v>
                </c:pt>
                <c:pt idx="272">
                  <c:v>66.569999999999993</c:v>
                </c:pt>
                <c:pt idx="273">
                  <c:v>65.31</c:v>
                </c:pt>
                <c:pt idx="274">
                  <c:v>65.959999999999994</c:v>
                </c:pt>
                <c:pt idx="275">
                  <c:v>65.45</c:v>
                </c:pt>
                <c:pt idx="276">
                  <c:v>64.31</c:v>
                </c:pt>
                <c:pt idx="277">
                  <c:v>65.05</c:v>
                </c:pt>
                <c:pt idx="278">
                  <c:v>65.790000000000006</c:v>
                </c:pt>
                <c:pt idx="279">
                  <c:v>67.14</c:v>
                </c:pt>
                <c:pt idx="280">
                  <c:v>68.09</c:v>
                </c:pt>
                <c:pt idx="281">
                  <c:v>68</c:v>
                </c:pt>
                <c:pt idx="282">
                  <c:v>65.84</c:v>
                </c:pt>
                <c:pt idx="283">
                  <c:v>65.55</c:v>
                </c:pt>
                <c:pt idx="284">
                  <c:v>65.680000000000007</c:v>
                </c:pt>
                <c:pt idx="285">
                  <c:v>65.05</c:v>
                </c:pt>
                <c:pt idx="286">
                  <c:v>64.39</c:v>
                </c:pt>
                <c:pt idx="287">
                  <c:v>62.59</c:v>
                </c:pt>
                <c:pt idx="288">
                  <c:v>62.83</c:v>
                </c:pt>
                <c:pt idx="289">
                  <c:v>61.57</c:v>
                </c:pt>
                <c:pt idx="290">
                  <c:v>61.4</c:v>
                </c:pt>
                <c:pt idx="291">
                  <c:v>61.89</c:v>
                </c:pt>
                <c:pt idx="292">
                  <c:v>61.47</c:v>
                </c:pt>
                <c:pt idx="293">
                  <c:v>61.37</c:v>
                </c:pt>
                <c:pt idx="294">
                  <c:v>62.16</c:v>
                </c:pt>
                <c:pt idx="295">
                  <c:v>61.85</c:v>
                </c:pt>
                <c:pt idx="296">
                  <c:v>62.47</c:v>
                </c:pt>
                <c:pt idx="297">
                  <c:v>64.38</c:v>
                </c:pt>
                <c:pt idx="298">
                  <c:v>65.209999999999994</c:v>
                </c:pt>
                <c:pt idx="299">
                  <c:v>64.89</c:v>
                </c:pt>
                <c:pt idx="300">
                  <c:v>63.94</c:v>
                </c:pt>
                <c:pt idx="301">
                  <c:v>64.099999999999994</c:v>
                </c:pt>
                <c:pt idx="302">
                  <c:v>65.02</c:v>
                </c:pt>
                <c:pt idx="303">
                  <c:v>64.16</c:v>
                </c:pt>
                <c:pt idx="304">
                  <c:v>63.71</c:v>
                </c:pt>
                <c:pt idx="305">
                  <c:v>63.56</c:v>
                </c:pt>
                <c:pt idx="306">
                  <c:v>63</c:v>
                </c:pt>
                <c:pt idx="307">
                  <c:v>62.29</c:v>
                </c:pt>
                <c:pt idx="308">
                  <c:v>62.79</c:v>
                </c:pt>
                <c:pt idx="309">
                  <c:v>62.68</c:v>
                </c:pt>
                <c:pt idx="310">
                  <c:v>63.04</c:v>
                </c:pt>
                <c:pt idx="311">
                  <c:v>63.81</c:v>
                </c:pt>
                <c:pt idx="312">
                  <c:v>63.67</c:v>
                </c:pt>
                <c:pt idx="313">
                  <c:v>64.47</c:v>
                </c:pt>
                <c:pt idx="314">
                  <c:v>65.349999999999994</c:v>
                </c:pt>
                <c:pt idx="315">
                  <c:v>64.5</c:v>
                </c:pt>
                <c:pt idx="316">
                  <c:v>64.45</c:v>
                </c:pt>
                <c:pt idx="317">
                  <c:v>64.25</c:v>
                </c:pt>
                <c:pt idx="318">
                  <c:v>62.8</c:v>
                </c:pt>
                <c:pt idx="319">
                  <c:v>62.71</c:v>
                </c:pt>
                <c:pt idx="320">
                  <c:v>63.19</c:v>
                </c:pt>
                <c:pt idx="321">
                  <c:v>63.96</c:v>
                </c:pt>
                <c:pt idx="322">
                  <c:v>62.43</c:v>
                </c:pt>
                <c:pt idx="323">
                  <c:v>63.3</c:v>
                </c:pt>
                <c:pt idx="324">
                  <c:v>61.94</c:v>
                </c:pt>
                <c:pt idx="325">
                  <c:v>59.73</c:v>
                </c:pt>
                <c:pt idx="326">
                  <c:v>59.8</c:v>
                </c:pt>
                <c:pt idx="327">
                  <c:v>58.81</c:v>
                </c:pt>
                <c:pt idx="328">
                  <c:v>59.97</c:v>
                </c:pt>
                <c:pt idx="329">
                  <c:v>59.11</c:v>
                </c:pt>
                <c:pt idx="330">
                  <c:v>58.54</c:v>
                </c:pt>
                <c:pt idx="331">
                  <c:v>59.76</c:v>
                </c:pt>
                <c:pt idx="332">
                  <c:v>59.16</c:v>
                </c:pt>
                <c:pt idx="333">
                  <c:v>59.66</c:v>
                </c:pt>
                <c:pt idx="334">
                  <c:v>61.41</c:v>
                </c:pt>
                <c:pt idx="335">
                  <c:v>60.96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183592"/>
        <c:axId val="391183984"/>
      </c:lineChart>
      <c:dateAx>
        <c:axId val="39118359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9118398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91183984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183592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498</c:v>
                </c:pt>
                <c:pt idx="1">
                  <c:v>494.5</c:v>
                </c:pt>
                <c:pt idx="2">
                  <c:v>494.25</c:v>
                </c:pt>
                <c:pt idx="3">
                  <c:v>494.5</c:v>
                </c:pt>
                <c:pt idx="4">
                  <c:v>493.5</c:v>
                </c:pt>
                <c:pt idx="5">
                  <c:v>495.75</c:v>
                </c:pt>
                <c:pt idx="6">
                  <c:v>489.75</c:v>
                </c:pt>
                <c:pt idx="7">
                  <c:v>498.75</c:v>
                </c:pt>
                <c:pt idx="8">
                  <c:v>485.25</c:v>
                </c:pt>
                <c:pt idx="9">
                  <c:v>494.25</c:v>
                </c:pt>
                <c:pt idx="10">
                  <c:v>508.75</c:v>
                </c:pt>
                <c:pt idx="11">
                  <c:v>499.75</c:v>
                </c:pt>
                <c:pt idx="12">
                  <c:v>517</c:v>
                </c:pt>
                <c:pt idx="13">
                  <c:v>508.75</c:v>
                </c:pt>
                <c:pt idx="14">
                  <c:v>514.75</c:v>
                </c:pt>
                <c:pt idx="15">
                  <c:v>499.75</c:v>
                </c:pt>
                <c:pt idx="16">
                  <c:v>504.75</c:v>
                </c:pt>
                <c:pt idx="17">
                  <c:v>526.5</c:v>
                </c:pt>
                <c:pt idx="18">
                  <c:v>515.75</c:v>
                </c:pt>
                <c:pt idx="19">
                  <c:v>511.75</c:v>
                </c:pt>
                <c:pt idx="20">
                  <c:v>515.25</c:v>
                </c:pt>
                <c:pt idx="21">
                  <c:v>516.5</c:v>
                </c:pt>
                <c:pt idx="22">
                  <c:v>511.5</c:v>
                </c:pt>
                <c:pt idx="23">
                  <c:v>508.25</c:v>
                </c:pt>
                <c:pt idx="24">
                  <c:v>497.75</c:v>
                </c:pt>
                <c:pt idx="25">
                  <c:v>503.75</c:v>
                </c:pt>
                <c:pt idx="26">
                  <c:v>500.5</c:v>
                </c:pt>
                <c:pt idx="27">
                  <c:v>506</c:v>
                </c:pt>
                <c:pt idx="28">
                  <c:v>508.25</c:v>
                </c:pt>
                <c:pt idx="29">
                  <c:v>505.25</c:v>
                </c:pt>
                <c:pt idx="30">
                  <c:v>498.5</c:v>
                </c:pt>
                <c:pt idx="31">
                  <c:v>495.75</c:v>
                </c:pt>
                <c:pt idx="32">
                  <c:v>492.75</c:v>
                </c:pt>
                <c:pt idx="33">
                  <c:v>495.25</c:v>
                </c:pt>
                <c:pt idx="34">
                  <c:v>497.5</c:v>
                </c:pt>
                <c:pt idx="35">
                  <c:v>490.75</c:v>
                </c:pt>
                <c:pt idx="36">
                  <c:v>492</c:v>
                </c:pt>
                <c:pt idx="37">
                  <c:v>486.5</c:v>
                </c:pt>
                <c:pt idx="38">
                  <c:v>491.25</c:v>
                </c:pt>
                <c:pt idx="39">
                  <c:v>494.5</c:v>
                </c:pt>
                <c:pt idx="40">
                  <c:v>492.25</c:v>
                </c:pt>
                <c:pt idx="41">
                  <c:v>481</c:v>
                </c:pt>
                <c:pt idx="42">
                  <c:v>480</c:v>
                </c:pt>
                <c:pt idx="43">
                  <c:v>480.25</c:v>
                </c:pt>
                <c:pt idx="44">
                  <c:v>480.75</c:v>
                </c:pt>
                <c:pt idx="45">
                  <c:v>485</c:v>
                </c:pt>
                <c:pt idx="46">
                  <c:v>489.75</c:v>
                </c:pt>
                <c:pt idx="47">
                  <c:v>483</c:v>
                </c:pt>
                <c:pt idx="48">
                  <c:v>485.25</c:v>
                </c:pt>
                <c:pt idx="49">
                  <c:v>480.25</c:v>
                </c:pt>
                <c:pt idx="50">
                  <c:v>475.5</c:v>
                </c:pt>
                <c:pt idx="51">
                  <c:v>478.75</c:v>
                </c:pt>
                <c:pt idx="52">
                  <c:v>484</c:v>
                </c:pt>
                <c:pt idx="53">
                  <c:v>483</c:v>
                </c:pt>
                <c:pt idx="54">
                  <c:v>483.25</c:v>
                </c:pt>
                <c:pt idx="55">
                  <c:v>483</c:v>
                </c:pt>
                <c:pt idx="56">
                  <c:v>485.75</c:v>
                </c:pt>
                <c:pt idx="57">
                  <c:v>481.25</c:v>
                </c:pt>
                <c:pt idx="58">
                  <c:v>485.25</c:v>
                </c:pt>
                <c:pt idx="59">
                  <c:v>483.5</c:v>
                </c:pt>
                <c:pt idx="60">
                  <c:v>482.75</c:v>
                </c:pt>
                <c:pt idx="61">
                  <c:v>475</c:v>
                </c:pt>
                <c:pt idx="62">
                  <c:v>475</c:v>
                </c:pt>
                <c:pt idx="63">
                  <c:v>472</c:v>
                </c:pt>
                <c:pt idx="64">
                  <c:v>469.5</c:v>
                </c:pt>
                <c:pt idx="65">
                  <c:v>466.75</c:v>
                </c:pt>
                <c:pt idx="66">
                  <c:v>466.75</c:v>
                </c:pt>
                <c:pt idx="67">
                  <c:v>465.75</c:v>
                </c:pt>
                <c:pt idx="68">
                  <c:v>461.75</c:v>
                </c:pt>
                <c:pt idx="69">
                  <c:v>461.25</c:v>
                </c:pt>
                <c:pt idx="70">
                  <c:v>468.5</c:v>
                </c:pt>
                <c:pt idx="71">
                  <c:v>475.75</c:v>
                </c:pt>
                <c:pt idx="72">
                  <c:v>472.5</c:v>
                </c:pt>
                <c:pt idx="73">
                  <c:v>469.25</c:v>
                </c:pt>
                <c:pt idx="74">
                  <c:v>466.5</c:v>
                </c:pt>
                <c:pt idx="75">
                  <c:v>459.75</c:v>
                </c:pt>
                <c:pt idx="76">
                  <c:v>451.25</c:v>
                </c:pt>
                <c:pt idx="77">
                  <c:v>455.25</c:v>
                </c:pt>
                <c:pt idx="78">
                  <c:v>453.75</c:v>
                </c:pt>
                <c:pt idx="79">
                  <c:v>457.75</c:v>
                </c:pt>
                <c:pt idx="80">
                  <c:v>457.75</c:v>
                </c:pt>
                <c:pt idx="81">
                  <c:v>459</c:v>
                </c:pt>
                <c:pt idx="82">
                  <c:v>454</c:v>
                </c:pt>
                <c:pt idx="83">
                  <c:v>456</c:v>
                </c:pt>
                <c:pt idx="84">
                  <c:v>454.25</c:v>
                </c:pt>
                <c:pt idx="85">
                  <c:v>454.25</c:v>
                </c:pt>
                <c:pt idx="86">
                  <c:v>460</c:v>
                </c:pt>
                <c:pt idx="87">
                  <c:v>464.25</c:v>
                </c:pt>
                <c:pt idx="88">
                  <c:v>462.5</c:v>
                </c:pt>
                <c:pt idx="89">
                  <c:v>463.75</c:v>
                </c:pt>
                <c:pt idx="90">
                  <c:v>467.25</c:v>
                </c:pt>
                <c:pt idx="91">
                  <c:v>465</c:v>
                </c:pt>
                <c:pt idx="92">
                  <c:v>467.25</c:v>
                </c:pt>
                <c:pt idx="93">
                  <c:v>461.5</c:v>
                </c:pt>
                <c:pt idx="94">
                  <c:v>452.5</c:v>
                </c:pt>
                <c:pt idx="95">
                  <c:v>450.25</c:v>
                </c:pt>
                <c:pt idx="96">
                  <c:v>454.25</c:v>
                </c:pt>
                <c:pt idx="97">
                  <c:v>453.75</c:v>
                </c:pt>
                <c:pt idx="98">
                  <c:v>457.75</c:v>
                </c:pt>
                <c:pt idx="99">
                  <c:v>460.75</c:v>
                </c:pt>
                <c:pt idx="100">
                  <c:v>461</c:v>
                </c:pt>
                <c:pt idx="101">
                  <c:v>461.25</c:v>
                </c:pt>
                <c:pt idx="102">
                  <c:v>454.5</c:v>
                </c:pt>
                <c:pt idx="103">
                  <c:v>455.25</c:v>
                </c:pt>
                <c:pt idx="104">
                  <c:v>451</c:v>
                </c:pt>
                <c:pt idx="105">
                  <c:v>450.25</c:v>
                </c:pt>
                <c:pt idx="106">
                  <c:v>448.25</c:v>
                </c:pt>
                <c:pt idx="107">
                  <c:v>452</c:v>
                </c:pt>
                <c:pt idx="108">
                  <c:v>455.25</c:v>
                </c:pt>
                <c:pt idx="109">
                  <c:v>453.25</c:v>
                </c:pt>
                <c:pt idx="110">
                  <c:v>446</c:v>
                </c:pt>
                <c:pt idx="111">
                  <c:v>441.25</c:v>
                </c:pt>
                <c:pt idx="112">
                  <c:v>458.25</c:v>
                </c:pt>
                <c:pt idx="113">
                  <c:v>458.5</c:v>
                </c:pt>
                <c:pt idx="114">
                  <c:v>456</c:v>
                </c:pt>
                <c:pt idx="115">
                  <c:v>451.25</c:v>
                </c:pt>
                <c:pt idx="116">
                  <c:v>452.25</c:v>
                </c:pt>
                <c:pt idx="117">
                  <c:v>449</c:v>
                </c:pt>
                <c:pt idx="118">
                  <c:v>447</c:v>
                </c:pt>
                <c:pt idx="119">
                  <c:v>447.5</c:v>
                </c:pt>
                <c:pt idx="120">
                  <c:v>449.25</c:v>
                </c:pt>
                <c:pt idx="121">
                  <c:v>449.5</c:v>
                </c:pt>
                <c:pt idx="122">
                  <c:v>452.5</c:v>
                </c:pt>
                <c:pt idx="123">
                  <c:v>450.75</c:v>
                </c:pt>
                <c:pt idx="124">
                  <c:v>446.75</c:v>
                </c:pt>
                <c:pt idx="125">
                  <c:v>450.25</c:v>
                </c:pt>
                <c:pt idx="126">
                  <c:v>450</c:v>
                </c:pt>
                <c:pt idx="127">
                  <c:v>453</c:v>
                </c:pt>
                <c:pt idx="128">
                  <c:v>459.25</c:v>
                </c:pt>
                <c:pt idx="129">
                  <c:v>457</c:v>
                </c:pt>
                <c:pt idx="130">
                  <c:v>458.25</c:v>
                </c:pt>
                <c:pt idx="131">
                  <c:v>460</c:v>
                </c:pt>
                <c:pt idx="132">
                  <c:v>458.25</c:v>
                </c:pt>
                <c:pt idx="133">
                  <c:v>455.75</c:v>
                </c:pt>
                <c:pt idx="134">
                  <c:v>457.75</c:v>
                </c:pt>
                <c:pt idx="135">
                  <c:v>456.25</c:v>
                </c:pt>
                <c:pt idx="136">
                  <c:v>459.75</c:v>
                </c:pt>
                <c:pt idx="137">
                  <c:v>463.75</c:v>
                </c:pt>
                <c:pt idx="138">
                  <c:v>468.25</c:v>
                </c:pt>
                <c:pt idx="139">
                  <c:v>468.75</c:v>
                </c:pt>
                <c:pt idx="140">
                  <c:v>464.25</c:v>
                </c:pt>
                <c:pt idx="141">
                  <c:v>465</c:v>
                </c:pt>
                <c:pt idx="142">
                  <c:v>467.75</c:v>
                </c:pt>
                <c:pt idx="143">
                  <c:v>466.5</c:v>
                </c:pt>
                <c:pt idx="144">
                  <c:v>461</c:v>
                </c:pt>
                <c:pt idx="145">
                  <c:v>471.5</c:v>
                </c:pt>
                <c:pt idx="146">
                  <c:v>476.5</c:v>
                </c:pt>
                <c:pt idx="147">
                  <c:v>486.5</c:v>
                </c:pt>
                <c:pt idx="148">
                  <c:v>483.25</c:v>
                </c:pt>
                <c:pt idx="149">
                  <c:v>489.25</c:v>
                </c:pt>
                <c:pt idx="150">
                  <c:v>484.75</c:v>
                </c:pt>
                <c:pt idx="151">
                  <c:v>478</c:v>
                </c:pt>
                <c:pt idx="152">
                  <c:v>481.25</c:v>
                </c:pt>
                <c:pt idx="153">
                  <c:v>486.25</c:v>
                </c:pt>
                <c:pt idx="154">
                  <c:v>484</c:v>
                </c:pt>
                <c:pt idx="155">
                  <c:v>487.25</c:v>
                </c:pt>
                <c:pt idx="156">
                  <c:v>482</c:v>
                </c:pt>
                <c:pt idx="157">
                  <c:v>487.75</c:v>
                </c:pt>
                <c:pt idx="158">
                  <c:v>488.75</c:v>
                </c:pt>
                <c:pt idx="159">
                  <c:v>480.75</c:v>
                </c:pt>
                <c:pt idx="160">
                  <c:v>480</c:v>
                </c:pt>
                <c:pt idx="161">
                  <c:v>487.75</c:v>
                </c:pt>
                <c:pt idx="162">
                  <c:v>486.25</c:v>
                </c:pt>
                <c:pt idx="163">
                  <c:v>484</c:v>
                </c:pt>
                <c:pt idx="164">
                  <c:v>488</c:v>
                </c:pt>
                <c:pt idx="165">
                  <c:v>487.25</c:v>
                </c:pt>
                <c:pt idx="166">
                  <c:v>498.25</c:v>
                </c:pt>
                <c:pt idx="167">
                  <c:v>505.5</c:v>
                </c:pt>
                <c:pt idx="168">
                  <c:v>497</c:v>
                </c:pt>
                <c:pt idx="169">
                  <c:v>501.5</c:v>
                </c:pt>
                <c:pt idx="170">
                  <c:v>506.75</c:v>
                </c:pt>
                <c:pt idx="171">
                  <c:v>505.5</c:v>
                </c:pt>
                <c:pt idx="172">
                  <c:v>513</c:v>
                </c:pt>
                <c:pt idx="173">
                  <c:v>505.5</c:v>
                </c:pt>
                <c:pt idx="174">
                  <c:v>505</c:v>
                </c:pt>
                <c:pt idx="175">
                  <c:v>499.25</c:v>
                </c:pt>
                <c:pt idx="176">
                  <c:v>503.5</c:v>
                </c:pt>
                <c:pt idx="177">
                  <c:v>503.25</c:v>
                </c:pt>
                <c:pt idx="178">
                  <c:v>499</c:v>
                </c:pt>
                <c:pt idx="179">
                  <c:v>496.75</c:v>
                </c:pt>
                <c:pt idx="180">
                  <c:v>490</c:v>
                </c:pt>
                <c:pt idx="181">
                  <c:v>495.75</c:v>
                </c:pt>
                <c:pt idx="182">
                  <c:v>504.5</c:v>
                </c:pt>
                <c:pt idx="183">
                  <c:v>502.75</c:v>
                </c:pt>
                <c:pt idx="184">
                  <c:v>506.25</c:v>
                </c:pt>
                <c:pt idx="185">
                  <c:v>507</c:v>
                </c:pt>
                <c:pt idx="186">
                  <c:v>512.25</c:v>
                </c:pt>
                <c:pt idx="187">
                  <c:v>509.25</c:v>
                </c:pt>
                <c:pt idx="188">
                  <c:v>499.5</c:v>
                </c:pt>
                <c:pt idx="189">
                  <c:v>494</c:v>
                </c:pt>
                <c:pt idx="190">
                  <c:v>500</c:v>
                </c:pt>
                <c:pt idx="191">
                  <c:v>509.5</c:v>
                </c:pt>
                <c:pt idx="192">
                  <c:v>509.5</c:v>
                </c:pt>
                <c:pt idx="193">
                  <c:v>511.5</c:v>
                </c:pt>
                <c:pt idx="194">
                  <c:v>498.75</c:v>
                </c:pt>
                <c:pt idx="195">
                  <c:v>492</c:v>
                </c:pt>
                <c:pt idx="196">
                  <c:v>495</c:v>
                </c:pt>
                <c:pt idx="197">
                  <c:v>489</c:v>
                </c:pt>
                <c:pt idx="198">
                  <c:v>480.5</c:v>
                </c:pt>
                <c:pt idx="199">
                  <c:v>481</c:v>
                </c:pt>
                <c:pt idx="200">
                  <c:v>475.75</c:v>
                </c:pt>
                <c:pt idx="201">
                  <c:v>472</c:v>
                </c:pt>
                <c:pt idx="202">
                  <c:v>471.75</c:v>
                </c:pt>
                <c:pt idx="203">
                  <c:v>473.5</c:v>
                </c:pt>
                <c:pt idx="204">
                  <c:v>475.25</c:v>
                </c:pt>
                <c:pt idx="205">
                  <c:v>465.75</c:v>
                </c:pt>
                <c:pt idx="206">
                  <c:v>469.5</c:v>
                </c:pt>
                <c:pt idx="207">
                  <c:v>463</c:v>
                </c:pt>
                <c:pt idx="208">
                  <c:v>457.5</c:v>
                </c:pt>
                <c:pt idx="209">
                  <c:v>458.5</c:v>
                </c:pt>
                <c:pt idx="210">
                  <c:v>454.25</c:v>
                </c:pt>
                <c:pt idx="211">
                  <c:v>453.5</c:v>
                </c:pt>
                <c:pt idx="212">
                  <c:v>447.25</c:v>
                </c:pt>
                <c:pt idx="213">
                  <c:v>457.75</c:v>
                </c:pt>
                <c:pt idx="214">
                  <c:v>450</c:v>
                </c:pt>
                <c:pt idx="215">
                  <c:v>445</c:v>
                </c:pt>
                <c:pt idx="216">
                  <c:v>441.75</c:v>
                </c:pt>
                <c:pt idx="217">
                  <c:v>443.75</c:v>
                </c:pt>
                <c:pt idx="218">
                  <c:v>447.5</c:v>
                </c:pt>
                <c:pt idx="219">
                  <c:v>442</c:v>
                </c:pt>
                <c:pt idx="220">
                  <c:v>439.5</c:v>
                </c:pt>
                <c:pt idx="221">
                  <c:v>439.5</c:v>
                </c:pt>
                <c:pt idx="222">
                  <c:v>447.5</c:v>
                </c:pt>
                <c:pt idx="223">
                  <c:v>452</c:v>
                </c:pt>
                <c:pt idx="224">
                  <c:v>442.5</c:v>
                </c:pt>
                <c:pt idx="225">
                  <c:v>440.75</c:v>
                </c:pt>
                <c:pt idx="226">
                  <c:v>440</c:v>
                </c:pt>
                <c:pt idx="227">
                  <c:v>443.25</c:v>
                </c:pt>
                <c:pt idx="228">
                  <c:v>447.25</c:v>
                </c:pt>
                <c:pt idx="229">
                  <c:v>425.25</c:v>
                </c:pt>
                <c:pt idx="230">
                  <c:v>422.75</c:v>
                </c:pt>
                <c:pt idx="231">
                  <c:v>418</c:v>
                </c:pt>
                <c:pt idx="232">
                  <c:v>415.25</c:v>
                </c:pt>
                <c:pt idx="233">
                  <c:v>406.25</c:v>
                </c:pt>
                <c:pt idx="234">
                  <c:v>404.25</c:v>
                </c:pt>
                <c:pt idx="235">
                  <c:v>398</c:v>
                </c:pt>
                <c:pt idx="236">
                  <c:v>392.75</c:v>
                </c:pt>
                <c:pt idx="237">
                  <c:v>384.75</c:v>
                </c:pt>
                <c:pt idx="238">
                  <c:v>388.25</c:v>
                </c:pt>
                <c:pt idx="239">
                  <c:v>381.75</c:v>
                </c:pt>
                <c:pt idx="240">
                  <c:v>386.75</c:v>
                </c:pt>
                <c:pt idx="241">
                  <c:v>387.25</c:v>
                </c:pt>
                <c:pt idx="242">
                  <c:v>378.5</c:v>
                </c:pt>
                <c:pt idx="243">
                  <c:v>372</c:v>
                </c:pt>
                <c:pt idx="244">
                  <c:v>368.25</c:v>
                </c:pt>
                <c:pt idx="245">
                  <c:v>370.75</c:v>
                </c:pt>
                <c:pt idx="246">
                  <c:v>369.5</c:v>
                </c:pt>
                <c:pt idx="247">
                  <c:v>371.75</c:v>
                </c:pt>
                <c:pt idx="248">
                  <c:v>376.75</c:v>
                </c:pt>
                <c:pt idx="249">
                  <c:v>371</c:v>
                </c:pt>
                <c:pt idx="250">
                  <c:v>371.5</c:v>
                </c:pt>
                <c:pt idx="251">
                  <c:v>367</c:v>
                </c:pt>
                <c:pt idx="252">
                  <c:v>362.25</c:v>
                </c:pt>
                <c:pt idx="253">
                  <c:v>369.25</c:v>
                </c:pt>
                <c:pt idx="254">
                  <c:v>367.25</c:v>
                </c:pt>
                <c:pt idx="255">
                  <c:v>374.25</c:v>
                </c:pt>
                <c:pt idx="256">
                  <c:v>371.25</c:v>
                </c:pt>
                <c:pt idx="257">
                  <c:v>363.5</c:v>
                </c:pt>
                <c:pt idx="258">
                  <c:v>368.25</c:v>
                </c:pt>
                <c:pt idx="259">
                  <c:v>369</c:v>
                </c:pt>
                <c:pt idx="260">
                  <c:v>369.75</c:v>
                </c:pt>
                <c:pt idx="261">
                  <c:v>373.5</c:v>
                </c:pt>
                <c:pt idx="262">
                  <c:v>377</c:v>
                </c:pt>
                <c:pt idx="263">
                  <c:v>371.5</c:v>
                </c:pt>
                <c:pt idx="264">
                  <c:v>372.25</c:v>
                </c:pt>
                <c:pt idx="265">
                  <c:v>367.5</c:v>
                </c:pt>
                <c:pt idx="266">
                  <c:v>369</c:v>
                </c:pt>
                <c:pt idx="267">
                  <c:v>371.5</c:v>
                </c:pt>
                <c:pt idx="268">
                  <c:v>367.5</c:v>
                </c:pt>
                <c:pt idx="269">
                  <c:v>365</c:v>
                </c:pt>
                <c:pt idx="270">
                  <c:v>365</c:v>
                </c:pt>
                <c:pt idx="271">
                  <c:v>369.25</c:v>
                </c:pt>
                <c:pt idx="272">
                  <c:v>364.75</c:v>
                </c:pt>
                <c:pt idx="273">
                  <c:v>363.75</c:v>
                </c:pt>
                <c:pt idx="274">
                  <c:v>352</c:v>
                </c:pt>
                <c:pt idx="275">
                  <c:v>346.5</c:v>
                </c:pt>
                <c:pt idx="276">
                  <c:v>356</c:v>
                </c:pt>
                <c:pt idx="277">
                  <c:v>348.25</c:v>
                </c:pt>
                <c:pt idx="278">
                  <c:v>344.25</c:v>
                </c:pt>
                <c:pt idx="279">
                  <c:v>345.75</c:v>
                </c:pt>
                <c:pt idx="280">
                  <c:v>341</c:v>
                </c:pt>
                <c:pt idx="281">
                  <c:v>338.5</c:v>
                </c:pt>
                <c:pt idx="282">
                  <c:v>343</c:v>
                </c:pt>
                <c:pt idx="283">
                  <c:v>343.75</c:v>
                </c:pt>
                <c:pt idx="284">
                  <c:v>341.75</c:v>
                </c:pt>
                <c:pt idx="285">
                  <c:v>338.25</c:v>
                </c:pt>
                <c:pt idx="286">
                  <c:v>331.5</c:v>
                </c:pt>
                <c:pt idx="287">
                  <c:v>330.25</c:v>
                </c:pt>
                <c:pt idx="288">
                  <c:v>325.5</c:v>
                </c:pt>
                <c:pt idx="289">
                  <c:v>329.5</c:v>
                </c:pt>
                <c:pt idx="290">
                  <c:v>326</c:v>
                </c:pt>
                <c:pt idx="291">
                  <c:v>323</c:v>
                </c:pt>
                <c:pt idx="292">
                  <c:v>325.75</c:v>
                </c:pt>
                <c:pt idx="293">
                  <c:v>320.75</c:v>
                </c:pt>
                <c:pt idx="294">
                  <c:v>321.25</c:v>
                </c:pt>
                <c:pt idx="295">
                  <c:v>322.75</c:v>
                </c:pt>
                <c:pt idx="296">
                  <c:v>323.25</c:v>
                </c:pt>
                <c:pt idx="297">
                  <c:v>332.5</c:v>
                </c:pt>
                <c:pt idx="298">
                  <c:v>340.5</c:v>
                </c:pt>
                <c:pt idx="299">
                  <c:v>343.25</c:v>
                </c:pt>
                <c:pt idx="300">
                  <c:v>344.75</c:v>
                </c:pt>
                <c:pt idx="301">
                  <c:v>334</c:v>
                </c:pt>
                <c:pt idx="302">
                  <c:v>346</c:v>
                </c:pt>
                <c:pt idx="303">
                  <c:v>357</c:v>
                </c:pt>
                <c:pt idx="304">
                  <c:v>347.5</c:v>
                </c:pt>
                <c:pt idx="305">
                  <c:v>352.25</c:v>
                </c:pt>
                <c:pt idx="306">
                  <c:v>348</c:v>
                </c:pt>
                <c:pt idx="307">
                  <c:v>348.25</c:v>
                </c:pt>
                <c:pt idx="308">
                  <c:v>356</c:v>
                </c:pt>
                <c:pt idx="309">
                  <c:v>353</c:v>
                </c:pt>
                <c:pt idx="310">
                  <c:v>359.75</c:v>
                </c:pt>
                <c:pt idx="311">
                  <c:v>353</c:v>
                </c:pt>
                <c:pt idx="312">
                  <c:v>363</c:v>
                </c:pt>
                <c:pt idx="313">
                  <c:v>364.5</c:v>
                </c:pt>
                <c:pt idx="314">
                  <c:v>375.25</c:v>
                </c:pt>
                <c:pt idx="315">
                  <c:v>374</c:v>
                </c:pt>
                <c:pt idx="316">
                  <c:v>376.75</c:v>
                </c:pt>
                <c:pt idx="317">
                  <c:v>373.5</c:v>
                </c:pt>
                <c:pt idx="318">
                  <c:v>364.5</c:v>
                </c:pt>
                <c:pt idx="319">
                  <c:v>370.25</c:v>
                </c:pt>
                <c:pt idx="320">
                  <c:v>371.25</c:v>
                </c:pt>
                <c:pt idx="321">
                  <c:v>367.5</c:v>
                </c:pt>
                <c:pt idx="322">
                  <c:v>369.25</c:v>
                </c:pt>
                <c:pt idx="323">
                  <c:v>373.75</c:v>
                </c:pt>
                <c:pt idx="324">
                  <c:v>377.75</c:v>
                </c:pt>
                <c:pt idx="325">
                  <c:v>386.25</c:v>
                </c:pt>
                <c:pt idx="326">
                  <c:v>381.75</c:v>
                </c:pt>
                <c:pt idx="327">
                  <c:v>377.5</c:v>
                </c:pt>
                <c:pt idx="328">
                  <c:v>372</c:v>
                </c:pt>
                <c:pt idx="329">
                  <c:v>363.25</c:v>
                </c:pt>
                <c:pt idx="330">
                  <c:v>373.25</c:v>
                </c:pt>
                <c:pt idx="331">
                  <c:v>372.75</c:v>
                </c:pt>
                <c:pt idx="332">
                  <c:v>367.5</c:v>
                </c:pt>
                <c:pt idx="333">
                  <c:v>374.25</c:v>
                </c:pt>
                <c:pt idx="334">
                  <c:v>378.25</c:v>
                </c:pt>
                <c:pt idx="335">
                  <c:v>375.75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184768"/>
        <c:axId val="392381544"/>
      </c:lineChart>
      <c:dateAx>
        <c:axId val="39118476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92381544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92381544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1184768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Nov-14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1179</c:v>
                </c:pt>
                <c:pt idx="1">
                  <c:v>1167.25</c:v>
                </c:pt>
                <c:pt idx="2">
                  <c:v>1173.75</c:v>
                </c:pt>
                <c:pt idx="3">
                  <c:v>1159</c:v>
                </c:pt>
                <c:pt idx="4">
                  <c:v>1155</c:v>
                </c:pt>
                <c:pt idx="5">
                  <c:v>1165.25</c:v>
                </c:pt>
                <c:pt idx="6">
                  <c:v>1162.25</c:v>
                </c:pt>
                <c:pt idx="7">
                  <c:v>1194.5</c:v>
                </c:pt>
                <c:pt idx="8">
                  <c:v>1187.5</c:v>
                </c:pt>
                <c:pt idx="9">
                  <c:v>1189.75</c:v>
                </c:pt>
                <c:pt idx="10">
                  <c:v>1190.5</c:v>
                </c:pt>
                <c:pt idx="11">
                  <c:v>1176.5</c:v>
                </c:pt>
                <c:pt idx="12">
                  <c:v>1191.75</c:v>
                </c:pt>
                <c:pt idx="13">
                  <c:v>1178.25</c:v>
                </c:pt>
                <c:pt idx="14">
                  <c:v>1184.25</c:v>
                </c:pt>
                <c:pt idx="15">
                  <c:v>1184</c:v>
                </c:pt>
                <c:pt idx="16">
                  <c:v>1204.5</c:v>
                </c:pt>
                <c:pt idx="17">
                  <c:v>1219</c:v>
                </c:pt>
                <c:pt idx="18">
                  <c:v>1213</c:v>
                </c:pt>
                <c:pt idx="19">
                  <c:v>1223.25</c:v>
                </c:pt>
                <c:pt idx="20">
                  <c:v>1213.5</c:v>
                </c:pt>
                <c:pt idx="21">
                  <c:v>1213.25</c:v>
                </c:pt>
                <c:pt idx="22">
                  <c:v>1212.75</c:v>
                </c:pt>
                <c:pt idx="23">
                  <c:v>1197.5</c:v>
                </c:pt>
                <c:pt idx="24">
                  <c:v>1194.5</c:v>
                </c:pt>
                <c:pt idx="25">
                  <c:v>1185.5</c:v>
                </c:pt>
                <c:pt idx="26">
                  <c:v>1182.75</c:v>
                </c:pt>
                <c:pt idx="27">
                  <c:v>1195.75</c:v>
                </c:pt>
                <c:pt idx="28">
                  <c:v>1200.25</c:v>
                </c:pt>
                <c:pt idx="29">
                  <c:v>1196.75</c:v>
                </c:pt>
                <c:pt idx="30">
                  <c:v>1171</c:v>
                </c:pt>
                <c:pt idx="31">
                  <c:v>1176</c:v>
                </c:pt>
                <c:pt idx="32">
                  <c:v>1181.75</c:v>
                </c:pt>
                <c:pt idx="33">
                  <c:v>1189.25</c:v>
                </c:pt>
                <c:pt idx="34">
                  <c:v>1187</c:v>
                </c:pt>
                <c:pt idx="35">
                  <c:v>1171.5</c:v>
                </c:pt>
                <c:pt idx="36">
                  <c:v>1176.5</c:v>
                </c:pt>
                <c:pt idx="37">
                  <c:v>1181</c:v>
                </c:pt>
                <c:pt idx="38">
                  <c:v>1179</c:v>
                </c:pt>
                <c:pt idx="39">
                  <c:v>1178.5</c:v>
                </c:pt>
                <c:pt idx="40">
                  <c:v>1174.25</c:v>
                </c:pt>
                <c:pt idx="41">
                  <c:v>1155</c:v>
                </c:pt>
                <c:pt idx="42">
                  <c:v>1149.5</c:v>
                </c:pt>
                <c:pt idx="43">
                  <c:v>1159</c:v>
                </c:pt>
                <c:pt idx="44">
                  <c:v>1170</c:v>
                </c:pt>
                <c:pt idx="45">
                  <c:v>1174.25</c:v>
                </c:pt>
                <c:pt idx="46">
                  <c:v>1178</c:v>
                </c:pt>
                <c:pt idx="47">
                  <c:v>1178.25</c:v>
                </c:pt>
                <c:pt idx="48">
                  <c:v>1176.5</c:v>
                </c:pt>
                <c:pt idx="49">
                  <c:v>1172.25</c:v>
                </c:pt>
                <c:pt idx="50">
                  <c:v>1158</c:v>
                </c:pt>
                <c:pt idx="51">
                  <c:v>1164.25</c:v>
                </c:pt>
                <c:pt idx="52">
                  <c:v>1164.75</c:v>
                </c:pt>
                <c:pt idx="53">
                  <c:v>1168.5</c:v>
                </c:pt>
                <c:pt idx="54">
                  <c:v>1175</c:v>
                </c:pt>
                <c:pt idx="55">
                  <c:v>1171</c:v>
                </c:pt>
                <c:pt idx="56">
                  <c:v>1177.25</c:v>
                </c:pt>
                <c:pt idx="57">
                  <c:v>1174.5</c:v>
                </c:pt>
                <c:pt idx="58">
                  <c:v>1177</c:v>
                </c:pt>
                <c:pt idx="59">
                  <c:v>1174.75</c:v>
                </c:pt>
                <c:pt idx="60">
                  <c:v>1165</c:v>
                </c:pt>
                <c:pt idx="61">
                  <c:v>1157.25</c:v>
                </c:pt>
                <c:pt idx="62">
                  <c:v>1164</c:v>
                </c:pt>
                <c:pt idx="63">
                  <c:v>1169</c:v>
                </c:pt>
                <c:pt idx="64">
                  <c:v>1158.25</c:v>
                </c:pt>
                <c:pt idx="65">
                  <c:v>1145.75</c:v>
                </c:pt>
                <c:pt idx="66">
                  <c:v>1149.25</c:v>
                </c:pt>
                <c:pt idx="67">
                  <c:v>1145.25</c:v>
                </c:pt>
                <c:pt idx="68">
                  <c:v>1150.25</c:v>
                </c:pt>
                <c:pt idx="69">
                  <c:v>1147.5</c:v>
                </c:pt>
                <c:pt idx="70">
                  <c:v>1161</c:v>
                </c:pt>
                <c:pt idx="71">
                  <c:v>1167</c:v>
                </c:pt>
                <c:pt idx="72">
                  <c:v>1176</c:v>
                </c:pt>
                <c:pt idx="73">
                  <c:v>1177</c:v>
                </c:pt>
                <c:pt idx="74">
                  <c:v>1177</c:v>
                </c:pt>
                <c:pt idx="75">
                  <c:v>1153.5</c:v>
                </c:pt>
                <c:pt idx="76">
                  <c:v>1151.25</c:v>
                </c:pt>
                <c:pt idx="77">
                  <c:v>1149.5</c:v>
                </c:pt>
                <c:pt idx="78">
                  <c:v>1153.25</c:v>
                </c:pt>
                <c:pt idx="79">
                  <c:v>1159.25</c:v>
                </c:pt>
                <c:pt idx="80">
                  <c:v>1167</c:v>
                </c:pt>
                <c:pt idx="81">
                  <c:v>1161.25</c:v>
                </c:pt>
                <c:pt idx="82">
                  <c:v>1156.25</c:v>
                </c:pt>
                <c:pt idx="83">
                  <c:v>1145.75</c:v>
                </c:pt>
                <c:pt idx="84">
                  <c:v>1147</c:v>
                </c:pt>
                <c:pt idx="85">
                  <c:v>1150</c:v>
                </c:pt>
                <c:pt idx="86">
                  <c:v>1157.75</c:v>
                </c:pt>
                <c:pt idx="87">
                  <c:v>1163.5</c:v>
                </c:pt>
                <c:pt idx="88">
                  <c:v>1163</c:v>
                </c:pt>
                <c:pt idx="89">
                  <c:v>1164.25</c:v>
                </c:pt>
                <c:pt idx="90">
                  <c:v>1172.25</c:v>
                </c:pt>
                <c:pt idx="91">
                  <c:v>1167.25</c:v>
                </c:pt>
                <c:pt idx="92">
                  <c:v>1167.25</c:v>
                </c:pt>
                <c:pt idx="93">
                  <c:v>1158.25</c:v>
                </c:pt>
                <c:pt idx="94">
                  <c:v>1157.75</c:v>
                </c:pt>
                <c:pt idx="95">
                  <c:v>1161.5</c:v>
                </c:pt>
                <c:pt idx="96">
                  <c:v>1165</c:v>
                </c:pt>
                <c:pt idx="97">
                  <c:v>1160.25</c:v>
                </c:pt>
                <c:pt idx="98">
                  <c:v>1164.5</c:v>
                </c:pt>
                <c:pt idx="99">
                  <c:v>1169.5</c:v>
                </c:pt>
                <c:pt idx="100">
                  <c:v>1165.25</c:v>
                </c:pt>
                <c:pt idx="101">
                  <c:v>1163.5</c:v>
                </c:pt>
                <c:pt idx="102">
                  <c:v>1151.5</c:v>
                </c:pt>
                <c:pt idx="103">
                  <c:v>1154.5</c:v>
                </c:pt>
                <c:pt idx="104">
                  <c:v>1146.5</c:v>
                </c:pt>
                <c:pt idx="105">
                  <c:v>1135</c:v>
                </c:pt>
                <c:pt idx="106">
                  <c:v>1129</c:v>
                </c:pt>
                <c:pt idx="107">
                  <c:v>1129.75</c:v>
                </c:pt>
                <c:pt idx="108">
                  <c:v>1126</c:v>
                </c:pt>
                <c:pt idx="109">
                  <c:v>1116.75</c:v>
                </c:pt>
                <c:pt idx="110">
                  <c:v>1104</c:v>
                </c:pt>
                <c:pt idx="111">
                  <c:v>1101</c:v>
                </c:pt>
                <c:pt idx="112">
                  <c:v>1099.75</c:v>
                </c:pt>
                <c:pt idx="113">
                  <c:v>1114</c:v>
                </c:pt>
                <c:pt idx="114">
                  <c:v>1119.5</c:v>
                </c:pt>
                <c:pt idx="115">
                  <c:v>1118</c:v>
                </c:pt>
                <c:pt idx="116">
                  <c:v>1122.25</c:v>
                </c:pt>
                <c:pt idx="117">
                  <c:v>1125</c:v>
                </c:pt>
                <c:pt idx="118">
                  <c:v>1109</c:v>
                </c:pt>
                <c:pt idx="119">
                  <c:v>1113</c:v>
                </c:pt>
                <c:pt idx="120">
                  <c:v>1108.75</c:v>
                </c:pt>
                <c:pt idx="121">
                  <c:v>1109.25</c:v>
                </c:pt>
                <c:pt idx="122">
                  <c:v>1101.5</c:v>
                </c:pt>
                <c:pt idx="123">
                  <c:v>1105</c:v>
                </c:pt>
                <c:pt idx="124">
                  <c:v>1097.75</c:v>
                </c:pt>
                <c:pt idx="125">
                  <c:v>1097.25</c:v>
                </c:pt>
                <c:pt idx="126">
                  <c:v>1104.5</c:v>
                </c:pt>
                <c:pt idx="127">
                  <c:v>1108.5</c:v>
                </c:pt>
                <c:pt idx="128">
                  <c:v>1110.5</c:v>
                </c:pt>
                <c:pt idx="129">
                  <c:v>1112.5</c:v>
                </c:pt>
                <c:pt idx="130">
                  <c:v>1118.5</c:v>
                </c:pt>
                <c:pt idx="131">
                  <c:v>1121.75</c:v>
                </c:pt>
                <c:pt idx="132">
                  <c:v>1116.25</c:v>
                </c:pt>
                <c:pt idx="133">
                  <c:v>1123.5</c:v>
                </c:pt>
                <c:pt idx="134">
                  <c:v>1118.75</c:v>
                </c:pt>
                <c:pt idx="135">
                  <c:v>1133.75</c:v>
                </c:pt>
                <c:pt idx="136">
                  <c:v>1130.5</c:v>
                </c:pt>
                <c:pt idx="137">
                  <c:v>1138</c:v>
                </c:pt>
                <c:pt idx="138">
                  <c:v>1137</c:v>
                </c:pt>
                <c:pt idx="139">
                  <c:v>1145.25</c:v>
                </c:pt>
                <c:pt idx="140">
                  <c:v>1153.75</c:v>
                </c:pt>
                <c:pt idx="141">
                  <c:v>1160.25</c:v>
                </c:pt>
                <c:pt idx="142">
                  <c:v>1167.5</c:v>
                </c:pt>
                <c:pt idx="143">
                  <c:v>1169.25</c:v>
                </c:pt>
                <c:pt idx="144">
                  <c:v>1155.5</c:v>
                </c:pt>
                <c:pt idx="145">
                  <c:v>1169.25</c:v>
                </c:pt>
                <c:pt idx="146">
                  <c:v>1171.5</c:v>
                </c:pt>
                <c:pt idx="147">
                  <c:v>1181.25</c:v>
                </c:pt>
                <c:pt idx="148">
                  <c:v>1179.75</c:v>
                </c:pt>
                <c:pt idx="149">
                  <c:v>1186</c:v>
                </c:pt>
                <c:pt idx="150">
                  <c:v>1187.25</c:v>
                </c:pt>
                <c:pt idx="151">
                  <c:v>1176.5</c:v>
                </c:pt>
                <c:pt idx="152">
                  <c:v>1189.5</c:v>
                </c:pt>
                <c:pt idx="153">
                  <c:v>1176.25</c:v>
                </c:pt>
                <c:pt idx="154">
                  <c:v>1179.75</c:v>
                </c:pt>
                <c:pt idx="155">
                  <c:v>1174.5</c:v>
                </c:pt>
                <c:pt idx="156">
                  <c:v>1175.75</c:v>
                </c:pt>
                <c:pt idx="157">
                  <c:v>1184.5</c:v>
                </c:pt>
                <c:pt idx="158">
                  <c:v>1191</c:v>
                </c:pt>
                <c:pt idx="159">
                  <c:v>1189.5</c:v>
                </c:pt>
                <c:pt idx="160">
                  <c:v>1177.25</c:v>
                </c:pt>
                <c:pt idx="161">
                  <c:v>1184</c:v>
                </c:pt>
                <c:pt idx="162">
                  <c:v>1188.75</c:v>
                </c:pt>
                <c:pt idx="163">
                  <c:v>1193.25</c:v>
                </c:pt>
                <c:pt idx="164">
                  <c:v>1192.75</c:v>
                </c:pt>
                <c:pt idx="165">
                  <c:v>1190.5</c:v>
                </c:pt>
                <c:pt idx="166">
                  <c:v>1187.25</c:v>
                </c:pt>
                <c:pt idx="167">
                  <c:v>1207.25</c:v>
                </c:pt>
                <c:pt idx="168">
                  <c:v>1198</c:v>
                </c:pt>
                <c:pt idx="169">
                  <c:v>1203.5</c:v>
                </c:pt>
                <c:pt idx="170">
                  <c:v>1208.5</c:v>
                </c:pt>
                <c:pt idx="171">
                  <c:v>1208.25</c:v>
                </c:pt>
                <c:pt idx="172">
                  <c:v>1217.5</c:v>
                </c:pt>
                <c:pt idx="173">
                  <c:v>1227.5</c:v>
                </c:pt>
                <c:pt idx="174">
                  <c:v>1225.5</c:v>
                </c:pt>
                <c:pt idx="175">
                  <c:v>1214.75</c:v>
                </c:pt>
                <c:pt idx="176">
                  <c:v>1220</c:v>
                </c:pt>
                <c:pt idx="177">
                  <c:v>1229</c:v>
                </c:pt>
                <c:pt idx="178">
                  <c:v>1237.25</c:v>
                </c:pt>
                <c:pt idx="179">
                  <c:v>1239.25</c:v>
                </c:pt>
                <c:pt idx="180">
                  <c:v>1223.75</c:v>
                </c:pt>
                <c:pt idx="181">
                  <c:v>1215.5</c:v>
                </c:pt>
                <c:pt idx="182">
                  <c:v>1227.5</c:v>
                </c:pt>
                <c:pt idx="183">
                  <c:v>1231</c:v>
                </c:pt>
                <c:pt idx="184">
                  <c:v>1239.75</c:v>
                </c:pt>
                <c:pt idx="185">
                  <c:v>1239.25</c:v>
                </c:pt>
                <c:pt idx="186">
                  <c:v>1248</c:v>
                </c:pt>
                <c:pt idx="187">
                  <c:v>1246.75</c:v>
                </c:pt>
                <c:pt idx="188">
                  <c:v>1225.5</c:v>
                </c:pt>
                <c:pt idx="189">
                  <c:v>1222.5</c:v>
                </c:pt>
                <c:pt idx="190">
                  <c:v>1227.5</c:v>
                </c:pt>
                <c:pt idx="191">
                  <c:v>1225.25</c:v>
                </c:pt>
                <c:pt idx="192">
                  <c:v>1217.25</c:v>
                </c:pt>
                <c:pt idx="193">
                  <c:v>1224</c:v>
                </c:pt>
                <c:pt idx="194">
                  <c:v>1226.25</c:v>
                </c:pt>
                <c:pt idx="195">
                  <c:v>1212.25</c:v>
                </c:pt>
                <c:pt idx="196">
                  <c:v>1219</c:v>
                </c:pt>
                <c:pt idx="197">
                  <c:v>1222.5</c:v>
                </c:pt>
                <c:pt idx="198">
                  <c:v>1217.75</c:v>
                </c:pt>
                <c:pt idx="199">
                  <c:v>1221.5</c:v>
                </c:pt>
                <c:pt idx="200">
                  <c:v>1238.75</c:v>
                </c:pt>
                <c:pt idx="201">
                  <c:v>1232.25</c:v>
                </c:pt>
                <c:pt idx="202">
                  <c:v>1253.5</c:v>
                </c:pt>
                <c:pt idx="203">
                  <c:v>1270.75</c:v>
                </c:pt>
                <c:pt idx="204">
                  <c:v>1265.75</c:v>
                </c:pt>
                <c:pt idx="205">
                  <c:v>1238.75</c:v>
                </c:pt>
                <c:pt idx="206">
                  <c:v>1243</c:v>
                </c:pt>
                <c:pt idx="207">
                  <c:v>1244.25</c:v>
                </c:pt>
                <c:pt idx="208">
                  <c:v>1233.75</c:v>
                </c:pt>
                <c:pt idx="209">
                  <c:v>1229.75</c:v>
                </c:pt>
                <c:pt idx="210">
                  <c:v>1221.75</c:v>
                </c:pt>
                <c:pt idx="211">
                  <c:v>1217.25</c:v>
                </c:pt>
                <c:pt idx="212">
                  <c:v>1210.5</c:v>
                </c:pt>
                <c:pt idx="213">
                  <c:v>1218.75</c:v>
                </c:pt>
                <c:pt idx="214">
                  <c:v>1224.25</c:v>
                </c:pt>
                <c:pt idx="215">
                  <c:v>1229.5</c:v>
                </c:pt>
                <c:pt idx="216">
                  <c:v>1220.75</c:v>
                </c:pt>
                <c:pt idx="217">
                  <c:v>1212.25</c:v>
                </c:pt>
                <c:pt idx="218">
                  <c:v>1221.25</c:v>
                </c:pt>
                <c:pt idx="219">
                  <c:v>1217</c:v>
                </c:pt>
                <c:pt idx="220">
                  <c:v>1212</c:v>
                </c:pt>
                <c:pt idx="221">
                  <c:v>1213</c:v>
                </c:pt>
                <c:pt idx="222">
                  <c:v>1227.25</c:v>
                </c:pt>
                <c:pt idx="223">
                  <c:v>1231.5</c:v>
                </c:pt>
                <c:pt idx="224">
                  <c:v>1233.75</c:v>
                </c:pt>
                <c:pt idx="225">
                  <c:v>1224.5</c:v>
                </c:pt>
                <c:pt idx="226">
                  <c:v>1229</c:v>
                </c:pt>
                <c:pt idx="227">
                  <c:v>1244.25</c:v>
                </c:pt>
                <c:pt idx="228">
                  <c:v>1228</c:v>
                </c:pt>
                <c:pt idx="229">
                  <c:v>1157.25</c:v>
                </c:pt>
                <c:pt idx="230">
                  <c:v>1147.5</c:v>
                </c:pt>
                <c:pt idx="231">
                  <c:v>1141.5</c:v>
                </c:pt>
                <c:pt idx="232">
                  <c:v>1133.5</c:v>
                </c:pt>
                <c:pt idx="233">
                  <c:v>1125.5</c:v>
                </c:pt>
                <c:pt idx="234">
                  <c:v>1116.25</c:v>
                </c:pt>
                <c:pt idx="235">
                  <c:v>1103.75</c:v>
                </c:pt>
                <c:pt idx="236">
                  <c:v>1093</c:v>
                </c:pt>
                <c:pt idx="237">
                  <c:v>1075</c:v>
                </c:pt>
                <c:pt idx="238">
                  <c:v>1086.25</c:v>
                </c:pt>
                <c:pt idx="239">
                  <c:v>1086.25</c:v>
                </c:pt>
                <c:pt idx="240">
                  <c:v>1102</c:v>
                </c:pt>
                <c:pt idx="241">
                  <c:v>1094</c:v>
                </c:pt>
                <c:pt idx="242">
                  <c:v>1085.25</c:v>
                </c:pt>
                <c:pt idx="243">
                  <c:v>1071.5</c:v>
                </c:pt>
                <c:pt idx="244">
                  <c:v>1057.75</c:v>
                </c:pt>
                <c:pt idx="245">
                  <c:v>1076.5</c:v>
                </c:pt>
                <c:pt idx="246">
                  <c:v>1084.75</c:v>
                </c:pt>
                <c:pt idx="247">
                  <c:v>1083.5</c:v>
                </c:pt>
                <c:pt idx="248">
                  <c:v>1107.75</c:v>
                </c:pt>
                <c:pt idx="249">
                  <c:v>1095</c:v>
                </c:pt>
                <c:pt idx="250">
                  <c:v>1081.25</c:v>
                </c:pt>
                <c:pt idx="251">
                  <c:v>1082</c:v>
                </c:pt>
                <c:pt idx="252">
                  <c:v>1058.5</c:v>
                </c:pt>
                <c:pt idx="253">
                  <c:v>1079.5</c:v>
                </c:pt>
                <c:pt idx="254">
                  <c:v>1065.75</c:v>
                </c:pt>
                <c:pt idx="255">
                  <c:v>1080</c:v>
                </c:pt>
                <c:pt idx="256">
                  <c:v>1078</c:v>
                </c:pt>
                <c:pt idx="257">
                  <c:v>1084.75</c:v>
                </c:pt>
                <c:pt idx="258">
                  <c:v>1073.25</c:v>
                </c:pt>
                <c:pt idx="259">
                  <c:v>1059.5</c:v>
                </c:pt>
                <c:pt idx="260">
                  <c:v>1046.75</c:v>
                </c:pt>
                <c:pt idx="261">
                  <c:v>1056</c:v>
                </c:pt>
                <c:pt idx="262">
                  <c:v>1052</c:v>
                </c:pt>
                <c:pt idx="263">
                  <c:v>1057.75</c:v>
                </c:pt>
                <c:pt idx="264">
                  <c:v>1052.75</c:v>
                </c:pt>
                <c:pt idx="265">
                  <c:v>1038</c:v>
                </c:pt>
                <c:pt idx="266">
                  <c:v>1038.25</c:v>
                </c:pt>
                <c:pt idx="267">
                  <c:v>1042</c:v>
                </c:pt>
                <c:pt idx="268">
                  <c:v>1029.25</c:v>
                </c:pt>
                <c:pt idx="269">
                  <c:v>1028</c:v>
                </c:pt>
                <c:pt idx="270">
                  <c:v>1023.75</c:v>
                </c:pt>
                <c:pt idx="271">
                  <c:v>1028.75</c:v>
                </c:pt>
                <c:pt idx="272">
                  <c:v>1024.25</c:v>
                </c:pt>
                <c:pt idx="273">
                  <c:v>1032</c:v>
                </c:pt>
                <c:pt idx="274">
                  <c:v>1020</c:v>
                </c:pt>
                <c:pt idx="275">
                  <c:v>1003.25</c:v>
                </c:pt>
                <c:pt idx="276">
                  <c:v>1021.5</c:v>
                </c:pt>
                <c:pt idx="277">
                  <c:v>1008.5</c:v>
                </c:pt>
                <c:pt idx="278">
                  <c:v>992.75</c:v>
                </c:pt>
                <c:pt idx="279">
                  <c:v>993.75</c:v>
                </c:pt>
                <c:pt idx="280">
                  <c:v>981.5</c:v>
                </c:pt>
                <c:pt idx="281">
                  <c:v>985.25</c:v>
                </c:pt>
                <c:pt idx="282">
                  <c:v>989.5</c:v>
                </c:pt>
                <c:pt idx="283">
                  <c:v>980.75</c:v>
                </c:pt>
                <c:pt idx="284">
                  <c:v>982.5</c:v>
                </c:pt>
                <c:pt idx="285">
                  <c:v>971.5</c:v>
                </c:pt>
                <c:pt idx="286">
                  <c:v>957</c:v>
                </c:pt>
                <c:pt idx="287">
                  <c:v>938.25</c:v>
                </c:pt>
                <c:pt idx="288">
                  <c:v>936.25</c:v>
                </c:pt>
                <c:pt idx="289">
                  <c:v>936.75</c:v>
                </c:pt>
                <c:pt idx="290">
                  <c:v>922.75</c:v>
                </c:pt>
                <c:pt idx="291">
                  <c:v>910.25</c:v>
                </c:pt>
                <c:pt idx="292">
                  <c:v>923.5</c:v>
                </c:pt>
                <c:pt idx="293">
                  <c:v>913.25</c:v>
                </c:pt>
                <c:pt idx="294">
                  <c:v>916.75</c:v>
                </c:pt>
                <c:pt idx="295">
                  <c:v>924.5</c:v>
                </c:pt>
                <c:pt idx="296">
                  <c:v>912.25</c:v>
                </c:pt>
                <c:pt idx="297">
                  <c:v>942.25</c:v>
                </c:pt>
                <c:pt idx="298">
                  <c:v>940.75</c:v>
                </c:pt>
                <c:pt idx="299">
                  <c:v>935</c:v>
                </c:pt>
                <c:pt idx="300">
                  <c:v>942</c:v>
                </c:pt>
                <c:pt idx="301">
                  <c:v>922.5</c:v>
                </c:pt>
                <c:pt idx="302">
                  <c:v>945.25</c:v>
                </c:pt>
                <c:pt idx="303">
                  <c:v>964.75</c:v>
                </c:pt>
                <c:pt idx="304">
                  <c:v>952.5</c:v>
                </c:pt>
                <c:pt idx="305">
                  <c:v>966.5</c:v>
                </c:pt>
                <c:pt idx="306">
                  <c:v>951.75</c:v>
                </c:pt>
                <c:pt idx="307">
                  <c:v>944.25</c:v>
                </c:pt>
                <c:pt idx="308">
                  <c:v>964.25</c:v>
                </c:pt>
                <c:pt idx="309">
                  <c:v>962.75</c:v>
                </c:pt>
                <c:pt idx="310">
                  <c:v>993.25</c:v>
                </c:pt>
                <c:pt idx="311">
                  <c:v>977.5</c:v>
                </c:pt>
                <c:pt idx="312">
                  <c:v>1006</c:v>
                </c:pt>
                <c:pt idx="313">
                  <c:v>1008</c:v>
                </c:pt>
                <c:pt idx="314">
                  <c:v>1043</c:v>
                </c:pt>
                <c:pt idx="315">
                  <c:v>1024.25</c:v>
                </c:pt>
                <c:pt idx="316">
                  <c:v>1046.5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2382328"/>
        <c:axId val="392382720"/>
      </c:lineChart>
      <c:dateAx>
        <c:axId val="392382328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92382720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92382720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382328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Sheet1!$B$5:$B$22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13.428000000000001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2383504"/>
        <c:axId val="3923838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Sheet1!$C$5:$C$22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2.9254901960784316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2384680"/>
        <c:axId val="392384288"/>
      </c:barChart>
      <c:catAx>
        <c:axId val="39238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2383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383896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383504"/>
        <c:crosses val="autoZero"/>
        <c:crossBetween val="between"/>
        <c:majorUnit val="4"/>
        <c:minorUnit val="1"/>
      </c:valAx>
      <c:valAx>
        <c:axId val="392384288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2384680"/>
        <c:crosses val="max"/>
        <c:crossBetween val="between"/>
        <c:majorUnit val="0.87145970000000006"/>
      </c:valAx>
      <c:catAx>
        <c:axId val="392384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384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Sheet1!$B$13:$B$30</c:f>
              <c:numCache>
                <c:formatCode>General</c:formatCode>
                <c:ptCount val="18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3.8</c:v>
                </c:pt>
                <c:pt idx="16">
                  <c:v>2.35</c:v>
                </c:pt>
                <c:pt idx="17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Sheet1!$C$13:$C$30</c:f>
              <c:numCache>
                <c:formatCode>General</c:formatCode>
                <c:ptCount val="18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1.2E-2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Sheet1!$D$13:$D$30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13.428000000000001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2385072"/>
        <c:axId val="39227072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Sheet1!$E$13:$E$30</c:f>
              <c:numCache>
                <c:formatCode>General</c:formatCode>
                <c:ptCount val="18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0.82788671023965144</c:v>
                </c:pt>
                <c:pt idx="16">
                  <c:v>0.51198257080610021</c:v>
                </c:pt>
                <c:pt idx="17">
                  <c:v>0.80610021786492381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Sheet1!$F$13:$F$30</c:f>
              <c:numCache>
                <c:formatCode>General</c:formatCode>
                <c:ptCount val="18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2.6143790849673205E-3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Sheet1!$G$13:$G$30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2.9254901960784316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2271504"/>
        <c:axId val="392271112"/>
      </c:barChart>
      <c:catAx>
        <c:axId val="39238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2270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27072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2385072"/>
        <c:crosses val="autoZero"/>
        <c:crossBetween val="between"/>
        <c:majorUnit val="5"/>
        <c:minorUnit val="1"/>
      </c:valAx>
      <c:valAx>
        <c:axId val="392271112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2271504"/>
        <c:crosses val="max"/>
        <c:crossBetween val="between"/>
        <c:majorUnit val="1.0893246199999997"/>
      </c:valAx>
      <c:catAx>
        <c:axId val="392271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27111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Sheet1!$B$18:$B$30</c:f>
              <c:numCache>
                <c:formatCode>0.00</c:formatCode>
                <c:ptCount val="13"/>
                <c:pt idx="0">
                  <c:v>20.4419</c:v>
                </c:pt>
                <c:pt idx="1">
                  <c:v>20.623335416666666</c:v>
                </c:pt>
                <c:pt idx="2">
                  <c:v>22.44053541666667</c:v>
                </c:pt>
                <c:pt idx="3">
                  <c:v>22.617718750000002</c:v>
                </c:pt>
                <c:pt idx="4">
                  <c:v>22.501064583333335</c:v>
                </c:pt>
                <c:pt idx="5">
                  <c:v>20.977535912499999</c:v>
                </c:pt>
                <c:pt idx="6">
                  <c:v>18.465711502083334</c:v>
                </c:pt>
                <c:pt idx="7">
                  <c:v>20.385225000000002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0.0">
                  <c:v>17.730733663997885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Sheet1!$A$18:$A$30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Sheet1!$C$18:$C$30</c:f>
              <c:numCache>
                <c:formatCode>0.00</c:formatCode>
                <c:ptCount val="13"/>
                <c:pt idx="0">
                  <c:v>27.49963541666666</c:v>
                </c:pt>
                <c:pt idx="1">
                  <c:v>28.427856250000001</c:v>
                </c:pt>
                <c:pt idx="2">
                  <c:v>29.624527083333327</c:v>
                </c:pt>
                <c:pt idx="3">
                  <c:v>29.821602083333339</c:v>
                </c:pt>
                <c:pt idx="4">
                  <c:v>29.702627083333336</c:v>
                </c:pt>
                <c:pt idx="5">
                  <c:v>26.706989583333328</c:v>
                </c:pt>
                <c:pt idx="6">
                  <c:v>24.423647756250002</c:v>
                </c:pt>
                <c:pt idx="7">
                  <c:v>27.381041666666665</c:v>
                </c:pt>
                <c:pt idx="8">
                  <c:v>26.814374999999998</c:v>
                </c:pt>
                <c:pt idx="9">
                  <c:v>27.501400850000003</c:v>
                </c:pt>
                <c:pt idx="10">
                  <c:v>29.077425645833337</c:v>
                </c:pt>
                <c:pt idx="11">
                  <c:v>30.524025000000002</c:v>
                </c:pt>
                <c:pt idx="12" formatCode="0.0%">
                  <c:v>31.316194958091298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2272288"/>
        <c:axId val="392272680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Sheet1!$D$18:$D$30</c:f>
              <c:numCache>
                <c:formatCode>General</c:formatCode>
                <c:ptCount val="13"/>
                <c:pt idx="0">
                  <c:v>4.4535729847494556</c:v>
                </c:pt>
                <c:pt idx="1">
                  <c:v>4.4931013979665941</c:v>
                </c:pt>
                <c:pt idx="2">
                  <c:v>4.8890055374001458</c:v>
                </c:pt>
                <c:pt idx="3">
                  <c:v>4.9276075708061011</c:v>
                </c:pt>
                <c:pt idx="4">
                  <c:v>4.9021927196804649</c:v>
                </c:pt>
                <c:pt idx="5">
                  <c:v>4.5702692619825704</c:v>
                </c:pt>
                <c:pt idx="6">
                  <c:v>4.0230308283405956</c:v>
                </c:pt>
                <c:pt idx="7">
                  <c:v>4.4412254901960786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3.8629049376901712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Sheet1!$A$17:$A$29</c:f>
              <c:strCache>
                <c:ptCount val="13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</c:strCache>
            </c:strRef>
          </c:cat>
          <c:val>
            <c:numRef>
              <c:f>Sheet1!$E$18:$E$30</c:f>
              <c:numCache>
                <c:formatCode>General</c:formatCode>
                <c:ptCount val="13"/>
                <c:pt idx="0">
                  <c:v>5.9912059731299916</c:v>
                </c:pt>
                <c:pt idx="1">
                  <c:v>6.1934327342047935</c:v>
                </c:pt>
                <c:pt idx="2">
                  <c:v>6.4541453340595485</c:v>
                </c:pt>
                <c:pt idx="3">
                  <c:v>6.4970810639070455</c:v>
                </c:pt>
                <c:pt idx="4">
                  <c:v>6.4711605846042133</c:v>
                </c:pt>
                <c:pt idx="5">
                  <c:v>5.8185162490922284</c:v>
                </c:pt>
                <c:pt idx="6">
                  <c:v>5.3210561560457519</c:v>
                </c:pt>
                <c:pt idx="7">
                  <c:v>5.9653685548293387</c:v>
                </c:pt>
                <c:pt idx="8">
                  <c:v>5.8419117647058822</c:v>
                </c:pt>
                <c:pt idx="9">
                  <c:v>5.991590599128541</c:v>
                </c:pt>
                <c:pt idx="10">
                  <c:v>6.3349511210965881</c:v>
                </c:pt>
                <c:pt idx="11">
                  <c:v>6.6501143790849682</c:v>
                </c:pt>
                <c:pt idx="12">
                  <c:v>6.822700426599412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2273464"/>
        <c:axId val="392273072"/>
      </c:barChart>
      <c:catAx>
        <c:axId val="39227228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92272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27268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2272288"/>
        <c:crosses val="autoZero"/>
        <c:crossBetween val="between"/>
        <c:majorUnit val="10"/>
        <c:minorUnit val="1"/>
      </c:valAx>
      <c:valAx>
        <c:axId val="392273072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2273464"/>
        <c:crosses val="max"/>
        <c:crossBetween val="between"/>
        <c:majorUnit val="2.1786489999999996"/>
      </c:valAx>
      <c:catAx>
        <c:axId val="392273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22730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Sheet1!$A$11:$A$24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</c:strCache>
            </c:strRef>
          </c:cat>
          <c:val>
            <c:numRef>
              <c:f>Sheet1!$B$11:$B$24</c:f>
              <c:numCache>
                <c:formatCode>0.0</c:formatCode>
                <c:ptCount val="14"/>
                <c:pt idx="0">
                  <c:v>42.440927245819502</c:v>
                </c:pt>
                <c:pt idx="1">
                  <c:v>43.219205296895026</c:v>
                </c:pt>
                <c:pt idx="2">
                  <c:v>42.639226763049109</c:v>
                </c:pt>
                <c:pt idx="3">
                  <c:v>42.044514548831039</c:v>
                </c:pt>
                <c:pt idx="4">
                  <c:v>43.100947812492628</c:v>
                </c:pt>
                <c:pt idx="5">
                  <c:v>43.131219837658399</c:v>
                </c:pt>
                <c:pt idx="6">
                  <c:v>43.102439434759006</c:v>
                </c:pt>
                <c:pt idx="7">
                  <c:v>43.992334398573426</c:v>
                </c:pt>
                <c:pt idx="8">
                  <c:v>43.054295567485021</c:v>
                </c:pt>
                <c:pt idx="9">
                  <c:v>42.677032187289775</c:v>
                </c:pt>
                <c:pt idx="10">
                  <c:v>39.459828363656818</c:v>
                </c:pt>
                <c:pt idx="11">
                  <c:v>38.251759822567763</c:v>
                </c:pt>
                <c:pt idx="12">
                  <c:v>37.68594507181195</c:v>
                </c:pt>
                <c:pt idx="13">
                  <c:v>36.190013232189521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274248"/>
        <c:axId val="393148728"/>
      </c:lineChart>
      <c:catAx>
        <c:axId val="392274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3148728"/>
        <c:crosses val="autoZero"/>
        <c:auto val="1"/>
        <c:lblAlgn val="ctr"/>
        <c:lblOffset val="100"/>
        <c:tickMarkSkip val="6"/>
        <c:noMultiLvlLbl val="0"/>
      </c:catAx>
      <c:valAx>
        <c:axId val="393148728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2274248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1.4311650106837608</c:v>
                </c:pt>
                <c:pt idx="1">
                  <c:v>2.7408807206682209</c:v>
                </c:pt>
                <c:pt idx="2">
                  <c:v>4.065979545454546</c:v>
                </c:pt>
                <c:pt idx="3">
                  <c:v>5.3884166982323238</c:v>
                </c:pt>
                <c:pt idx="4">
                  <c:v>6.6640409760101011</c:v>
                </c:pt>
                <c:pt idx="5">
                  <c:v>8.177594580176768</c:v>
                </c:pt>
                <c:pt idx="6">
                  <c:v>9.8044474483938231</c:v>
                </c:pt>
                <c:pt idx="7">
                  <c:v>11.392031954766372</c:v>
                </c:pt>
                <c:pt idx="8">
                  <c:v>13.041538539587801</c:v>
                </c:pt>
                <c:pt idx="9">
                  <c:v>14.672025335369694</c:v>
                </c:pt>
                <c:pt idx="10">
                  <c:v>15.985811703682451</c:v>
                </c:pt>
                <c:pt idx="11">
                  <c:v>17.350255407386154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1.3122040046296295</c:v>
                </c:pt>
                <c:pt idx="1">
                  <c:v>2.5917601440329214</c:v>
                </c:pt>
                <c:pt idx="2">
                  <c:v>4.1364048379629628</c:v>
                </c:pt>
                <c:pt idx="3">
                  <c:v>5.4480600308641973</c:v>
                </c:pt>
                <c:pt idx="4">
                  <c:v>6.835841994424106</c:v>
                </c:pt>
                <c:pt idx="5">
                  <c:v>8.5058634829710424</c:v>
                </c:pt>
                <c:pt idx="6">
                  <c:v>10.230413995494283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3149512"/>
        <c:axId val="393149904"/>
      </c:lineChart>
      <c:catAx>
        <c:axId val="393149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3149904"/>
        <c:crosses val="autoZero"/>
        <c:auto val="1"/>
        <c:lblAlgn val="ctr"/>
        <c:lblOffset val="100"/>
        <c:noMultiLvlLbl val="0"/>
      </c:catAx>
      <c:valAx>
        <c:axId val="393149904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3149512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Sheet1!$A$1266:$A$3464</c:f>
              <c:numCache>
                <c:formatCode>m/d/yyyy</c:formatCode>
                <c:ptCount val="219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Sheet1!$A$1266:$A$3464</c:f>
              <c:numCache>
                <c:formatCode>m/d/yyyy</c:formatCode>
                <c:ptCount val="219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</c:numCache>
            </c:numRef>
          </c:cat>
          <c:val>
            <c:numRef>
              <c:f>Sheet1!$B$1266:$B$3464</c:f>
              <c:numCache>
                <c:formatCode>General</c:formatCode>
                <c:ptCount val="2199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838744"/>
        <c:axId val="255838352"/>
      </c:lineChart>
      <c:dateAx>
        <c:axId val="2558387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55838352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55838352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55838744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Sheet1!$B$14:$B$26</c:f>
              <c:numCache>
                <c:formatCode>0.00</c:formatCode>
                <c:ptCount val="13"/>
                <c:pt idx="0">
                  <c:v>20.440000000000001</c:v>
                </c:pt>
                <c:pt idx="1">
                  <c:v>20.62</c:v>
                </c:pt>
                <c:pt idx="2">
                  <c:v>22.44</c:v>
                </c:pt>
                <c:pt idx="3">
                  <c:v>22.62</c:v>
                </c:pt>
                <c:pt idx="4">
                  <c:v>22.5</c:v>
                </c:pt>
                <c:pt idx="5">
                  <c:v>20.98</c:v>
                </c:pt>
                <c:pt idx="6">
                  <c:v>18.47</c:v>
                </c:pt>
                <c:pt idx="7">
                  <c:v>20.39</c:v>
                </c:pt>
                <c:pt idx="8">
                  <c:v>17.477496455321287</c:v>
                </c:pt>
                <c:pt idx="9">
                  <c:v>17.03654998224286</c:v>
                </c:pt>
                <c:pt idx="10">
                  <c:v>17.584904613665529</c:v>
                </c:pt>
                <c:pt idx="11">
                  <c:v>17.311786518140167</c:v>
                </c:pt>
                <c:pt idx="12" formatCode="General">
                  <c:v>17.73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Sheet1!$C$14:$C$26</c:f>
              <c:numCache>
                <c:formatCode>0.00</c:formatCode>
                <c:ptCount val="13"/>
                <c:pt idx="0">
                  <c:v>18.2</c:v>
                </c:pt>
                <c:pt idx="1">
                  <c:v>18.78</c:v>
                </c:pt>
                <c:pt idx="2">
                  <c:v>20.72</c:v>
                </c:pt>
                <c:pt idx="3">
                  <c:v>21.61</c:v>
                </c:pt>
                <c:pt idx="4">
                  <c:v>21.64</c:v>
                </c:pt>
                <c:pt idx="5">
                  <c:v>20.48</c:v>
                </c:pt>
                <c:pt idx="6">
                  <c:v>18.38</c:v>
                </c:pt>
                <c:pt idx="7">
                  <c:v>20.55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150688"/>
        <c:axId val="39315108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Retail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Sheet1!$D$14:$D$26</c:f>
              <c:numCache>
                <c:formatCode>General</c:formatCode>
                <c:ptCount val="13"/>
                <c:pt idx="0">
                  <c:v>4.4531590413943363</c:v>
                </c:pt>
                <c:pt idx="1">
                  <c:v>4.4923747276688459</c:v>
                </c:pt>
                <c:pt idx="2">
                  <c:v>4.8888888888888893</c:v>
                </c:pt>
                <c:pt idx="3">
                  <c:v>4.9281045751633989</c:v>
                </c:pt>
                <c:pt idx="4">
                  <c:v>4.9019607843137258</c:v>
                </c:pt>
                <c:pt idx="5">
                  <c:v>4.5708061002178653</c:v>
                </c:pt>
                <c:pt idx="6">
                  <c:v>4.0239651416122006</c:v>
                </c:pt>
                <c:pt idx="7">
                  <c:v>4.4422657952069722</c:v>
                </c:pt>
                <c:pt idx="8">
                  <c:v>3.807733432531871</c:v>
                </c:pt>
                <c:pt idx="9">
                  <c:v>3.7116666627980091</c:v>
                </c:pt>
                <c:pt idx="10">
                  <c:v>3.8311339027593747</c:v>
                </c:pt>
                <c:pt idx="11">
                  <c:v>3.77163104970374</c:v>
                </c:pt>
                <c:pt idx="12">
                  <c:v>3.8627450980392157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Imported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Sheet1!$A$14:$A$26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Sheet1!$E$14:$E$26</c:f>
              <c:numCache>
                <c:formatCode>General</c:formatCode>
                <c:ptCount val="13"/>
                <c:pt idx="0">
                  <c:v>3.9651416122004357</c:v>
                </c:pt>
                <c:pt idx="1">
                  <c:v>4.0915032679738568</c:v>
                </c:pt>
                <c:pt idx="2">
                  <c:v>4.5141612200435732</c:v>
                </c:pt>
                <c:pt idx="3">
                  <c:v>4.7080610021786491</c:v>
                </c:pt>
                <c:pt idx="4">
                  <c:v>4.7145969498910674</c:v>
                </c:pt>
                <c:pt idx="5">
                  <c:v>4.461873638344227</c:v>
                </c:pt>
                <c:pt idx="6">
                  <c:v>4.0043572984749458</c:v>
                </c:pt>
                <c:pt idx="7">
                  <c:v>4.477124183006536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3.884531590413943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151864"/>
        <c:axId val="393151472"/>
      </c:barChart>
      <c:catAx>
        <c:axId val="39315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3151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3151080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3150688"/>
        <c:crosses val="autoZero"/>
        <c:crossBetween val="between"/>
        <c:majorUnit val="4"/>
        <c:minorUnit val="1"/>
      </c:valAx>
      <c:valAx>
        <c:axId val="393151472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3151864"/>
        <c:crosses val="max"/>
        <c:crossBetween val="between"/>
        <c:majorUnit val="0.87145969500000009"/>
      </c:valAx>
      <c:catAx>
        <c:axId val="393151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15147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18.204083333333333</c:v>
                </c:pt>
                <c:pt idx="1">
                  <c:v>18.775422916666667</c:v>
                </c:pt>
                <c:pt idx="2">
                  <c:v>20.724283333333336</c:v>
                </c:pt>
                <c:pt idx="3">
                  <c:v>21.612443750000001</c:v>
                </c:pt>
                <c:pt idx="4">
                  <c:v>21.637174999999999</c:v>
                </c:pt>
                <c:pt idx="5">
                  <c:v>20.477319224999999</c:v>
                </c:pt>
                <c:pt idx="6">
                  <c:v>18.376688952083335</c:v>
                </c:pt>
                <c:pt idx="7">
                  <c:v>20.545041666666666</c:v>
                </c:pt>
                <c:pt idx="8">
                  <c:v>17.84231875</c:v>
                </c:pt>
                <c:pt idx="9">
                  <c:v>17.064352772916667</c:v>
                </c:pt>
                <c:pt idx="10">
                  <c:v>17.633906637500001</c:v>
                </c:pt>
                <c:pt idx="11">
                  <c:v>17.49113333333333</c:v>
                </c:pt>
                <c:pt idx="12" formatCode="General">
                  <c:v>17.828335004999829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568544"/>
        <c:axId val="393568936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Sheet1!$C$19:$C$31</c:f>
              <c:numCache>
                <c:formatCode>General</c:formatCode>
                <c:ptCount val="13"/>
                <c:pt idx="0">
                  <c:v>3.966031227305737</c:v>
                </c:pt>
                <c:pt idx="1">
                  <c:v>4.090506082062455</c:v>
                </c:pt>
                <c:pt idx="2">
                  <c:v>4.5150944081336242</c:v>
                </c:pt>
                <c:pt idx="3">
                  <c:v>4.7085934095860571</c:v>
                </c:pt>
                <c:pt idx="4">
                  <c:v>4.7139814814814818</c:v>
                </c:pt>
                <c:pt idx="5">
                  <c:v>4.4612895915032675</c:v>
                </c:pt>
                <c:pt idx="6">
                  <c:v>4.0036359372730574</c:v>
                </c:pt>
                <c:pt idx="7">
                  <c:v>4.4760439360929558</c:v>
                </c:pt>
                <c:pt idx="8">
                  <c:v>3.8872154139433555</c:v>
                </c:pt>
                <c:pt idx="9">
                  <c:v>3.7177239156681194</c:v>
                </c:pt>
                <c:pt idx="10">
                  <c:v>3.8418097249455343</c:v>
                </c:pt>
                <c:pt idx="11">
                  <c:v>3.8107044299201158</c:v>
                </c:pt>
                <c:pt idx="12">
                  <c:v>3.8841688464051916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569720"/>
        <c:axId val="393569328"/>
      </c:barChart>
      <c:catAx>
        <c:axId val="39356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3568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356893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3568544"/>
        <c:crosses val="autoZero"/>
        <c:crossBetween val="between"/>
        <c:majorUnit val="5"/>
        <c:minorUnit val="1"/>
      </c:valAx>
      <c:valAx>
        <c:axId val="393569328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3569720"/>
        <c:crosses val="max"/>
        <c:crossBetween val="between"/>
        <c:majorUnit val="1.0893246189999997"/>
        <c:minorUnit val="0.5"/>
      </c:valAx>
      <c:catAx>
        <c:axId val="393569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569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Sheet1!$B$12:$B$23</c:f>
              <c:numCache>
                <c:formatCode>0.00</c:formatCode>
                <c:ptCount val="12"/>
                <c:pt idx="0">
                  <c:v>11.39</c:v>
                </c:pt>
                <c:pt idx="1">
                  <c:v>11.72</c:v>
                </c:pt>
                <c:pt idx="2">
                  <c:v>13.78</c:v>
                </c:pt>
                <c:pt idx="3">
                  <c:v>15</c:v>
                </c:pt>
                <c:pt idx="4">
                  <c:v>15.49</c:v>
                </c:pt>
                <c:pt idx="5">
                  <c:v>14.74</c:v>
                </c:pt>
                <c:pt idx="6">
                  <c:v>13.42</c:v>
                </c:pt>
                <c:pt idx="7">
                  <c:v>15.04</c:v>
                </c:pt>
                <c:pt idx="8">
                  <c:v>12.8</c:v>
                </c:pt>
                <c:pt idx="9">
                  <c:v>12.22</c:v>
                </c:pt>
                <c:pt idx="10">
                  <c:v>12.74</c:v>
                </c:pt>
                <c:pt idx="11">
                  <c:v>12.652776342234915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Sheet1!$C$12:$C$23</c:f>
              <c:numCache>
                <c:formatCode>0.00</c:formatCode>
                <c:ptCount val="12"/>
                <c:pt idx="0">
                  <c:v>1.72</c:v>
                </c:pt>
                <c:pt idx="1">
                  <c:v>1.76</c:v>
                </c:pt>
                <c:pt idx="2">
                  <c:v>2.02</c:v>
                </c:pt>
                <c:pt idx="3">
                  <c:v>2.21</c:v>
                </c:pt>
                <c:pt idx="4">
                  <c:v>2.25</c:v>
                </c:pt>
                <c:pt idx="5">
                  <c:v>2.13</c:v>
                </c:pt>
                <c:pt idx="6">
                  <c:v>1.92</c:v>
                </c:pt>
                <c:pt idx="7">
                  <c:v>2.14</c:v>
                </c:pt>
                <c:pt idx="8">
                  <c:v>1.82</c:v>
                </c:pt>
                <c:pt idx="9">
                  <c:v>1.76</c:v>
                </c:pt>
                <c:pt idx="10">
                  <c:v>1.84</c:v>
                </c:pt>
                <c:pt idx="11">
                  <c:v>1.8218779166666668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Sheet1!$D$12:$D$23</c:f>
              <c:numCache>
                <c:formatCode>0.00</c:formatCode>
                <c:ptCount val="12"/>
                <c:pt idx="0">
                  <c:v>2.9180000000000001</c:v>
                </c:pt>
                <c:pt idx="1">
                  <c:v>2.8530000000000002</c:v>
                </c:pt>
                <c:pt idx="2">
                  <c:v>2.4729999999999999</c:v>
                </c:pt>
                <c:pt idx="3">
                  <c:v>2.1019999999999999</c:v>
                </c:pt>
                <c:pt idx="4">
                  <c:v>1.7470000000000001</c:v>
                </c:pt>
                <c:pt idx="5">
                  <c:v>1.5509999999999999</c:v>
                </c:pt>
                <c:pt idx="6">
                  <c:v>1.329</c:v>
                </c:pt>
                <c:pt idx="7">
                  <c:v>1.379</c:v>
                </c:pt>
                <c:pt idx="8">
                  <c:v>1.2809999999999999</c:v>
                </c:pt>
                <c:pt idx="9">
                  <c:v>1.1559999999999999</c:v>
                </c:pt>
                <c:pt idx="10">
                  <c:v>1.17</c:v>
                </c:pt>
                <c:pt idx="11">
                  <c:v>1.1619320625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Sheet1!$E$12:$E$23</c:f>
              <c:numCache>
                <c:formatCode>0.00</c:formatCode>
                <c:ptCount val="12"/>
                <c:pt idx="0">
                  <c:v>2.1800000000000002</c:v>
                </c:pt>
                <c:pt idx="1">
                  <c:v>2.44</c:v>
                </c:pt>
                <c:pt idx="2">
                  <c:v>2.4500000000000002</c:v>
                </c:pt>
                <c:pt idx="3">
                  <c:v>2.2999999999999998</c:v>
                </c:pt>
                <c:pt idx="4">
                  <c:v>2.14</c:v>
                </c:pt>
                <c:pt idx="5">
                  <c:v>2.06</c:v>
                </c:pt>
                <c:pt idx="6">
                  <c:v>1.7</c:v>
                </c:pt>
                <c:pt idx="7">
                  <c:v>1.98</c:v>
                </c:pt>
                <c:pt idx="8">
                  <c:v>1.94</c:v>
                </c:pt>
                <c:pt idx="9">
                  <c:v>1.93</c:v>
                </c:pt>
                <c:pt idx="10">
                  <c:v>1.88</c:v>
                </c:pt>
                <c:pt idx="11">
                  <c:v>1.8545470119317515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CBI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Sheet1!$A$12:$A$23</c:f>
              <c:strCache>
                <c:ptCount val="12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</c:strCache>
            </c:strRef>
          </c:cat>
          <c:val>
            <c:numRef>
              <c:f>Sheet1!$I$12:$I$23</c:f>
              <c:numCache>
                <c:formatCode>General</c:formatCode>
                <c:ptCount val="12"/>
                <c:pt idx="0">
                  <c:v>0.54062777374324222</c:v>
                </c:pt>
                <c:pt idx="1">
                  <c:v>0.55629126499304637</c:v>
                </c:pt>
                <c:pt idx="2">
                  <c:v>0.6540694224918242</c:v>
                </c:pt>
                <c:pt idx="3">
                  <c:v>0.71197687499110029</c:v>
                </c:pt>
                <c:pt idx="4">
                  <c:v>0.73523478624080962</c:v>
                </c:pt>
                <c:pt idx="5">
                  <c:v>0.6996359424912546</c:v>
                </c:pt>
                <c:pt idx="6">
                  <c:v>0.63698197749203778</c:v>
                </c:pt>
                <c:pt idx="7">
                  <c:v>0.71387547999107659</c:v>
                </c:pt>
                <c:pt idx="8">
                  <c:v>0.60755359999240566</c:v>
                </c:pt>
                <c:pt idx="9">
                  <c:v>0.58002382749274972</c:v>
                </c:pt>
                <c:pt idx="10">
                  <c:v>0.60470569249244122</c:v>
                </c:pt>
                <c:pt idx="11">
                  <c:v>0.60056561067371594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3570504"/>
        <c:axId val="393570896"/>
      </c:barChart>
      <c:barChart>
        <c:barDir val="col"/>
        <c:grouping val="stacke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Non-US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Sheet1!$F$12:$F$23</c:f>
              <c:numCache>
                <c:formatCode>@</c:formatCode>
                <c:ptCount val="12"/>
                <c:pt idx="0">
                  <c:v>2.4814814814814818</c:v>
                </c:pt>
                <c:pt idx="1">
                  <c:v>2.5533769063180829</c:v>
                </c:pt>
                <c:pt idx="2">
                  <c:v>3.0021786492374729</c:v>
                </c:pt>
                <c:pt idx="3">
                  <c:v>3.2679738562091503</c:v>
                </c:pt>
                <c:pt idx="4">
                  <c:v>3.3747276688453161</c:v>
                </c:pt>
                <c:pt idx="5">
                  <c:v>3.2113289760348587</c:v>
                </c:pt>
                <c:pt idx="6">
                  <c:v>2.9237472766884531</c:v>
                </c:pt>
                <c:pt idx="7">
                  <c:v>3.2766884531590414</c:v>
                </c:pt>
                <c:pt idx="8" formatCode="0.0000000">
                  <c:v>2.7886710239651418</c:v>
                </c:pt>
                <c:pt idx="9" formatCode="0.0000000">
                  <c:v>2.6623093681917211</c:v>
                </c:pt>
                <c:pt idx="10" formatCode="0.00">
                  <c:v>2.7755991285403052</c:v>
                </c:pt>
                <c:pt idx="11" formatCode="0.00">
                  <c:v>2.7565961529923562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ROW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Sheet1!$G$12:$G$23</c:f>
              <c:numCache>
                <c:formatCode>General</c:formatCode>
                <c:ptCount val="12"/>
                <c:pt idx="0">
                  <c:v>0.37472766884531589</c:v>
                </c:pt>
                <c:pt idx="1">
                  <c:v>0.38344226579520696</c:v>
                </c:pt>
                <c:pt idx="2">
                  <c:v>0.44008714596949894</c:v>
                </c:pt>
                <c:pt idx="3">
                  <c:v>0.48148148148148151</c:v>
                </c:pt>
                <c:pt idx="4">
                  <c:v>0.49019607843137258</c:v>
                </c:pt>
                <c:pt idx="5">
                  <c:v>0.46405228758169936</c:v>
                </c:pt>
                <c:pt idx="6">
                  <c:v>0.41830065359477125</c:v>
                </c:pt>
                <c:pt idx="7">
                  <c:v>0.46623093681917216</c:v>
                </c:pt>
                <c:pt idx="8">
                  <c:v>0.39651416122004363</c:v>
                </c:pt>
                <c:pt idx="9">
                  <c:v>0.38344226579520696</c:v>
                </c:pt>
                <c:pt idx="10">
                  <c:v>0.40087145969498916</c:v>
                </c:pt>
                <c:pt idx="11">
                  <c:v>0.39692329339143068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NAFTA Metric Ton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Sheet1!$A$9:$A$20</c:f>
              <c:strCache>
                <c:ptCount val="12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</c:strCache>
            </c:strRef>
          </c:cat>
          <c:val>
            <c:numRef>
              <c:f>Sheet1!$H$12:$H$23</c:f>
              <c:numCache>
                <c:formatCode>General</c:formatCode>
                <c:ptCount val="12"/>
                <c:pt idx="0">
                  <c:v>0.63572984749455341</c:v>
                </c:pt>
                <c:pt idx="1">
                  <c:v>0.6215686274509804</c:v>
                </c:pt>
                <c:pt idx="2">
                  <c:v>0.53877995642701526</c:v>
                </c:pt>
                <c:pt idx="3">
                  <c:v>0.4579520697167756</c:v>
                </c:pt>
                <c:pt idx="4">
                  <c:v>0.38061002178649239</c:v>
                </c:pt>
                <c:pt idx="5">
                  <c:v>0.33790849673202616</c:v>
                </c:pt>
                <c:pt idx="6">
                  <c:v>0.28954248366013075</c:v>
                </c:pt>
                <c:pt idx="7">
                  <c:v>0.30043572984749456</c:v>
                </c:pt>
                <c:pt idx="8">
                  <c:v>0.27908496732026145</c:v>
                </c:pt>
                <c:pt idx="9">
                  <c:v>0.25185185185185183</c:v>
                </c:pt>
                <c:pt idx="10">
                  <c:v>0.25490196078431371</c:v>
                </c:pt>
                <c:pt idx="11">
                  <c:v>0.25314424019607845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3571680"/>
        <c:axId val="393571288"/>
      </c:barChart>
      <c:catAx>
        <c:axId val="393570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3570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3570896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3570504"/>
        <c:crosses val="autoZero"/>
        <c:crossBetween val="between"/>
        <c:majorUnit val="3"/>
        <c:minorUnit val="1"/>
      </c:valAx>
      <c:valAx>
        <c:axId val="393571288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3571680"/>
        <c:crosses val="max"/>
        <c:crossBetween val="between"/>
        <c:majorUnit val="0.65359477100000007"/>
        <c:minorUnit val="0.5"/>
      </c:valAx>
      <c:catAx>
        <c:axId val="393571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57128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1.8482854166666667</c:v>
                </c:pt>
                <c:pt idx="1">
                  <c:v>1.5860729166666667</c:v>
                </c:pt>
                <c:pt idx="2">
                  <c:v>1.4634354166666668</c:v>
                </c:pt>
                <c:pt idx="3">
                  <c:v>1.2625520833333332</c:v>
                </c:pt>
                <c:pt idx="4">
                  <c:v>1.3095708333333334</c:v>
                </c:pt>
                <c:pt idx="5">
                  <c:v>1.2115374999999999</c:v>
                </c:pt>
                <c:pt idx="6">
                  <c:v>1.0945041666666666</c:v>
                </c:pt>
                <c:pt idx="7">
                  <c:v>1.1120875000000001</c:v>
                </c:pt>
                <c:pt idx="8">
                  <c:v>1.10176875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0.00</c:formatCode>
                <c:ptCount val="9"/>
                <c:pt idx="0">
                  <c:v>1.167</c:v>
                </c:pt>
                <c:pt idx="1">
                  <c:v>0.87</c:v>
                </c:pt>
                <c:pt idx="2">
                  <c:v>0.77952291666666662</c:v>
                </c:pt>
                <c:pt idx="3">
                  <c:v>0.68756875000000006</c:v>
                </c:pt>
                <c:pt idx="4">
                  <c:v>0.69114583333333335</c:v>
                </c:pt>
                <c:pt idx="5">
                  <c:v>0.65817708333333336</c:v>
                </c:pt>
                <c:pt idx="6">
                  <c:v>0.62631041666666665</c:v>
                </c:pt>
                <c:pt idx="7">
                  <c:v>0.70322499999999999</c:v>
                </c:pt>
                <c:pt idx="8">
                  <c:v>0.68693958333333327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327336"/>
        <c:axId val="3943277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0.40267656136528684</c:v>
                </c:pt>
                <c:pt idx="1">
                  <c:v>0.34554965504720409</c:v>
                </c:pt>
                <c:pt idx="2">
                  <c:v>0.31883124546114744</c:v>
                </c:pt>
                <c:pt idx="3">
                  <c:v>0.27506581336238201</c:v>
                </c:pt>
                <c:pt idx="4">
                  <c:v>0.28530954974582429</c:v>
                </c:pt>
                <c:pt idx="5">
                  <c:v>0.26395152505446623</c:v>
                </c:pt>
                <c:pt idx="6">
                  <c:v>0.23845406681190995</c:v>
                </c:pt>
                <c:pt idx="7">
                  <c:v>0.24228485838779959</c:v>
                </c:pt>
                <c:pt idx="8">
                  <c:v>0.24003676470588237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0.25424836601307194</c:v>
                </c:pt>
                <c:pt idx="1">
                  <c:v>0.18954248366013071</c:v>
                </c:pt>
                <c:pt idx="2">
                  <c:v>0.16983070079883805</c:v>
                </c:pt>
                <c:pt idx="3">
                  <c:v>0.14979711328976036</c:v>
                </c:pt>
                <c:pt idx="4">
                  <c:v>0.15057643427741468</c:v>
                </c:pt>
                <c:pt idx="5">
                  <c:v>0.14339370007262164</c:v>
                </c:pt>
                <c:pt idx="6">
                  <c:v>0.13645107116920843</c:v>
                </c:pt>
                <c:pt idx="7">
                  <c:v>0.15320806100217865</c:v>
                </c:pt>
                <c:pt idx="8">
                  <c:v>0.14966003994190269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328512"/>
        <c:axId val="394328120"/>
      </c:barChart>
      <c:catAx>
        <c:axId val="39432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327728"/>
        <c:crosses val="autoZero"/>
        <c:auto val="1"/>
        <c:lblAlgn val="ctr"/>
        <c:lblOffset val="100"/>
        <c:noMultiLvlLbl val="0"/>
      </c:catAx>
      <c:valAx>
        <c:axId val="39432772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4327336"/>
        <c:crosses val="autoZero"/>
        <c:crossBetween val="between"/>
        <c:majorUnit val="1"/>
        <c:minorUnit val="0.5"/>
      </c:valAx>
      <c:valAx>
        <c:axId val="394328120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94328512"/>
        <c:crosses val="max"/>
        <c:crossBetween val="between"/>
        <c:majorUnit val="0.21786492400000002"/>
      </c:valAx>
      <c:catAx>
        <c:axId val="39432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3281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General</c:formatCode>
                <c:ptCount val="9"/>
                <c:pt idx="0">
                  <c:v>3.226</c:v>
                </c:pt>
                <c:pt idx="1">
                  <c:v>3.0150000000000001</c:v>
                </c:pt>
                <c:pt idx="2" formatCode="0.000">
                  <c:v>2.9550000000000001</c:v>
                </c:pt>
                <c:pt idx="3" formatCode="0.000">
                  <c:v>2.3079999999999998</c:v>
                </c:pt>
                <c:pt idx="4" formatCode="0.000">
                  <c:v>2.5609999999999999</c:v>
                </c:pt>
                <c:pt idx="5" formatCode="0.000">
                  <c:v>2.5379999999999998</c:v>
                </c:pt>
                <c:pt idx="6" formatCode="0.000">
                  <c:v>2.298</c:v>
                </c:pt>
                <c:pt idx="7" formatCode="0.000">
                  <c:v>2.2370000000000001</c:v>
                </c:pt>
                <c:pt idx="8" formatCode="0.000">
                  <c:v>2.3103645833333335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2.464</c:v>
                </c:pt>
                <c:pt idx="1">
                  <c:v>2.395</c:v>
                </c:pt>
                <c:pt idx="2" formatCode="0.000">
                  <c:v>2.4319999999999999</c:v>
                </c:pt>
                <c:pt idx="3" formatCode="0.000">
                  <c:v>1.9039999999999999</c:v>
                </c:pt>
                <c:pt idx="4" formatCode="0.000">
                  <c:v>2.423</c:v>
                </c:pt>
                <c:pt idx="5" formatCode="0.000">
                  <c:v>2.532</c:v>
                </c:pt>
                <c:pt idx="6" formatCode="0.000">
                  <c:v>2.1379999999999999</c:v>
                </c:pt>
                <c:pt idx="7" formatCode="0.000">
                  <c:v>2.0960000000000001</c:v>
                </c:pt>
                <c:pt idx="8" formatCode="0.000">
                  <c:v>2.2677729166666669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329296"/>
        <c:axId val="39432968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Sheet1!$D$13:$D$21</c:f>
              <c:numCache>
                <c:formatCode>General</c:formatCode>
                <c:ptCount val="9"/>
                <c:pt idx="0">
                  <c:v>0.70283224400871458</c:v>
                </c:pt>
                <c:pt idx="1">
                  <c:v>0.65686274509803921</c:v>
                </c:pt>
                <c:pt idx="2">
                  <c:v>0.64379084967320266</c:v>
                </c:pt>
                <c:pt idx="3">
                  <c:v>0.50283224400871462</c:v>
                </c:pt>
                <c:pt idx="4">
                  <c:v>0.55795206971677558</c:v>
                </c:pt>
                <c:pt idx="5">
                  <c:v>0.55294117647058816</c:v>
                </c:pt>
                <c:pt idx="6">
                  <c:v>0.50065359477124183</c:v>
                </c:pt>
                <c:pt idx="7">
                  <c:v>0.48736383442265802</c:v>
                </c:pt>
                <c:pt idx="8">
                  <c:v>0.50334740377632536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Sheet1!$E$13:$E$21</c:f>
              <c:numCache>
                <c:formatCode>General</c:formatCode>
                <c:ptCount val="9"/>
                <c:pt idx="0">
                  <c:v>0.53681917211328978</c:v>
                </c:pt>
                <c:pt idx="1">
                  <c:v>0.52178649237472774</c:v>
                </c:pt>
                <c:pt idx="2">
                  <c:v>0.52984749455337687</c:v>
                </c:pt>
                <c:pt idx="3">
                  <c:v>0.4148148148148148</c:v>
                </c:pt>
                <c:pt idx="4">
                  <c:v>0.52788671023965139</c:v>
                </c:pt>
                <c:pt idx="5">
                  <c:v>0.55163398692810461</c:v>
                </c:pt>
                <c:pt idx="6">
                  <c:v>0.46579520697167753</c:v>
                </c:pt>
                <c:pt idx="7">
                  <c:v>0.45664488017429194</c:v>
                </c:pt>
                <c:pt idx="8">
                  <c:v>0.49406817356572263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330472"/>
        <c:axId val="394330080"/>
      </c:barChart>
      <c:catAx>
        <c:axId val="39432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329688"/>
        <c:crosses val="autoZero"/>
        <c:auto val="1"/>
        <c:lblAlgn val="ctr"/>
        <c:lblOffset val="100"/>
        <c:noMultiLvlLbl val="0"/>
      </c:catAx>
      <c:valAx>
        <c:axId val="394329688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94329296"/>
        <c:crosses val="autoZero"/>
        <c:crossBetween val="between"/>
        <c:majorUnit val="1"/>
        <c:minorUnit val="0.5"/>
      </c:valAx>
      <c:valAx>
        <c:axId val="394330080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94330472"/>
        <c:crosses val="max"/>
        <c:crossBetween val="between"/>
        <c:majorUnit val="0.21786492400000002"/>
      </c:valAx>
      <c:catAx>
        <c:axId val="394330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33008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Sheet1!$B$13:$B$21</c:f>
              <c:numCache>
                <c:formatCode>0.00</c:formatCode>
                <c:ptCount val="9"/>
                <c:pt idx="0">
                  <c:v>4.6555</c:v>
                </c:pt>
                <c:pt idx="1">
                  <c:v>5.5037000000000003</c:v>
                </c:pt>
                <c:pt idx="2">
                  <c:v>5.3719999999999999</c:v>
                </c:pt>
                <c:pt idx="3">
                  <c:v>5.7617000000000003</c:v>
                </c:pt>
                <c:pt idx="4">
                  <c:v>6.8970000000000002</c:v>
                </c:pt>
                <c:pt idx="5">
                  <c:v>5.7253999999999996</c:v>
                </c:pt>
                <c:pt idx="6">
                  <c:v>5.5433000000000003</c:v>
                </c:pt>
                <c:pt idx="7">
                  <c:v>5.7933000000000003</c:v>
                </c:pt>
                <c:pt idx="8">
                  <c:v>5.5837416666666666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653504"/>
        <c:axId val="3936538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Sheet1!$A$13:$A$21</c:f>
              <c:strCache>
                <c:ptCount val="9"/>
                <c:pt idx="0">
                  <c:v>06</c:v>
                </c:pt>
                <c:pt idx="1">
                  <c:v>07</c:v>
                </c:pt>
                <c:pt idx="2">
                  <c:v>08</c:v>
                </c:pt>
                <c:pt idx="3">
                  <c:v>09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  <c:pt idx="7">
                  <c:v>13</c:v>
                </c:pt>
                <c:pt idx="8">
                  <c:v>14</c:v>
                </c:pt>
              </c:strCache>
            </c:strRef>
          </c:cat>
          <c:val>
            <c:numRef>
              <c:f>Sheet1!$C$13:$C$21</c:f>
              <c:numCache>
                <c:formatCode>General</c:formatCode>
                <c:ptCount val="9"/>
                <c:pt idx="0">
                  <c:v>1.0142701525054467</c:v>
                </c:pt>
                <c:pt idx="1">
                  <c:v>1.1990631808278869</c:v>
                </c:pt>
                <c:pt idx="2">
                  <c:v>1.1703703703703703</c:v>
                </c:pt>
                <c:pt idx="3">
                  <c:v>1.2552723311546843</c:v>
                </c:pt>
                <c:pt idx="4">
                  <c:v>1.5026143790849673</c:v>
                </c:pt>
                <c:pt idx="5">
                  <c:v>1.2473638344226579</c:v>
                </c:pt>
                <c:pt idx="6">
                  <c:v>1.207690631808279</c:v>
                </c:pt>
                <c:pt idx="7">
                  <c:v>1.2621568627450981</c:v>
                </c:pt>
                <c:pt idx="8">
                  <c:v>1.216501452432825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3654680"/>
        <c:axId val="393654288"/>
      </c:barChart>
      <c:catAx>
        <c:axId val="3936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3653896"/>
        <c:crosses val="autoZero"/>
        <c:auto val="1"/>
        <c:lblAlgn val="ctr"/>
        <c:lblOffset val="100"/>
        <c:noMultiLvlLbl val="0"/>
      </c:catAx>
      <c:valAx>
        <c:axId val="39365389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93653504"/>
        <c:crosses val="autoZero"/>
        <c:crossBetween val="between"/>
        <c:majorUnit val="1"/>
        <c:minorUnit val="0.5"/>
      </c:valAx>
      <c:valAx>
        <c:axId val="393654288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3654680"/>
        <c:crosses val="max"/>
        <c:crossBetween val="between"/>
        <c:majorUnit val="0.21786492400000002"/>
      </c:valAx>
      <c:catAx>
        <c:axId val="393654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36542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6.8147166666666665</c:v>
                </c:pt>
                <c:pt idx="1">
                  <c:v>6.4859499999999999</c:v>
                </c:pt>
                <c:pt idx="2">
                  <c:v>6.3236375000000002</c:v>
                </c:pt>
                <c:pt idx="3">
                  <c:v>5.4571020833333339</c:v>
                </c:pt>
                <c:pt idx="4">
                  <c:v>4.8086354166666663</c:v>
                </c:pt>
                <c:pt idx="5">
                  <c:v>4.341297916666667</c:v>
                </c:pt>
                <c:pt idx="6">
                  <c:v>3.2103729166666675</c:v>
                </c:pt>
                <c:pt idx="7">
                  <c:v>3.5466604166666666</c:v>
                </c:pt>
                <c:pt idx="8">
                  <c:v>3.4632547886546186</c:v>
                </c:pt>
                <c:pt idx="9">
                  <c:v>3.3887957968261926</c:v>
                </c:pt>
                <c:pt idx="10">
                  <c:v>3.5803317386655307</c:v>
                </c:pt>
                <c:pt idx="11">
                  <c:v>3.5242076990528202</c:v>
                </c:pt>
                <c:pt idx="12" formatCode="General">
                  <c:v>3.6223986589980548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4111752"/>
        <c:axId val="39411214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03</c:v>
                </c:pt>
                <c:pt idx="1">
                  <c:v>04</c:v>
                </c:pt>
                <c:pt idx="2">
                  <c:v>05</c:v>
                </c:pt>
                <c:pt idx="3">
                  <c:v>06</c:v>
                </c:pt>
                <c:pt idx="4">
                  <c:v>07</c:v>
                </c:pt>
                <c:pt idx="5">
                  <c:v>08</c:v>
                </c:pt>
                <c:pt idx="6">
                  <c:v>09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1.4846877269426288</c:v>
                </c:pt>
                <c:pt idx="1">
                  <c:v>1.4130610021786492</c:v>
                </c:pt>
                <c:pt idx="2">
                  <c:v>1.3776988017429195</c:v>
                </c:pt>
                <c:pt idx="3">
                  <c:v>1.1889111292665215</c:v>
                </c:pt>
                <c:pt idx="4">
                  <c:v>1.0476329883805373</c:v>
                </c:pt>
                <c:pt idx="5">
                  <c:v>0.94581653957879452</c:v>
                </c:pt>
                <c:pt idx="6">
                  <c:v>0.69942765068990576</c:v>
                </c:pt>
                <c:pt idx="7">
                  <c:v>0.77269290123456791</c:v>
                </c:pt>
                <c:pt idx="8">
                  <c:v>0.75452174044762932</c:v>
                </c:pt>
                <c:pt idx="9">
                  <c:v>0.73829973787063019</c:v>
                </c:pt>
                <c:pt idx="10">
                  <c:v>0.78002870123432044</c:v>
                </c:pt>
                <c:pt idx="11">
                  <c:v>0.76780124162370811</c:v>
                </c:pt>
                <c:pt idx="12">
                  <c:v>0.78919360762484858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4112928"/>
        <c:axId val="394112536"/>
      </c:barChart>
      <c:catAx>
        <c:axId val="39411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11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11214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4111752"/>
        <c:crosses val="autoZero"/>
        <c:crossBetween val="between"/>
        <c:majorUnit val="2"/>
        <c:minorUnit val="1"/>
      </c:valAx>
      <c:valAx>
        <c:axId val="39411253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4112928"/>
        <c:crosses val="max"/>
        <c:crossBetween val="between"/>
        <c:majorUnit val="0.43572984700000006"/>
        <c:minorUnit val="0.1"/>
      </c:valAx>
      <c:catAx>
        <c:axId val="39411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1125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4113712"/>
        <c:axId val="39411410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Sheet1!$C$12:$C$26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0.80610021786492381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4114888"/>
        <c:axId val="394114496"/>
      </c:barChart>
      <c:catAx>
        <c:axId val="39411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114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11410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4113712"/>
        <c:crosses val="autoZero"/>
        <c:crossBetween val="between"/>
        <c:majorUnit val="2"/>
        <c:minorUnit val="1"/>
      </c:valAx>
      <c:valAx>
        <c:axId val="394114496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4114888"/>
        <c:crosses val="max"/>
        <c:crossBetween val="between"/>
        <c:majorUnit val="0.43572984700000006"/>
        <c:minorUnit val="0.1"/>
      </c:valAx>
      <c:catAx>
        <c:axId val="394114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1144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11.246</c:v>
                </c:pt>
                <c:pt idx="14" formatCode="General">
                  <c:v>10.199999999999999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Sheet1!$C$12:$C$26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Sheet1!$F$12:$F$26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0.80610021786492381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5204752"/>
        <c:axId val="39520514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Sheet1!$E$12:$E$26</c:f>
              <c:numCache>
                <c:formatCode>General</c:formatCode>
                <c:ptCount val="15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2.2222222222222223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Sheet1!$G$12:$G$26</c:f>
              <c:numCache>
                <c:formatCode>General</c:formatCode>
                <c:ptCount val="15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2.9254901960784316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5205928"/>
        <c:axId val="3952055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Sheet1!$D$12:$D$26</c:f>
              <c:numCache>
                <c:formatCode>0.00</c:formatCode>
                <c:ptCount val="15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16.318999999999999</c:v>
                </c:pt>
                <c:pt idx="14" formatCode="General">
                  <c:v>13.428000000000001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204752"/>
        <c:axId val="395205144"/>
      </c:lineChart>
      <c:catAx>
        <c:axId val="39520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5205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520514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95204752"/>
        <c:crosses val="autoZero"/>
        <c:crossBetween val="between"/>
        <c:majorUnit val="5"/>
        <c:minorUnit val="0.5"/>
      </c:valAx>
      <c:valAx>
        <c:axId val="395205536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95205928"/>
        <c:crosses val="max"/>
        <c:crossBetween val="between"/>
        <c:majorUnit val="1.0893246189999997"/>
        <c:minorUnit val="0.2"/>
      </c:valAx>
      <c:catAx>
        <c:axId val="395205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2055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17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5206712"/>
        <c:axId val="3952071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17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17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34</c:v>
                </c:pt>
                <c:pt idx="16">
                  <c:v>34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17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66.92</c:v>
                </c:pt>
                <c:pt idx="16">
                  <c:v>64.62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206712"/>
        <c:axId val="39520710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17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5.6644880174291945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Sheet1!$G$2:$G$26</c:f>
              <c:numCache>
                <c:formatCode>General</c:formatCode>
                <c:ptCount val="17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7.4074074074074074</c:v>
                </c:pt>
                <c:pt idx="16">
                  <c:v>7.4074074074074074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Sheet1!$H$2:$H$26</c:f>
              <c:numCache>
                <c:formatCode>General</c:formatCode>
                <c:ptCount val="17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1.2418300653594772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Sheet1!$I$2:$I$26</c:f>
              <c:numCache>
                <c:formatCode>General</c:formatCode>
                <c:ptCount val="17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14.579520697167757</c:v>
                </c:pt>
                <c:pt idx="16">
                  <c:v>14.078431372549021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207888"/>
        <c:axId val="395207496"/>
      </c:lineChart>
      <c:catAx>
        <c:axId val="39520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520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5207104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5206712"/>
        <c:crosses val="autoZero"/>
        <c:crossBetween val="between"/>
        <c:majorUnit val="10"/>
        <c:minorUnit val="5"/>
      </c:valAx>
      <c:valAx>
        <c:axId val="395207496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5207888"/>
        <c:crosses val="max"/>
        <c:crossBetween val="between"/>
        <c:majorUnit val="2.1786492369999997"/>
      </c:valAx>
      <c:catAx>
        <c:axId val="395207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20749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Sheet1!$A$1243:$A$3438</c:f>
              <c:numCache>
                <c:formatCode>m/d/yyyy</c:formatCode>
                <c:ptCount val="2196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Sheet1!$A$1243:$A$3438</c:f>
              <c:numCache>
                <c:formatCode>m/d/yyyy</c:formatCode>
                <c:ptCount val="2196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</c:numCache>
            </c:numRef>
          </c:cat>
          <c:val>
            <c:numRef>
              <c:f>Sheet1!$B$1243:$B$3438</c:f>
              <c:numCache>
                <c:formatCode>General</c:formatCode>
                <c:ptCount val="2196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839136"/>
        <c:axId val="255839528"/>
      </c:lineChart>
      <c:dateAx>
        <c:axId val="25583913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255839528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255839528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255839136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Sheet1!$B$16:$B$31</c:f>
              <c:numCache>
                <c:formatCode>General</c:formatCode>
                <c:ptCount val="16"/>
                <c:pt idx="0">
                  <c:v>89.111000000000004</c:v>
                </c:pt>
                <c:pt idx="1">
                  <c:v>98.507000000000005</c:v>
                </c:pt>
                <c:pt idx="2">
                  <c:v>91.025999999999996</c:v>
                </c:pt>
                <c:pt idx="3">
                  <c:v>96.694000000000003</c:v>
                </c:pt>
                <c:pt idx="4">
                  <c:v>121.517</c:v>
                </c:pt>
                <c:pt idx="5">
                  <c:v>116.333</c:v>
                </c:pt>
                <c:pt idx="6">
                  <c:v>123.01300000000001</c:v>
                </c:pt>
                <c:pt idx="7">
                  <c:v>120.577</c:v>
                </c:pt>
                <c:pt idx="8">
                  <c:v>108.3</c:v>
                </c:pt>
                <c:pt idx="9">
                  <c:v>103.35899999999999</c:v>
                </c:pt>
                <c:pt idx="10">
                  <c:v>117.63</c:v>
                </c:pt>
                <c:pt idx="11">
                  <c:v>127.42</c:v>
                </c:pt>
                <c:pt idx="12">
                  <c:v>123.875</c:v>
                </c:pt>
                <c:pt idx="13">
                  <c:v>120.455</c:v>
                </c:pt>
                <c:pt idx="14">
                  <c:v>118.938</c:v>
                </c:pt>
                <c:pt idx="15">
                  <c:v>108.739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0888"/>
        <c:axId val="3949112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Sheet1!$C$16:$C$31</c:f>
              <c:numCache>
                <c:formatCode>General</c:formatCode>
                <c:ptCount val="16"/>
                <c:pt idx="0">
                  <c:v>19.414161220043574</c:v>
                </c:pt>
                <c:pt idx="1">
                  <c:v>21.461220043572986</c:v>
                </c:pt>
                <c:pt idx="2">
                  <c:v>19.831372549019608</c:v>
                </c:pt>
                <c:pt idx="3">
                  <c:v>21.066230936819174</c:v>
                </c:pt>
                <c:pt idx="4">
                  <c:v>26.474291938997823</c:v>
                </c:pt>
                <c:pt idx="5">
                  <c:v>25.344880174291941</c:v>
                </c:pt>
                <c:pt idx="6">
                  <c:v>26.800217864923749</c:v>
                </c:pt>
                <c:pt idx="7">
                  <c:v>26.269498910675381</c:v>
                </c:pt>
                <c:pt idx="8">
                  <c:v>23.594771241830067</c:v>
                </c:pt>
                <c:pt idx="9">
                  <c:v>22.518300653594771</c:v>
                </c:pt>
                <c:pt idx="10">
                  <c:v>25.627450980392158</c:v>
                </c:pt>
                <c:pt idx="11">
                  <c:v>27.760348583877995</c:v>
                </c:pt>
                <c:pt idx="12">
                  <c:v>26.988017429193899</c:v>
                </c:pt>
                <c:pt idx="13">
                  <c:v>26.242919389978216</c:v>
                </c:pt>
                <c:pt idx="14">
                  <c:v>25.912418300653595</c:v>
                </c:pt>
                <c:pt idx="15">
                  <c:v>23.690413943355122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2064"/>
        <c:axId val="394911672"/>
      </c:barChart>
      <c:catAx>
        <c:axId val="394910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911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911280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910888"/>
        <c:crosses val="autoZero"/>
        <c:crossBetween val="between"/>
        <c:majorUnit val="25"/>
        <c:minorUnit val="1"/>
      </c:valAx>
      <c:valAx>
        <c:axId val="394911672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94912064"/>
        <c:crosses val="max"/>
        <c:crossBetween val="between"/>
        <c:majorUnit val="5.4466230940000022"/>
      </c:valAx>
      <c:catAx>
        <c:axId val="394912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9116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2848"/>
        <c:axId val="394913240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4024"/>
        <c:axId val="394913632"/>
      </c:barChart>
      <c:catAx>
        <c:axId val="39491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913240"/>
        <c:crosses val="autoZero"/>
        <c:auto val="1"/>
        <c:lblAlgn val="ctr"/>
        <c:lblOffset val="100"/>
        <c:tickMarkSkip val="1"/>
        <c:noMultiLvlLbl val="0"/>
      </c:catAx>
      <c:valAx>
        <c:axId val="394913240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94912848"/>
        <c:crosses val="autoZero"/>
        <c:crossBetween val="between"/>
        <c:majorUnit val="20"/>
        <c:minorUnit val="10"/>
      </c:valAx>
      <c:valAx>
        <c:axId val="394913632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4914024"/>
        <c:crosses val="max"/>
        <c:crossBetween val="between"/>
        <c:majorUnit val="4.3572984750000003"/>
        <c:minorUnit val="1"/>
      </c:valAx>
      <c:catAx>
        <c:axId val="394914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9136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419607271313303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Sheet1!$A$2:$A$612</c:f>
              <c:numCache>
                <c:formatCode>m/d/yyyy</c:formatCode>
                <c:ptCount val="61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  <c:pt idx="601">
                  <c:v>42201</c:v>
                </c:pt>
                <c:pt idx="602">
                  <c:v>42208</c:v>
                </c:pt>
                <c:pt idx="603">
                  <c:v>42215</c:v>
                </c:pt>
                <c:pt idx="604">
                  <c:v>42222</c:v>
                </c:pt>
                <c:pt idx="605">
                  <c:v>42229</c:v>
                </c:pt>
                <c:pt idx="606">
                  <c:v>42236</c:v>
                </c:pt>
                <c:pt idx="607">
                  <c:v>42243</c:v>
                </c:pt>
                <c:pt idx="608">
                  <c:v>42250</c:v>
                </c:pt>
                <c:pt idx="609">
                  <c:v>42257</c:v>
                </c:pt>
                <c:pt idx="610">
                  <c:v>42264</c:v>
                </c:pt>
              </c:numCache>
            </c:numRef>
          </c:cat>
          <c:val>
            <c:numRef>
              <c:f>Sheet1!$B$2:$B$612</c:f>
              <c:numCache>
                <c:formatCode>General</c:formatCode>
                <c:ptCount val="611"/>
                <c:pt idx="0">
                  <c:v>74.95</c:v>
                </c:pt>
                <c:pt idx="1">
                  <c:v>75.2</c:v>
                </c:pt>
                <c:pt idx="2">
                  <c:v>75.62</c:v>
                </c:pt>
                <c:pt idx="3">
                  <c:v>75.62</c:v>
                </c:pt>
                <c:pt idx="4">
                  <c:v>73.52</c:v>
                </c:pt>
                <c:pt idx="5">
                  <c:v>72.91</c:v>
                </c:pt>
                <c:pt idx="6">
                  <c:v>73.17</c:v>
                </c:pt>
                <c:pt idx="7">
                  <c:v>73.174999999999997</c:v>
                </c:pt>
                <c:pt idx="8">
                  <c:v>74.08</c:v>
                </c:pt>
                <c:pt idx="9">
                  <c:v>71.53</c:v>
                </c:pt>
                <c:pt idx="10">
                  <c:v>71.05</c:v>
                </c:pt>
                <c:pt idx="11">
                  <c:v>71.63</c:v>
                </c:pt>
                <c:pt idx="12">
                  <c:v>70.510000000000005</c:v>
                </c:pt>
                <c:pt idx="13">
                  <c:v>68.69</c:v>
                </c:pt>
                <c:pt idx="14">
                  <c:v>67.366666670000001</c:v>
                </c:pt>
                <c:pt idx="15">
                  <c:v>68.930000000000007</c:v>
                </c:pt>
                <c:pt idx="16">
                  <c:v>69.3</c:v>
                </c:pt>
                <c:pt idx="17">
                  <c:v>68.087500000000006</c:v>
                </c:pt>
                <c:pt idx="18">
                  <c:v>69.900000000000006</c:v>
                </c:pt>
                <c:pt idx="19">
                  <c:v>69.7</c:v>
                </c:pt>
                <c:pt idx="20">
                  <c:v>68.459999999999994</c:v>
                </c:pt>
                <c:pt idx="21">
                  <c:v>66.7</c:v>
                </c:pt>
                <c:pt idx="22">
                  <c:v>65.17</c:v>
                </c:pt>
                <c:pt idx="23">
                  <c:v>64.62</c:v>
                </c:pt>
                <c:pt idx="24">
                  <c:v>61.32</c:v>
                </c:pt>
                <c:pt idx="25">
                  <c:v>60.27</c:v>
                </c:pt>
                <c:pt idx="26">
                  <c:v>57.3</c:v>
                </c:pt>
                <c:pt idx="27">
                  <c:v>55.68</c:v>
                </c:pt>
                <c:pt idx="28">
                  <c:v>55.59</c:v>
                </c:pt>
                <c:pt idx="29">
                  <c:v>54.13</c:v>
                </c:pt>
                <c:pt idx="30">
                  <c:v>50.93</c:v>
                </c:pt>
                <c:pt idx="31">
                  <c:v>50.69</c:v>
                </c:pt>
                <c:pt idx="32">
                  <c:v>50.6</c:v>
                </c:pt>
                <c:pt idx="33">
                  <c:v>54.16</c:v>
                </c:pt>
                <c:pt idx="34">
                  <c:v>56.1875</c:v>
                </c:pt>
                <c:pt idx="35">
                  <c:v>56.46</c:v>
                </c:pt>
                <c:pt idx="36">
                  <c:v>55.84</c:v>
                </c:pt>
                <c:pt idx="37">
                  <c:v>53.42</c:v>
                </c:pt>
                <c:pt idx="38">
                  <c:v>53.32</c:v>
                </c:pt>
                <c:pt idx="39">
                  <c:v>51.96</c:v>
                </c:pt>
                <c:pt idx="40">
                  <c:v>50.82</c:v>
                </c:pt>
                <c:pt idx="41">
                  <c:v>50.75</c:v>
                </c:pt>
                <c:pt idx="42">
                  <c:v>50.2</c:v>
                </c:pt>
                <c:pt idx="43">
                  <c:v>48.8</c:v>
                </c:pt>
                <c:pt idx="44">
                  <c:v>47.86</c:v>
                </c:pt>
                <c:pt idx="45">
                  <c:v>47.19</c:v>
                </c:pt>
                <c:pt idx="46">
                  <c:v>47.44</c:v>
                </c:pt>
                <c:pt idx="47">
                  <c:v>47.52</c:v>
                </c:pt>
                <c:pt idx="48">
                  <c:v>47.38</c:v>
                </c:pt>
                <c:pt idx="49">
                  <c:v>47.54</c:v>
                </c:pt>
                <c:pt idx="50">
                  <c:v>47.56</c:v>
                </c:pt>
                <c:pt idx="51">
                  <c:v>47.5</c:v>
                </c:pt>
                <c:pt idx="52">
                  <c:v>47.9</c:v>
                </c:pt>
                <c:pt idx="53">
                  <c:v>50.09</c:v>
                </c:pt>
                <c:pt idx="54">
                  <c:v>50.84</c:v>
                </c:pt>
                <c:pt idx="55">
                  <c:v>51.32</c:v>
                </c:pt>
                <c:pt idx="56">
                  <c:v>49.72</c:v>
                </c:pt>
                <c:pt idx="57">
                  <c:v>49.487499999999997</c:v>
                </c:pt>
                <c:pt idx="58">
                  <c:v>51.35</c:v>
                </c:pt>
                <c:pt idx="59">
                  <c:v>52.81</c:v>
                </c:pt>
                <c:pt idx="60">
                  <c:v>54.54</c:v>
                </c:pt>
                <c:pt idx="61">
                  <c:v>54.98</c:v>
                </c:pt>
                <c:pt idx="62">
                  <c:v>56.11</c:v>
                </c:pt>
                <c:pt idx="63">
                  <c:v>54.53</c:v>
                </c:pt>
                <c:pt idx="64">
                  <c:v>56.466666670000002</c:v>
                </c:pt>
                <c:pt idx="65">
                  <c:v>56.09</c:v>
                </c:pt>
                <c:pt idx="66">
                  <c:v>55.5</c:v>
                </c:pt>
                <c:pt idx="67">
                  <c:v>55.28</c:v>
                </c:pt>
                <c:pt idx="68">
                  <c:v>56.76</c:v>
                </c:pt>
                <c:pt idx="69">
                  <c:v>56.575000000000003</c:v>
                </c:pt>
                <c:pt idx="70">
                  <c:v>55.57</c:v>
                </c:pt>
                <c:pt idx="71">
                  <c:v>54.787500000000001</c:v>
                </c:pt>
                <c:pt idx="72">
                  <c:v>53.62</c:v>
                </c:pt>
                <c:pt idx="73">
                  <c:v>53.2</c:v>
                </c:pt>
                <c:pt idx="74">
                  <c:v>52.42</c:v>
                </c:pt>
                <c:pt idx="75">
                  <c:v>51.58</c:v>
                </c:pt>
                <c:pt idx="76">
                  <c:v>52.3</c:v>
                </c:pt>
                <c:pt idx="77">
                  <c:v>54.17</c:v>
                </c:pt>
                <c:pt idx="78">
                  <c:v>55.29</c:v>
                </c:pt>
                <c:pt idx="79">
                  <c:v>54.02</c:v>
                </c:pt>
                <c:pt idx="80">
                  <c:v>51.7</c:v>
                </c:pt>
                <c:pt idx="81">
                  <c:v>51.97</c:v>
                </c:pt>
                <c:pt idx="82">
                  <c:v>54.712499999999999</c:v>
                </c:pt>
                <c:pt idx="83">
                  <c:v>54.85</c:v>
                </c:pt>
                <c:pt idx="84">
                  <c:v>52.63</c:v>
                </c:pt>
                <c:pt idx="85">
                  <c:v>52.27</c:v>
                </c:pt>
                <c:pt idx="86">
                  <c:v>52.26</c:v>
                </c:pt>
                <c:pt idx="87">
                  <c:v>53.28</c:v>
                </c:pt>
                <c:pt idx="88">
                  <c:v>53.79</c:v>
                </c:pt>
                <c:pt idx="89">
                  <c:v>53.61</c:v>
                </c:pt>
                <c:pt idx="90">
                  <c:v>54.84</c:v>
                </c:pt>
                <c:pt idx="91">
                  <c:v>56.48</c:v>
                </c:pt>
                <c:pt idx="92">
                  <c:v>58.12</c:v>
                </c:pt>
                <c:pt idx="93">
                  <c:v>58.97</c:v>
                </c:pt>
                <c:pt idx="94">
                  <c:v>57.7</c:v>
                </c:pt>
                <c:pt idx="95">
                  <c:v>56.59</c:v>
                </c:pt>
                <c:pt idx="96">
                  <c:v>56.14</c:v>
                </c:pt>
                <c:pt idx="97">
                  <c:v>56</c:v>
                </c:pt>
                <c:pt idx="98">
                  <c:v>55.53</c:v>
                </c:pt>
                <c:pt idx="99">
                  <c:v>55.18</c:v>
                </c:pt>
                <c:pt idx="100">
                  <c:v>55.38</c:v>
                </c:pt>
                <c:pt idx="101">
                  <c:v>56.12</c:v>
                </c:pt>
                <c:pt idx="102">
                  <c:v>56.36</c:v>
                </c:pt>
                <c:pt idx="103">
                  <c:v>56.85</c:v>
                </c:pt>
                <c:pt idx="104">
                  <c:v>57.112499999999997</c:v>
                </c:pt>
                <c:pt idx="105">
                  <c:v>57.92</c:v>
                </c:pt>
                <c:pt idx="106">
                  <c:v>58.31</c:v>
                </c:pt>
                <c:pt idx="107">
                  <c:v>59.24</c:v>
                </c:pt>
                <c:pt idx="108">
                  <c:v>58.82</c:v>
                </c:pt>
                <c:pt idx="109">
                  <c:v>59.8</c:v>
                </c:pt>
                <c:pt idx="110">
                  <c:v>59.77</c:v>
                </c:pt>
                <c:pt idx="111">
                  <c:v>59.93</c:v>
                </c:pt>
                <c:pt idx="112">
                  <c:v>59.11</c:v>
                </c:pt>
                <c:pt idx="113">
                  <c:v>57.79</c:v>
                </c:pt>
                <c:pt idx="114">
                  <c:v>57.91</c:v>
                </c:pt>
                <c:pt idx="115">
                  <c:v>57.33</c:v>
                </c:pt>
                <c:pt idx="116">
                  <c:v>56.91</c:v>
                </c:pt>
                <c:pt idx="117">
                  <c:v>57.2</c:v>
                </c:pt>
                <c:pt idx="118">
                  <c:v>57</c:v>
                </c:pt>
                <c:pt idx="119">
                  <c:v>56.42</c:v>
                </c:pt>
                <c:pt idx="120">
                  <c:v>55.05</c:v>
                </c:pt>
                <c:pt idx="121">
                  <c:v>54.53</c:v>
                </c:pt>
                <c:pt idx="122">
                  <c:v>54.12</c:v>
                </c:pt>
                <c:pt idx="123">
                  <c:v>54.74</c:v>
                </c:pt>
                <c:pt idx="124">
                  <c:v>53.86</c:v>
                </c:pt>
                <c:pt idx="125">
                  <c:v>54.81</c:v>
                </c:pt>
                <c:pt idx="126">
                  <c:v>55.95</c:v>
                </c:pt>
                <c:pt idx="127">
                  <c:v>55.93</c:v>
                </c:pt>
                <c:pt idx="128">
                  <c:v>55.28</c:v>
                </c:pt>
                <c:pt idx="129">
                  <c:v>53.62</c:v>
                </c:pt>
                <c:pt idx="130">
                  <c:v>54.11</c:v>
                </c:pt>
                <c:pt idx="131">
                  <c:v>54.35</c:v>
                </c:pt>
                <c:pt idx="132">
                  <c:v>55.51</c:v>
                </c:pt>
                <c:pt idx="133">
                  <c:v>56.91</c:v>
                </c:pt>
                <c:pt idx="134">
                  <c:v>58.58</c:v>
                </c:pt>
                <c:pt idx="135">
                  <c:v>59.9</c:v>
                </c:pt>
                <c:pt idx="136">
                  <c:v>59.59</c:v>
                </c:pt>
                <c:pt idx="137">
                  <c:v>59.96</c:v>
                </c:pt>
                <c:pt idx="138">
                  <c:v>60.2</c:v>
                </c:pt>
                <c:pt idx="139">
                  <c:v>59.78</c:v>
                </c:pt>
                <c:pt idx="140">
                  <c:v>59.01</c:v>
                </c:pt>
                <c:pt idx="141">
                  <c:v>58.69</c:v>
                </c:pt>
                <c:pt idx="142">
                  <c:v>58.16</c:v>
                </c:pt>
                <c:pt idx="143">
                  <c:v>57.36</c:v>
                </c:pt>
                <c:pt idx="144">
                  <c:v>56.67</c:v>
                </c:pt>
                <c:pt idx="145">
                  <c:v>56.67</c:v>
                </c:pt>
                <c:pt idx="146">
                  <c:v>57.12</c:v>
                </c:pt>
                <c:pt idx="147">
                  <c:v>57.62</c:v>
                </c:pt>
                <c:pt idx="148">
                  <c:v>57.94</c:v>
                </c:pt>
                <c:pt idx="149">
                  <c:v>57.35</c:v>
                </c:pt>
                <c:pt idx="150">
                  <c:v>56.75</c:v>
                </c:pt>
                <c:pt idx="151">
                  <c:v>57.55</c:v>
                </c:pt>
                <c:pt idx="152">
                  <c:v>58.57</c:v>
                </c:pt>
                <c:pt idx="153">
                  <c:v>59.03</c:v>
                </c:pt>
                <c:pt idx="154">
                  <c:v>59.66</c:v>
                </c:pt>
                <c:pt idx="155">
                  <c:v>60.55</c:v>
                </c:pt>
                <c:pt idx="156">
                  <c:v>60.462499999999999</c:v>
                </c:pt>
                <c:pt idx="157">
                  <c:v>59.06</c:v>
                </c:pt>
                <c:pt idx="158">
                  <c:v>59.174999999999997</c:v>
                </c:pt>
                <c:pt idx="159">
                  <c:v>58.76</c:v>
                </c:pt>
                <c:pt idx="160">
                  <c:v>58.49</c:v>
                </c:pt>
                <c:pt idx="161">
                  <c:v>58.35</c:v>
                </c:pt>
                <c:pt idx="162">
                  <c:v>57.31</c:v>
                </c:pt>
                <c:pt idx="163">
                  <c:v>57.47</c:v>
                </c:pt>
                <c:pt idx="164">
                  <c:v>58.35</c:v>
                </c:pt>
                <c:pt idx="165">
                  <c:v>58.4</c:v>
                </c:pt>
                <c:pt idx="166">
                  <c:v>58.59</c:v>
                </c:pt>
                <c:pt idx="167">
                  <c:v>58.31</c:v>
                </c:pt>
                <c:pt idx="168">
                  <c:v>58.29</c:v>
                </c:pt>
                <c:pt idx="169">
                  <c:v>58.31</c:v>
                </c:pt>
                <c:pt idx="170">
                  <c:v>57.23</c:v>
                </c:pt>
                <c:pt idx="171">
                  <c:v>57.12</c:v>
                </c:pt>
                <c:pt idx="172">
                  <c:v>56.79</c:v>
                </c:pt>
                <c:pt idx="173">
                  <c:v>55.18</c:v>
                </c:pt>
                <c:pt idx="174">
                  <c:v>55</c:v>
                </c:pt>
                <c:pt idx="175">
                  <c:v>54.83</c:v>
                </c:pt>
                <c:pt idx="176">
                  <c:v>56.19</c:v>
                </c:pt>
                <c:pt idx="177">
                  <c:v>56.86</c:v>
                </c:pt>
                <c:pt idx="178">
                  <c:v>57.88</c:v>
                </c:pt>
                <c:pt idx="179">
                  <c:v>58.96</c:v>
                </c:pt>
                <c:pt idx="180">
                  <c:v>61.43</c:v>
                </c:pt>
                <c:pt idx="181">
                  <c:v>63.48</c:v>
                </c:pt>
                <c:pt idx="182">
                  <c:v>65.62</c:v>
                </c:pt>
                <c:pt idx="183">
                  <c:v>68.349999999999994</c:v>
                </c:pt>
                <c:pt idx="184">
                  <c:v>69.8</c:v>
                </c:pt>
                <c:pt idx="185">
                  <c:v>67.2</c:v>
                </c:pt>
                <c:pt idx="186">
                  <c:v>68.25</c:v>
                </c:pt>
                <c:pt idx="187">
                  <c:v>69.010000000000005</c:v>
                </c:pt>
                <c:pt idx="188">
                  <c:v>66.78</c:v>
                </c:pt>
                <c:pt idx="189">
                  <c:v>64.8</c:v>
                </c:pt>
                <c:pt idx="190">
                  <c:v>64.412499999999994</c:v>
                </c:pt>
                <c:pt idx="191">
                  <c:v>66.569999999999993</c:v>
                </c:pt>
                <c:pt idx="192">
                  <c:v>66.680000000000007</c:v>
                </c:pt>
                <c:pt idx="193">
                  <c:v>68.19</c:v>
                </c:pt>
                <c:pt idx="194">
                  <c:v>70.03</c:v>
                </c:pt>
                <c:pt idx="195">
                  <c:v>69.400000000000006</c:v>
                </c:pt>
                <c:pt idx="196">
                  <c:v>68.19</c:v>
                </c:pt>
                <c:pt idx="197">
                  <c:v>68.23</c:v>
                </c:pt>
                <c:pt idx="198">
                  <c:v>69.760000000000005</c:v>
                </c:pt>
                <c:pt idx="199">
                  <c:v>69.66</c:v>
                </c:pt>
                <c:pt idx="200">
                  <c:v>70.27</c:v>
                </c:pt>
                <c:pt idx="201">
                  <c:v>70.28</c:v>
                </c:pt>
                <c:pt idx="202">
                  <c:v>69.069999999999993</c:v>
                </c:pt>
                <c:pt idx="203">
                  <c:v>69.150000000000006</c:v>
                </c:pt>
                <c:pt idx="204">
                  <c:v>68.39</c:v>
                </c:pt>
                <c:pt idx="205">
                  <c:v>68.94</c:v>
                </c:pt>
                <c:pt idx="206">
                  <c:v>69.88</c:v>
                </c:pt>
                <c:pt idx="207">
                  <c:v>70.650000000000006</c:v>
                </c:pt>
                <c:pt idx="208">
                  <c:v>71.930000000000007</c:v>
                </c:pt>
                <c:pt idx="209">
                  <c:v>72.83</c:v>
                </c:pt>
                <c:pt idx="210">
                  <c:v>74.540000000000006</c:v>
                </c:pt>
                <c:pt idx="211">
                  <c:v>73.64</c:v>
                </c:pt>
                <c:pt idx="212">
                  <c:v>72.38</c:v>
                </c:pt>
                <c:pt idx="213">
                  <c:v>72.959999999999994</c:v>
                </c:pt>
                <c:pt idx="214">
                  <c:v>72.59</c:v>
                </c:pt>
                <c:pt idx="215">
                  <c:v>74.290000000000006</c:v>
                </c:pt>
                <c:pt idx="216">
                  <c:v>79.260000000000005</c:v>
                </c:pt>
                <c:pt idx="217">
                  <c:v>86.25</c:v>
                </c:pt>
                <c:pt idx="218">
                  <c:v>81.14</c:v>
                </c:pt>
                <c:pt idx="219">
                  <c:v>77.56</c:v>
                </c:pt>
                <c:pt idx="220">
                  <c:v>76.22</c:v>
                </c:pt>
                <c:pt idx="221">
                  <c:v>74.66</c:v>
                </c:pt>
                <c:pt idx="222">
                  <c:v>75.650000000000006</c:v>
                </c:pt>
                <c:pt idx="223">
                  <c:v>77.31</c:v>
                </c:pt>
                <c:pt idx="224">
                  <c:v>75.22</c:v>
                </c:pt>
                <c:pt idx="225">
                  <c:v>73.83</c:v>
                </c:pt>
                <c:pt idx="226">
                  <c:v>73.33</c:v>
                </c:pt>
                <c:pt idx="227">
                  <c:v>74.45</c:v>
                </c:pt>
                <c:pt idx="228">
                  <c:v>74.92</c:v>
                </c:pt>
                <c:pt idx="229">
                  <c:v>73.95</c:v>
                </c:pt>
                <c:pt idx="230">
                  <c:v>72.430000000000007</c:v>
                </c:pt>
                <c:pt idx="231">
                  <c:v>74.400000000000006</c:v>
                </c:pt>
                <c:pt idx="232">
                  <c:v>79.959999999999994</c:v>
                </c:pt>
                <c:pt idx="233">
                  <c:v>79.19</c:v>
                </c:pt>
                <c:pt idx="234">
                  <c:v>78.63</c:v>
                </c:pt>
                <c:pt idx="235">
                  <c:v>76.489999999999995</c:v>
                </c:pt>
                <c:pt idx="236">
                  <c:v>77.19</c:v>
                </c:pt>
                <c:pt idx="237">
                  <c:v>77.010000000000005</c:v>
                </c:pt>
                <c:pt idx="238">
                  <c:v>78.36</c:v>
                </c:pt>
                <c:pt idx="239">
                  <c:v>78.760000000000005</c:v>
                </c:pt>
                <c:pt idx="240">
                  <c:v>78.430000000000007</c:v>
                </c:pt>
                <c:pt idx="241">
                  <c:v>76.959999999999994</c:v>
                </c:pt>
                <c:pt idx="242">
                  <c:v>78.05</c:v>
                </c:pt>
                <c:pt idx="243">
                  <c:v>77.91</c:v>
                </c:pt>
                <c:pt idx="244">
                  <c:v>75.08</c:v>
                </c:pt>
                <c:pt idx="245">
                  <c:v>72.650000000000006</c:v>
                </c:pt>
                <c:pt idx="246">
                  <c:v>71.989999999999995</c:v>
                </c:pt>
                <c:pt idx="247">
                  <c:v>68.94</c:v>
                </c:pt>
                <c:pt idx="248">
                  <c:v>66.209999999999994</c:v>
                </c:pt>
                <c:pt idx="249">
                  <c:v>61.41</c:v>
                </c:pt>
                <c:pt idx="250">
                  <c:v>61.62</c:v>
                </c:pt>
                <c:pt idx="251">
                  <c:v>58.71</c:v>
                </c:pt>
                <c:pt idx="252">
                  <c:v>57.36</c:v>
                </c:pt>
                <c:pt idx="253">
                  <c:v>54.71</c:v>
                </c:pt>
                <c:pt idx="254">
                  <c:v>53.23</c:v>
                </c:pt>
                <c:pt idx="255">
                  <c:v>54.54</c:v>
                </c:pt>
                <c:pt idx="256">
                  <c:v>56.89</c:v>
                </c:pt>
                <c:pt idx="257">
                  <c:v>54.18</c:v>
                </c:pt>
                <c:pt idx="258">
                  <c:v>54.92</c:v>
                </c:pt>
                <c:pt idx="259">
                  <c:v>55.75</c:v>
                </c:pt>
                <c:pt idx="260">
                  <c:v>56.33</c:v>
                </c:pt>
                <c:pt idx="261">
                  <c:v>57.73</c:v>
                </c:pt>
                <c:pt idx="262">
                  <c:v>56.54</c:v>
                </c:pt>
                <c:pt idx="263">
                  <c:v>57.2</c:v>
                </c:pt>
                <c:pt idx="264">
                  <c:v>59.11</c:v>
                </c:pt>
                <c:pt idx="265">
                  <c:v>58.22</c:v>
                </c:pt>
                <c:pt idx="266">
                  <c:v>56.98</c:v>
                </c:pt>
                <c:pt idx="267">
                  <c:v>53.83</c:v>
                </c:pt>
                <c:pt idx="268">
                  <c:v>52.99</c:v>
                </c:pt>
                <c:pt idx="269">
                  <c:v>51.42</c:v>
                </c:pt>
                <c:pt idx="270">
                  <c:v>50.47</c:v>
                </c:pt>
                <c:pt idx="271">
                  <c:v>51.32</c:v>
                </c:pt>
                <c:pt idx="272">
                  <c:v>52.5</c:v>
                </c:pt>
                <c:pt idx="273">
                  <c:v>53.24</c:v>
                </c:pt>
                <c:pt idx="274">
                  <c:v>55.35</c:v>
                </c:pt>
                <c:pt idx="275">
                  <c:v>56.03</c:v>
                </c:pt>
                <c:pt idx="276">
                  <c:v>57.38</c:v>
                </c:pt>
                <c:pt idx="277">
                  <c:v>58.96</c:v>
                </c:pt>
                <c:pt idx="278">
                  <c:v>61.33</c:v>
                </c:pt>
                <c:pt idx="279">
                  <c:v>63</c:v>
                </c:pt>
                <c:pt idx="280">
                  <c:v>61.81</c:v>
                </c:pt>
                <c:pt idx="281">
                  <c:v>61.74</c:v>
                </c:pt>
                <c:pt idx="282">
                  <c:v>62.46</c:v>
                </c:pt>
                <c:pt idx="283">
                  <c:v>61.86</c:v>
                </c:pt>
                <c:pt idx="284">
                  <c:v>61.33</c:v>
                </c:pt>
                <c:pt idx="285">
                  <c:v>60.1</c:v>
                </c:pt>
                <c:pt idx="286">
                  <c:v>61.69</c:v>
                </c:pt>
                <c:pt idx="287">
                  <c:v>64.03</c:v>
                </c:pt>
                <c:pt idx="288">
                  <c:v>66.099999999999994</c:v>
                </c:pt>
                <c:pt idx="289">
                  <c:v>66.27</c:v>
                </c:pt>
                <c:pt idx="290">
                  <c:v>63.68</c:v>
                </c:pt>
                <c:pt idx="291">
                  <c:v>64.81</c:v>
                </c:pt>
                <c:pt idx="292">
                  <c:v>65.790000000000006</c:v>
                </c:pt>
                <c:pt idx="293">
                  <c:v>64.06</c:v>
                </c:pt>
                <c:pt idx="294">
                  <c:v>62.76</c:v>
                </c:pt>
                <c:pt idx="295">
                  <c:v>62.64</c:v>
                </c:pt>
                <c:pt idx="296">
                  <c:v>63.12</c:v>
                </c:pt>
                <c:pt idx="297">
                  <c:v>64.27</c:v>
                </c:pt>
                <c:pt idx="298">
                  <c:v>65.39</c:v>
                </c:pt>
                <c:pt idx="299">
                  <c:v>64.31</c:v>
                </c:pt>
                <c:pt idx="300">
                  <c:v>64.11</c:v>
                </c:pt>
                <c:pt idx="301">
                  <c:v>66.209999999999994</c:v>
                </c:pt>
                <c:pt idx="302">
                  <c:v>68.180000000000007</c:v>
                </c:pt>
                <c:pt idx="303">
                  <c:v>68.760000000000005</c:v>
                </c:pt>
                <c:pt idx="304">
                  <c:v>69.55</c:v>
                </c:pt>
                <c:pt idx="305">
                  <c:v>70.459999999999994</c:v>
                </c:pt>
                <c:pt idx="306">
                  <c:v>71.58</c:v>
                </c:pt>
                <c:pt idx="307">
                  <c:v>73.95</c:v>
                </c:pt>
                <c:pt idx="308">
                  <c:v>74.599999999999994</c:v>
                </c:pt>
                <c:pt idx="309">
                  <c:v>75.45</c:v>
                </c:pt>
                <c:pt idx="310">
                  <c:v>77.34</c:v>
                </c:pt>
                <c:pt idx="311">
                  <c:v>77.7</c:v>
                </c:pt>
                <c:pt idx="312">
                  <c:v>78.67</c:v>
                </c:pt>
                <c:pt idx="313">
                  <c:v>78.69</c:v>
                </c:pt>
                <c:pt idx="314">
                  <c:v>78.25</c:v>
                </c:pt>
                <c:pt idx="315">
                  <c:v>77.150000000000006</c:v>
                </c:pt>
                <c:pt idx="316">
                  <c:v>76.14</c:v>
                </c:pt>
                <c:pt idx="317">
                  <c:v>75.7</c:v>
                </c:pt>
                <c:pt idx="318">
                  <c:v>77.400000000000006</c:v>
                </c:pt>
                <c:pt idx="319">
                  <c:v>80.94</c:v>
                </c:pt>
                <c:pt idx="320">
                  <c:v>84.11</c:v>
                </c:pt>
                <c:pt idx="321">
                  <c:v>86.44</c:v>
                </c:pt>
                <c:pt idx="322">
                  <c:v>85.69</c:v>
                </c:pt>
                <c:pt idx="323">
                  <c:v>85.17</c:v>
                </c:pt>
                <c:pt idx="324">
                  <c:v>86.7</c:v>
                </c:pt>
                <c:pt idx="325">
                  <c:v>84.84</c:v>
                </c:pt>
                <c:pt idx="326">
                  <c:v>86.7</c:v>
                </c:pt>
                <c:pt idx="327">
                  <c:v>85.06</c:v>
                </c:pt>
                <c:pt idx="328">
                  <c:v>88.29</c:v>
                </c:pt>
                <c:pt idx="329">
                  <c:v>91.77</c:v>
                </c:pt>
                <c:pt idx="330">
                  <c:v>89.91</c:v>
                </c:pt>
                <c:pt idx="331">
                  <c:v>88.62</c:v>
                </c:pt>
                <c:pt idx="332">
                  <c:v>90.16</c:v>
                </c:pt>
                <c:pt idx="333">
                  <c:v>91.5</c:v>
                </c:pt>
                <c:pt idx="334">
                  <c:v>90.24</c:v>
                </c:pt>
                <c:pt idx="335">
                  <c:v>90.94</c:v>
                </c:pt>
                <c:pt idx="336">
                  <c:v>95.4</c:v>
                </c:pt>
                <c:pt idx="337">
                  <c:v>95.63</c:v>
                </c:pt>
                <c:pt idx="343">
                  <c:v>86.94</c:v>
                </c:pt>
                <c:pt idx="344">
                  <c:v>88.34</c:v>
                </c:pt>
                <c:pt idx="345">
                  <c:v>91.69</c:v>
                </c:pt>
                <c:pt idx="346">
                  <c:v>92.23</c:v>
                </c:pt>
                <c:pt idx="347">
                  <c:v>94.35</c:v>
                </c:pt>
                <c:pt idx="348">
                  <c:v>98.32</c:v>
                </c:pt>
                <c:pt idx="349">
                  <c:v>101.76</c:v>
                </c:pt>
                <c:pt idx="350">
                  <c:v>110</c:v>
                </c:pt>
                <c:pt idx="351">
                  <c:v>112.9</c:v>
                </c:pt>
                <c:pt idx="352">
                  <c:v>112.92</c:v>
                </c:pt>
                <c:pt idx="353">
                  <c:v>122.64</c:v>
                </c:pt>
                <c:pt idx="354">
                  <c:v>127.92</c:v>
                </c:pt>
                <c:pt idx="355">
                  <c:v>139.74</c:v>
                </c:pt>
                <c:pt idx="356">
                  <c:v>147.78</c:v>
                </c:pt>
                <c:pt idx="357">
                  <c:v>165.76</c:v>
                </c:pt>
                <c:pt idx="358">
                  <c:v>160.80000000000001</c:v>
                </c:pt>
                <c:pt idx="359">
                  <c:v>150.38</c:v>
                </c:pt>
                <c:pt idx="360">
                  <c:v>147.30000000000001</c:v>
                </c:pt>
                <c:pt idx="361">
                  <c:v>159.36000000000001</c:v>
                </c:pt>
                <c:pt idx="362">
                  <c:v>169.11</c:v>
                </c:pt>
                <c:pt idx="363">
                  <c:v>180.67</c:v>
                </c:pt>
                <c:pt idx="364">
                  <c:v>172.25</c:v>
                </c:pt>
                <c:pt idx="365">
                  <c:v>172.08</c:v>
                </c:pt>
                <c:pt idx="366">
                  <c:v>172.91</c:v>
                </c:pt>
                <c:pt idx="367">
                  <c:v>172.96</c:v>
                </c:pt>
                <c:pt idx="368">
                  <c:v>188.42</c:v>
                </c:pt>
                <c:pt idx="369">
                  <c:v>198.78</c:v>
                </c:pt>
                <c:pt idx="370">
                  <c:v>203.61</c:v>
                </c:pt>
                <c:pt idx="371">
                  <c:v>218.99</c:v>
                </c:pt>
                <c:pt idx="372">
                  <c:v>224.35</c:v>
                </c:pt>
                <c:pt idx="373">
                  <c:v>221.26</c:v>
                </c:pt>
                <c:pt idx="374">
                  <c:v>238.49</c:v>
                </c:pt>
                <c:pt idx="375">
                  <c:v>224.7</c:v>
                </c:pt>
                <c:pt idx="376">
                  <c:v>228.55</c:v>
                </c:pt>
                <c:pt idx="377">
                  <c:v>228.59</c:v>
                </c:pt>
                <c:pt idx="378">
                  <c:v>227.23</c:v>
                </c:pt>
                <c:pt idx="379">
                  <c:v>227.61</c:v>
                </c:pt>
                <c:pt idx="380">
                  <c:v>215.27</c:v>
                </c:pt>
                <c:pt idx="381">
                  <c:v>182.85</c:v>
                </c:pt>
                <c:pt idx="382">
                  <c:v>172.17</c:v>
                </c:pt>
                <c:pt idx="383">
                  <c:v>164.67</c:v>
                </c:pt>
                <c:pt idx="384">
                  <c:v>163.5</c:v>
                </c:pt>
                <c:pt idx="385">
                  <c:v>164.99</c:v>
                </c:pt>
                <c:pt idx="386">
                  <c:v>166.96</c:v>
                </c:pt>
                <c:pt idx="387">
                  <c:v>166.08</c:v>
                </c:pt>
                <c:pt idx="395">
                  <c:v>115.33</c:v>
                </c:pt>
                <c:pt idx="396">
                  <c:v>111.4</c:v>
                </c:pt>
                <c:pt idx="397">
                  <c:v>113.56</c:v>
                </c:pt>
                <c:pt idx="398">
                  <c:v>115.82</c:v>
                </c:pt>
                <c:pt idx="399">
                  <c:v>115.21</c:v>
                </c:pt>
                <c:pt idx="400">
                  <c:v>116.8</c:v>
                </c:pt>
                <c:pt idx="401">
                  <c:v>121.89</c:v>
                </c:pt>
                <c:pt idx="402">
                  <c:v>117.58</c:v>
                </c:pt>
                <c:pt idx="403">
                  <c:v>112.28</c:v>
                </c:pt>
                <c:pt idx="404">
                  <c:v>111.64</c:v>
                </c:pt>
                <c:pt idx="405">
                  <c:v>111.89</c:v>
                </c:pt>
                <c:pt idx="406">
                  <c:v>110.57</c:v>
                </c:pt>
                <c:pt idx="407">
                  <c:v>107.96</c:v>
                </c:pt>
                <c:pt idx="408">
                  <c:v>110.63</c:v>
                </c:pt>
                <c:pt idx="409">
                  <c:v>107.15</c:v>
                </c:pt>
                <c:pt idx="410">
                  <c:v>107.19</c:v>
                </c:pt>
                <c:pt idx="411">
                  <c:v>101.26</c:v>
                </c:pt>
                <c:pt idx="412">
                  <c:v>99.05</c:v>
                </c:pt>
                <c:pt idx="413">
                  <c:v>98.92</c:v>
                </c:pt>
                <c:pt idx="414">
                  <c:v>94.78</c:v>
                </c:pt>
                <c:pt idx="415">
                  <c:v>92.78</c:v>
                </c:pt>
                <c:pt idx="416">
                  <c:v>93.9</c:v>
                </c:pt>
                <c:pt idx="417">
                  <c:v>98.54</c:v>
                </c:pt>
                <c:pt idx="418">
                  <c:v>100.68</c:v>
                </c:pt>
                <c:pt idx="419">
                  <c:v>101</c:v>
                </c:pt>
                <c:pt idx="420">
                  <c:v>102.85</c:v>
                </c:pt>
                <c:pt idx="421">
                  <c:v>101.19</c:v>
                </c:pt>
                <c:pt idx="422">
                  <c:v>102.83</c:v>
                </c:pt>
                <c:pt idx="423">
                  <c:v>100.22</c:v>
                </c:pt>
                <c:pt idx="424">
                  <c:v>100.14</c:v>
                </c:pt>
                <c:pt idx="425">
                  <c:v>99.26</c:v>
                </c:pt>
                <c:pt idx="426">
                  <c:v>99.77</c:v>
                </c:pt>
                <c:pt idx="427">
                  <c:v>98.66</c:v>
                </c:pt>
                <c:pt idx="428">
                  <c:v>98.01</c:v>
                </c:pt>
                <c:pt idx="429">
                  <c:v>100.86</c:v>
                </c:pt>
                <c:pt idx="430">
                  <c:v>102.27</c:v>
                </c:pt>
                <c:pt idx="431">
                  <c:v>98.82</c:v>
                </c:pt>
                <c:pt idx="432">
                  <c:v>98.89</c:v>
                </c:pt>
                <c:pt idx="433">
                  <c:v>100.45</c:v>
                </c:pt>
                <c:pt idx="434">
                  <c:v>98.89</c:v>
                </c:pt>
                <c:pt idx="435">
                  <c:v>94.79</c:v>
                </c:pt>
                <c:pt idx="436">
                  <c:v>87.53</c:v>
                </c:pt>
                <c:pt idx="437">
                  <c:v>84.64</c:v>
                </c:pt>
                <c:pt idx="438">
                  <c:v>82.79</c:v>
                </c:pt>
                <c:pt idx="439">
                  <c:v>80.03</c:v>
                </c:pt>
                <c:pt idx="440">
                  <c:v>82.87</c:v>
                </c:pt>
                <c:pt idx="441">
                  <c:v>84.28</c:v>
                </c:pt>
                <c:pt idx="442">
                  <c:v>80.88</c:v>
                </c:pt>
                <c:pt idx="443">
                  <c:v>83.44</c:v>
                </c:pt>
                <c:pt idx="444">
                  <c:v>83.33</c:v>
                </c:pt>
                <c:pt idx="445">
                  <c:v>84.56</c:v>
                </c:pt>
                <c:pt idx="446">
                  <c:v>84.35</c:v>
                </c:pt>
                <c:pt idx="447">
                  <c:v>82.54</c:v>
                </c:pt>
                <c:pt idx="448">
                  <c:v>84.4</c:v>
                </c:pt>
                <c:pt idx="449">
                  <c:v>83.4</c:v>
                </c:pt>
                <c:pt idx="450">
                  <c:v>84.93</c:v>
                </c:pt>
                <c:pt idx="451">
                  <c:v>86</c:v>
                </c:pt>
                <c:pt idx="452">
                  <c:v>86.1</c:v>
                </c:pt>
                <c:pt idx="453">
                  <c:v>84.78</c:v>
                </c:pt>
                <c:pt idx="454">
                  <c:v>84.56</c:v>
                </c:pt>
                <c:pt idx="455">
                  <c:v>82.2</c:v>
                </c:pt>
                <c:pt idx="456">
                  <c:v>81.02</c:v>
                </c:pt>
                <c:pt idx="457">
                  <c:v>81.099999999999994</c:v>
                </c:pt>
                <c:pt idx="458">
                  <c:v>81.89</c:v>
                </c:pt>
                <c:pt idx="459">
                  <c:v>83.91</c:v>
                </c:pt>
                <c:pt idx="460">
                  <c:v>81.38</c:v>
                </c:pt>
                <c:pt idx="461">
                  <c:v>80.23</c:v>
                </c:pt>
                <c:pt idx="462">
                  <c:v>79.97</c:v>
                </c:pt>
                <c:pt idx="463">
                  <c:v>81.63</c:v>
                </c:pt>
                <c:pt idx="464">
                  <c:v>81.510000000000005</c:v>
                </c:pt>
                <c:pt idx="465">
                  <c:v>82.3</c:v>
                </c:pt>
                <c:pt idx="466">
                  <c:v>82.99</c:v>
                </c:pt>
                <c:pt idx="467">
                  <c:v>83.93</c:v>
                </c:pt>
                <c:pt idx="468">
                  <c:v>84.42</c:v>
                </c:pt>
                <c:pt idx="469">
                  <c:v>83.44</c:v>
                </c:pt>
                <c:pt idx="470">
                  <c:v>83.34</c:v>
                </c:pt>
                <c:pt idx="471">
                  <c:v>83.91</c:v>
                </c:pt>
                <c:pt idx="472">
                  <c:v>86.65</c:v>
                </c:pt>
                <c:pt idx="473">
                  <c:v>88.97</c:v>
                </c:pt>
                <c:pt idx="474">
                  <c:v>89.59</c:v>
                </c:pt>
                <c:pt idx="475">
                  <c:v>89.56</c:v>
                </c:pt>
                <c:pt idx="476">
                  <c:v>90.1</c:v>
                </c:pt>
                <c:pt idx="477">
                  <c:v>89.59</c:v>
                </c:pt>
                <c:pt idx="478">
                  <c:v>92.5</c:v>
                </c:pt>
                <c:pt idx="479">
                  <c:v>93.75</c:v>
                </c:pt>
                <c:pt idx="480">
                  <c:v>97.3</c:v>
                </c:pt>
                <c:pt idx="481">
                  <c:v>94.24</c:v>
                </c:pt>
                <c:pt idx="482">
                  <c:v>95.07</c:v>
                </c:pt>
                <c:pt idx="483">
                  <c:v>92.97</c:v>
                </c:pt>
                <c:pt idx="484">
                  <c:v>92.37</c:v>
                </c:pt>
                <c:pt idx="485">
                  <c:v>91.7</c:v>
                </c:pt>
                <c:pt idx="486">
                  <c:v>92.52</c:v>
                </c:pt>
                <c:pt idx="487">
                  <c:v>94.48</c:v>
                </c:pt>
                <c:pt idx="488">
                  <c:v>93.9</c:v>
                </c:pt>
                <c:pt idx="489">
                  <c:v>92.82</c:v>
                </c:pt>
                <c:pt idx="490">
                  <c:v>89.98</c:v>
                </c:pt>
                <c:pt idx="491">
                  <c:v>91.1</c:v>
                </c:pt>
                <c:pt idx="492">
                  <c:v>93.8</c:v>
                </c:pt>
                <c:pt idx="493">
                  <c:v>95.4</c:v>
                </c:pt>
                <c:pt idx="494">
                  <c:v>91.64</c:v>
                </c:pt>
                <c:pt idx="495">
                  <c:v>92.06</c:v>
                </c:pt>
                <c:pt idx="496">
                  <c:v>93.01</c:v>
                </c:pt>
                <c:pt idx="497">
                  <c:v>92</c:v>
                </c:pt>
                <c:pt idx="498">
                  <c:v>93.11</c:v>
                </c:pt>
                <c:pt idx="499">
                  <c:v>92.33</c:v>
                </c:pt>
                <c:pt idx="500">
                  <c:v>91.43</c:v>
                </c:pt>
                <c:pt idx="501">
                  <c:v>95.15</c:v>
                </c:pt>
                <c:pt idx="502">
                  <c:v>94.8</c:v>
                </c:pt>
                <c:pt idx="503">
                  <c:v>89.96</c:v>
                </c:pt>
                <c:pt idx="504">
                  <c:v>89.09</c:v>
                </c:pt>
                <c:pt idx="505">
                  <c:v>89.35</c:v>
                </c:pt>
                <c:pt idx="506">
                  <c:v>90.47</c:v>
                </c:pt>
                <c:pt idx="507">
                  <c:v>90.49</c:v>
                </c:pt>
                <c:pt idx="508">
                  <c:v>92.44</c:v>
                </c:pt>
                <c:pt idx="509">
                  <c:v>91.03</c:v>
                </c:pt>
                <c:pt idx="510">
                  <c:v>89.55</c:v>
                </c:pt>
                <c:pt idx="511">
                  <c:v>89.02</c:v>
                </c:pt>
                <c:pt idx="512">
                  <c:v>85.78</c:v>
                </c:pt>
                <c:pt idx="513">
                  <c:v>84.66</c:v>
                </c:pt>
                <c:pt idx="514">
                  <c:v>84.84</c:v>
                </c:pt>
                <c:pt idx="515">
                  <c:v>84.26</c:v>
                </c:pt>
                <c:pt idx="516">
                  <c:v>84.78</c:v>
                </c:pt>
                <c:pt idx="517">
                  <c:v>85.33</c:v>
                </c:pt>
                <c:pt idx="518">
                  <c:v>86.79</c:v>
                </c:pt>
                <c:pt idx="519">
                  <c:v>88.55</c:v>
                </c:pt>
                <c:pt idx="520">
                  <c:v>88.03</c:v>
                </c:pt>
                <c:pt idx="521">
                  <c:v>89.23</c:v>
                </c:pt>
                <c:pt idx="522">
                  <c:v>88.84</c:v>
                </c:pt>
                <c:pt idx="523">
                  <c:v>89.06</c:v>
                </c:pt>
                <c:pt idx="524">
                  <c:v>93.48</c:v>
                </c:pt>
                <c:pt idx="525">
                  <c:v>92.37</c:v>
                </c:pt>
                <c:pt idx="526">
                  <c:v>92.39</c:v>
                </c:pt>
                <c:pt idx="527">
                  <c:v>94.36</c:v>
                </c:pt>
                <c:pt idx="528">
                  <c:v>95.09</c:v>
                </c:pt>
                <c:pt idx="529">
                  <c:v>94.1</c:v>
                </c:pt>
                <c:pt idx="530">
                  <c:v>94.27</c:v>
                </c:pt>
                <c:pt idx="531">
                  <c:v>97.460000000000008</c:v>
                </c:pt>
                <c:pt idx="532">
                  <c:v>97.77000000000001</c:v>
                </c:pt>
                <c:pt idx="533">
                  <c:v>97.41</c:v>
                </c:pt>
                <c:pt idx="534">
                  <c:v>96.9</c:v>
                </c:pt>
                <c:pt idx="535">
                  <c:v>94.5</c:v>
                </c:pt>
                <c:pt idx="536">
                  <c:v>92.99</c:v>
                </c:pt>
                <c:pt idx="537">
                  <c:v>93.57</c:v>
                </c:pt>
                <c:pt idx="538">
                  <c:v>94.42</c:v>
                </c:pt>
                <c:pt idx="539">
                  <c:v>95.03</c:v>
                </c:pt>
                <c:pt idx="540">
                  <c:v>93.32</c:v>
                </c:pt>
                <c:pt idx="541">
                  <c:v>92.33</c:v>
                </c:pt>
                <c:pt idx="542">
                  <c:v>89.98</c:v>
                </c:pt>
                <c:pt idx="543">
                  <c:v>91</c:v>
                </c:pt>
                <c:pt idx="544">
                  <c:v>90.15</c:v>
                </c:pt>
                <c:pt idx="545">
                  <c:v>92.06</c:v>
                </c:pt>
                <c:pt idx="546">
                  <c:v>90.93</c:v>
                </c:pt>
                <c:pt idx="547">
                  <c:v>88.61</c:v>
                </c:pt>
                <c:pt idx="548">
                  <c:v>85.82</c:v>
                </c:pt>
                <c:pt idx="549">
                  <c:v>83.37</c:v>
                </c:pt>
                <c:pt idx="550">
                  <c:v>83.09</c:v>
                </c:pt>
                <c:pt idx="551">
                  <c:v>80.53</c:v>
                </c:pt>
                <c:pt idx="552">
                  <c:v>73.05</c:v>
                </c:pt>
                <c:pt idx="553">
                  <c:v>73.64</c:v>
                </c:pt>
                <c:pt idx="554">
                  <c:v>73.87</c:v>
                </c:pt>
                <c:pt idx="555">
                  <c:v>75.45</c:v>
                </c:pt>
                <c:pt idx="556">
                  <c:v>75.040000000000006</c:v>
                </c:pt>
                <c:pt idx="557">
                  <c:v>74.2</c:v>
                </c:pt>
                <c:pt idx="558">
                  <c:v>74.86</c:v>
                </c:pt>
                <c:pt idx="559">
                  <c:v>71.73</c:v>
                </c:pt>
                <c:pt idx="560">
                  <c:v>70.08</c:v>
                </c:pt>
                <c:pt idx="561">
                  <c:v>70.78</c:v>
                </c:pt>
                <c:pt idx="562">
                  <c:v>70.760000000000005</c:v>
                </c:pt>
                <c:pt idx="563">
                  <c:v>69.95</c:v>
                </c:pt>
                <c:pt idx="564">
                  <c:v>70.12</c:v>
                </c:pt>
                <c:pt idx="565">
                  <c:v>69.489999999999995</c:v>
                </c:pt>
                <c:pt idx="566">
                  <c:v>68.599999999999994</c:v>
                </c:pt>
                <c:pt idx="567">
                  <c:v>66.33</c:v>
                </c:pt>
                <c:pt idx="568">
                  <c:v>66.180000000000007</c:v>
                </c:pt>
                <c:pt idx="569">
                  <c:v>66.510000000000005</c:v>
                </c:pt>
                <c:pt idx="570">
                  <c:v>67.25</c:v>
                </c:pt>
                <c:pt idx="571">
                  <c:v>68.72</c:v>
                </c:pt>
                <c:pt idx="572">
                  <c:v>69.73</c:v>
                </c:pt>
                <c:pt idx="573">
                  <c:v>69.98</c:v>
                </c:pt>
                <c:pt idx="574">
                  <c:v>68.37</c:v>
                </c:pt>
                <c:pt idx="575">
                  <c:v>67.989999999999995</c:v>
                </c:pt>
                <c:pt idx="576">
                  <c:v>66.75</c:v>
                </c:pt>
                <c:pt idx="577">
                  <c:v>66.3</c:v>
                </c:pt>
                <c:pt idx="578">
                  <c:v>67.88</c:v>
                </c:pt>
                <c:pt idx="579">
                  <c:v>69.19</c:v>
                </c:pt>
                <c:pt idx="580">
                  <c:v>70.33</c:v>
                </c:pt>
                <c:pt idx="581">
                  <c:v>71.13</c:v>
                </c:pt>
                <c:pt idx="582">
                  <c:v>70.87</c:v>
                </c:pt>
                <c:pt idx="583">
                  <c:v>68.650000000000006</c:v>
                </c:pt>
                <c:pt idx="584">
                  <c:v>67.91</c:v>
                </c:pt>
                <c:pt idx="585">
                  <c:v>70.09</c:v>
                </c:pt>
                <c:pt idx="586">
                  <c:v>69.83</c:v>
                </c:pt>
                <c:pt idx="587">
                  <c:v>72.83</c:v>
                </c:pt>
                <c:pt idx="588">
                  <c:v>71.95</c:v>
                </c:pt>
                <c:pt idx="589">
                  <c:v>70.13</c:v>
                </c:pt>
                <c:pt idx="590">
                  <c:v>73.13</c:v>
                </c:pt>
                <c:pt idx="591">
                  <c:v>73.849999999999994</c:v>
                </c:pt>
                <c:pt idx="592">
                  <c:v>73.08</c:v>
                </c:pt>
                <c:pt idx="593">
                  <c:v>73.180000000000007</c:v>
                </c:pt>
                <c:pt idx="594">
                  <c:v>71.349999999999994</c:v>
                </c:pt>
                <c:pt idx="595">
                  <c:v>72.28</c:v>
                </c:pt>
                <c:pt idx="596">
                  <c:v>72.62</c:v>
                </c:pt>
                <c:pt idx="597">
                  <c:v>71.930000000000007</c:v>
                </c:pt>
                <c:pt idx="598">
                  <c:v>71.75</c:v>
                </c:pt>
                <c:pt idx="599">
                  <c:v>74.069999999999993</c:v>
                </c:pt>
                <c:pt idx="600">
                  <c:v>73.509999999999991</c:v>
                </c:pt>
                <c:pt idx="601">
                  <c:v>72.5</c:v>
                </c:pt>
                <c:pt idx="602">
                  <c:v>71.61</c:v>
                </c:pt>
                <c:pt idx="603">
                  <c:v>71.209999999999994</c:v>
                </c:pt>
                <c:pt idx="604">
                  <c:v>71.570000000000007</c:v>
                </c:pt>
                <c:pt idx="605">
                  <c:v>70.399999999999991</c:v>
                </c:pt>
                <c:pt idx="606">
                  <c:v>73.34</c:v>
                </c:pt>
                <c:pt idx="607">
                  <c:v>71.989999999999995</c:v>
                </c:pt>
                <c:pt idx="608">
                  <c:v>70.087500000000006</c:v>
                </c:pt>
                <c:pt idx="609">
                  <c:v>69.95</c:v>
                </c:pt>
                <c:pt idx="610">
                  <c:v>69.59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Sheet1!$A$2:$A$612</c:f>
              <c:numCache>
                <c:formatCode>m/d/yyyy</c:formatCode>
                <c:ptCount val="611"/>
                <c:pt idx="0">
                  <c:v>37994</c:v>
                </c:pt>
                <c:pt idx="1">
                  <c:v>38001</c:v>
                </c:pt>
                <c:pt idx="2">
                  <c:v>38008</c:v>
                </c:pt>
                <c:pt idx="3">
                  <c:v>38015</c:v>
                </c:pt>
                <c:pt idx="4">
                  <c:v>38022</c:v>
                </c:pt>
                <c:pt idx="5">
                  <c:v>38029</c:v>
                </c:pt>
                <c:pt idx="6">
                  <c:v>38036</c:v>
                </c:pt>
                <c:pt idx="7">
                  <c:v>38043</c:v>
                </c:pt>
                <c:pt idx="8">
                  <c:v>38050</c:v>
                </c:pt>
                <c:pt idx="9">
                  <c:v>38057</c:v>
                </c:pt>
                <c:pt idx="10">
                  <c:v>38064</c:v>
                </c:pt>
                <c:pt idx="11">
                  <c:v>38071</c:v>
                </c:pt>
                <c:pt idx="12">
                  <c:v>38078</c:v>
                </c:pt>
                <c:pt idx="13">
                  <c:v>38085</c:v>
                </c:pt>
                <c:pt idx="14">
                  <c:v>38092</c:v>
                </c:pt>
                <c:pt idx="15">
                  <c:v>38099</c:v>
                </c:pt>
                <c:pt idx="16">
                  <c:v>38106</c:v>
                </c:pt>
                <c:pt idx="17">
                  <c:v>38113</c:v>
                </c:pt>
                <c:pt idx="18">
                  <c:v>38120</c:v>
                </c:pt>
                <c:pt idx="19">
                  <c:v>38127</c:v>
                </c:pt>
                <c:pt idx="20">
                  <c:v>38134</c:v>
                </c:pt>
                <c:pt idx="21">
                  <c:v>38141</c:v>
                </c:pt>
                <c:pt idx="22">
                  <c:v>38148</c:v>
                </c:pt>
                <c:pt idx="23">
                  <c:v>38155</c:v>
                </c:pt>
                <c:pt idx="24">
                  <c:v>38162</c:v>
                </c:pt>
                <c:pt idx="25">
                  <c:v>38169</c:v>
                </c:pt>
                <c:pt idx="26">
                  <c:v>38176</c:v>
                </c:pt>
                <c:pt idx="27">
                  <c:v>38183</c:v>
                </c:pt>
                <c:pt idx="28">
                  <c:v>38190</c:v>
                </c:pt>
                <c:pt idx="29">
                  <c:v>38197</c:v>
                </c:pt>
                <c:pt idx="30">
                  <c:v>38204</c:v>
                </c:pt>
                <c:pt idx="31">
                  <c:v>38211</c:v>
                </c:pt>
                <c:pt idx="32">
                  <c:v>38218</c:v>
                </c:pt>
                <c:pt idx="33">
                  <c:v>38225</c:v>
                </c:pt>
                <c:pt idx="34">
                  <c:v>38232</c:v>
                </c:pt>
                <c:pt idx="35">
                  <c:v>38239</c:v>
                </c:pt>
                <c:pt idx="36">
                  <c:v>38246</c:v>
                </c:pt>
                <c:pt idx="37">
                  <c:v>38253</c:v>
                </c:pt>
                <c:pt idx="38">
                  <c:v>38260</c:v>
                </c:pt>
                <c:pt idx="39">
                  <c:v>38267</c:v>
                </c:pt>
                <c:pt idx="40">
                  <c:v>38274</c:v>
                </c:pt>
                <c:pt idx="41">
                  <c:v>38281</c:v>
                </c:pt>
                <c:pt idx="42">
                  <c:v>38288</c:v>
                </c:pt>
                <c:pt idx="43">
                  <c:v>38295</c:v>
                </c:pt>
                <c:pt idx="44">
                  <c:v>38302</c:v>
                </c:pt>
                <c:pt idx="45">
                  <c:v>38309</c:v>
                </c:pt>
                <c:pt idx="46">
                  <c:v>38316</c:v>
                </c:pt>
                <c:pt idx="47">
                  <c:v>38323</c:v>
                </c:pt>
                <c:pt idx="48">
                  <c:v>38330</c:v>
                </c:pt>
                <c:pt idx="49">
                  <c:v>38337</c:v>
                </c:pt>
                <c:pt idx="50">
                  <c:v>38344</c:v>
                </c:pt>
                <c:pt idx="51">
                  <c:v>38351</c:v>
                </c:pt>
                <c:pt idx="52">
                  <c:v>38358</c:v>
                </c:pt>
                <c:pt idx="53">
                  <c:v>38365</c:v>
                </c:pt>
                <c:pt idx="54">
                  <c:v>38372</c:v>
                </c:pt>
                <c:pt idx="55">
                  <c:v>38379</c:v>
                </c:pt>
                <c:pt idx="56">
                  <c:v>38386</c:v>
                </c:pt>
                <c:pt idx="57">
                  <c:v>38393</c:v>
                </c:pt>
                <c:pt idx="58">
                  <c:v>38400</c:v>
                </c:pt>
                <c:pt idx="59">
                  <c:v>38407</c:v>
                </c:pt>
                <c:pt idx="60">
                  <c:v>38414</c:v>
                </c:pt>
                <c:pt idx="61">
                  <c:v>38421</c:v>
                </c:pt>
                <c:pt idx="62">
                  <c:v>38428</c:v>
                </c:pt>
                <c:pt idx="63">
                  <c:v>38435</c:v>
                </c:pt>
                <c:pt idx="64">
                  <c:v>38442</c:v>
                </c:pt>
                <c:pt idx="65">
                  <c:v>38449</c:v>
                </c:pt>
                <c:pt idx="66">
                  <c:v>38456</c:v>
                </c:pt>
                <c:pt idx="67">
                  <c:v>38463</c:v>
                </c:pt>
                <c:pt idx="68">
                  <c:v>38470</c:v>
                </c:pt>
                <c:pt idx="69">
                  <c:v>38477</c:v>
                </c:pt>
                <c:pt idx="70">
                  <c:v>38484</c:v>
                </c:pt>
                <c:pt idx="71">
                  <c:v>38491</c:v>
                </c:pt>
                <c:pt idx="72">
                  <c:v>38498</c:v>
                </c:pt>
                <c:pt idx="73">
                  <c:v>38505</c:v>
                </c:pt>
                <c:pt idx="74">
                  <c:v>38512</c:v>
                </c:pt>
                <c:pt idx="75">
                  <c:v>38519</c:v>
                </c:pt>
                <c:pt idx="76">
                  <c:v>38526</c:v>
                </c:pt>
                <c:pt idx="77">
                  <c:v>38533</c:v>
                </c:pt>
                <c:pt idx="78">
                  <c:v>38540</c:v>
                </c:pt>
                <c:pt idx="79">
                  <c:v>38547</c:v>
                </c:pt>
                <c:pt idx="80">
                  <c:v>38554</c:v>
                </c:pt>
                <c:pt idx="81">
                  <c:v>38561</c:v>
                </c:pt>
                <c:pt idx="82">
                  <c:v>38568</c:v>
                </c:pt>
                <c:pt idx="83">
                  <c:v>38575</c:v>
                </c:pt>
                <c:pt idx="84">
                  <c:v>38582</c:v>
                </c:pt>
                <c:pt idx="85">
                  <c:v>38589</c:v>
                </c:pt>
                <c:pt idx="86">
                  <c:v>38596</c:v>
                </c:pt>
                <c:pt idx="87">
                  <c:v>38603</c:v>
                </c:pt>
                <c:pt idx="88">
                  <c:v>38610</c:v>
                </c:pt>
                <c:pt idx="89">
                  <c:v>38617</c:v>
                </c:pt>
                <c:pt idx="90">
                  <c:v>38624</c:v>
                </c:pt>
                <c:pt idx="91">
                  <c:v>38631</c:v>
                </c:pt>
                <c:pt idx="92">
                  <c:v>38638</c:v>
                </c:pt>
                <c:pt idx="93">
                  <c:v>38645</c:v>
                </c:pt>
                <c:pt idx="94">
                  <c:v>38652</c:v>
                </c:pt>
                <c:pt idx="95">
                  <c:v>38659</c:v>
                </c:pt>
                <c:pt idx="96">
                  <c:v>38666</c:v>
                </c:pt>
                <c:pt idx="97">
                  <c:v>38673</c:v>
                </c:pt>
                <c:pt idx="98">
                  <c:v>38680</c:v>
                </c:pt>
                <c:pt idx="99">
                  <c:v>38687</c:v>
                </c:pt>
                <c:pt idx="100">
                  <c:v>38694</c:v>
                </c:pt>
                <c:pt idx="101">
                  <c:v>38701</c:v>
                </c:pt>
                <c:pt idx="102">
                  <c:v>38708</c:v>
                </c:pt>
                <c:pt idx="103">
                  <c:v>38715</c:v>
                </c:pt>
                <c:pt idx="104">
                  <c:v>38722</c:v>
                </c:pt>
                <c:pt idx="105">
                  <c:v>38729</c:v>
                </c:pt>
                <c:pt idx="106">
                  <c:v>38371</c:v>
                </c:pt>
                <c:pt idx="107">
                  <c:v>38743</c:v>
                </c:pt>
                <c:pt idx="108">
                  <c:v>38750</c:v>
                </c:pt>
                <c:pt idx="109">
                  <c:v>38757</c:v>
                </c:pt>
                <c:pt idx="110">
                  <c:v>38764</c:v>
                </c:pt>
                <c:pt idx="111">
                  <c:v>38771</c:v>
                </c:pt>
                <c:pt idx="112">
                  <c:v>38778</c:v>
                </c:pt>
                <c:pt idx="113">
                  <c:v>38785</c:v>
                </c:pt>
                <c:pt idx="114">
                  <c:v>38792</c:v>
                </c:pt>
                <c:pt idx="115">
                  <c:v>38799</c:v>
                </c:pt>
                <c:pt idx="116">
                  <c:v>38806</c:v>
                </c:pt>
                <c:pt idx="117">
                  <c:v>38813</c:v>
                </c:pt>
                <c:pt idx="118">
                  <c:v>38820</c:v>
                </c:pt>
                <c:pt idx="119">
                  <c:v>38827</c:v>
                </c:pt>
                <c:pt idx="120">
                  <c:v>38834</c:v>
                </c:pt>
                <c:pt idx="121">
                  <c:v>38841</c:v>
                </c:pt>
                <c:pt idx="122">
                  <c:v>38848</c:v>
                </c:pt>
                <c:pt idx="123">
                  <c:v>38855</c:v>
                </c:pt>
                <c:pt idx="124">
                  <c:v>38862</c:v>
                </c:pt>
                <c:pt idx="125">
                  <c:v>38869</c:v>
                </c:pt>
                <c:pt idx="126">
                  <c:v>38876</c:v>
                </c:pt>
                <c:pt idx="127">
                  <c:v>38883</c:v>
                </c:pt>
                <c:pt idx="128">
                  <c:v>38890</c:v>
                </c:pt>
                <c:pt idx="129">
                  <c:v>38897</c:v>
                </c:pt>
                <c:pt idx="130">
                  <c:v>38904</c:v>
                </c:pt>
                <c:pt idx="131">
                  <c:v>38911</c:v>
                </c:pt>
                <c:pt idx="132">
                  <c:v>38918</c:v>
                </c:pt>
                <c:pt idx="133">
                  <c:v>38925</c:v>
                </c:pt>
                <c:pt idx="134">
                  <c:v>38932</c:v>
                </c:pt>
                <c:pt idx="135">
                  <c:v>38939</c:v>
                </c:pt>
                <c:pt idx="136">
                  <c:v>38946</c:v>
                </c:pt>
                <c:pt idx="137">
                  <c:v>38953</c:v>
                </c:pt>
                <c:pt idx="138">
                  <c:v>38960</c:v>
                </c:pt>
                <c:pt idx="139">
                  <c:v>38967</c:v>
                </c:pt>
                <c:pt idx="140">
                  <c:v>38974</c:v>
                </c:pt>
                <c:pt idx="141">
                  <c:v>38981</c:v>
                </c:pt>
                <c:pt idx="142">
                  <c:v>38988</c:v>
                </c:pt>
                <c:pt idx="143">
                  <c:v>38995</c:v>
                </c:pt>
                <c:pt idx="144">
                  <c:v>39002</c:v>
                </c:pt>
                <c:pt idx="145">
                  <c:v>39009</c:v>
                </c:pt>
                <c:pt idx="146">
                  <c:v>39016</c:v>
                </c:pt>
                <c:pt idx="147">
                  <c:v>39023</c:v>
                </c:pt>
                <c:pt idx="148">
                  <c:v>39030</c:v>
                </c:pt>
                <c:pt idx="149">
                  <c:v>38672</c:v>
                </c:pt>
                <c:pt idx="150">
                  <c:v>39044</c:v>
                </c:pt>
                <c:pt idx="151">
                  <c:v>39051</c:v>
                </c:pt>
                <c:pt idx="152">
                  <c:v>39058</c:v>
                </c:pt>
                <c:pt idx="153">
                  <c:v>39065</c:v>
                </c:pt>
                <c:pt idx="154">
                  <c:v>39072</c:v>
                </c:pt>
                <c:pt idx="155">
                  <c:v>39079</c:v>
                </c:pt>
                <c:pt idx="156">
                  <c:v>39086</c:v>
                </c:pt>
                <c:pt idx="157">
                  <c:v>39093</c:v>
                </c:pt>
                <c:pt idx="158">
                  <c:v>39100</c:v>
                </c:pt>
                <c:pt idx="159">
                  <c:v>39107</c:v>
                </c:pt>
                <c:pt idx="160">
                  <c:v>39114</c:v>
                </c:pt>
                <c:pt idx="161">
                  <c:v>39121</c:v>
                </c:pt>
                <c:pt idx="162">
                  <c:v>39128</c:v>
                </c:pt>
                <c:pt idx="163">
                  <c:v>39135</c:v>
                </c:pt>
                <c:pt idx="164">
                  <c:v>39142</c:v>
                </c:pt>
                <c:pt idx="165">
                  <c:v>39149</c:v>
                </c:pt>
                <c:pt idx="166">
                  <c:v>39156</c:v>
                </c:pt>
                <c:pt idx="167">
                  <c:v>39163</c:v>
                </c:pt>
                <c:pt idx="168">
                  <c:v>39170</c:v>
                </c:pt>
                <c:pt idx="169">
                  <c:v>39177</c:v>
                </c:pt>
                <c:pt idx="170">
                  <c:v>39184</c:v>
                </c:pt>
                <c:pt idx="171">
                  <c:v>39191</c:v>
                </c:pt>
                <c:pt idx="172">
                  <c:v>39198</c:v>
                </c:pt>
                <c:pt idx="173">
                  <c:v>39205</c:v>
                </c:pt>
                <c:pt idx="174">
                  <c:v>39212</c:v>
                </c:pt>
                <c:pt idx="175">
                  <c:v>39219</c:v>
                </c:pt>
                <c:pt idx="176">
                  <c:v>39226</c:v>
                </c:pt>
                <c:pt idx="177">
                  <c:v>39233</c:v>
                </c:pt>
                <c:pt idx="178">
                  <c:v>39240</c:v>
                </c:pt>
                <c:pt idx="179">
                  <c:v>39247</c:v>
                </c:pt>
                <c:pt idx="180">
                  <c:v>39254</c:v>
                </c:pt>
                <c:pt idx="181">
                  <c:v>39261</c:v>
                </c:pt>
                <c:pt idx="182">
                  <c:v>39268</c:v>
                </c:pt>
                <c:pt idx="183">
                  <c:v>39275</c:v>
                </c:pt>
                <c:pt idx="184">
                  <c:v>39282</c:v>
                </c:pt>
                <c:pt idx="185">
                  <c:v>39289</c:v>
                </c:pt>
                <c:pt idx="186">
                  <c:v>39296</c:v>
                </c:pt>
                <c:pt idx="187">
                  <c:v>39303</c:v>
                </c:pt>
                <c:pt idx="188">
                  <c:v>39310</c:v>
                </c:pt>
                <c:pt idx="189">
                  <c:v>39317</c:v>
                </c:pt>
                <c:pt idx="190">
                  <c:v>39324</c:v>
                </c:pt>
                <c:pt idx="191">
                  <c:v>39331</c:v>
                </c:pt>
                <c:pt idx="192">
                  <c:v>39338</c:v>
                </c:pt>
                <c:pt idx="193">
                  <c:v>39345</c:v>
                </c:pt>
                <c:pt idx="194">
                  <c:v>39352</c:v>
                </c:pt>
                <c:pt idx="195">
                  <c:v>39359</c:v>
                </c:pt>
                <c:pt idx="196">
                  <c:v>39366</c:v>
                </c:pt>
                <c:pt idx="197">
                  <c:v>39373</c:v>
                </c:pt>
                <c:pt idx="198">
                  <c:v>39380</c:v>
                </c:pt>
                <c:pt idx="199">
                  <c:v>39387</c:v>
                </c:pt>
                <c:pt idx="200">
                  <c:v>39394</c:v>
                </c:pt>
                <c:pt idx="201">
                  <c:v>39401</c:v>
                </c:pt>
                <c:pt idx="202">
                  <c:v>39408</c:v>
                </c:pt>
                <c:pt idx="203">
                  <c:v>39415</c:v>
                </c:pt>
                <c:pt idx="204">
                  <c:v>39422</c:v>
                </c:pt>
                <c:pt idx="205">
                  <c:v>39429</c:v>
                </c:pt>
                <c:pt idx="206">
                  <c:v>39436</c:v>
                </c:pt>
                <c:pt idx="207">
                  <c:v>39443</c:v>
                </c:pt>
                <c:pt idx="208">
                  <c:v>39450</c:v>
                </c:pt>
                <c:pt idx="209">
                  <c:v>39457</c:v>
                </c:pt>
                <c:pt idx="210">
                  <c:v>39464</c:v>
                </c:pt>
                <c:pt idx="211">
                  <c:v>39471</c:v>
                </c:pt>
                <c:pt idx="212">
                  <c:v>39478</c:v>
                </c:pt>
                <c:pt idx="213">
                  <c:v>39485</c:v>
                </c:pt>
                <c:pt idx="214">
                  <c:v>39492</c:v>
                </c:pt>
                <c:pt idx="215">
                  <c:v>39499</c:v>
                </c:pt>
                <c:pt idx="216">
                  <c:v>39506</c:v>
                </c:pt>
                <c:pt idx="217">
                  <c:v>39513</c:v>
                </c:pt>
                <c:pt idx="218">
                  <c:v>39520</c:v>
                </c:pt>
                <c:pt idx="219">
                  <c:v>39527</c:v>
                </c:pt>
                <c:pt idx="220">
                  <c:v>39534</c:v>
                </c:pt>
                <c:pt idx="221">
                  <c:v>39541</c:v>
                </c:pt>
                <c:pt idx="222">
                  <c:v>39548</c:v>
                </c:pt>
                <c:pt idx="223">
                  <c:v>39555</c:v>
                </c:pt>
                <c:pt idx="224">
                  <c:v>39562</c:v>
                </c:pt>
                <c:pt idx="225">
                  <c:v>39569</c:v>
                </c:pt>
                <c:pt idx="226">
                  <c:v>39576</c:v>
                </c:pt>
                <c:pt idx="227">
                  <c:v>39583</c:v>
                </c:pt>
                <c:pt idx="228">
                  <c:v>39590</c:v>
                </c:pt>
                <c:pt idx="229">
                  <c:v>39597</c:v>
                </c:pt>
                <c:pt idx="230">
                  <c:v>39604</c:v>
                </c:pt>
                <c:pt idx="231">
                  <c:v>39611</c:v>
                </c:pt>
                <c:pt idx="232">
                  <c:v>39618</c:v>
                </c:pt>
                <c:pt idx="233">
                  <c:v>39625</c:v>
                </c:pt>
                <c:pt idx="234">
                  <c:v>39632</c:v>
                </c:pt>
                <c:pt idx="235">
                  <c:v>39639</c:v>
                </c:pt>
                <c:pt idx="236">
                  <c:v>39646</c:v>
                </c:pt>
                <c:pt idx="237">
                  <c:v>39653</c:v>
                </c:pt>
                <c:pt idx="238">
                  <c:v>39660</c:v>
                </c:pt>
                <c:pt idx="239">
                  <c:v>39667</c:v>
                </c:pt>
                <c:pt idx="240">
                  <c:v>39674</c:v>
                </c:pt>
                <c:pt idx="241">
                  <c:v>39681</c:v>
                </c:pt>
                <c:pt idx="242">
                  <c:v>39688</c:v>
                </c:pt>
                <c:pt idx="243">
                  <c:v>39695</c:v>
                </c:pt>
                <c:pt idx="244">
                  <c:v>39702</c:v>
                </c:pt>
                <c:pt idx="245">
                  <c:v>39709</c:v>
                </c:pt>
                <c:pt idx="246">
                  <c:v>39716</c:v>
                </c:pt>
                <c:pt idx="247">
                  <c:v>39723</c:v>
                </c:pt>
                <c:pt idx="248">
                  <c:v>39730</c:v>
                </c:pt>
                <c:pt idx="249">
                  <c:v>39737</c:v>
                </c:pt>
                <c:pt idx="250">
                  <c:v>39744</c:v>
                </c:pt>
                <c:pt idx="251">
                  <c:v>39751</c:v>
                </c:pt>
                <c:pt idx="252">
                  <c:v>39758</c:v>
                </c:pt>
                <c:pt idx="253">
                  <c:v>39765</c:v>
                </c:pt>
                <c:pt idx="254">
                  <c:v>39772</c:v>
                </c:pt>
                <c:pt idx="255">
                  <c:v>39779</c:v>
                </c:pt>
                <c:pt idx="256">
                  <c:v>39786</c:v>
                </c:pt>
                <c:pt idx="257">
                  <c:v>39793</c:v>
                </c:pt>
                <c:pt idx="258">
                  <c:v>39800</c:v>
                </c:pt>
                <c:pt idx="259">
                  <c:v>39807</c:v>
                </c:pt>
                <c:pt idx="260">
                  <c:v>39814</c:v>
                </c:pt>
                <c:pt idx="261">
                  <c:v>39821</c:v>
                </c:pt>
                <c:pt idx="262">
                  <c:v>39828</c:v>
                </c:pt>
                <c:pt idx="263">
                  <c:v>39835</c:v>
                </c:pt>
                <c:pt idx="264">
                  <c:v>39842</c:v>
                </c:pt>
                <c:pt idx="265">
                  <c:v>39849</c:v>
                </c:pt>
                <c:pt idx="266">
                  <c:v>39856</c:v>
                </c:pt>
                <c:pt idx="267">
                  <c:v>39863</c:v>
                </c:pt>
                <c:pt idx="268">
                  <c:v>39870</c:v>
                </c:pt>
                <c:pt idx="269">
                  <c:v>39877</c:v>
                </c:pt>
                <c:pt idx="270">
                  <c:v>39884</c:v>
                </c:pt>
                <c:pt idx="271">
                  <c:v>39891</c:v>
                </c:pt>
                <c:pt idx="272">
                  <c:v>39898</c:v>
                </c:pt>
                <c:pt idx="273">
                  <c:v>39905</c:v>
                </c:pt>
                <c:pt idx="274">
                  <c:v>39912</c:v>
                </c:pt>
                <c:pt idx="275">
                  <c:v>39919</c:v>
                </c:pt>
                <c:pt idx="276">
                  <c:v>39926</c:v>
                </c:pt>
                <c:pt idx="277">
                  <c:v>39933</c:v>
                </c:pt>
                <c:pt idx="278">
                  <c:v>39940</c:v>
                </c:pt>
                <c:pt idx="279">
                  <c:v>39947</c:v>
                </c:pt>
                <c:pt idx="280">
                  <c:v>39954</c:v>
                </c:pt>
                <c:pt idx="281">
                  <c:v>39961</c:v>
                </c:pt>
                <c:pt idx="282">
                  <c:v>39968</c:v>
                </c:pt>
                <c:pt idx="283">
                  <c:v>39975</c:v>
                </c:pt>
                <c:pt idx="284">
                  <c:v>39982</c:v>
                </c:pt>
                <c:pt idx="285">
                  <c:v>39989</c:v>
                </c:pt>
                <c:pt idx="286">
                  <c:v>39996</c:v>
                </c:pt>
                <c:pt idx="287">
                  <c:v>40003</c:v>
                </c:pt>
                <c:pt idx="288">
                  <c:v>40010</c:v>
                </c:pt>
                <c:pt idx="289">
                  <c:v>40017</c:v>
                </c:pt>
                <c:pt idx="290">
                  <c:v>40024</c:v>
                </c:pt>
                <c:pt idx="291">
                  <c:v>40031</c:v>
                </c:pt>
                <c:pt idx="292">
                  <c:v>40038</c:v>
                </c:pt>
                <c:pt idx="293">
                  <c:v>40045</c:v>
                </c:pt>
                <c:pt idx="294">
                  <c:v>40052</c:v>
                </c:pt>
                <c:pt idx="295">
                  <c:v>40059</c:v>
                </c:pt>
                <c:pt idx="296">
                  <c:v>40066</c:v>
                </c:pt>
                <c:pt idx="297">
                  <c:v>40073</c:v>
                </c:pt>
                <c:pt idx="298">
                  <c:v>40080</c:v>
                </c:pt>
                <c:pt idx="299">
                  <c:v>40087</c:v>
                </c:pt>
                <c:pt idx="300">
                  <c:v>40094</c:v>
                </c:pt>
                <c:pt idx="301">
                  <c:v>40101</c:v>
                </c:pt>
                <c:pt idx="302">
                  <c:v>40108</c:v>
                </c:pt>
                <c:pt idx="303">
                  <c:v>40115</c:v>
                </c:pt>
                <c:pt idx="304">
                  <c:v>40122</c:v>
                </c:pt>
                <c:pt idx="305">
                  <c:v>40129</c:v>
                </c:pt>
                <c:pt idx="306">
                  <c:v>40136</c:v>
                </c:pt>
                <c:pt idx="307">
                  <c:v>40143</c:v>
                </c:pt>
                <c:pt idx="308">
                  <c:v>40150</c:v>
                </c:pt>
                <c:pt idx="309">
                  <c:v>40157</c:v>
                </c:pt>
                <c:pt idx="310">
                  <c:v>40164</c:v>
                </c:pt>
                <c:pt idx="311">
                  <c:v>40171</c:v>
                </c:pt>
                <c:pt idx="312">
                  <c:v>40178</c:v>
                </c:pt>
                <c:pt idx="313">
                  <c:v>40185</c:v>
                </c:pt>
                <c:pt idx="314">
                  <c:v>40192</c:v>
                </c:pt>
                <c:pt idx="315">
                  <c:v>40199</c:v>
                </c:pt>
                <c:pt idx="316">
                  <c:v>40206</c:v>
                </c:pt>
                <c:pt idx="317">
                  <c:v>40213</c:v>
                </c:pt>
                <c:pt idx="318">
                  <c:v>40220</c:v>
                </c:pt>
                <c:pt idx="319">
                  <c:v>40227</c:v>
                </c:pt>
                <c:pt idx="320">
                  <c:v>40234</c:v>
                </c:pt>
                <c:pt idx="321">
                  <c:v>40241</c:v>
                </c:pt>
                <c:pt idx="322">
                  <c:v>40248</c:v>
                </c:pt>
                <c:pt idx="323">
                  <c:v>40255</c:v>
                </c:pt>
                <c:pt idx="324">
                  <c:v>40262</c:v>
                </c:pt>
                <c:pt idx="325">
                  <c:v>40269</c:v>
                </c:pt>
                <c:pt idx="326">
                  <c:v>40276</c:v>
                </c:pt>
                <c:pt idx="327">
                  <c:v>40283</c:v>
                </c:pt>
                <c:pt idx="328">
                  <c:v>40290</c:v>
                </c:pt>
                <c:pt idx="329">
                  <c:v>40297</c:v>
                </c:pt>
                <c:pt idx="330">
                  <c:v>40304</c:v>
                </c:pt>
                <c:pt idx="331">
                  <c:v>40311</c:v>
                </c:pt>
                <c:pt idx="332">
                  <c:v>40318</c:v>
                </c:pt>
                <c:pt idx="333">
                  <c:v>40325</c:v>
                </c:pt>
                <c:pt idx="334">
                  <c:v>40332</c:v>
                </c:pt>
                <c:pt idx="335">
                  <c:v>40339</c:v>
                </c:pt>
                <c:pt idx="336">
                  <c:v>40346</c:v>
                </c:pt>
                <c:pt idx="337">
                  <c:v>40353</c:v>
                </c:pt>
                <c:pt idx="338">
                  <c:v>40360</c:v>
                </c:pt>
                <c:pt idx="339">
                  <c:v>40367</c:v>
                </c:pt>
                <c:pt idx="340">
                  <c:v>40374</c:v>
                </c:pt>
                <c:pt idx="341">
                  <c:v>40381</c:v>
                </c:pt>
                <c:pt idx="342">
                  <c:v>40388</c:v>
                </c:pt>
                <c:pt idx="343">
                  <c:v>40395</c:v>
                </c:pt>
                <c:pt idx="344">
                  <c:v>40402</c:v>
                </c:pt>
                <c:pt idx="345">
                  <c:v>40409</c:v>
                </c:pt>
                <c:pt idx="346">
                  <c:v>40416</c:v>
                </c:pt>
                <c:pt idx="347">
                  <c:v>40423</c:v>
                </c:pt>
                <c:pt idx="348">
                  <c:v>40430</c:v>
                </c:pt>
                <c:pt idx="349">
                  <c:v>40437</c:v>
                </c:pt>
                <c:pt idx="350">
                  <c:v>40444</c:v>
                </c:pt>
                <c:pt idx="351">
                  <c:v>40451</c:v>
                </c:pt>
                <c:pt idx="352">
                  <c:v>40458</c:v>
                </c:pt>
                <c:pt idx="353">
                  <c:v>40465</c:v>
                </c:pt>
                <c:pt idx="354">
                  <c:v>40472</c:v>
                </c:pt>
                <c:pt idx="355">
                  <c:v>40479</c:v>
                </c:pt>
                <c:pt idx="356">
                  <c:v>40486</c:v>
                </c:pt>
                <c:pt idx="357">
                  <c:v>40493</c:v>
                </c:pt>
                <c:pt idx="358">
                  <c:v>40500</c:v>
                </c:pt>
                <c:pt idx="359">
                  <c:v>40507</c:v>
                </c:pt>
                <c:pt idx="360">
                  <c:v>40514</c:v>
                </c:pt>
                <c:pt idx="361">
                  <c:v>40521</c:v>
                </c:pt>
                <c:pt idx="362">
                  <c:v>40528</c:v>
                </c:pt>
                <c:pt idx="363">
                  <c:v>40535</c:v>
                </c:pt>
                <c:pt idx="364">
                  <c:v>40542</c:v>
                </c:pt>
                <c:pt idx="365">
                  <c:v>40549</c:v>
                </c:pt>
                <c:pt idx="366">
                  <c:v>40556</c:v>
                </c:pt>
                <c:pt idx="367">
                  <c:v>40563</c:v>
                </c:pt>
                <c:pt idx="368">
                  <c:v>40570</c:v>
                </c:pt>
                <c:pt idx="369">
                  <c:v>40577</c:v>
                </c:pt>
                <c:pt idx="370">
                  <c:v>40584</c:v>
                </c:pt>
                <c:pt idx="371">
                  <c:v>40591</c:v>
                </c:pt>
                <c:pt idx="372">
                  <c:v>40598</c:v>
                </c:pt>
                <c:pt idx="373">
                  <c:v>40605</c:v>
                </c:pt>
                <c:pt idx="374">
                  <c:v>40612</c:v>
                </c:pt>
                <c:pt idx="375">
                  <c:v>40619</c:v>
                </c:pt>
                <c:pt idx="376">
                  <c:v>40626</c:v>
                </c:pt>
                <c:pt idx="377">
                  <c:v>40633</c:v>
                </c:pt>
                <c:pt idx="378">
                  <c:v>40640</c:v>
                </c:pt>
                <c:pt idx="379">
                  <c:v>40647</c:v>
                </c:pt>
                <c:pt idx="380">
                  <c:v>40654</c:v>
                </c:pt>
                <c:pt idx="381">
                  <c:v>40661</c:v>
                </c:pt>
                <c:pt idx="382">
                  <c:v>40668</c:v>
                </c:pt>
                <c:pt idx="383">
                  <c:v>40675</c:v>
                </c:pt>
                <c:pt idx="384">
                  <c:v>40682</c:v>
                </c:pt>
                <c:pt idx="385">
                  <c:v>40689</c:v>
                </c:pt>
                <c:pt idx="386">
                  <c:v>40696</c:v>
                </c:pt>
                <c:pt idx="387">
                  <c:v>40703</c:v>
                </c:pt>
                <c:pt idx="388">
                  <c:v>40710</c:v>
                </c:pt>
                <c:pt idx="389">
                  <c:v>40717</c:v>
                </c:pt>
                <c:pt idx="390">
                  <c:v>40724</c:v>
                </c:pt>
                <c:pt idx="391">
                  <c:v>40731</c:v>
                </c:pt>
                <c:pt idx="392">
                  <c:v>40738</c:v>
                </c:pt>
                <c:pt idx="393">
                  <c:v>40745</c:v>
                </c:pt>
                <c:pt idx="394">
                  <c:v>40752</c:v>
                </c:pt>
                <c:pt idx="395">
                  <c:v>40759</c:v>
                </c:pt>
                <c:pt idx="396">
                  <c:v>40766</c:v>
                </c:pt>
                <c:pt idx="397">
                  <c:v>40773</c:v>
                </c:pt>
                <c:pt idx="398">
                  <c:v>40780</c:v>
                </c:pt>
                <c:pt idx="399">
                  <c:v>40787</c:v>
                </c:pt>
                <c:pt idx="400">
                  <c:v>40794</c:v>
                </c:pt>
                <c:pt idx="401">
                  <c:v>40801</c:v>
                </c:pt>
                <c:pt idx="402">
                  <c:v>40808</c:v>
                </c:pt>
                <c:pt idx="403">
                  <c:v>40815</c:v>
                </c:pt>
                <c:pt idx="404">
                  <c:v>40822</c:v>
                </c:pt>
                <c:pt idx="405">
                  <c:v>40829</c:v>
                </c:pt>
                <c:pt idx="406">
                  <c:v>40836</c:v>
                </c:pt>
                <c:pt idx="407">
                  <c:v>40843</c:v>
                </c:pt>
                <c:pt idx="408">
                  <c:v>40850</c:v>
                </c:pt>
                <c:pt idx="409">
                  <c:v>40857</c:v>
                </c:pt>
                <c:pt idx="410">
                  <c:v>40864</c:v>
                </c:pt>
                <c:pt idx="411">
                  <c:v>40871</c:v>
                </c:pt>
                <c:pt idx="412">
                  <c:v>37226</c:v>
                </c:pt>
                <c:pt idx="413">
                  <c:v>40885</c:v>
                </c:pt>
                <c:pt idx="414">
                  <c:v>40892</c:v>
                </c:pt>
                <c:pt idx="415">
                  <c:v>40899</c:v>
                </c:pt>
                <c:pt idx="416">
                  <c:v>40906</c:v>
                </c:pt>
                <c:pt idx="417">
                  <c:v>40913</c:v>
                </c:pt>
                <c:pt idx="418">
                  <c:v>40920</c:v>
                </c:pt>
                <c:pt idx="419">
                  <c:v>40927</c:v>
                </c:pt>
                <c:pt idx="420">
                  <c:v>40934</c:v>
                </c:pt>
                <c:pt idx="421">
                  <c:v>40941</c:v>
                </c:pt>
                <c:pt idx="422">
                  <c:v>40948</c:v>
                </c:pt>
                <c:pt idx="423">
                  <c:v>40955</c:v>
                </c:pt>
                <c:pt idx="424">
                  <c:v>40962</c:v>
                </c:pt>
                <c:pt idx="425">
                  <c:v>40969</c:v>
                </c:pt>
                <c:pt idx="426">
                  <c:v>40976</c:v>
                </c:pt>
                <c:pt idx="427">
                  <c:v>40983</c:v>
                </c:pt>
                <c:pt idx="428">
                  <c:v>40990</c:v>
                </c:pt>
                <c:pt idx="429">
                  <c:v>40997</c:v>
                </c:pt>
                <c:pt idx="430">
                  <c:v>41004</c:v>
                </c:pt>
                <c:pt idx="431">
                  <c:v>41011</c:v>
                </c:pt>
                <c:pt idx="432">
                  <c:v>41018</c:v>
                </c:pt>
                <c:pt idx="433">
                  <c:v>41025</c:v>
                </c:pt>
                <c:pt idx="434">
                  <c:v>41032</c:v>
                </c:pt>
                <c:pt idx="435">
                  <c:v>41039</c:v>
                </c:pt>
                <c:pt idx="436">
                  <c:v>41046</c:v>
                </c:pt>
                <c:pt idx="437">
                  <c:v>41053</c:v>
                </c:pt>
                <c:pt idx="438">
                  <c:v>41060</c:v>
                </c:pt>
                <c:pt idx="439">
                  <c:v>41067</c:v>
                </c:pt>
                <c:pt idx="440">
                  <c:v>41074</c:v>
                </c:pt>
                <c:pt idx="441">
                  <c:v>41081</c:v>
                </c:pt>
                <c:pt idx="442">
                  <c:v>41088</c:v>
                </c:pt>
                <c:pt idx="443">
                  <c:v>41095</c:v>
                </c:pt>
                <c:pt idx="444">
                  <c:v>41102</c:v>
                </c:pt>
                <c:pt idx="445">
                  <c:v>41109</c:v>
                </c:pt>
                <c:pt idx="446">
                  <c:v>41116</c:v>
                </c:pt>
                <c:pt idx="447">
                  <c:v>41123</c:v>
                </c:pt>
                <c:pt idx="448">
                  <c:v>41130</c:v>
                </c:pt>
                <c:pt idx="449">
                  <c:v>41137</c:v>
                </c:pt>
                <c:pt idx="450">
                  <c:v>41144</c:v>
                </c:pt>
                <c:pt idx="451">
                  <c:v>41151</c:v>
                </c:pt>
                <c:pt idx="452">
                  <c:v>41158</c:v>
                </c:pt>
                <c:pt idx="453">
                  <c:v>41165</c:v>
                </c:pt>
                <c:pt idx="454">
                  <c:v>41172</c:v>
                </c:pt>
                <c:pt idx="455">
                  <c:v>41179</c:v>
                </c:pt>
                <c:pt idx="456">
                  <c:v>41186</c:v>
                </c:pt>
                <c:pt idx="457">
                  <c:v>41193</c:v>
                </c:pt>
                <c:pt idx="458">
                  <c:v>41200</c:v>
                </c:pt>
                <c:pt idx="459">
                  <c:v>41207</c:v>
                </c:pt>
                <c:pt idx="460">
                  <c:v>41214</c:v>
                </c:pt>
                <c:pt idx="461">
                  <c:v>41221</c:v>
                </c:pt>
                <c:pt idx="462">
                  <c:v>41228</c:v>
                </c:pt>
                <c:pt idx="463">
                  <c:v>41235</c:v>
                </c:pt>
                <c:pt idx="464">
                  <c:v>41242</c:v>
                </c:pt>
                <c:pt idx="465">
                  <c:v>41249</c:v>
                </c:pt>
                <c:pt idx="466">
                  <c:v>41256</c:v>
                </c:pt>
                <c:pt idx="467">
                  <c:v>41263</c:v>
                </c:pt>
                <c:pt idx="468">
                  <c:v>41270</c:v>
                </c:pt>
                <c:pt idx="469">
                  <c:v>41277</c:v>
                </c:pt>
                <c:pt idx="470">
                  <c:v>41284</c:v>
                </c:pt>
                <c:pt idx="471">
                  <c:v>41291</c:v>
                </c:pt>
                <c:pt idx="472">
                  <c:v>41298</c:v>
                </c:pt>
                <c:pt idx="473">
                  <c:v>41305</c:v>
                </c:pt>
                <c:pt idx="474">
                  <c:v>41312</c:v>
                </c:pt>
                <c:pt idx="475">
                  <c:v>41319</c:v>
                </c:pt>
                <c:pt idx="476">
                  <c:v>41326</c:v>
                </c:pt>
                <c:pt idx="477">
                  <c:v>41333</c:v>
                </c:pt>
                <c:pt idx="478">
                  <c:v>41340</c:v>
                </c:pt>
                <c:pt idx="479">
                  <c:v>41347</c:v>
                </c:pt>
                <c:pt idx="480">
                  <c:v>41354</c:v>
                </c:pt>
                <c:pt idx="481">
                  <c:v>41361</c:v>
                </c:pt>
                <c:pt idx="482">
                  <c:v>41368</c:v>
                </c:pt>
                <c:pt idx="483">
                  <c:v>41375</c:v>
                </c:pt>
                <c:pt idx="484">
                  <c:v>41382</c:v>
                </c:pt>
                <c:pt idx="485">
                  <c:v>41389</c:v>
                </c:pt>
                <c:pt idx="486">
                  <c:v>41396</c:v>
                </c:pt>
                <c:pt idx="487">
                  <c:v>41403</c:v>
                </c:pt>
                <c:pt idx="488">
                  <c:v>41410</c:v>
                </c:pt>
                <c:pt idx="489">
                  <c:v>41417</c:v>
                </c:pt>
                <c:pt idx="490">
                  <c:v>41424</c:v>
                </c:pt>
                <c:pt idx="491">
                  <c:v>41431</c:v>
                </c:pt>
                <c:pt idx="492">
                  <c:v>41438</c:v>
                </c:pt>
                <c:pt idx="493">
                  <c:v>41445</c:v>
                </c:pt>
                <c:pt idx="494">
                  <c:v>41452</c:v>
                </c:pt>
                <c:pt idx="495">
                  <c:v>41459</c:v>
                </c:pt>
                <c:pt idx="496">
                  <c:v>41466</c:v>
                </c:pt>
                <c:pt idx="497">
                  <c:v>41473</c:v>
                </c:pt>
                <c:pt idx="498">
                  <c:v>41480</c:v>
                </c:pt>
                <c:pt idx="499">
                  <c:v>41487</c:v>
                </c:pt>
                <c:pt idx="500">
                  <c:v>41494</c:v>
                </c:pt>
                <c:pt idx="501">
                  <c:v>41501</c:v>
                </c:pt>
                <c:pt idx="502">
                  <c:v>41508</c:v>
                </c:pt>
                <c:pt idx="503">
                  <c:v>41515</c:v>
                </c:pt>
                <c:pt idx="504">
                  <c:v>41522</c:v>
                </c:pt>
                <c:pt idx="505">
                  <c:v>41529</c:v>
                </c:pt>
                <c:pt idx="506">
                  <c:v>41536</c:v>
                </c:pt>
                <c:pt idx="507">
                  <c:v>41543</c:v>
                </c:pt>
                <c:pt idx="508">
                  <c:v>41550</c:v>
                </c:pt>
                <c:pt idx="509">
                  <c:v>41557</c:v>
                </c:pt>
                <c:pt idx="510">
                  <c:v>41564</c:v>
                </c:pt>
                <c:pt idx="511">
                  <c:v>41571</c:v>
                </c:pt>
                <c:pt idx="512">
                  <c:v>41578</c:v>
                </c:pt>
                <c:pt idx="513">
                  <c:v>41585</c:v>
                </c:pt>
                <c:pt idx="514">
                  <c:v>41592</c:v>
                </c:pt>
                <c:pt idx="515">
                  <c:v>41599</c:v>
                </c:pt>
                <c:pt idx="516">
                  <c:v>41606</c:v>
                </c:pt>
                <c:pt idx="517">
                  <c:v>41613</c:v>
                </c:pt>
                <c:pt idx="518">
                  <c:v>41620</c:v>
                </c:pt>
                <c:pt idx="519">
                  <c:v>41627</c:v>
                </c:pt>
                <c:pt idx="520">
                  <c:v>41634</c:v>
                </c:pt>
                <c:pt idx="521">
                  <c:v>41641</c:v>
                </c:pt>
                <c:pt idx="522">
                  <c:v>41648</c:v>
                </c:pt>
                <c:pt idx="523">
                  <c:v>41655</c:v>
                </c:pt>
                <c:pt idx="524">
                  <c:v>41662</c:v>
                </c:pt>
                <c:pt idx="525">
                  <c:v>41669</c:v>
                </c:pt>
                <c:pt idx="526">
                  <c:v>41676</c:v>
                </c:pt>
                <c:pt idx="527">
                  <c:v>41683</c:v>
                </c:pt>
                <c:pt idx="528">
                  <c:v>41690</c:v>
                </c:pt>
                <c:pt idx="529">
                  <c:v>41697</c:v>
                </c:pt>
                <c:pt idx="530">
                  <c:v>41704</c:v>
                </c:pt>
                <c:pt idx="531">
                  <c:v>41711</c:v>
                </c:pt>
                <c:pt idx="532">
                  <c:v>41718</c:v>
                </c:pt>
                <c:pt idx="533">
                  <c:v>41725</c:v>
                </c:pt>
                <c:pt idx="534">
                  <c:v>41732</c:v>
                </c:pt>
                <c:pt idx="535">
                  <c:v>41739</c:v>
                </c:pt>
                <c:pt idx="536">
                  <c:v>41746</c:v>
                </c:pt>
                <c:pt idx="537">
                  <c:v>41753</c:v>
                </c:pt>
                <c:pt idx="538">
                  <c:v>41760</c:v>
                </c:pt>
                <c:pt idx="539">
                  <c:v>41767</c:v>
                </c:pt>
                <c:pt idx="540">
                  <c:v>41774</c:v>
                </c:pt>
                <c:pt idx="541">
                  <c:v>41781</c:v>
                </c:pt>
                <c:pt idx="542">
                  <c:v>41788</c:v>
                </c:pt>
                <c:pt idx="543">
                  <c:v>41795</c:v>
                </c:pt>
                <c:pt idx="544">
                  <c:v>41802</c:v>
                </c:pt>
                <c:pt idx="545">
                  <c:v>41809</c:v>
                </c:pt>
                <c:pt idx="546">
                  <c:v>41816</c:v>
                </c:pt>
                <c:pt idx="547">
                  <c:v>41823</c:v>
                </c:pt>
                <c:pt idx="548">
                  <c:v>41830</c:v>
                </c:pt>
                <c:pt idx="549">
                  <c:v>41837</c:v>
                </c:pt>
                <c:pt idx="550">
                  <c:v>41844</c:v>
                </c:pt>
                <c:pt idx="551">
                  <c:v>41851</c:v>
                </c:pt>
                <c:pt idx="552">
                  <c:v>41858</c:v>
                </c:pt>
                <c:pt idx="553">
                  <c:v>41865</c:v>
                </c:pt>
                <c:pt idx="554">
                  <c:v>41872</c:v>
                </c:pt>
                <c:pt idx="555">
                  <c:v>41879</c:v>
                </c:pt>
                <c:pt idx="556">
                  <c:v>41886</c:v>
                </c:pt>
                <c:pt idx="557">
                  <c:v>41893</c:v>
                </c:pt>
                <c:pt idx="558">
                  <c:v>41900</c:v>
                </c:pt>
                <c:pt idx="559">
                  <c:v>41907</c:v>
                </c:pt>
                <c:pt idx="560">
                  <c:v>41914</c:v>
                </c:pt>
                <c:pt idx="561">
                  <c:v>41921</c:v>
                </c:pt>
                <c:pt idx="562">
                  <c:v>41928</c:v>
                </c:pt>
                <c:pt idx="563">
                  <c:v>41938</c:v>
                </c:pt>
                <c:pt idx="564">
                  <c:v>41942</c:v>
                </c:pt>
                <c:pt idx="565">
                  <c:v>41949</c:v>
                </c:pt>
                <c:pt idx="566">
                  <c:v>41956</c:v>
                </c:pt>
                <c:pt idx="567">
                  <c:v>41963</c:v>
                </c:pt>
                <c:pt idx="568">
                  <c:v>41969</c:v>
                </c:pt>
                <c:pt idx="569">
                  <c:v>41977</c:v>
                </c:pt>
                <c:pt idx="570">
                  <c:v>41984</c:v>
                </c:pt>
                <c:pt idx="571">
                  <c:v>41991</c:v>
                </c:pt>
                <c:pt idx="572">
                  <c:v>41997</c:v>
                </c:pt>
                <c:pt idx="573">
                  <c:v>42004</c:v>
                </c:pt>
                <c:pt idx="574">
                  <c:v>42012</c:v>
                </c:pt>
                <c:pt idx="575">
                  <c:v>42019</c:v>
                </c:pt>
                <c:pt idx="576">
                  <c:v>42026</c:v>
                </c:pt>
                <c:pt idx="577">
                  <c:v>42033</c:v>
                </c:pt>
                <c:pt idx="578">
                  <c:v>42040</c:v>
                </c:pt>
                <c:pt idx="579">
                  <c:v>42047</c:v>
                </c:pt>
                <c:pt idx="580">
                  <c:v>42054</c:v>
                </c:pt>
                <c:pt idx="581">
                  <c:v>42061</c:v>
                </c:pt>
                <c:pt idx="582">
                  <c:v>42068</c:v>
                </c:pt>
                <c:pt idx="583">
                  <c:v>42075</c:v>
                </c:pt>
                <c:pt idx="584">
                  <c:v>42082</c:v>
                </c:pt>
                <c:pt idx="585">
                  <c:v>42089</c:v>
                </c:pt>
                <c:pt idx="586">
                  <c:v>42096</c:v>
                </c:pt>
                <c:pt idx="587">
                  <c:v>42103</c:v>
                </c:pt>
                <c:pt idx="588">
                  <c:v>42110</c:v>
                </c:pt>
                <c:pt idx="589">
                  <c:v>42117</c:v>
                </c:pt>
                <c:pt idx="590">
                  <c:v>42124</c:v>
                </c:pt>
                <c:pt idx="591">
                  <c:v>42131</c:v>
                </c:pt>
                <c:pt idx="592">
                  <c:v>42138</c:v>
                </c:pt>
                <c:pt idx="593">
                  <c:v>42145</c:v>
                </c:pt>
                <c:pt idx="594">
                  <c:v>42152</c:v>
                </c:pt>
                <c:pt idx="595">
                  <c:v>42159</c:v>
                </c:pt>
                <c:pt idx="596">
                  <c:v>42166</c:v>
                </c:pt>
                <c:pt idx="597">
                  <c:v>42173</c:v>
                </c:pt>
                <c:pt idx="598">
                  <c:v>42180</c:v>
                </c:pt>
                <c:pt idx="599">
                  <c:v>42187</c:v>
                </c:pt>
                <c:pt idx="600">
                  <c:v>42194</c:v>
                </c:pt>
                <c:pt idx="601">
                  <c:v>42201</c:v>
                </c:pt>
                <c:pt idx="602">
                  <c:v>42208</c:v>
                </c:pt>
                <c:pt idx="603">
                  <c:v>42215</c:v>
                </c:pt>
                <c:pt idx="604">
                  <c:v>42222</c:v>
                </c:pt>
                <c:pt idx="605">
                  <c:v>42229</c:v>
                </c:pt>
                <c:pt idx="606">
                  <c:v>42236</c:v>
                </c:pt>
                <c:pt idx="607">
                  <c:v>42243</c:v>
                </c:pt>
                <c:pt idx="608">
                  <c:v>42250</c:v>
                </c:pt>
                <c:pt idx="609">
                  <c:v>42257</c:v>
                </c:pt>
                <c:pt idx="610">
                  <c:v>42264</c:v>
                </c:pt>
              </c:numCache>
            </c:numRef>
          </c:cat>
          <c:val>
            <c:numRef>
              <c:f>Sheet1!$C$2:$C$612</c:f>
              <c:numCache>
                <c:formatCode>General</c:formatCode>
                <c:ptCount val="611"/>
                <c:pt idx="0">
                  <c:v>55.1</c:v>
                </c:pt>
                <c:pt idx="1">
                  <c:v>54.9</c:v>
                </c:pt>
                <c:pt idx="2">
                  <c:v>55</c:v>
                </c:pt>
                <c:pt idx="3">
                  <c:v>55.2</c:v>
                </c:pt>
                <c:pt idx="4">
                  <c:v>55.3</c:v>
                </c:pt>
                <c:pt idx="5">
                  <c:v>55.4</c:v>
                </c:pt>
                <c:pt idx="6">
                  <c:v>55.3</c:v>
                </c:pt>
                <c:pt idx="7">
                  <c:v>56.2</c:v>
                </c:pt>
                <c:pt idx="8">
                  <c:v>56.4</c:v>
                </c:pt>
                <c:pt idx="9">
                  <c:v>56.3</c:v>
                </c:pt>
                <c:pt idx="10">
                  <c:v>56.5</c:v>
                </c:pt>
                <c:pt idx="11">
                  <c:v>56.7</c:v>
                </c:pt>
                <c:pt idx="12">
                  <c:v>56.8</c:v>
                </c:pt>
                <c:pt idx="13">
                  <c:v>57.1</c:v>
                </c:pt>
                <c:pt idx="14">
                  <c:v>56.8</c:v>
                </c:pt>
                <c:pt idx="15">
                  <c:v>56.8</c:v>
                </c:pt>
                <c:pt idx="16">
                  <c:v>56.8</c:v>
                </c:pt>
                <c:pt idx="17">
                  <c:v>56.3</c:v>
                </c:pt>
                <c:pt idx="18">
                  <c:v>55.6</c:v>
                </c:pt>
                <c:pt idx="19">
                  <c:v>56</c:v>
                </c:pt>
                <c:pt idx="20">
                  <c:v>56</c:v>
                </c:pt>
                <c:pt idx="21">
                  <c:v>56.1</c:v>
                </c:pt>
                <c:pt idx="22">
                  <c:v>56.2</c:v>
                </c:pt>
                <c:pt idx="23">
                  <c:v>56.2</c:v>
                </c:pt>
                <c:pt idx="24">
                  <c:v>56.1</c:v>
                </c:pt>
                <c:pt idx="25">
                  <c:v>56.2</c:v>
                </c:pt>
                <c:pt idx="26">
                  <c:v>56.2</c:v>
                </c:pt>
                <c:pt idx="27">
                  <c:v>56.2</c:v>
                </c:pt>
                <c:pt idx="28">
                  <c:v>56.2</c:v>
                </c:pt>
                <c:pt idx="29">
                  <c:v>55.9</c:v>
                </c:pt>
                <c:pt idx="30">
                  <c:v>55.8</c:v>
                </c:pt>
                <c:pt idx="31">
                  <c:v>55.8</c:v>
                </c:pt>
                <c:pt idx="32">
                  <c:v>55.8</c:v>
                </c:pt>
                <c:pt idx="33">
                  <c:v>55.8</c:v>
                </c:pt>
                <c:pt idx="34">
                  <c:v>56.6</c:v>
                </c:pt>
                <c:pt idx="35">
                  <c:v>57</c:v>
                </c:pt>
                <c:pt idx="36">
                  <c:v>57.4</c:v>
                </c:pt>
                <c:pt idx="37">
                  <c:v>57.3</c:v>
                </c:pt>
                <c:pt idx="38">
                  <c:v>56.9</c:v>
                </c:pt>
                <c:pt idx="39">
                  <c:v>59.5</c:v>
                </c:pt>
                <c:pt idx="40">
                  <c:v>59.5</c:v>
                </c:pt>
                <c:pt idx="41">
                  <c:v>59.3</c:v>
                </c:pt>
                <c:pt idx="42">
                  <c:v>59.5</c:v>
                </c:pt>
                <c:pt idx="43">
                  <c:v>62.68</c:v>
                </c:pt>
                <c:pt idx="44">
                  <c:v>63.06</c:v>
                </c:pt>
                <c:pt idx="45">
                  <c:v>64.06</c:v>
                </c:pt>
                <c:pt idx="46">
                  <c:v>64.23</c:v>
                </c:pt>
                <c:pt idx="47">
                  <c:v>64.55</c:v>
                </c:pt>
                <c:pt idx="48">
                  <c:v>64.22</c:v>
                </c:pt>
                <c:pt idx="49">
                  <c:v>64.12</c:v>
                </c:pt>
                <c:pt idx="50">
                  <c:v>65.69</c:v>
                </c:pt>
                <c:pt idx="51">
                  <c:v>62.95</c:v>
                </c:pt>
                <c:pt idx="52">
                  <c:v>62.51</c:v>
                </c:pt>
                <c:pt idx="53">
                  <c:v>63.04</c:v>
                </c:pt>
                <c:pt idx="54">
                  <c:v>63.11</c:v>
                </c:pt>
                <c:pt idx="55">
                  <c:v>65.69</c:v>
                </c:pt>
                <c:pt idx="56">
                  <c:v>64.05</c:v>
                </c:pt>
                <c:pt idx="57">
                  <c:v>63.65</c:v>
                </c:pt>
                <c:pt idx="58">
                  <c:v>64.760000000000005</c:v>
                </c:pt>
                <c:pt idx="59">
                  <c:v>65.260000000000005</c:v>
                </c:pt>
                <c:pt idx="60">
                  <c:v>65.459999999999994</c:v>
                </c:pt>
                <c:pt idx="61">
                  <c:v>65.56</c:v>
                </c:pt>
                <c:pt idx="62">
                  <c:v>66.83</c:v>
                </c:pt>
                <c:pt idx="63">
                  <c:v>66.33</c:v>
                </c:pt>
                <c:pt idx="64">
                  <c:v>66.23</c:v>
                </c:pt>
                <c:pt idx="65">
                  <c:v>66.27</c:v>
                </c:pt>
                <c:pt idx="66">
                  <c:v>66.27</c:v>
                </c:pt>
                <c:pt idx="67">
                  <c:v>67.010000000000005</c:v>
                </c:pt>
                <c:pt idx="68">
                  <c:v>66.650000000000006</c:v>
                </c:pt>
                <c:pt idx="69">
                  <c:v>66.819999999999993</c:v>
                </c:pt>
                <c:pt idx="70">
                  <c:v>66.75</c:v>
                </c:pt>
                <c:pt idx="71">
                  <c:v>66.67</c:v>
                </c:pt>
                <c:pt idx="72">
                  <c:v>66.7</c:v>
                </c:pt>
                <c:pt idx="73">
                  <c:v>66.81</c:v>
                </c:pt>
                <c:pt idx="74">
                  <c:v>66.569999999999993</c:v>
                </c:pt>
                <c:pt idx="75">
                  <c:v>65.5</c:v>
                </c:pt>
                <c:pt idx="76">
                  <c:v>65.5</c:v>
                </c:pt>
                <c:pt idx="77">
                  <c:v>65.5</c:v>
                </c:pt>
                <c:pt idx="78">
                  <c:v>64.55</c:v>
                </c:pt>
                <c:pt idx="79">
                  <c:v>64.98</c:v>
                </c:pt>
                <c:pt idx="80">
                  <c:v>64.88</c:v>
                </c:pt>
                <c:pt idx="81">
                  <c:v>65.319999999999993</c:v>
                </c:pt>
                <c:pt idx="82">
                  <c:v>65.33</c:v>
                </c:pt>
                <c:pt idx="83">
                  <c:v>65.58</c:v>
                </c:pt>
                <c:pt idx="84">
                  <c:v>65.45</c:v>
                </c:pt>
                <c:pt idx="85">
                  <c:v>65.540000000000006</c:v>
                </c:pt>
                <c:pt idx="86">
                  <c:v>65.12</c:v>
                </c:pt>
                <c:pt idx="87">
                  <c:v>65.11</c:v>
                </c:pt>
                <c:pt idx="88">
                  <c:v>62.99</c:v>
                </c:pt>
                <c:pt idx="89">
                  <c:v>62.78</c:v>
                </c:pt>
                <c:pt idx="90">
                  <c:v>62.78</c:v>
                </c:pt>
                <c:pt idx="91">
                  <c:v>63.1</c:v>
                </c:pt>
                <c:pt idx="92">
                  <c:v>63.02</c:v>
                </c:pt>
                <c:pt idx="93">
                  <c:v>62.61</c:v>
                </c:pt>
                <c:pt idx="94">
                  <c:v>62.36</c:v>
                </c:pt>
                <c:pt idx="95">
                  <c:v>62.83</c:v>
                </c:pt>
                <c:pt idx="96">
                  <c:v>62.87</c:v>
                </c:pt>
                <c:pt idx="97">
                  <c:v>62.95</c:v>
                </c:pt>
                <c:pt idx="98">
                  <c:v>63</c:v>
                </c:pt>
                <c:pt idx="99">
                  <c:v>63.06</c:v>
                </c:pt>
                <c:pt idx="100">
                  <c:v>63.07</c:v>
                </c:pt>
                <c:pt idx="101">
                  <c:v>63.52</c:v>
                </c:pt>
                <c:pt idx="102">
                  <c:v>63.47</c:v>
                </c:pt>
                <c:pt idx="103">
                  <c:v>60.09</c:v>
                </c:pt>
                <c:pt idx="104">
                  <c:v>64.59</c:v>
                </c:pt>
                <c:pt idx="105">
                  <c:v>64.61</c:v>
                </c:pt>
                <c:pt idx="106">
                  <c:v>64.56</c:v>
                </c:pt>
                <c:pt idx="107">
                  <c:v>64.05</c:v>
                </c:pt>
                <c:pt idx="108">
                  <c:v>64.17</c:v>
                </c:pt>
                <c:pt idx="109">
                  <c:v>63.66</c:v>
                </c:pt>
                <c:pt idx="110">
                  <c:v>64.33</c:v>
                </c:pt>
                <c:pt idx="111">
                  <c:v>64.349999999999994</c:v>
                </c:pt>
                <c:pt idx="112">
                  <c:v>64.5</c:v>
                </c:pt>
                <c:pt idx="113">
                  <c:v>64.13</c:v>
                </c:pt>
                <c:pt idx="114">
                  <c:v>64.22</c:v>
                </c:pt>
                <c:pt idx="115">
                  <c:v>64.209999999999994</c:v>
                </c:pt>
                <c:pt idx="116">
                  <c:v>63.58</c:v>
                </c:pt>
                <c:pt idx="117">
                  <c:v>64.08</c:v>
                </c:pt>
                <c:pt idx="118">
                  <c:v>63.84</c:v>
                </c:pt>
                <c:pt idx="119">
                  <c:v>64.17</c:v>
                </c:pt>
                <c:pt idx="120">
                  <c:v>64.7</c:v>
                </c:pt>
                <c:pt idx="121">
                  <c:v>64.900000000000006</c:v>
                </c:pt>
                <c:pt idx="122">
                  <c:v>65.150000000000006</c:v>
                </c:pt>
                <c:pt idx="123">
                  <c:v>64.69</c:v>
                </c:pt>
                <c:pt idx="124">
                  <c:v>64.489999999999995</c:v>
                </c:pt>
                <c:pt idx="125">
                  <c:v>64.569999999999993</c:v>
                </c:pt>
                <c:pt idx="126">
                  <c:v>64.58</c:v>
                </c:pt>
                <c:pt idx="127">
                  <c:v>64.489999999999995</c:v>
                </c:pt>
                <c:pt idx="128">
                  <c:v>64.52</c:v>
                </c:pt>
                <c:pt idx="129">
                  <c:v>65.150000000000006</c:v>
                </c:pt>
                <c:pt idx="130">
                  <c:v>65.37</c:v>
                </c:pt>
                <c:pt idx="131">
                  <c:v>65.33</c:v>
                </c:pt>
                <c:pt idx="132">
                  <c:v>65.150000000000006</c:v>
                </c:pt>
                <c:pt idx="133">
                  <c:v>65.95</c:v>
                </c:pt>
                <c:pt idx="134">
                  <c:v>65.599999999999994</c:v>
                </c:pt>
                <c:pt idx="135">
                  <c:v>65.91</c:v>
                </c:pt>
                <c:pt idx="136">
                  <c:v>65.790000000000006</c:v>
                </c:pt>
                <c:pt idx="137">
                  <c:v>68.010000000000005</c:v>
                </c:pt>
                <c:pt idx="138">
                  <c:v>72.260000000000005</c:v>
                </c:pt>
                <c:pt idx="139">
                  <c:v>72.41</c:v>
                </c:pt>
                <c:pt idx="140">
                  <c:v>72.33</c:v>
                </c:pt>
                <c:pt idx="141">
                  <c:v>72.39</c:v>
                </c:pt>
                <c:pt idx="142">
                  <c:v>72.66</c:v>
                </c:pt>
                <c:pt idx="143">
                  <c:v>72.5</c:v>
                </c:pt>
                <c:pt idx="144">
                  <c:v>72.209999999999994</c:v>
                </c:pt>
                <c:pt idx="145">
                  <c:v>72.2</c:v>
                </c:pt>
                <c:pt idx="146">
                  <c:v>69.52</c:v>
                </c:pt>
                <c:pt idx="147">
                  <c:v>69.91</c:v>
                </c:pt>
                <c:pt idx="148">
                  <c:v>69.03</c:v>
                </c:pt>
                <c:pt idx="149">
                  <c:v>68.97</c:v>
                </c:pt>
                <c:pt idx="150">
                  <c:v>69.16</c:v>
                </c:pt>
                <c:pt idx="151">
                  <c:v>69.39</c:v>
                </c:pt>
                <c:pt idx="152">
                  <c:v>69.77</c:v>
                </c:pt>
                <c:pt idx="153">
                  <c:v>69.52</c:v>
                </c:pt>
                <c:pt idx="154">
                  <c:v>69.53</c:v>
                </c:pt>
                <c:pt idx="156">
                  <c:v>68.5</c:v>
                </c:pt>
                <c:pt idx="157">
                  <c:v>68.2</c:v>
                </c:pt>
                <c:pt idx="158">
                  <c:v>68.3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67.099999999999994</c:v>
                </c:pt>
                <c:pt idx="163">
                  <c:v>67</c:v>
                </c:pt>
                <c:pt idx="164">
                  <c:v>67.099999999999994</c:v>
                </c:pt>
                <c:pt idx="165">
                  <c:v>67.099999999999994</c:v>
                </c:pt>
                <c:pt idx="166">
                  <c:v>66.900000000000006</c:v>
                </c:pt>
                <c:pt idx="167">
                  <c:v>66.900000000000006</c:v>
                </c:pt>
                <c:pt idx="168">
                  <c:v>67</c:v>
                </c:pt>
                <c:pt idx="169">
                  <c:v>67.5</c:v>
                </c:pt>
                <c:pt idx="170">
                  <c:v>67.7</c:v>
                </c:pt>
                <c:pt idx="171">
                  <c:v>68.3</c:v>
                </c:pt>
                <c:pt idx="172">
                  <c:v>68.599999999999994</c:v>
                </c:pt>
                <c:pt idx="173">
                  <c:v>68.8</c:v>
                </c:pt>
                <c:pt idx="174">
                  <c:v>68.8</c:v>
                </c:pt>
                <c:pt idx="175">
                  <c:v>68.7</c:v>
                </c:pt>
                <c:pt idx="176">
                  <c:v>66.2</c:v>
                </c:pt>
                <c:pt idx="177">
                  <c:v>66.2</c:v>
                </c:pt>
                <c:pt idx="178">
                  <c:v>66.400000000000006</c:v>
                </c:pt>
                <c:pt idx="179">
                  <c:v>66</c:v>
                </c:pt>
                <c:pt idx="180">
                  <c:v>66.099999999999994</c:v>
                </c:pt>
                <c:pt idx="181">
                  <c:v>67.099999999999994</c:v>
                </c:pt>
                <c:pt idx="182">
                  <c:v>63.3</c:v>
                </c:pt>
                <c:pt idx="183">
                  <c:v>63.4</c:v>
                </c:pt>
                <c:pt idx="184">
                  <c:v>63.7</c:v>
                </c:pt>
                <c:pt idx="185">
                  <c:v>64</c:v>
                </c:pt>
                <c:pt idx="186">
                  <c:v>64</c:v>
                </c:pt>
                <c:pt idx="187">
                  <c:v>64</c:v>
                </c:pt>
                <c:pt idx="188">
                  <c:v>63.6</c:v>
                </c:pt>
                <c:pt idx="189">
                  <c:v>63.5</c:v>
                </c:pt>
                <c:pt idx="190">
                  <c:v>63.5</c:v>
                </c:pt>
                <c:pt idx="191">
                  <c:v>63.3</c:v>
                </c:pt>
                <c:pt idx="192">
                  <c:v>64</c:v>
                </c:pt>
                <c:pt idx="193">
                  <c:v>64.5</c:v>
                </c:pt>
                <c:pt idx="194">
                  <c:v>65.7</c:v>
                </c:pt>
                <c:pt idx="195">
                  <c:v>65.8</c:v>
                </c:pt>
                <c:pt idx="196">
                  <c:v>65.900000000000006</c:v>
                </c:pt>
                <c:pt idx="197">
                  <c:v>66.8</c:v>
                </c:pt>
                <c:pt idx="198">
                  <c:v>66.900000000000006</c:v>
                </c:pt>
                <c:pt idx="199">
                  <c:v>67.7</c:v>
                </c:pt>
                <c:pt idx="200">
                  <c:v>68.099999999999994</c:v>
                </c:pt>
                <c:pt idx="201">
                  <c:v>61.3</c:v>
                </c:pt>
                <c:pt idx="202">
                  <c:v>69.3</c:v>
                </c:pt>
                <c:pt idx="203">
                  <c:v>70.3</c:v>
                </c:pt>
                <c:pt idx="204">
                  <c:v>70.099999999999994</c:v>
                </c:pt>
                <c:pt idx="205">
                  <c:v>69.599999999999994</c:v>
                </c:pt>
                <c:pt idx="206">
                  <c:v>69.3</c:v>
                </c:pt>
                <c:pt idx="208">
                  <c:v>68.400000000000006</c:v>
                </c:pt>
                <c:pt idx="209">
                  <c:v>68.400000000000006</c:v>
                </c:pt>
                <c:pt idx="210">
                  <c:v>67.599999999999994</c:v>
                </c:pt>
                <c:pt idx="211">
                  <c:v>67.5</c:v>
                </c:pt>
                <c:pt idx="212">
                  <c:v>67.7</c:v>
                </c:pt>
                <c:pt idx="213">
                  <c:v>67.7</c:v>
                </c:pt>
                <c:pt idx="214">
                  <c:v>68</c:v>
                </c:pt>
                <c:pt idx="215">
                  <c:v>68.5</c:v>
                </c:pt>
                <c:pt idx="216">
                  <c:v>69.5</c:v>
                </c:pt>
                <c:pt idx="217">
                  <c:v>70</c:v>
                </c:pt>
                <c:pt idx="218">
                  <c:v>70.2</c:v>
                </c:pt>
                <c:pt idx="219">
                  <c:v>70.2</c:v>
                </c:pt>
                <c:pt idx="220">
                  <c:v>70.8</c:v>
                </c:pt>
                <c:pt idx="221">
                  <c:v>70.900000000000006</c:v>
                </c:pt>
                <c:pt idx="222">
                  <c:v>71</c:v>
                </c:pt>
                <c:pt idx="223">
                  <c:v>70.7</c:v>
                </c:pt>
                <c:pt idx="224">
                  <c:v>70.3</c:v>
                </c:pt>
                <c:pt idx="225">
                  <c:v>71.3</c:v>
                </c:pt>
                <c:pt idx="226">
                  <c:v>69.8</c:v>
                </c:pt>
                <c:pt idx="227">
                  <c:v>69.099999999999994</c:v>
                </c:pt>
                <c:pt idx="228">
                  <c:v>69.7</c:v>
                </c:pt>
                <c:pt idx="229">
                  <c:v>71</c:v>
                </c:pt>
                <c:pt idx="230">
                  <c:v>71.400000000000006</c:v>
                </c:pt>
                <c:pt idx="231">
                  <c:v>73</c:v>
                </c:pt>
                <c:pt idx="232">
                  <c:v>73.599999999999994</c:v>
                </c:pt>
                <c:pt idx="233">
                  <c:v>73.900000000000006</c:v>
                </c:pt>
                <c:pt idx="234">
                  <c:v>73.7</c:v>
                </c:pt>
                <c:pt idx="235">
                  <c:v>74.5</c:v>
                </c:pt>
                <c:pt idx="236">
                  <c:v>74.3</c:v>
                </c:pt>
                <c:pt idx="237">
                  <c:v>74.599999999999994</c:v>
                </c:pt>
                <c:pt idx="238">
                  <c:v>74.900000000000006</c:v>
                </c:pt>
                <c:pt idx="239">
                  <c:v>74</c:v>
                </c:pt>
                <c:pt idx="240">
                  <c:v>72.400000000000006</c:v>
                </c:pt>
                <c:pt idx="241">
                  <c:v>71.8</c:v>
                </c:pt>
                <c:pt idx="242">
                  <c:v>72.400000000000006</c:v>
                </c:pt>
                <c:pt idx="243">
                  <c:v>72.2</c:v>
                </c:pt>
                <c:pt idx="244">
                  <c:v>71.7</c:v>
                </c:pt>
                <c:pt idx="245">
                  <c:v>70.7</c:v>
                </c:pt>
                <c:pt idx="246">
                  <c:v>70.5</c:v>
                </c:pt>
                <c:pt idx="249">
                  <c:v>63.1</c:v>
                </c:pt>
                <c:pt idx="250">
                  <c:v>60.4</c:v>
                </c:pt>
                <c:pt idx="251">
                  <c:v>56.7</c:v>
                </c:pt>
                <c:pt idx="252">
                  <c:v>55.1</c:v>
                </c:pt>
                <c:pt idx="253">
                  <c:v>54.1</c:v>
                </c:pt>
                <c:pt idx="254">
                  <c:v>52.9</c:v>
                </c:pt>
                <c:pt idx="255">
                  <c:v>49.9</c:v>
                </c:pt>
                <c:pt idx="256">
                  <c:v>49.5</c:v>
                </c:pt>
                <c:pt idx="257">
                  <c:v>49.6</c:v>
                </c:pt>
                <c:pt idx="258">
                  <c:v>49.8</c:v>
                </c:pt>
                <c:pt idx="260">
                  <c:v>48.1</c:v>
                </c:pt>
                <c:pt idx="261">
                  <c:v>47.8</c:v>
                </c:pt>
                <c:pt idx="262">
                  <c:v>47</c:v>
                </c:pt>
                <c:pt idx="263">
                  <c:v>47.2</c:v>
                </c:pt>
                <c:pt idx="264">
                  <c:v>50.5</c:v>
                </c:pt>
                <c:pt idx="265">
                  <c:v>50.9</c:v>
                </c:pt>
                <c:pt idx="266">
                  <c:v>48.7</c:v>
                </c:pt>
                <c:pt idx="267">
                  <c:v>48.6</c:v>
                </c:pt>
                <c:pt idx="268">
                  <c:v>48.1</c:v>
                </c:pt>
                <c:pt idx="269">
                  <c:v>49.9</c:v>
                </c:pt>
                <c:pt idx="270">
                  <c:v>50.2</c:v>
                </c:pt>
                <c:pt idx="271">
                  <c:v>50.3</c:v>
                </c:pt>
                <c:pt idx="272">
                  <c:v>50.6</c:v>
                </c:pt>
                <c:pt idx="273">
                  <c:v>51.5</c:v>
                </c:pt>
                <c:pt idx="274">
                  <c:v>52.4</c:v>
                </c:pt>
                <c:pt idx="275">
                  <c:v>52.4</c:v>
                </c:pt>
                <c:pt idx="276">
                  <c:v>52.8</c:v>
                </c:pt>
                <c:pt idx="277">
                  <c:v>55.6</c:v>
                </c:pt>
                <c:pt idx="278">
                  <c:v>55.8</c:v>
                </c:pt>
                <c:pt idx="279">
                  <c:v>55.7</c:v>
                </c:pt>
                <c:pt idx="280">
                  <c:v>55.6</c:v>
                </c:pt>
                <c:pt idx="281">
                  <c:v>55.1</c:v>
                </c:pt>
                <c:pt idx="282">
                  <c:v>57.5</c:v>
                </c:pt>
                <c:pt idx="283">
                  <c:v>57</c:v>
                </c:pt>
                <c:pt idx="284">
                  <c:v>56.9</c:v>
                </c:pt>
                <c:pt idx="285">
                  <c:v>55.9</c:v>
                </c:pt>
                <c:pt idx="286">
                  <c:v>56</c:v>
                </c:pt>
                <c:pt idx="287">
                  <c:v>56</c:v>
                </c:pt>
                <c:pt idx="288">
                  <c:v>56.4</c:v>
                </c:pt>
                <c:pt idx="289">
                  <c:v>56.4</c:v>
                </c:pt>
                <c:pt idx="290">
                  <c:v>58.9</c:v>
                </c:pt>
                <c:pt idx="291">
                  <c:v>59.7</c:v>
                </c:pt>
                <c:pt idx="292">
                  <c:v>60.1</c:v>
                </c:pt>
                <c:pt idx="293">
                  <c:v>59.7</c:v>
                </c:pt>
                <c:pt idx="294">
                  <c:v>59.5</c:v>
                </c:pt>
                <c:pt idx="295">
                  <c:v>60.3</c:v>
                </c:pt>
                <c:pt idx="296">
                  <c:v>60.3</c:v>
                </c:pt>
                <c:pt idx="297">
                  <c:v>59.5</c:v>
                </c:pt>
                <c:pt idx="298">
                  <c:v>58.8</c:v>
                </c:pt>
                <c:pt idx="299">
                  <c:v>58.5</c:v>
                </c:pt>
                <c:pt idx="300">
                  <c:v>58.1</c:v>
                </c:pt>
                <c:pt idx="301">
                  <c:v>58.7</c:v>
                </c:pt>
                <c:pt idx="302">
                  <c:v>59.9</c:v>
                </c:pt>
                <c:pt idx="303">
                  <c:v>60.2</c:v>
                </c:pt>
                <c:pt idx="304">
                  <c:v>60.1</c:v>
                </c:pt>
                <c:pt idx="305">
                  <c:v>61.8</c:v>
                </c:pt>
                <c:pt idx="306">
                  <c:v>62</c:v>
                </c:pt>
                <c:pt idx="307">
                  <c:v>66.099999999999994</c:v>
                </c:pt>
                <c:pt idx="308">
                  <c:v>66.099999999999994</c:v>
                </c:pt>
                <c:pt idx="309">
                  <c:v>65.3</c:v>
                </c:pt>
                <c:pt idx="310">
                  <c:v>64.599999999999994</c:v>
                </c:pt>
                <c:pt idx="313">
                  <c:v>65.7</c:v>
                </c:pt>
                <c:pt idx="314">
                  <c:v>66</c:v>
                </c:pt>
                <c:pt idx="315">
                  <c:v>66</c:v>
                </c:pt>
                <c:pt idx="316">
                  <c:v>67.900000000000006</c:v>
                </c:pt>
                <c:pt idx="317">
                  <c:v>67.7</c:v>
                </c:pt>
                <c:pt idx="318">
                  <c:v>68</c:v>
                </c:pt>
                <c:pt idx="319">
                  <c:v>68.099999999999994</c:v>
                </c:pt>
                <c:pt idx="320">
                  <c:v>68.599999999999994</c:v>
                </c:pt>
                <c:pt idx="321">
                  <c:v>68.400000000000006</c:v>
                </c:pt>
                <c:pt idx="322">
                  <c:v>68.7</c:v>
                </c:pt>
                <c:pt idx="323">
                  <c:v>67.7</c:v>
                </c:pt>
                <c:pt idx="324">
                  <c:v>68.400000000000006</c:v>
                </c:pt>
                <c:pt idx="325">
                  <c:v>68.599999999999994</c:v>
                </c:pt>
                <c:pt idx="326">
                  <c:v>69.3</c:v>
                </c:pt>
                <c:pt idx="327">
                  <c:v>70</c:v>
                </c:pt>
                <c:pt idx="328">
                  <c:v>70.3</c:v>
                </c:pt>
                <c:pt idx="329">
                  <c:v>72.2</c:v>
                </c:pt>
                <c:pt idx="330">
                  <c:v>71.099999999999994</c:v>
                </c:pt>
                <c:pt idx="331">
                  <c:v>70.7</c:v>
                </c:pt>
                <c:pt idx="332">
                  <c:v>70.2</c:v>
                </c:pt>
                <c:pt idx="333">
                  <c:v>69.3</c:v>
                </c:pt>
                <c:pt idx="334">
                  <c:v>68.900000000000006</c:v>
                </c:pt>
                <c:pt idx="335">
                  <c:v>67.8</c:v>
                </c:pt>
                <c:pt idx="336">
                  <c:v>67.7</c:v>
                </c:pt>
                <c:pt idx="337">
                  <c:v>67.8</c:v>
                </c:pt>
                <c:pt idx="338">
                  <c:v>67.8</c:v>
                </c:pt>
                <c:pt idx="339">
                  <c:v>67.400000000000006</c:v>
                </c:pt>
                <c:pt idx="340">
                  <c:v>67.3</c:v>
                </c:pt>
                <c:pt idx="341">
                  <c:v>67.3</c:v>
                </c:pt>
                <c:pt idx="342">
                  <c:v>67.400000000000006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66.400000000000006</c:v>
                </c:pt>
                <c:pt idx="349">
                  <c:v>70.7</c:v>
                </c:pt>
                <c:pt idx="350">
                  <c:v>70.8</c:v>
                </c:pt>
                <c:pt idx="351">
                  <c:v>76.900000000000006</c:v>
                </c:pt>
                <c:pt idx="352">
                  <c:v>78.400000000000006</c:v>
                </c:pt>
                <c:pt idx="353">
                  <c:v>80.599999999999994</c:v>
                </c:pt>
                <c:pt idx="354">
                  <c:v>80.8</c:v>
                </c:pt>
                <c:pt idx="355">
                  <c:v>80.8</c:v>
                </c:pt>
                <c:pt idx="356">
                  <c:v>84.4</c:v>
                </c:pt>
                <c:pt idx="357">
                  <c:v>93.6</c:v>
                </c:pt>
                <c:pt idx="358">
                  <c:v>97</c:v>
                </c:pt>
                <c:pt idx="359">
                  <c:v>95.3</c:v>
                </c:pt>
                <c:pt idx="360">
                  <c:v>95.9</c:v>
                </c:pt>
                <c:pt idx="361">
                  <c:v>88.3</c:v>
                </c:pt>
                <c:pt idx="362">
                  <c:v>87.4</c:v>
                </c:pt>
                <c:pt idx="363">
                  <c:v>87.9</c:v>
                </c:pt>
                <c:pt idx="365">
                  <c:v>89.5</c:v>
                </c:pt>
                <c:pt idx="366">
                  <c:v>90.9</c:v>
                </c:pt>
                <c:pt idx="367">
                  <c:v>93.1</c:v>
                </c:pt>
                <c:pt idx="368">
                  <c:v>96.5</c:v>
                </c:pt>
                <c:pt idx="369">
                  <c:v>96.7</c:v>
                </c:pt>
                <c:pt idx="370">
                  <c:v>98.2</c:v>
                </c:pt>
                <c:pt idx="371">
                  <c:v>99.8</c:v>
                </c:pt>
                <c:pt idx="372">
                  <c:v>100.5</c:v>
                </c:pt>
                <c:pt idx="373">
                  <c:v>100.3</c:v>
                </c:pt>
                <c:pt idx="374">
                  <c:v>100.5</c:v>
                </c:pt>
                <c:pt idx="375">
                  <c:v>100.2</c:v>
                </c:pt>
                <c:pt idx="376">
                  <c:v>100.2</c:v>
                </c:pt>
                <c:pt idx="377">
                  <c:v>100.9</c:v>
                </c:pt>
                <c:pt idx="378">
                  <c:v>101.5</c:v>
                </c:pt>
                <c:pt idx="379">
                  <c:v>100.9</c:v>
                </c:pt>
                <c:pt idx="380">
                  <c:v>100.8</c:v>
                </c:pt>
                <c:pt idx="381">
                  <c:v>98.8</c:v>
                </c:pt>
                <c:pt idx="382">
                  <c:v>97.4</c:v>
                </c:pt>
                <c:pt idx="383">
                  <c:v>96.1</c:v>
                </c:pt>
                <c:pt idx="384">
                  <c:v>92.4</c:v>
                </c:pt>
                <c:pt idx="385">
                  <c:v>88.6</c:v>
                </c:pt>
                <c:pt idx="386">
                  <c:v>87.9</c:v>
                </c:pt>
                <c:pt idx="387">
                  <c:v>88.2</c:v>
                </c:pt>
                <c:pt idx="388">
                  <c:v>88.4</c:v>
                </c:pt>
                <c:pt idx="389">
                  <c:v>88.3</c:v>
                </c:pt>
                <c:pt idx="390">
                  <c:v>88.5</c:v>
                </c:pt>
                <c:pt idx="391">
                  <c:v>86</c:v>
                </c:pt>
                <c:pt idx="392">
                  <c:v>86</c:v>
                </c:pt>
                <c:pt idx="393">
                  <c:v>86.7</c:v>
                </c:pt>
                <c:pt idx="394">
                  <c:v>86.7</c:v>
                </c:pt>
                <c:pt idx="395">
                  <c:v>87.2</c:v>
                </c:pt>
                <c:pt idx="396">
                  <c:v>87.3</c:v>
                </c:pt>
                <c:pt idx="397">
                  <c:v>87.1</c:v>
                </c:pt>
                <c:pt idx="398">
                  <c:v>85.4</c:v>
                </c:pt>
                <c:pt idx="399">
                  <c:v>88</c:v>
                </c:pt>
                <c:pt idx="400">
                  <c:v>90.1</c:v>
                </c:pt>
                <c:pt idx="401">
                  <c:v>90.8</c:v>
                </c:pt>
                <c:pt idx="402">
                  <c:v>90.3</c:v>
                </c:pt>
                <c:pt idx="403">
                  <c:v>90.4</c:v>
                </c:pt>
                <c:pt idx="404">
                  <c:v>94.2</c:v>
                </c:pt>
                <c:pt idx="405">
                  <c:v>90.7</c:v>
                </c:pt>
                <c:pt idx="406">
                  <c:v>90.3</c:v>
                </c:pt>
                <c:pt idx="407">
                  <c:v>90.4</c:v>
                </c:pt>
                <c:pt idx="408">
                  <c:v>87.8</c:v>
                </c:pt>
                <c:pt idx="409">
                  <c:v>85.9</c:v>
                </c:pt>
                <c:pt idx="410">
                  <c:v>83.466666666666669</c:v>
                </c:pt>
                <c:pt idx="411">
                  <c:v>81.899999999999991</c:v>
                </c:pt>
                <c:pt idx="412">
                  <c:v>81.966666666666654</c:v>
                </c:pt>
                <c:pt idx="413">
                  <c:v>81.7</c:v>
                </c:pt>
                <c:pt idx="414">
                  <c:v>82.033333333333317</c:v>
                </c:pt>
                <c:pt idx="415">
                  <c:v>82.100000000000009</c:v>
                </c:pt>
                <c:pt idx="417">
                  <c:v>82.066666666666663</c:v>
                </c:pt>
                <c:pt idx="418">
                  <c:v>84.2</c:v>
                </c:pt>
                <c:pt idx="419">
                  <c:v>84.9</c:v>
                </c:pt>
                <c:pt idx="420">
                  <c:v>84.833333333333343</c:v>
                </c:pt>
                <c:pt idx="421">
                  <c:v>86.2</c:v>
                </c:pt>
                <c:pt idx="422">
                  <c:v>86.466666666666654</c:v>
                </c:pt>
                <c:pt idx="423">
                  <c:v>86.233333333333334</c:v>
                </c:pt>
                <c:pt idx="424">
                  <c:v>85.2</c:v>
                </c:pt>
                <c:pt idx="425">
                  <c:v>84.933333333333323</c:v>
                </c:pt>
                <c:pt idx="426">
                  <c:v>85.066666666666677</c:v>
                </c:pt>
                <c:pt idx="427">
                  <c:v>84.733333333333334</c:v>
                </c:pt>
                <c:pt idx="428">
                  <c:v>83.966666666666683</c:v>
                </c:pt>
                <c:pt idx="429">
                  <c:v>83.733333333333334</c:v>
                </c:pt>
                <c:pt idx="430">
                  <c:v>83.9</c:v>
                </c:pt>
                <c:pt idx="431">
                  <c:v>83.666666666666671</c:v>
                </c:pt>
                <c:pt idx="432">
                  <c:v>83.399999999999991</c:v>
                </c:pt>
                <c:pt idx="433">
                  <c:v>83.533333333333331</c:v>
                </c:pt>
                <c:pt idx="434">
                  <c:v>83.86666666666666</c:v>
                </c:pt>
                <c:pt idx="435">
                  <c:v>83.7</c:v>
                </c:pt>
                <c:pt idx="436">
                  <c:v>82.933333333333337</c:v>
                </c:pt>
                <c:pt idx="437">
                  <c:v>81.866666666666674</c:v>
                </c:pt>
                <c:pt idx="438">
                  <c:v>80.633333333333326</c:v>
                </c:pt>
                <c:pt idx="439">
                  <c:v>79.033333333333331</c:v>
                </c:pt>
                <c:pt idx="440">
                  <c:v>78.899999999999991</c:v>
                </c:pt>
                <c:pt idx="441">
                  <c:v>77.099999999999994</c:v>
                </c:pt>
                <c:pt idx="442">
                  <c:v>75.966666666666669</c:v>
                </c:pt>
                <c:pt idx="443">
                  <c:v>76.86666666666666</c:v>
                </c:pt>
                <c:pt idx="444">
                  <c:v>76.8</c:v>
                </c:pt>
                <c:pt idx="445">
                  <c:v>77.033333333333317</c:v>
                </c:pt>
                <c:pt idx="446">
                  <c:v>77.066666666666677</c:v>
                </c:pt>
                <c:pt idx="447">
                  <c:v>77.533333333333346</c:v>
                </c:pt>
                <c:pt idx="448">
                  <c:v>78.933333333333337</c:v>
                </c:pt>
                <c:pt idx="449">
                  <c:v>78.666666666666657</c:v>
                </c:pt>
                <c:pt idx="450">
                  <c:v>78.666666666666671</c:v>
                </c:pt>
                <c:pt idx="451">
                  <c:v>75.066666666666663</c:v>
                </c:pt>
                <c:pt idx="452">
                  <c:v>75.2</c:v>
                </c:pt>
                <c:pt idx="453">
                  <c:v>76</c:v>
                </c:pt>
                <c:pt idx="454">
                  <c:v>77.033333333333331</c:v>
                </c:pt>
                <c:pt idx="455">
                  <c:v>77.2</c:v>
                </c:pt>
                <c:pt idx="456">
                  <c:v>77.2</c:v>
                </c:pt>
                <c:pt idx="457">
                  <c:v>77.666666666666671</c:v>
                </c:pt>
                <c:pt idx="458">
                  <c:v>77.966666666666669</c:v>
                </c:pt>
                <c:pt idx="459">
                  <c:v>77.666666666666657</c:v>
                </c:pt>
                <c:pt idx="460">
                  <c:v>77.399999999999991</c:v>
                </c:pt>
                <c:pt idx="461">
                  <c:v>76.366666666666674</c:v>
                </c:pt>
                <c:pt idx="462">
                  <c:v>76.3</c:v>
                </c:pt>
                <c:pt idx="463">
                  <c:v>76.333333333333329</c:v>
                </c:pt>
                <c:pt idx="464">
                  <c:v>75.933333333333337</c:v>
                </c:pt>
                <c:pt idx="465">
                  <c:v>77.033333333333346</c:v>
                </c:pt>
                <c:pt idx="466">
                  <c:v>78.900000000000006</c:v>
                </c:pt>
                <c:pt idx="467">
                  <c:v>79.2</c:v>
                </c:pt>
                <c:pt idx="469">
                  <c:v>80.3</c:v>
                </c:pt>
                <c:pt idx="470">
                  <c:v>81.600000000000009</c:v>
                </c:pt>
                <c:pt idx="471">
                  <c:v>82.466666666666669</c:v>
                </c:pt>
                <c:pt idx="472">
                  <c:v>82.133333333333326</c:v>
                </c:pt>
                <c:pt idx="473">
                  <c:v>81.633333333333326</c:v>
                </c:pt>
                <c:pt idx="474">
                  <c:v>81.566666666666677</c:v>
                </c:pt>
                <c:pt idx="475">
                  <c:v>82.266666666666666</c:v>
                </c:pt>
                <c:pt idx="476">
                  <c:v>82.933333333333323</c:v>
                </c:pt>
                <c:pt idx="477">
                  <c:v>82.666666666666657</c:v>
                </c:pt>
                <c:pt idx="478">
                  <c:v>81.733333333333334</c:v>
                </c:pt>
                <c:pt idx="479">
                  <c:v>80.333333333333329</c:v>
                </c:pt>
                <c:pt idx="480">
                  <c:v>79.899999999999991</c:v>
                </c:pt>
                <c:pt idx="481">
                  <c:v>77.433333333333337</c:v>
                </c:pt>
                <c:pt idx="482">
                  <c:v>76.066666666666677</c:v>
                </c:pt>
                <c:pt idx="483">
                  <c:v>75.600000000000009</c:v>
                </c:pt>
                <c:pt idx="484">
                  <c:v>75.8</c:v>
                </c:pt>
                <c:pt idx="485">
                  <c:v>75.7</c:v>
                </c:pt>
                <c:pt idx="486">
                  <c:v>77.8</c:v>
                </c:pt>
                <c:pt idx="487">
                  <c:v>77.899999999999991</c:v>
                </c:pt>
                <c:pt idx="488">
                  <c:v>74.3</c:v>
                </c:pt>
                <c:pt idx="489">
                  <c:v>77.8</c:v>
                </c:pt>
                <c:pt idx="490">
                  <c:v>73.033333333333331</c:v>
                </c:pt>
                <c:pt idx="491">
                  <c:v>72.966666666666669</c:v>
                </c:pt>
                <c:pt idx="492">
                  <c:v>72.800000000000011</c:v>
                </c:pt>
                <c:pt idx="493">
                  <c:v>72.600000000000009</c:v>
                </c:pt>
                <c:pt idx="494">
                  <c:v>72.533333333333346</c:v>
                </c:pt>
                <c:pt idx="495">
                  <c:v>72.63333333333334</c:v>
                </c:pt>
                <c:pt idx="496">
                  <c:v>72.333333333333329</c:v>
                </c:pt>
                <c:pt idx="497">
                  <c:v>72.333333333333329</c:v>
                </c:pt>
                <c:pt idx="498">
                  <c:v>72.199999999999989</c:v>
                </c:pt>
                <c:pt idx="499">
                  <c:v>73.400000000000006</c:v>
                </c:pt>
                <c:pt idx="500">
                  <c:v>73.699999999999989</c:v>
                </c:pt>
                <c:pt idx="501">
                  <c:v>73.666666666666671</c:v>
                </c:pt>
                <c:pt idx="502">
                  <c:v>73.966666666666669</c:v>
                </c:pt>
                <c:pt idx="503">
                  <c:v>74.433333333333337</c:v>
                </c:pt>
                <c:pt idx="504">
                  <c:v>74.7</c:v>
                </c:pt>
                <c:pt idx="505">
                  <c:v>74.733333333333334</c:v>
                </c:pt>
                <c:pt idx="506">
                  <c:v>74.7</c:v>
                </c:pt>
                <c:pt idx="507">
                  <c:v>73.63333333333334</c:v>
                </c:pt>
                <c:pt idx="508">
                  <c:v>73.566666666666663</c:v>
                </c:pt>
                <c:pt idx="509">
                  <c:v>73.533333333333331</c:v>
                </c:pt>
                <c:pt idx="510">
                  <c:v>73.36666666666666</c:v>
                </c:pt>
                <c:pt idx="511">
                  <c:v>72.100000000000009</c:v>
                </c:pt>
                <c:pt idx="512">
                  <c:v>71.900000000000006</c:v>
                </c:pt>
                <c:pt idx="513">
                  <c:v>71.7</c:v>
                </c:pt>
                <c:pt idx="514">
                  <c:v>71.466666666666654</c:v>
                </c:pt>
                <c:pt idx="515">
                  <c:v>71.63333333333334</c:v>
                </c:pt>
                <c:pt idx="516">
                  <c:v>70.333333333333329</c:v>
                </c:pt>
                <c:pt idx="517">
                  <c:v>71.033333333333346</c:v>
                </c:pt>
                <c:pt idx="518">
                  <c:v>71.566666666666677</c:v>
                </c:pt>
                <c:pt idx="519">
                  <c:v>71.366666666666674</c:v>
                </c:pt>
                <c:pt idx="521">
                  <c:v>71.699999999999989</c:v>
                </c:pt>
                <c:pt idx="522">
                  <c:v>71.100000000000009</c:v>
                </c:pt>
                <c:pt idx="523">
                  <c:v>70.533333333333346</c:v>
                </c:pt>
                <c:pt idx="524">
                  <c:v>70.066666666666663</c:v>
                </c:pt>
                <c:pt idx="525">
                  <c:v>69.966666666666683</c:v>
                </c:pt>
                <c:pt idx="526">
                  <c:v>69.966666666666683</c:v>
                </c:pt>
                <c:pt idx="527">
                  <c:v>69.966666666666654</c:v>
                </c:pt>
                <c:pt idx="528">
                  <c:v>69.566666666666663</c:v>
                </c:pt>
                <c:pt idx="529">
                  <c:v>68.933333333333323</c:v>
                </c:pt>
                <c:pt idx="530">
                  <c:v>68.666666666666671</c:v>
                </c:pt>
                <c:pt idx="531">
                  <c:v>69.900000000000006</c:v>
                </c:pt>
                <c:pt idx="532">
                  <c:v>68.8</c:v>
                </c:pt>
                <c:pt idx="533">
                  <c:v>68.166666666666671</c:v>
                </c:pt>
                <c:pt idx="534">
                  <c:v>67.900000000000006</c:v>
                </c:pt>
                <c:pt idx="535">
                  <c:v>67.966666666666669</c:v>
                </c:pt>
                <c:pt idx="536">
                  <c:v>68.166666666666671</c:v>
                </c:pt>
                <c:pt idx="537">
                  <c:v>67.7</c:v>
                </c:pt>
                <c:pt idx="538">
                  <c:v>67.36666666666666</c:v>
                </c:pt>
                <c:pt idx="539">
                  <c:v>66.433333333333323</c:v>
                </c:pt>
                <c:pt idx="540">
                  <c:v>66</c:v>
                </c:pt>
                <c:pt idx="541">
                  <c:v>65.833333333333329</c:v>
                </c:pt>
                <c:pt idx="542">
                  <c:v>66.3</c:v>
                </c:pt>
                <c:pt idx="543">
                  <c:v>66.5</c:v>
                </c:pt>
                <c:pt idx="544">
                  <c:v>67.766666666666666</c:v>
                </c:pt>
                <c:pt idx="545">
                  <c:v>69.066666666666663</c:v>
                </c:pt>
                <c:pt idx="546">
                  <c:v>70.466666666666669</c:v>
                </c:pt>
                <c:pt idx="547">
                  <c:v>70.900000000000006</c:v>
                </c:pt>
                <c:pt idx="548">
                  <c:v>70.7</c:v>
                </c:pt>
                <c:pt idx="549">
                  <c:v>70.3</c:v>
                </c:pt>
                <c:pt idx="550">
                  <c:v>70.3</c:v>
                </c:pt>
                <c:pt idx="551">
                  <c:v>70.099999999999994</c:v>
                </c:pt>
                <c:pt idx="552">
                  <c:v>69.8</c:v>
                </c:pt>
                <c:pt idx="553">
                  <c:v>69.7</c:v>
                </c:pt>
                <c:pt idx="554">
                  <c:v>69.400000000000006</c:v>
                </c:pt>
                <c:pt idx="555">
                  <c:v>68.7</c:v>
                </c:pt>
                <c:pt idx="556">
                  <c:v>68.8</c:v>
                </c:pt>
                <c:pt idx="557">
                  <c:v>68.400000000000006</c:v>
                </c:pt>
                <c:pt idx="558">
                  <c:v>67.5</c:v>
                </c:pt>
                <c:pt idx="559">
                  <c:v>66.3</c:v>
                </c:pt>
                <c:pt idx="560">
                  <c:v>66.3</c:v>
                </c:pt>
                <c:pt idx="561">
                  <c:v>65.3</c:v>
                </c:pt>
                <c:pt idx="562">
                  <c:v>63.9</c:v>
                </c:pt>
                <c:pt idx="563">
                  <c:v>63.3</c:v>
                </c:pt>
                <c:pt idx="564">
                  <c:v>63.1</c:v>
                </c:pt>
                <c:pt idx="565">
                  <c:v>63.1</c:v>
                </c:pt>
                <c:pt idx="566">
                  <c:v>62.800000000000011</c:v>
                </c:pt>
                <c:pt idx="567">
                  <c:v>62.166666666666664</c:v>
                </c:pt>
                <c:pt idx="568">
                  <c:v>62.29999999999999</c:v>
                </c:pt>
                <c:pt idx="569">
                  <c:v>62.29999999999999</c:v>
                </c:pt>
                <c:pt idx="570">
                  <c:v>60.933333333333337</c:v>
                </c:pt>
                <c:pt idx="571">
                  <c:v>60.266666666666673</c:v>
                </c:pt>
                <c:pt idx="573">
                  <c:v>57.199999999999996</c:v>
                </c:pt>
                <c:pt idx="574">
                  <c:v>55.833333333333336</c:v>
                </c:pt>
                <c:pt idx="575">
                  <c:v>55.366666666666667</c:v>
                </c:pt>
                <c:pt idx="576">
                  <c:v>55.533333333333339</c:v>
                </c:pt>
                <c:pt idx="577">
                  <c:v>53.6</c:v>
                </c:pt>
                <c:pt idx="578">
                  <c:v>53.800000000000004</c:v>
                </c:pt>
                <c:pt idx="579">
                  <c:v>53.566666666666663</c:v>
                </c:pt>
                <c:pt idx="580">
                  <c:v>53.533333333333331</c:v>
                </c:pt>
                <c:pt idx="581">
                  <c:v>53.6</c:v>
                </c:pt>
                <c:pt idx="582">
                  <c:v>53.966666666666661</c:v>
                </c:pt>
                <c:pt idx="583">
                  <c:v>54.066666666666663</c:v>
                </c:pt>
                <c:pt idx="584">
                  <c:v>53.966666666666661</c:v>
                </c:pt>
                <c:pt idx="585">
                  <c:v>53.366666666666674</c:v>
                </c:pt>
                <c:pt idx="586">
                  <c:v>53.1</c:v>
                </c:pt>
                <c:pt idx="587">
                  <c:v>53.300000000000004</c:v>
                </c:pt>
                <c:pt idx="588">
                  <c:v>53.166666666666664</c:v>
                </c:pt>
                <c:pt idx="589">
                  <c:v>57.5</c:v>
                </c:pt>
                <c:pt idx="590">
                  <c:v>59.1</c:v>
                </c:pt>
                <c:pt idx="591">
                  <c:v>59.266666666666673</c:v>
                </c:pt>
                <c:pt idx="592">
                  <c:v>59.066666666666663</c:v>
                </c:pt>
                <c:pt idx="593">
                  <c:v>58.6</c:v>
                </c:pt>
                <c:pt idx="594">
                  <c:v>57.566666666666663</c:v>
                </c:pt>
                <c:pt idx="595">
                  <c:v>57.699999999999996</c:v>
                </c:pt>
                <c:pt idx="596">
                  <c:v>57.5</c:v>
                </c:pt>
                <c:pt idx="597">
                  <c:v>57.266666666666673</c:v>
                </c:pt>
                <c:pt idx="598">
                  <c:v>56.800000000000004</c:v>
                </c:pt>
                <c:pt idx="599">
                  <c:v>56.533333333333339</c:v>
                </c:pt>
                <c:pt idx="600">
                  <c:v>56.033333333333331</c:v>
                </c:pt>
                <c:pt idx="601">
                  <c:v>55.9</c:v>
                </c:pt>
                <c:pt idx="602">
                  <c:v>55.466666666666669</c:v>
                </c:pt>
                <c:pt idx="603">
                  <c:v>54.1</c:v>
                </c:pt>
                <c:pt idx="604">
                  <c:v>54.033333333333331</c:v>
                </c:pt>
                <c:pt idx="605">
                  <c:v>53.833333333333336</c:v>
                </c:pt>
                <c:pt idx="606">
                  <c:v>53.433333333333337</c:v>
                </c:pt>
                <c:pt idx="607">
                  <c:v>50.766666666666673</c:v>
                </c:pt>
                <c:pt idx="608">
                  <c:v>50.566666666666663</c:v>
                </c:pt>
                <c:pt idx="609">
                  <c:v>50.333333333333336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452520"/>
        <c:axId val="256291752"/>
      </c:lineChart>
      <c:dateAx>
        <c:axId val="158452520"/>
        <c:scaling>
          <c:orientation val="minMax"/>
          <c:min val="37987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256291752"/>
        <c:crosses val="autoZero"/>
        <c:auto val="1"/>
        <c:lblOffset val="100"/>
        <c:baseTimeUnit val="days"/>
        <c:majorUnit val="7"/>
        <c:majorTimeUnit val="months"/>
        <c:minorUnit val="6"/>
      </c:dateAx>
      <c:valAx>
        <c:axId val="256291752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158452520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0372812773403326"/>
          <c:y val="9.2679288235203217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Sheet1!$B$32:$B$47</c:f>
              <c:numCache>
                <c:formatCode>General</c:formatCode>
                <c:ptCount val="16"/>
                <c:pt idx="0">
                  <c:v>92.177999999999997</c:v>
                </c:pt>
                <c:pt idx="1">
                  <c:v>94.417000000000002</c:v>
                </c:pt>
                <c:pt idx="2">
                  <c:v>98.462000000000003</c:v>
                </c:pt>
                <c:pt idx="3">
                  <c:v>98.082999999999998</c:v>
                </c:pt>
                <c:pt idx="4">
                  <c:v>109.22</c:v>
                </c:pt>
                <c:pt idx="5">
                  <c:v>116.961</c:v>
                </c:pt>
                <c:pt idx="6">
                  <c:v>124.26300000000001</c:v>
                </c:pt>
                <c:pt idx="7">
                  <c:v>123.782</c:v>
                </c:pt>
                <c:pt idx="8">
                  <c:v>110.379</c:v>
                </c:pt>
                <c:pt idx="9">
                  <c:v>119.58799999999999</c:v>
                </c:pt>
                <c:pt idx="10">
                  <c:v>115.509</c:v>
                </c:pt>
                <c:pt idx="11">
                  <c:v>104.104</c:v>
                </c:pt>
                <c:pt idx="12">
                  <c:v>108.407</c:v>
                </c:pt>
                <c:pt idx="13">
                  <c:v>110.08</c:v>
                </c:pt>
                <c:pt idx="14">
                  <c:v>111.53400000000001</c:v>
                </c:pt>
                <c:pt idx="15">
                  <c:v>113.437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4808"/>
        <c:axId val="39491520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Sheet1!$C$32:$C$47</c:f>
              <c:numCache>
                <c:formatCode>General</c:formatCode>
                <c:ptCount val="16"/>
                <c:pt idx="0">
                  <c:v>20.08235294117647</c:v>
                </c:pt>
                <c:pt idx="1">
                  <c:v>20.570152505446625</c:v>
                </c:pt>
                <c:pt idx="2">
                  <c:v>21.45141612200436</c:v>
                </c:pt>
                <c:pt idx="3">
                  <c:v>21.368845315904139</c:v>
                </c:pt>
                <c:pt idx="4">
                  <c:v>23.795206971677562</c:v>
                </c:pt>
                <c:pt idx="5">
                  <c:v>25.481699346405229</c:v>
                </c:pt>
                <c:pt idx="6">
                  <c:v>27.072549019607845</c:v>
                </c:pt>
                <c:pt idx="7">
                  <c:v>26.967755991285404</c:v>
                </c:pt>
                <c:pt idx="8">
                  <c:v>24.047712418300655</c:v>
                </c:pt>
                <c:pt idx="9">
                  <c:v>26.054030501089326</c:v>
                </c:pt>
                <c:pt idx="10">
                  <c:v>25.165359477124184</c:v>
                </c:pt>
                <c:pt idx="11">
                  <c:v>22.680610021786492</c:v>
                </c:pt>
                <c:pt idx="12">
                  <c:v>23.618082788671025</c:v>
                </c:pt>
                <c:pt idx="13">
                  <c:v>23.982570806100217</c:v>
                </c:pt>
                <c:pt idx="14">
                  <c:v>24.299346405228761</c:v>
                </c:pt>
                <c:pt idx="15">
                  <c:v>24.713943355119827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4915984"/>
        <c:axId val="394915592"/>
      </c:barChart>
      <c:catAx>
        <c:axId val="39491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915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915200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914808"/>
        <c:crosses val="autoZero"/>
        <c:crossBetween val="between"/>
        <c:majorUnit val="20"/>
        <c:minorUnit val="10"/>
      </c:valAx>
      <c:valAx>
        <c:axId val="394915592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94915984"/>
        <c:crosses val="max"/>
        <c:crossBetween val="between"/>
        <c:majorUnit val="4.3572984750000003"/>
      </c:valAx>
      <c:catAx>
        <c:axId val="394915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9155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43.57</c:v>
                </c:pt>
                <c:pt idx="1">
                  <c:v>47.234000000000002</c:v>
                </c:pt>
                <c:pt idx="2">
                  <c:v>42.497999999999998</c:v>
                </c:pt>
                <c:pt idx="3">
                  <c:v>44.975999999999999</c:v>
                </c:pt>
                <c:pt idx="4">
                  <c:v>55.509</c:v>
                </c:pt>
                <c:pt idx="5">
                  <c:v>55.871000000000002</c:v>
                </c:pt>
                <c:pt idx="6">
                  <c:v>53.83</c:v>
                </c:pt>
                <c:pt idx="7">
                  <c:v>52.716999999999999</c:v>
                </c:pt>
                <c:pt idx="8">
                  <c:v>56.383000000000003</c:v>
                </c:pt>
                <c:pt idx="9">
                  <c:v>44.835000000000001</c:v>
                </c:pt>
                <c:pt idx="10">
                  <c:v>48.735999999999997</c:v>
                </c:pt>
                <c:pt idx="11">
                  <c:v>71.036000000000001</c:v>
                </c:pt>
                <c:pt idx="12">
                  <c:v>88.001000000000005</c:v>
                </c:pt>
                <c:pt idx="13">
                  <c:v>100.64700000000001</c:v>
                </c:pt>
                <c:pt idx="14">
                  <c:v>107.206</c:v>
                </c:pt>
                <c:pt idx="15">
                  <c:v>103.057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4916768"/>
        <c:axId val="3949171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71.923000000000002</c:v>
                </c:pt>
                <c:pt idx="1">
                  <c:v>78.203999999999994</c:v>
                </c:pt>
                <c:pt idx="2">
                  <c:v>73.816999999999993</c:v>
                </c:pt>
                <c:pt idx="3">
                  <c:v>78.438999999999993</c:v>
                </c:pt>
                <c:pt idx="4">
                  <c:v>98.266000000000005</c:v>
                </c:pt>
                <c:pt idx="5">
                  <c:v>92.442999999999998</c:v>
                </c:pt>
                <c:pt idx="6">
                  <c:v>101.425</c:v>
                </c:pt>
                <c:pt idx="7">
                  <c:v>101.37</c:v>
                </c:pt>
                <c:pt idx="8">
                  <c:v>95.474999999999994</c:v>
                </c:pt>
                <c:pt idx="9">
                  <c:v>91.176000000000002</c:v>
                </c:pt>
                <c:pt idx="10">
                  <c:v>99.528000000000006</c:v>
                </c:pt>
                <c:pt idx="11">
                  <c:v>111.84699999999999</c:v>
                </c:pt>
                <c:pt idx="12">
                  <c:v>106.56100000000001</c:v>
                </c:pt>
                <c:pt idx="13">
                  <c:v>107.54600000000001</c:v>
                </c:pt>
                <c:pt idx="14">
                  <c:v>102.619</c:v>
                </c:pt>
                <c:pt idx="15">
                  <c:v>95.311000000000007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83.316000000000003</c:v>
                </c:pt>
                <c:pt idx="1">
                  <c:v>86.721000000000004</c:v>
                </c:pt>
                <c:pt idx="2">
                  <c:v>91.188999999999993</c:v>
                </c:pt>
                <c:pt idx="3">
                  <c:v>91.816999999999993</c:v>
                </c:pt>
                <c:pt idx="4">
                  <c:v>102.529</c:v>
                </c:pt>
                <c:pt idx="5">
                  <c:v>111.09</c:v>
                </c:pt>
                <c:pt idx="6">
                  <c:v>119.328</c:v>
                </c:pt>
                <c:pt idx="7">
                  <c:v>119.19799999999999</c:v>
                </c:pt>
                <c:pt idx="8">
                  <c:v>106.83799999999999</c:v>
                </c:pt>
                <c:pt idx="9">
                  <c:v>116.038</c:v>
                </c:pt>
                <c:pt idx="10">
                  <c:v>111.60899999999999</c:v>
                </c:pt>
                <c:pt idx="11">
                  <c:v>100.804</c:v>
                </c:pt>
                <c:pt idx="12">
                  <c:v>104.907</c:v>
                </c:pt>
                <c:pt idx="13">
                  <c:v>106.53</c:v>
                </c:pt>
                <c:pt idx="14">
                  <c:v>107.959</c:v>
                </c:pt>
                <c:pt idx="15">
                  <c:v>109.73699999999999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15.669498910675383</c:v>
                </c:pt>
                <c:pt idx="1">
                  <c:v>17.037908496732026</c:v>
                </c:pt>
                <c:pt idx="2">
                  <c:v>16.082135076252722</c:v>
                </c:pt>
                <c:pt idx="3">
                  <c:v>17.089106753812636</c:v>
                </c:pt>
                <c:pt idx="4">
                  <c:v>21.408714596949892</c:v>
                </c:pt>
                <c:pt idx="5">
                  <c:v>20.140087145969499</c:v>
                </c:pt>
                <c:pt idx="6">
                  <c:v>22.096949891067538</c:v>
                </c:pt>
                <c:pt idx="7">
                  <c:v>22.084967320261441</c:v>
                </c:pt>
                <c:pt idx="8">
                  <c:v>20.800653594771241</c:v>
                </c:pt>
                <c:pt idx="9">
                  <c:v>19.8640522875817</c:v>
                </c:pt>
                <c:pt idx="10">
                  <c:v>21.683660130718955</c:v>
                </c:pt>
                <c:pt idx="11">
                  <c:v>24.367538126361655</c:v>
                </c:pt>
                <c:pt idx="12">
                  <c:v>23.215904139433555</c:v>
                </c:pt>
                <c:pt idx="13">
                  <c:v>23.430501089324622</c:v>
                </c:pt>
                <c:pt idx="14">
                  <c:v>22.357080610021786</c:v>
                </c:pt>
                <c:pt idx="15">
                  <c:v>20.76492374727669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16768"/>
        <c:axId val="394917160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General</c:formatCode>
                <c:ptCount val="16"/>
                <c:pt idx="0">
                  <c:v>18.151633986928104</c:v>
                </c:pt>
                <c:pt idx="1">
                  <c:v>18.893464052287584</c:v>
                </c:pt>
                <c:pt idx="2">
                  <c:v>19.866884531590411</c:v>
                </c:pt>
                <c:pt idx="3">
                  <c:v>20.003703703703703</c:v>
                </c:pt>
                <c:pt idx="4">
                  <c:v>22.337472766884531</c:v>
                </c:pt>
                <c:pt idx="5">
                  <c:v>24.20261437908497</c:v>
                </c:pt>
                <c:pt idx="6">
                  <c:v>25.997385620915033</c:v>
                </c:pt>
                <c:pt idx="7">
                  <c:v>25.969063180827884</c:v>
                </c:pt>
                <c:pt idx="8">
                  <c:v>23.276252723311547</c:v>
                </c:pt>
                <c:pt idx="9">
                  <c:v>25.280610021786494</c:v>
                </c:pt>
                <c:pt idx="10">
                  <c:v>24.315686274509805</c:v>
                </c:pt>
                <c:pt idx="11">
                  <c:v>21.961655773420482</c:v>
                </c:pt>
                <c:pt idx="12">
                  <c:v>22.855555555555554</c:v>
                </c:pt>
                <c:pt idx="13">
                  <c:v>23.209150326797385</c:v>
                </c:pt>
                <c:pt idx="14">
                  <c:v>23.520479302832246</c:v>
                </c:pt>
                <c:pt idx="15">
                  <c:v>23.907843137254901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9.4923747276688459</c:v>
                </c:pt>
                <c:pt idx="1">
                  <c:v>10.290631808278867</c:v>
                </c:pt>
                <c:pt idx="2">
                  <c:v>9.2588235294117638</c:v>
                </c:pt>
                <c:pt idx="3">
                  <c:v>9.7986928104575171</c:v>
                </c:pt>
                <c:pt idx="4">
                  <c:v>12.093464052287581</c:v>
                </c:pt>
                <c:pt idx="5">
                  <c:v>12.172331154684096</c:v>
                </c:pt>
                <c:pt idx="6">
                  <c:v>11.727668845315904</c:v>
                </c:pt>
                <c:pt idx="7">
                  <c:v>11.485185185185186</c:v>
                </c:pt>
                <c:pt idx="8">
                  <c:v>12.283877995642703</c:v>
                </c:pt>
                <c:pt idx="9">
                  <c:v>9.7679738562091512</c:v>
                </c:pt>
                <c:pt idx="10">
                  <c:v>10.617864923747277</c:v>
                </c:pt>
                <c:pt idx="11">
                  <c:v>15.476252723311548</c:v>
                </c:pt>
                <c:pt idx="12">
                  <c:v>19.172331154684098</c:v>
                </c:pt>
                <c:pt idx="13">
                  <c:v>21.927450980392159</c:v>
                </c:pt>
                <c:pt idx="14">
                  <c:v>23.356427015250546</c:v>
                </c:pt>
                <c:pt idx="15">
                  <c:v>22.452505446623096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917944"/>
        <c:axId val="394917552"/>
      </c:lineChart>
      <c:catAx>
        <c:axId val="39491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4917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917160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916768"/>
        <c:crosses val="autoZero"/>
        <c:crossBetween val="between"/>
        <c:majorUnit val="10"/>
        <c:minorUnit val="5"/>
      </c:valAx>
      <c:valAx>
        <c:axId val="394917552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4917944"/>
        <c:crosses val="max"/>
        <c:crossBetween val="between"/>
        <c:majorUnit val="2.1786492369999997"/>
      </c:valAx>
      <c:catAx>
        <c:axId val="394917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9175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11.246</c:v>
                </c:pt>
                <c:pt idx="15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5364272"/>
        <c:axId val="39536466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2.4501089324618737</c:v>
                </c:pt>
                <c:pt idx="15">
                  <c:v>2.2222222222222223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5365448"/>
        <c:axId val="395365056"/>
      </c:barChart>
      <c:catAx>
        <c:axId val="39536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5364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5364664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95364272"/>
        <c:crosses val="autoZero"/>
        <c:crossBetween val="between"/>
        <c:majorUnit val="2"/>
        <c:minorUnit val="1"/>
      </c:valAx>
      <c:valAx>
        <c:axId val="395365056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5365448"/>
        <c:crosses val="max"/>
        <c:crossBetween val="between"/>
        <c:majorUnit val="0.43572984700000006"/>
      </c:valAx>
      <c:catAx>
        <c:axId val="395365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3650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2.35</c:v>
                </c:pt>
                <c:pt idx="14">
                  <c:v>3.7</c:v>
                </c:pt>
                <c:pt idx="15">
                  <c:v>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23.829000000000001</c:v>
                </c:pt>
                <c:pt idx="1">
                  <c:v>28.386000000000003</c:v>
                </c:pt>
                <c:pt idx="2">
                  <c:v>25.024000000000001</c:v>
                </c:pt>
                <c:pt idx="3">
                  <c:v>25.993000000000002</c:v>
                </c:pt>
                <c:pt idx="4">
                  <c:v>37.120999999999995</c:v>
                </c:pt>
                <c:pt idx="5">
                  <c:v>33.334999999999994</c:v>
                </c:pt>
                <c:pt idx="6">
                  <c:v>33.293999999999997</c:v>
                </c:pt>
                <c:pt idx="7">
                  <c:v>32.213000000000001</c:v>
                </c:pt>
                <c:pt idx="8">
                  <c:v>35.016999999999996</c:v>
                </c:pt>
                <c:pt idx="9">
                  <c:v>30.588999999999995</c:v>
                </c:pt>
                <c:pt idx="10">
                  <c:v>38.132999999999996</c:v>
                </c:pt>
                <c:pt idx="11">
                  <c:v>39.954999999999998</c:v>
                </c:pt>
                <c:pt idx="12">
                  <c:v>37.640000000000008</c:v>
                </c:pt>
                <c:pt idx="13">
                  <c:v>37.94</c:v>
                </c:pt>
                <c:pt idx="14">
                  <c:v>40.286000000000001</c:v>
                </c:pt>
                <c:pt idx="15">
                  <c:v>38.436999999999998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62.707000000000001</c:v>
                </c:pt>
                <c:pt idx="14">
                  <c:v>66.92</c:v>
                </c:pt>
                <c:pt idx="15">
                  <c:v>64.62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5366232"/>
        <c:axId val="395366624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0.51198257080610021</c:v>
                </c:pt>
                <c:pt idx="14">
                  <c:v>0.80610021786492381</c:v>
                </c:pt>
                <c:pt idx="15">
                  <c:v>0.69716775599128544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#,##0.000</c:formatCode>
                <c:ptCount val="16"/>
                <c:pt idx="0">
                  <c:v>5.1915032679738564</c:v>
                </c:pt>
                <c:pt idx="1">
                  <c:v>6.1843137254901972</c:v>
                </c:pt>
                <c:pt idx="2">
                  <c:v>5.4518518518518526</c:v>
                </c:pt>
                <c:pt idx="3">
                  <c:v>5.6629629629629639</c:v>
                </c:pt>
                <c:pt idx="4">
                  <c:v>8.087363834422657</c:v>
                </c:pt>
                <c:pt idx="5">
                  <c:v>7.2625272331154669</c:v>
                </c:pt>
                <c:pt idx="6">
                  <c:v>7.2535947712418301</c:v>
                </c:pt>
                <c:pt idx="7">
                  <c:v>7.0180827886710242</c:v>
                </c:pt>
                <c:pt idx="8">
                  <c:v>7.628976034858387</c:v>
                </c:pt>
                <c:pt idx="9">
                  <c:v>6.6642701525054457</c:v>
                </c:pt>
                <c:pt idx="10">
                  <c:v>8.3078431372549009</c:v>
                </c:pt>
                <c:pt idx="11">
                  <c:v>8.70479302832244</c:v>
                </c:pt>
                <c:pt idx="12">
                  <c:v>8.2004357298474968</c:v>
                </c:pt>
                <c:pt idx="13">
                  <c:v>8.2657952069716778</c:v>
                </c:pt>
                <c:pt idx="14">
                  <c:v>8.7769063180827889</c:v>
                </c:pt>
                <c:pt idx="15">
                  <c:v>8.3740740740740733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13.661655773420479</c:v>
                </c:pt>
                <c:pt idx="14">
                  <c:v>14.579520697167757</c:v>
                </c:pt>
                <c:pt idx="15">
                  <c:v>14.078431372549021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5367408"/>
        <c:axId val="395367016"/>
      </c:barChart>
      <c:catAx>
        <c:axId val="39536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95366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5366624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95366232"/>
        <c:crosses val="autoZero"/>
        <c:crossBetween val="between"/>
        <c:majorUnit val="10"/>
        <c:minorUnit val="5"/>
      </c:valAx>
      <c:valAx>
        <c:axId val="395367016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95367408"/>
        <c:crosses val="max"/>
        <c:crossBetween val="between"/>
        <c:majorUnit val="2.1786492369999997"/>
      </c:valAx>
      <c:catAx>
        <c:axId val="39536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53670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296296296296866E-3"/>
                  <c:y val="-2.2727272727272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-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2.7777777777777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5.808080808080808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43.433122688488311</c:v>
                </c:pt>
                <c:pt idx="1">
                  <c:v>52.567958102894366</c:v>
                </c:pt>
                <c:pt idx="2">
                  <c:v>44.352556809894686</c:v>
                </c:pt>
                <c:pt idx="3">
                  <c:v>44.554575306811131</c:v>
                </c:pt>
                <c:pt idx="4">
                  <c:v>60.26018099547511</c:v>
                </c:pt>
                <c:pt idx="5">
                  <c:v>54.757438056725171</c:v>
                </c:pt>
                <c:pt idx="6">
                  <c:v>57.596649744825811</c:v>
                </c:pt>
                <c:pt idx="7">
                  <c:v>58.069302849605663</c:v>
                </c:pt>
                <c:pt idx="8">
                  <c:v>62.299823739435652</c:v>
                </c:pt>
                <c:pt idx="9">
                  <c:v>48.192217048916476</c:v>
                </c:pt>
                <c:pt idx="10">
                  <c:v>58.601044469061556</c:v>
                </c:pt>
                <c:pt idx="11">
                  <c:v>65.510407842188059</c:v>
                </c:pt>
                <c:pt idx="12">
                  <c:v>57.232035576670768</c:v>
                </c:pt>
                <c:pt idx="13">
                  <c:v>53.30775337390844</c:v>
                </c:pt>
                <c:pt idx="14">
                  <c:v>56.731240488043952</c:v>
                </c:pt>
                <c:pt idx="15">
                  <c:v>52.415121416971942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5368192"/>
        <c:axId val="395368584"/>
      </c:barChart>
      <c:catAx>
        <c:axId val="39536819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395368584"/>
        <c:crosses val="autoZero"/>
        <c:auto val="1"/>
        <c:lblAlgn val="ctr"/>
        <c:lblOffset val="100"/>
        <c:tickMarkSkip val="2"/>
        <c:noMultiLvlLbl val="0"/>
      </c:catAx>
      <c:valAx>
        <c:axId val="39536858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9536819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Sheet1!$A$158:$A$309</c:f>
              <c:strCache>
                <c:ptCount val="145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</c:strCache>
            </c:strRef>
          </c:cat>
          <c:val>
            <c:numRef>
              <c:f>Sheet1!$B$158:$B$309</c:f>
              <c:numCache>
                <c:formatCode>General</c:formatCode>
                <c:ptCount val="152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9.1999999999999993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7.2</c:v>
                </c:pt>
                <c:pt idx="128">
                  <c:v>7.2</c:v>
                </c:pt>
                <c:pt idx="129">
                  <c:v>7.2</c:v>
                </c:pt>
                <c:pt idx="130">
                  <c:v>7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6.6</c:v>
                </c:pt>
                <c:pt idx="135">
                  <c:v>6.2</c:v>
                </c:pt>
                <c:pt idx="136">
                  <c:v>6.3</c:v>
                </c:pt>
                <c:pt idx="137">
                  <c:v>6.1</c:v>
                </c:pt>
                <c:pt idx="138">
                  <c:v>6.2</c:v>
                </c:pt>
                <c:pt idx="139">
                  <c:v>6.1</c:v>
                </c:pt>
                <c:pt idx="140">
                  <c:v>5.9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076592"/>
        <c:axId val="256078160"/>
      </c:lineChart>
      <c:catAx>
        <c:axId val="25607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6078160"/>
        <c:crosses val="autoZero"/>
        <c:auto val="1"/>
        <c:lblAlgn val="ctr"/>
        <c:lblOffset val="100"/>
        <c:tickMarkSkip val="6"/>
        <c:noMultiLvlLbl val="0"/>
      </c:catAx>
      <c:valAx>
        <c:axId val="256078160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6076592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15-Mar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Sheet1!$B$24:$B$31</c:f>
              <c:numCache>
                <c:formatCode>0</c:formatCode>
                <c:ptCount val="8"/>
                <c:pt idx="0">
                  <c:v>-485</c:v>
                </c:pt>
                <c:pt idx="1">
                  <c:v>-486</c:v>
                </c:pt>
                <c:pt idx="2">
                  <c:v>-455</c:v>
                </c:pt>
                <c:pt idx="3">
                  <c:v>-455</c:v>
                </c:pt>
                <c:pt idx="4">
                  <c:v>-489</c:v>
                </c:pt>
                <c:pt idx="5">
                  <c:v>-607</c:v>
                </c:pt>
                <c:pt idx="6">
                  <c:v>-696</c:v>
                </c:pt>
                <c:pt idx="7">
                  <c:v>-763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15-Aug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Sheet1!$A$24:$A$31</c:f>
              <c:strCache>
                <c:ptCount val="8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  <c:pt idx="7">
                  <c:v>21</c:v>
                </c:pt>
              </c:strCache>
            </c:strRef>
          </c:cat>
          <c:val>
            <c:numRef>
              <c:f>Sheet1!$C$24:$C$31</c:f>
              <c:numCache>
                <c:formatCode>0</c:formatCode>
                <c:ptCount val="8"/>
                <c:pt idx="0">
                  <c:v>-485</c:v>
                </c:pt>
                <c:pt idx="1">
                  <c:v>-426</c:v>
                </c:pt>
                <c:pt idx="2">
                  <c:v>-414</c:v>
                </c:pt>
                <c:pt idx="3">
                  <c:v>-416</c:v>
                </c:pt>
                <c:pt idx="4">
                  <c:v>-454</c:v>
                </c:pt>
                <c:pt idx="5">
                  <c:v>-596</c:v>
                </c:pt>
                <c:pt idx="6">
                  <c:v>-687</c:v>
                </c:pt>
                <c:pt idx="7" formatCode="General">
                  <c:v>-767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4270224"/>
        <c:axId val="254269832"/>
      </c:barChart>
      <c:catAx>
        <c:axId val="25427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54269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269832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54270224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54271400"/>
        <c:axId val="252359656"/>
      </c:barChart>
      <c:catAx>
        <c:axId val="254271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52359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35965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27140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2.2000000000000002</c:v>
                </c:pt>
                <c:pt idx="2">
                  <c:v>6.9</c:v>
                </c:pt>
                <c:pt idx="3">
                  <c:v>7.7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2014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7.3</c:v>
                </c:pt>
                <c:pt idx="3">
                  <c:v>7.4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3.3</c:v>
                </c:pt>
                <c:pt idx="1">
                  <c:v>2.5</c:v>
                </c:pt>
                <c:pt idx="2">
                  <c:v>7.5</c:v>
                </c:pt>
                <c:pt idx="3">
                  <c:v>6.8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2016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3.8</c:v>
                </c:pt>
                <c:pt idx="1">
                  <c:v>3</c:v>
                </c:pt>
                <c:pt idx="2">
                  <c:v>7.5</c:v>
                </c:pt>
                <c:pt idx="3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2360440"/>
        <c:axId val="252362008"/>
      </c:barChart>
      <c:catAx>
        <c:axId val="25236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52362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362008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360440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Sheet1!$A$2:$A$226</c:f>
              <c:strCache>
                <c:ptCount val="225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</c:strCache>
            </c:strRef>
          </c:cat>
          <c:val>
            <c:numRef>
              <c:f>Sheet1!$B$2:$B$226</c:f>
              <c:numCache>
                <c:formatCode>General</c:formatCode>
                <c:ptCount val="225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0.89059999999999995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6293712"/>
        <c:axId val="256293320"/>
      </c:lineChart>
      <c:catAx>
        <c:axId val="25629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629332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256293320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56293712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Sheet1!$A$50:$A$225</c:f>
              <c:strCache>
                <c:ptCount val="176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</c:strCache>
            </c:strRef>
          </c:cat>
          <c:val>
            <c:numRef>
              <c:f>Sheet1!$B$50:$B$225</c:f>
              <c:numCache>
                <c:formatCode>General</c:formatCode>
                <c:ptCount val="176"/>
                <c:pt idx="0">
                  <c:v>116.3407</c:v>
                </c:pt>
                <c:pt idx="1">
                  <c:v>116.2409</c:v>
                </c:pt>
                <c:pt idx="2">
                  <c:v>116.6546</c:v>
                </c:pt>
                <c:pt idx="3">
                  <c:v>116.85429999999999</c:v>
                </c:pt>
                <c:pt idx="4">
                  <c:v>116.6768</c:v>
                </c:pt>
                <c:pt idx="5">
                  <c:v>117.04170000000001</c:v>
                </c:pt>
                <c:pt idx="6">
                  <c:v>117.3789</c:v>
                </c:pt>
                <c:pt idx="7">
                  <c:v>116.1225</c:v>
                </c:pt>
                <c:pt idx="8">
                  <c:v>117.7304</c:v>
                </c:pt>
                <c:pt idx="9">
                  <c:v>117.59610000000001</c:v>
                </c:pt>
                <c:pt idx="10">
                  <c:v>116.6317</c:v>
                </c:pt>
                <c:pt idx="11">
                  <c:v>116.14700000000001</c:v>
                </c:pt>
                <c:pt idx="12">
                  <c:v>117.0676</c:v>
                </c:pt>
                <c:pt idx="13">
                  <c:v>117.369</c:v>
                </c:pt>
                <c:pt idx="14">
                  <c:v>117.2861</c:v>
                </c:pt>
                <c:pt idx="15">
                  <c:v>117.693</c:v>
                </c:pt>
                <c:pt idx="16">
                  <c:v>118.139</c:v>
                </c:pt>
                <c:pt idx="17">
                  <c:v>118.6716</c:v>
                </c:pt>
                <c:pt idx="18">
                  <c:v>118.4961</c:v>
                </c:pt>
                <c:pt idx="19">
                  <c:v>119.51860000000001</c:v>
                </c:pt>
                <c:pt idx="20">
                  <c:v>121.10850000000001</c:v>
                </c:pt>
                <c:pt idx="21">
                  <c:v>122.3699</c:v>
                </c:pt>
                <c:pt idx="22">
                  <c:v>121.4928</c:v>
                </c:pt>
                <c:pt idx="23">
                  <c:v>121.3747</c:v>
                </c:pt>
                <c:pt idx="24">
                  <c:v>122.0094</c:v>
                </c:pt>
                <c:pt idx="25">
                  <c:v>123.5398</c:v>
                </c:pt>
                <c:pt idx="26">
                  <c:v>123.2933</c:v>
                </c:pt>
                <c:pt idx="27">
                  <c:v>121.0508</c:v>
                </c:pt>
                <c:pt idx="28">
                  <c:v>119.0228</c:v>
                </c:pt>
                <c:pt idx="29">
                  <c:v>119.4354</c:v>
                </c:pt>
                <c:pt idx="30">
                  <c:v>119.5188</c:v>
                </c:pt>
                <c:pt idx="31">
                  <c:v>120.8629</c:v>
                </c:pt>
                <c:pt idx="32">
                  <c:v>120.69450000000001</c:v>
                </c:pt>
                <c:pt idx="33">
                  <c:v>120.3368</c:v>
                </c:pt>
                <c:pt idx="34">
                  <c:v>119.98909999999999</c:v>
                </c:pt>
                <c:pt idx="35">
                  <c:v>120.0206</c:v>
                </c:pt>
                <c:pt idx="36">
                  <c:v>118.72709999999999</c:v>
                </c:pt>
                <c:pt idx="37">
                  <c:v>119.2248</c:v>
                </c:pt>
                <c:pt idx="38">
                  <c:v>119.0333</c:v>
                </c:pt>
                <c:pt idx="39">
                  <c:v>119.02</c:v>
                </c:pt>
                <c:pt idx="40">
                  <c:v>120.9303</c:v>
                </c:pt>
                <c:pt idx="41">
                  <c:v>120.7106</c:v>
                </c:pt>
                <c:pt idx="42">
                  <c:v>120.3891</c:v>
                </c:pt>
                <c:pt idx="43">
                  <c:v>119.8956</c:v>
                </c:pt>
                <c:pt idx="44">
                  <c:v>119.6362</c:v>
                </c:pt>
                <c:pt idx="45">
                  <c:v>119.4799</c:v>
                </c:pt>
                <c:pt idx="46">
                  <c:v>118.6883</c:v>
                </c:pt>
                <c:pt idx="47">
                  <c:v>117.1883</c:v>
                </c:pt>
                <c:pt idx="48">
                  <c:v>116.74639999999999</c:v>
                </c:pt>
                <c:pt idx="49">
                  <c:v>115.9115</c:v>
                </c:pt>
                <c:pt idx="50">
                  <c:v>116.1964</c:v>
                </c:pt>
                <c:pt idx="51">
                  <c:v>116.2195</c:v>
                </c:pt>
                <c:pt idx="52">
                  <c:v>115.22580000000001</c:v>
                </c:pt>
                <c:pt idx="53">
                  <c:v>115.1498</c:v>
                </c:pt>
                <c:pt idx="54">
                  <c:v>115.17529999999999</c:v>
                </c:pt>
                <c:pt idx="55">
                  <c:v>114.834</c:v>
                </c:pt>
                <c:pt idx="56">
                  <c:v>116.5701</c:v>
                </c:pt>
                <c:pt idx="57">
                  <c:v>116.6892</c:v>
                </c:pt>
                <c:pt idx="58">
                  <c:v>115.4932</c:v>
                </c:pt>
                <c:pt idx="59">
                  <c:v>114.8048</c:v>
                </c:pt>
                <c:pt idx="60">
                  <c:v>113.7411</c:v>
                </c:pt>
                <c:pt idx="61">
                  <c:v>113.1093</c:v>
                </c:pt>
                <c:pt idx="62">
                  <c:v>113.4949</c:v>
                </c:pt>
                <c:pt idx="63">
                  <c:v>113.63200000000001</c:v>
                </c:pt>
                <c:pt idx="64">
                  <c:v>113.4332</c:v>
                </c:pt>
                <c:pt idx="65">
                  <c:v>114.9695</c:v>
                </c:pt>
                <c:pt idx="66">
                  <c:v>114.30240000000001</c:v>
                </c:pt>
                <c:pt idx="67">
                  <c:v>114.0141</c:v>
                </c:pt>
                <c:pt idx="68">
                  <c:v>113.0787</c:v>
                </c:pt>
                <c:pt idx="69">
                  <c:v>111.8903</c:v>
                </c:pt>
                <c:pt idx="70">
                  <c:v>110.9913</c:v>
                </c:pt>
                <c:pt idx="71">
                  <c:v>110.08839999999999</c:v>
                </c:pt>
                <c:pt idx="72">
                  <c:v>110.2697</c:v>
                </c:pt>
                <c:pt idx="73">
                  <c:v>110.07429999999999</c:v>
                </c:pt>
                <c:pt idx="74">
                  <c:v>110.3086</c:v>
                </c:pt>
                <c:pt idx="75">
                  <c:v>109.44110000000001</c:v>
                </c:pt>
                <c:pt idx="76">
                  <c:v>108.468</c:v>
                </c:pt>
                <c:pt idx="77">
                  <c:v>107.9294</c:v>
                </c:pt>
                <c:pt idx="78">
                  <c:v>106.6414</c:v>
                </c:pt>
                <c:pt idx="79">
                  <c:v>107.1048</c:v>
                </c:pt>
                <c:pt idx="80">
                  <c:v>106.5964</c:v>
                </c:pt>
                <c:pt idx="81">
                  <c:v>104.7833</c:v>
                </c:pt>
                <c:pt idx="82">
                  <c:v>104.4204</c:v>
                </c:pt>
                <c:pt idx="83">
                  <c:v>103.87009999999999</c:v>
                </c:pt>
                <c:pt idx="84">
                  <c:v>103.0082</c:v>
                </c:pt>
                <c:pt idx="85">
                  <c:v>101.1671</c:v>
                </c:pt>
                <c:pt idx="86">
                  <c:v>100.3284</c:v>
                </c:pt>
                <c:pt idx="87">
                  <c:v>99.140799999999999</c:v>
                </c:pt>
                <c:pt idx="88">
                  <c:v>99.566999999999993</c:v>
                </c:pt>
                <c:pt idx="89">
                  <c:v>99.337500000000006</c:v>
                </c:pt>
                <c:pt idx="90">
                  <c:v>98.866799999999998</c:v>
                </c:pt>
                <c:pt idx="91">
                  <c:v>99.481899999999996</c:v>
                </c:pt>
                <c:pt idx="92">
                  <c:v>102.30419999999999</c:v>
                </c:pt>
                <c:pt idx="93">
                  <c:v>107.816</c:v>
                </c:pt>
                <c:pt idx="94">
                  <c:v>108.1643</c:v>
                </c:pt>
                <c:pt idx="95">
                  <c:v>108.0457</c:v>
                </c:pt>
                <c:pt idx="96">
                  <c:v>108.9323</c:v>
                </c:pt>
                <c:pt idx="97">
                  <c:v>112.00369999999999</c:v>
                </c:pt>
                <c:pt idx="98">
                  <c:v>111.7598</c:v>
                </c:pt>
                <c:pt idx="99">
                  <c:v>108.2213</c:v>
                </c:pt>
                <c:pt idx="100">
                  <c:v>106.1949</c:v>
                </c:pt>
                <c:pt idx="101">
                  <c:v>106.57680000000001</c:v>
                </c:pt>
                <c:pt idx="102">
                  <c:v>106.2882</c:v>
                </c:pt>
                <c:pt idx="103">
                  <c:v>105.3433</c:v>
                </c:pt>
                <c:pt idx="104">
                  <c:v>105.33410000000001</c:v>
                </c:pt>
                <c:pt idx="105">
                  <c:v>104.08450000000001</c:v>
                </c:pt>
                <c:pt idx="106">
                  <c:v>103.643</c:v>
                </c:pt>
                <c:pt idx="107">
                  <c:v>103.10899999999999</c:v>
                </c:pt>
                <c:pt idx="108">
                  <c:v>102.70050000000001</c:v>
                </c:pt>
                <c:pt idx="109">
                  <c:v>103.0838</c:v>
                </c:pt>
                <c:pt idx="110">
                  <c:v>101.5883</c:v>
                </c:pt>
                <c:pt idx="111">
                  <c:v>100.1575</c:v>
                </c:pt>
                <c:pt idx="112">
                  <c:v>101.5185</c:v>
                </c:pt>
                <c:pt idx="113">
                  <c:v>101.7813</c:v>
                </c:pt>
                <c:pt idx="114">
                  <c:v>101.20140000000001</c:v>
                </c:pt>
                <c:pt idx="115">
                  <c:v>100.4294</c:v>
                </c:pt>
                <c:pt idx="116">
                  <c:v>99.445099999999996</c:v>
                </c:pt>
                <c:pt idx="117">
                  <c:v>97.384699999999995</c:v>
                </c:pt>
                <c:pt idx="118">
                  <c:v>96.892899999999997</c:v>
                </c:pt>
                <c:pt idx="119">
                  <c:v>97.125</c:v>
                </c:pt>
                <c:pt idx="120">
                  <c:v>95.855000000000004</c:v>
                </c:pt>
                <c:pt idx="121">
                  <c:v>95.470699999999994</c:v>
                </c:pt>
                <c:pt idx="122">
                  <c:v>95.201300000000003</c:v>
                </c:pt>
                <c:pt idx="123">
                  <c:v>93.810299999999998</c:v>
                </c:pt>
                <c:pt idx="124">
                  <c:v>93.630499999999998</c:v>
                </c:pt>
                <c:pt idx="125">
                  <c:v>93.214799999999997</c:v>
                </c:pt>
                <c:pt idx="126">
                  <c:v>92.4</c:v>
                </c:pt>
                <c:pt idx="127">
                  <c:v>93.431600000000003</c:v>
                </c:pt>
                <c:pt idx="128">
                  <c:v>96.206400000000002</c:v>
                </c:pt>
                <c:pt idx="129">
                  <c:v>97.004999999999995</c:v>
                </c:pt>
                <c:pt idx="130">
                  <c:v>97.292500000000004</c:v>
                </c:pt>
                <c:pt idx="131">
                  <c:v>97.610299999999995</c:v>
                </c:pt>
                <c:pt idx="132">
                  <c:v>96.212100000000007</c:v>
                </c:pt>
                <c:pt idx="133">
                  <c:v>94.6828</c:v>
                </c:pt>
                <c:pt idx="134">
                  <c:v>94.774299999999997</c:v>
                </c:pt>
                <c:pt idx="135">
                  <c:v>95.373500000000007</c:v>
                </c:pt>
                <c:pt idx="136">
                  <c:v>96.751999999999995</c:v>
                </c:pt>
                <c:pt idx="137">
                  <c:v>97.790800000000004</c:v>
                </c:pt>
                <c:pt idx="138">
                  <c:v>96.538700000000006</c:v>
                </c:pt>
                <c:pt idx="139">
                  <c:v>96.194400000000002</c:v>
                </c:pt>
                <c:pt idx="140">
                  <c:v>95.420500000000004</c:v>
                </c:pt>
                <c:pt idx="141">
                  <c:v>94.754400000000004</c:v>
                </c:pt>
                <c:pt idx="142">
                  <c:v>94.501099999999994</c:v>
                </c:pt>
                <c:pt idx="143">
                  <c:v>93.653099999999995</c:v>
                </c:pt>
                <c:pt idx="144">
                  <c:v>92.980199999999996</c:v>
                </c:pt>
                <c:pt idx="145">
                  <c:v>93.547799999999995</c:v>
                </c:pt>
                <c:pt idx="146">
                  <c:v>93.035700000000006</c:v>
                </c:pt>
                <c:pt idx="147">
                  <c:v>91.951300000000003</c:v>
                </c:pt>
                <c:pt idx="148">
                  <c:v>91.957700000000003</c:v>
                </c:pt>
                <c:pt idx="149">
                  <c:v>93.825400000000002</c:v>
                </c:pt>
                <c:pt idx="150">
                  <c:v>93.747100000000003</c:v>
                </c:pt>
                <c:pt idx="151">
                  <c:v>94.352000000000004</c:v>
                </c:pt>
                <c:pt idx="152">
                  <c:v>94.045199999999994</c:v>
                </c:pt>
                <c:pt idx="153">
                  <c:v>92.983199999999997</c:v>
                </c:pt>
                <c:pt idx="154">
                  <c:v>93.237799999999993</c:v>
                </c:pt>
                <c:pt idx="155">
                  <c:v>93.460800000000006</c:v>
                </c:pt>
                <c:pt idx="156">
                  <c:v>94.097499999999997</c:v>
                </c:pt>
                <c:pt idx="157">
                  <c:v>94.563500000000005</c:v>
                </c:pt>
                <c:pt idx="158">
                  <c:v>94.571299999999994</c:v>
                </c:pt>
                <c:pt idx="159">
                  <c:v>94.190399999999997</c:v>
                </c:pt>
                <c:pt idx="160">
                  <c:v>93.6066</c:v>
                </c:pt>
                <c:pt idx="161">
                  <c:v>93.553899999999999</c:v>
                </c:pt>
                <c:pt idx="162">
                  <c:v>93.088700000000003</c:v>
                </c:pt>
                <c:pt idx="163">
                  <c:v>93.252300000000005</c:v>
                </c:pt>
                <c:pt idx="164">
                  <c:v>93.732399999999998</c:v>
                </c:pt>
                <c:pt idx="165">
                  <c:v>94.496899999999997</c:v>
                </c:pt>
                <c:pt idx="166">
                  <c:v>95.187899999999999</c:v>
                </c:pt>
                <c:pt idx="167">
                  <c:v>97.421800000000005</c:v>
                </c:pt>
                <c:pt idx="168">
                  <c:v>97.794399999999996</c:v>
                </c:pt>
                <c:pt idx="169">
                  <c:v>98.524900000000002</c:v>
                </c:pt>
                <c:pt idx="170">
                  <c:v>99.343400000000003</c:v>
                </c:pt>
                <c:pt idx="171">
                  <c:v>98.1892</c:v>
                </c:pt>
                <c:pt idx="172">
                  <c:v>98.345299999999995</c:v>
                </c:pt>
                <c:pt idx="173">
                  <c:v>99.233900000000006</c:v>
                </c:pt>
                <c:pt idx="174">
                  <c:v>100.4344</c:v>
                </c:pt>
                <c:pt idx="175">
                  <c:v>103.34690000000001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04032"/>
        <c:axId val="156904816"/>
      </c:lineChart>
      <c:catAx>
        <c:axId val="156904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5690481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6904816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15690403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0.66097</cdr:y>
    </cdr:from>
    <cdr:to>
      <cdr:x>0.21257</cdr:x>
      <cdr:y>0.74243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793" y="2493109"/>
          <a:ext cx="626215" cy="3072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2015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0.62282</cdr:x>
      <cdr:y>0.66045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47301" y="2205407"/>
          <a:ext cx="5968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2014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55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84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99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5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2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63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95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30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12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76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70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69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63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4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8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37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0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0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15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05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4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8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5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9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93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734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8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6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43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56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77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15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4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5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0400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51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4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95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29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09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13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4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157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13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7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13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507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September 2015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389461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89012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332112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091524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81082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681872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135080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1862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2,669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2,225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1,455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-32.6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6,471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5,026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250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167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-33.2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10,845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8,398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192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11,037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8,556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74165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Revised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2015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51232"/>
              </p:ext>
            </p:extLst>
          </p:nvPr>
        </p:nvGraphicFramePr>
        <p:xfrm>
          <a:off x="457200" y="14477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1,080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-16.6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397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-32.6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2,619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-22.3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101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68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-33.2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4,389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3,399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78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-17.7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4,467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3,463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-22.5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5456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Revised June Acreage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479566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780251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15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Cotton’s Share of Fiber Consumption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60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/>
              <a:t>U.S. Cotton Retail Consumption</a:t>
            </a:r>
            <a:endParaRPr lang="en-US" sz="33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553960"/>
              </p:ext>
            </p:extLst>
          </p:nvPr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74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75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01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1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2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459755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5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2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16236" y="533400"/>
            <a:ext cx="651152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165783364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29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3022873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5903593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15255343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7946894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07236596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392621"/>
              </p:ext>
            </p:extLst>
          </p:nvPr>
        </p:nvGraphicFramePr>
        <p:xfrm>
          <a:off x="0" y="11430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4521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308277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89152092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1463907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3406745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601973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2.35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3.70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16.32	</a:t>
            </a:r>
            <a:r>
              <a:rPr lang="en-US" sz="2800" b="1" dirty="0" smtClean="0">
                <a:latin typeface="Arial" charset="0"/>
              </a:rPr>
              <a:t>13.43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</a:t>
            </a:r>
            <a:r>
              <a:rPr lang="en-US" sz="2800" b="1" dirty="0" smtClean="0">
                <a:latin typeface="Arial" charset="0"/>
              </a:rPr>
              <a:t>18.68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17.14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3.58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3.70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11.25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14.82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13.90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3.70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3.20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25.0%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0.51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0.81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3.56	</a:t>
            </a:r>
            <a:r>
              <a:rPr lang="en-US" sz="2800" b="1" dirty="0" smtClean="0">
                <a:latin typeface="Arial" charset="0"/>
              </a:rPr>
              <a:t>2.93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</a:t>
            </a:r>
            <a:r>
              <a:rPr lang="en-US" sz="2800" b="1" dirty="0" smtClean="0">
                <a:latin typeface="Arial" charset="0"/>
              </a:rPr>
              <a:t>4.07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3.73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0.78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0.81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2.45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2.22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</a:t>
            </a:r>
            <a:r>
              <a:rPr lang="en-US" sz="2800" b="1" dirty="0" smtClean="0">
                <a:latin typeface="Arial" charset="0"/>
              </a:rPr>
              <a:t>3.23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3.03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0.81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0.70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25.0%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23.0%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103.00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110.91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118.94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108.74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36.01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34.24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111.53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113.44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35.41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34.26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110.91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106.26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99.4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93.7%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</a:t>
            </a:r>
            <a:r>
              <a:rPr lang="en-US" sz="2800" b="1" dirty="0" smtClean="0">
                <a:latin typeface="Arial" charset="0"/>
              </a:rPr>
              <a:t>22.44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24.16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</a:t>
            </a:r>
            <a:r>
              <a:rPr lang="en-US" sz="2800" b="1" dirty="0" smtClean="0">
                <a:latin typeface="Arial" charset="0"/>
              </a:rPr>
              <a:t>25.91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23.69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</a:t>
            </a:r>
            <a:r>
              <a:rPr lang="en-US" sz="2800" b="1" dirty="0" smtClean="0">
                <a:latin typeface="Arial" charset="0"/>
              </a:rPr>
              <a:t>7.85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</a:t>
            </a:r>
            <a:r>
              <a:rPr lang="en-US" sz="2800" b="1" dirty="0" smtClean="0">
                <a:latin typeface="Arial" charset="0"/>
              </a:rPr>
              <a:t>24.30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24.71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</a:t>
            </a:r>
            <a:r>
              <a:rPr lang="en-US" sz="2800" b="1" dirty="0" smtClean="0">
                <a:latin typeface="Arial" charset="0"/>
              </a:rPr>
              <a:t>7.71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7.46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</a:t>
            </a:r>
            <a:r>
              <a:rPr lang="en-US" sz="2800" b="1" dirty="0" smtClean="0">
                <a:latin typeface="Arial" charset="0"/>
              </a:rPr>
              <a:t>24.16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23.15</a:t>
            </a:r>
            <a:endParaRPr lang="en-US" sz="2800" b="1" dirty="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</a:t>
            </a:r>
            <a:r>
              <a:rPr lang="en-US" sz="2800" b="1" dirty="0" smtClean="0">
                <a:latin typeface="Arial" charset="0"/>
              </a:rPr>
              <a:t>99.4</a:t>
            </a:r>
            <a:r>
              <a:rPr lang="en-US" sz="2800" b="1" dirty="0" smtClean="0">
                <a:latin typeface="Arial" charset="0"/>
              </a:rPr>
              <a:t>%</a:t>
            </a:r>
            <a:r>
              <a:rPr lang="en-US" sz="2800" b="1" dirty="0" smtClean="0">
                <a:latin typeface="Arial" charset="0"/>
              </a:rPr>
              <a:t>	</a:t>
            </a:r>
            <a:r>
              <a:rPr lang="en-US" sz="2800" b="1" dirty="0" smtClean="0">
                <a:latin typeface="Arial" charset="0"/>
              </a:rPr>
              <a:t>93.7%</a:t>
            </a:r>
            <a:endParaRPr lang="en-US" sz="2800" b="1" dirty="0" smtClean="0"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2014/15e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858629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874295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90062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16271790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27240</TotalTime>
  <Words>561</Words>
  <Application>Microsoft Office PowerPoint</Application>
  <PresentationFormat>On-screen Show (4:3)</PresentationFormat>
  <Paragraphs>293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Calibri</vt:lpstr>
      <vt:lpstr>CG Omega</vt:lpstr>
      <vt:lpstr>Times New Roman</vt:lpstr>
      <vt:lpstr>Office Theme</vt:lpstr>
      <vt:lpstr>1_Office Theme</vt:lpstr>
      <vt:lpstr>2_Office Theme</vt:lpstr>
      <vt:lpstr>3_Office Theme</vt:lpstr>
      <vt:lpstr>4_Office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1294</cp:revision>
  <cp:lastPrinted>2015-09-15T19:12:21Z</cp:lastPrinted>
  <dcterms:created xsi:type="dcterms:W3CDTF">2011-02-17T15:18:39Z</dcterms:created>
  <dcterms:modified xsi:type="dcterms:W3CDTF">2015-09-17T20:31:45Z</dcterms:modified>
</cp:coreProperties>
</file>