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2"/>
  </p:notesMasterIdLst>
  <p:handoutMasterIdLst>
    <p:handoutMasterId r:id="rId53"/>
  </p:handoutMasterIdLst>
  <p:sldIdLst>
    <p:sldId id="378" r:id="rId3"/>
    <p:sldId id="379" r:id="rId4"/>
    <p:sldId id="257" r:id="rId5"/>
    <p:sldId id="394" r:id="rId6"/>
    <p:sldId id="395" r:id="rId7"/>
    <p:sldId id="262" r:id="rId8"/>
    <p:sldId id="267" r:id="rId9"/>
    <p:sldId id="396" r:id="rId10"/>
    <p:sldId id="397" r:id="rId11"/>
    <p:sldId id="276" r:id="rId12"/>
    <p:sldId id="284" r:id="rId13"/>
    <p:sldId id="420" r:id="rId14"/>
    <p:sldId id="288" r:id="rId15"/>
    <p:sldId id="380" r:id="rId16"/>
    <p:sldId id="320" r:id="rId17"/>
    <p:sldId id="381" r:id="rId18"/>
    <p:sldId id="382" r:id="rId19"/>
    <p:sldId id="384" r:id="rId20"/>
    <p:sldId id="426" r:id="rId21"/>
    <p:sldId id="303" r:id="rId22"/>
    <p:sldId id="325" r:id="rId23"/>
    <p:sldId id="383" r:id="rId24"/>
    <p:sldId id="452" r:id="rId25"/>
    <p:sldId id="453" r:id="rId26"/>
    <p:sldId id="46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18" r:id="rId35"/>
    <p:sldId id="419" r:id="rId36"/>
    <p:sldId id="386" r:id="rId37"/>
    <p:sldId id="389" r:id="rId38"/>
    <p:sldId id="424" r:id="rId39"/>
    <p:sldId id="401" r:id="rId40"/>
    <p:sldId id="403" r:id="rId41"/>
    <p:sldId id="404" r:id="rId42"/>
    <p:sldId id="446" r:id="rId43"/>
    <p:sldId id="406" r:id="rId44"/>
    <p:sldId id="407" r:id="rId45"/>
    <p:sldId id="408" r:id="rId46"/>
    <p:sldId id="390" r:id="rId47"/>
    <p:sldId id="391" r:id="rId48"/>
    <p:sldId id="392" r:id="rId49"/>
    <p:sldId id="393" r:id="rId50"/>
    <p:sldId id="388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91" d="100"/>
          <a:sy n="91" d="100"/>
        </p:scale>
        <p:origin x="18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71817171717171717171717171717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1819181818181818181818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1202120202020202020202020202020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1212221212121212121212121212121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1222322222222222222222222222222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1232423232323232323232323232323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1242524242424242424242424242424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1252625252525252525252525252525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1262726262626262626262626262626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3132313131313231313131313131313131313131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Sheet1!$A$58:$A$99</c:f>
              <c:strCache>
                <c:ptCount val="37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</c:strCache>
            </c:strRef>
          </c:cat>
          <c:val>
            <c:numRef>
              <c:f>Sheet1!$B$58:$B$99</c:f>
              <c:numCache>
                <c:formatCode>General</c:formatCode>
                <c:ptCount val="38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2.2999999999999998</c:v>
                </c:pt>
                <c:pt idx="29">
                  <c:v>1.6</c:v>
                </c:pt>
                <c:pt idx="30">
                  <c:v>2.5</c:v>
                </c:pt>
                <c:pt idx="31">
                  <c:v>0.1</c:v>
                </c:pt>
                <c:pt idx="32">
                  <c:v>2.7</c:v>
                </c:pt>
                <c:pt idx="33">
                  <c:v>1.8</c:v>
                </c:pt>
                <c:pt idx="34">
                  <c:v>4.5</c:v>
                </c:pt>
                <c:pt idx="35">
                  <c:v>3.5</c:v>
                </c:pt>
                <c:pt idx="36">
                  <c:v>-2.1</c:v>
                </c:pt>
                <c:pt idx="37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174716728"/>
        <c:axId val="241480024"/>
      </c:barChart>
      <c:catAx>
        <c:axId val="17471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241480024"/>
        <c:crosses val="autoZero"/>
        <c:auto val="1"/>
        <c:lblAlgn val="ctr"/>
        <c:lblOffset val="100"/>
        <c:tickMarkSkip val="6"/>
        <c:noMultiLvlLbl val="0"/>
      </c:catAx>
      <c:valAx>
        <c:axId val="241480024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74716728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2.774620563733881E-2"/>
          <c:w val="0.897637187712647"/>
          <c:h val="0.812445509528700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Sheet1!$B$2:$B$229</c:f>
              <c:numCache>
                <c:formatCode>General</c:formatCode>
                <c:ptCount val="228"/>
                <c:pt idx="0">
                  <c:v>103</c:v>
                </c:pt>
                <c:pt idx="1">
                  <c:v>102</c:v>
                </c:pt>
                <c:pt idx="2">
                  <c:v>107</c:v>
                </c:pt>
                <c:pt idx="3">
                  <c:v>113</c:v>
                </c:pt>
                <c:pt idx="4">
                  <c:v>116</c:v>
                </c:pt>
                <c:pt idx="5">
                  <c:v>113</c:v>
                </c:pt>
                <c:pt idx="6">
                  <c:v>114</c:v>
                </c:pt>
                <c:pt idx="7">
                  <c:v>115</c:v>
                </c:pt>
                <c:pt idx="8">
                  <c:v>114</c:v>
                </c:pt>
                <c:pt idx="9">
                  <c:v>113</c:v>
                </c:pt>
                <c:pt idx="10">
                  <c:v>116</c:v>
                </c:pt>
                <c:pt idx="11">
                  <c:v>118</c:v>
                </c:pt>
                <c:pt idx="12">
                  <c:v>121</c:v>
                </c:pt>
                <c:pt idx="13">
                  <c:v>123</c:v>
                </c:pt>
                <c:pt idx="14">
                  <c:v>129</c:v>
                </c:pt>
                <c:pt idx="15">
                  <c:v>129</c:v>
                </c:pt>
                <c:pt idx="16">
                  <c:v>131</c:v>
                </c:pt>
                <c:pt idx="17">
                  <c:v>140</c:v>
                </c:pt>
                <c:pt idx="18">
                  <c:v>137</c:v>
                </c:pt>
                <c:pt idx="19">
                  <c:v>133</c:v>
                </c:pt>
                <c:pt idx="20">
                  <c:v>126</c:v>
                </c:pt>
                <c:pt idx="21">
                  <c:v>119</c:v>
                </c:pt>
                <c:pt idx="22">
                  <c:v>117</c:v>
                </c:pt>
                <c:pt idx="23">
                  <c:v>113</c:v>
                </c:pt>
                <c:pt idx="24">
                  <c:v>116</c:v>
                </c:pt>
                <c:pt idx="25">
                  <c:v>114</c:v>
                </c:pt>
                <c:pt idx="26">
                  <c:v>119</c:v>
                </c:pt>
                <c:pt idx="27">
                  <c:v>115</c:v>
                </c:pt>
                <c:pt idx="28">
                  <c:v>116</c:v>
                </c:pt>
                <c:pt idx="29">
                  <c:v>118</c:v>
                </c:pt>
                <c:pt idx="30">
                  <c:v>114</c:v>
                </c:pt>
                <c:pt idx="31">
                  <c:v>116</c:v>
                </c:pt>
                <c:pt idx="32">
                  <c:v>114</c:v>
                </c:pt>
                <c:pt idx="33">
                  <c:v>115</c:v>
                </c:pt>
                <c:pt idx="34">
                  <c:v>113</c:v>
                </c:pt>
                <c:pt idx="35">
                  <c:v>112</c:v>
                </c:pt>
                <c:pt idx="36">
                  <c:v>110</c:v>
                </c:pt>
                <c:pt idx="37">
                  <c:v>110</c:v>
                </c:pt>
                <c:pt idx="38">
                  <c:v>112</c:v>
                </c:pt>
                <c:pt idx="39">
                  <c:v>116</c:v>
                </c:pt>
                <c:pt idx="40">
                  <c:v>113</c:v>
                </c:pt>
                <c:pt idx="41">
                  <c:v>107</c:v>
                </c:pt>
                <c:pt idx="42">
                  <c:v>106</c:v>
                </c:pt>
                <c:pt idx="43">
                  <c:v>103</c:v>
                </c:pt>
                <c:pt idx="44">
                  <c:v>101</c:v>
                </c:pt>
                <c:pt idx="45">
                  <c:v>100</c:v>
                </c:pt>
                <c:pt idx="46">
                  <c:v>102</c:v>
                </c:pt>
                <c:pt idx="47" formatCode="#,##0.00">
                  <c:v>100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105</c:v>
                </c:pt>
                <c:pt idx="52">
                  <c:v>102</c:v>
                </c:pt>
                <c:pt idx="53">
                  <c:v>99</c:v>
                </c:pt>
                <c:pt idx="54">
                  <c:v>95</c:v>
                </c:pt>
                <c:pt idx="55">
                  <c:v>98</c:v>
                </c:pt>
                <c:pt idx="56">
                  <c:v>95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88</c:v>
                </c:pt>
                <c:pt idx="61">
                  <c:v>91</c:v>
                </c:pt>
                <c:pt idx="62">
                  <c:v>95</c:v>
                </c:pt>
                <c:pt idx="63">
                  <c:v>102</c:v>
                </c:pt>
                <c:pt idx="64">
                  <c:v>103</c:v>
                </c:pt>
                <c:pt idx="65">
                  <c:v>98</c:v>
                </c:pt>
                <c:pt idx="66">
                  <c:v>94</c:v>
                </c:pt>
                <c:pt idx="67">
                  <c:v>96</c:v>
                </c:pt>
                <c:pt idx="68">
                  <c:v>97</c:v>
                </c:pt>
                <c:pt idx="69">
                  <c:v>91</c:v>
                </c:pt>
                <c:pt idx="70">
                  <c:v>97</c:v>
                </c:pt>
                <c:pt idx="71">
                  <c:v>96</c:v>
                </c:pt>
                <c:pt idx="72">
                  <c:v>94</c:v>
                </c:pt>
                <c:pt idx="73">
                  <c:v>98</c:v>
                </c:pt>
                <c:pt idx="74">
                  <c:v>99</c:v>
                </c:pt>
                <c:pt idx="75">
                  <c:v>103</c:v>
                </c:pt>
                <c:pt idx="76">
                  <c:v>105</c:v>
                </c:pt>
                <c:pt idx="77">
                  <c:v>102</c:v>
                </c:pt>
                <c:pt idx="78">
                  <c:v>104</c:v>
                </c:pt>
                <c:pt idx="79">
                  <c:v>109</c:v>
                </c:pt>
                <c:pt idx="80">
                  <c:v>102</c:v>
                </c:pt>
                <c:pt idx="81">
                  <c:v>88</c:v>
                </c:pt>
                <c:pt idx="82">
                  <c:v>90</c:v>
                </c:pt>
                <c:pt idx="83">
                  <c:v>97</c:v>
                </c:pt>
                <c:pt idx="84">
                  <c:v>94</c:v>
                </c:pt>
                <c:pt idx="85">
                  <c:v>102</c:v>
                </c:pt>
                <c:pt idx="86">
                  <c:v>118</c:v>
                </c:pt>
                <c:pt idx="87">
                  <c:v>100</c:v>
                </c:pt>
                <c:pt idx="88">
                  <c:v>104</c:v>
                </c:pt>
                <c:pt idx="89">
                  <c:v>104</c:v>
                </c:pt>
                <c:pt idx="90">
                  <c:v>109</c:v>
                </c:pt>
                <c:pt idx="91">
                  <c:v>113</c:v>
                </c:pt>
                <c:pt idx="92">
                  <c:v>109</c:v>
                </c:pt>
                <c:pt idx="93">
                  <c:v>101</c:v>
                </c:pt>
                <c:pt idx="94">
                  <c:v>103</c:v>
                </c:pt>
                <c:pt idx="95">
                  <c:v>103</c:v>
                </c:pt>
                <c:pt idx="96">
                  <c:v>102</c:v>
                </c:pt>
                <c:pt idx="97">
                  <c:v>103</c:v>
                </c:pt>
                <c:pt idx="98">
                  <c:v>106</c:v>
                </c:pt>
                <c:pt idx="99">
                  <c:v>109</c:v>
                </c:pt>
                <c:pt idx="100">
                  <c:v>115</c:v>
                </c:pt>
                <c:pt idx="101">
                  <c:v>116</c:v>
                </c:pt>
                <c:pt idx="102">
                  <c:v>108</c:v>
                </c:pt>
                <c:pt idx="103">
                  <c:v>113</c:v>
                </c:pt>
                <c:pt idx="104">
                  <c:v>111</c:v>
                </c:pt>
                <c:pt idx="105">
                  <c:v>111</c:v>
                </c:pt>
                <c:pt idx="106">
                  <c:v>117</c:v>
                </c:pt>
                <c:pt idx="107">
                  <c:v>115</c:v>
                </c:pt>
                <c:pt idx="108">
                  <c:v>112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120</c:v>
                </c:pt>
                <c:pt idx="113">
                  <c:v>121</c:v>
                </c:pt>
                <c:pt idx="114">
                  <c:v>117</c:v>
                </c:pt>
                <c:pt idx="115">
                  <c:v>118</c:v>
                </c:pt>
                <c:pt idx="116">
                  <c:v>113</c:v>
                </c:pt>
                <c:pt idx="117">
                  <c:v>110</c:v>
                </c:pt>
                <c:pt idx="118">
                  <c:v>110</c:v>
                </c:pt>
                <c:pt idx="119">
                  <c:v>103</c:v>
                </c:pt>
                <c:pt idx="120">
                  <c:v>101</c:v>
                </c:pt>
                <c:pt idx="121">
                  <c:v>105</c:v>
                </c:pt>
                <c:pt idx="122">
                  <c:v>114</c:v>
                </c:pt>
                <c:pt idx="123">
                  <c:v>119</c:v>
                </c:pt>
                <c:pt idx="124">
                  <c:v>115</c:v>
                </c:pt>
                <c:pt idx="125">
                  <c:v>117</c:v>
                </c:pt>
                <c:pt idx="126">
                  <c:v>113</c:v>
                </c:pt>
                <c:pt idx="127">
                  <c:v>114</c:v>
                </c:pt>
                <c:pt idx="128">
                  <c:v>110</c:v>
                </c:pt>
                <c:pt idx="129">
                  <c:v>102</c:v>
                </c:pt>
                <c:pt idx="130">
                  <c:v>104</c:v>
                </c:pt>
                <c:pt idx="131">
                  <c:v>109</c:v>
                </c:pt>
                <c:pt idx="132">
                  <c:v>107</c:v>
                </c:pt>
                <c:pt idx="133">
                  <c:v>111</c:v>
                </c:pt>
                <c:pt idx="134">
                  <c:v>114</c:v>
                </c:pt>
                <c:pt idx="135">
                  <c:v>120</c:v>
                </c:pt>
                <c:pt idx="136">
                  <c:v>125</c:v>
                </c:pt>
                <c:pt idx="137">
                  <c:v>126</c:v>
                </c:pt>
                <c:pt idx="138">
                  <c:v>123</c:v>
                </c:pt>
                <c:pt idx="139">
                  <c:v>125</c:v>
                </c:pt>
                <c:pt idx="140">
                  <c:v>121</c:v>
                </c:pt>
                <c:pt idx="141">
                  <c:v>114</c:v>
                </c:pt>
                <c:pt idx="142">
                  <c:v>123</c:v>
                </c:pt>
                <c:pt idx="143">
                  <c:v>128</c:v>
                </c:pt>
                <c:pt idx="144">
                  <c:v>131</c:v>
                </c:pt>
                <c:pt idx="145">
                  <c:v>138</c:v>
                </c:pt>
                <c:pt idx="146">
                  <c:v>142</c:v>
                </c:pt>
                <c:pt idx="147">
                  <c:v>143</c:v>
                </c:pt>
                <c:pt idx="148">
                  <c:v>140</c:v>
                </c:pt>
                <c:pt idx="149">
                  <c:v>141</c:v>
                </c:pt>
                <c:pt idx="150">
                  <c:v>140</c:v>
                </c:pt>
                <c:pt idx="151">
                  <c:v>142</c:v>
                </c:pt>
                <c:pt idx="152">
                  <c:v>143</c:v>
                </c:pt>
                <c:pt idx="153">
                  <c:v>149</c:v>
                </c:pt>
                <c:pt idx="154">
                  <c:v>149</c:v>
                </c:pt>
                <c:pt idx="155">
                  <c:v>151</c:v>
                </c:pt>
                <c:pt idx="156">
                  <c:v>158</c:v>
                </c:pt>
                <c:pt idx="157">
                  <c:v>164</c:v>
                </c:pt>
                <c:pt idx="158">
                  <c:v>167</c:v>
                </c:pt>
                <c:pt idx="159">
                  <c:v>169</c:v>
                </c:pt>
                <c:pt idx="160">
                  <c:v>173</c:v>
                </c:pt>
                <c:pt idx="161">
                  <c:v>183</c:v>
                </c:pt>
                <c:pt idx="162">
                  <c:v>182</c:v>
                </c:pt>
                <c:pt idx="163">
                  <c:v>177</c:v>
                </c:pt>
                <c:pt idx="164">
                  <c:v>174</c:v>
                </c:pt>
                <c:pt idx="165">
                  <c:v>167</c:v>
                </c:pt>
                <c:pt idx="166">
                  <c:v>156</c:v>
                </c:pt>
                <c:pt idx="167">
                  <c:v>149</c:v>
                </c:pt>
                <c:pt idx="168">
                  <c:v>160</c:v>
                </c:pt>
                <c:pt idx="169">
                  <c:v>146</c:v>
                </c:pt>
                <c:pt idx="170">
                  <c:v>151</c:v>
                </c:pt>
                <c:pt idx="171">
                  <c:v>153</c:v>
                </c:pt>
                <c:pt idx="172">
                  <c:v>150</c:v>
                </c:pt>
                <c:pt idx="173">
                  <c:v>161</c:v>
                </c:pt>
                <c:pt idx="174">
                  <c:v>153</c:v>
                </c:pt>
                <c:pt idx="175">
                  <c:v>147</c:v>
                </c:pt>
                <c:pt idx="176">
                  <c:v>143</c:v>
                </c:pt>
                <c:pt idx="177">
                  <c:v>152</c:v>
                </c:pt>
                <c:pt idx="178">
                  <c:v>154</c:v>
                </c:pt>
                <c:pt idx="179">
                  <c:v>148</c:v>
                </c:pt>
                <c:pt idx="180">
                  <c:v>152</c:v>
                </c:pt>
                <c:pt idx="181">
                  <c:v>147</c:v>
                </c:pt>
                <c:pt idx="182">
                  <c:v>153</c:v>
                </c:pt>
                <c:pt idx="183">
                  <c:v>149</c:v>
                </c:pt>
                <c:pt idx="184">
                  <c:v>152</c:v>
                </c:pt>
                <c:pt idx="185">
                  <c:v>147</c:v>
                </c:pt>
                <c:pt idx="186">
                  <c:v>150</c:v>
                </c:pt>
                <c:pt idx="187">
                  <c:v>156</c:v>
                </c:pt>
                <c:pt idx="188">
                  <c:v>159</c:v>
                </c:pt>
                <c:pt idx="189">
                  <c:v>168</c:v>
                </c:pt>
                <c:pt idx="190">
                  <c:v>177</c:v>
                </c:pt>
                <c:pt idx="191">
                  <c:v>175</c:v>
                </c:pt>
                <c:pt idx="192">
                  <c:v>186</c:v>
                </c:pt>
                <c:pt idx="193">
                  <c:v>199</c:v>
                </c:pt>
                <c:pt idx="194">
                  <c:v>194</c:v>
                </c:pt>
                <c:pt idx="195">
                  <c:v>199</c:v>
                </c:pt>
                <c:pt idx="196">
                  <c:v>201</c:v>
                </c:pt>
                <c:pt idx="197">
                  <c:v>208</c:v>
                </c:pt>
                <c:pt idx="198">
                  <c:v>206</c:v>
                </c:pt>
                <c:pt idx="199">
                  <c:v>210</c:v>
                </c:pt>
                <c:pt idx="200">
                  <c:v>203</c:v>
                </c:pt>
                <c:pt idx="201">
                  <c:v>203</c:v>
                </c:pt>
                <c:pt idx="202">
                  <c:v>206</c:v>
                </c:pt>
                <c:pt idx="203">
                  <c:v>198</c:v>
                </c:pt>
                <c:pt idx="204">
                  <c:v>212</c:v>
                </c:pt>
                <c:pt idx="205">
                  <c:v>205</c:v>
                </c:pt>
                <c:pt idx="206">
                  <c:v>210</c:v>
                </c:pt>
                <c:pt idx="207">
                  <c:v>207</c:v>
                </c:pt>
                <c:pt idx="208">
                  <c:v>208</c:v>
                </c:pt>
                <c:pt idx="209">
                  <c:v>213</c:v>
                </c:pt>
                <c:pt idx="210">
                  <c:v>228</c:v>
                </c:pt>
                <c:pt idx="211">
                  <c:v>231</c:v>
                </c:pt>
                <c:pt idx="212">
                  <c:v>224</c:v>
                </c:pt>
                <c:pt idx="213">
                  <c:v>237</c:v>
                </c:pt>
                <c:pt idx="214">
                  <c:v>236</c:v>
                </c:pt>
                <c:pt idx="215">
                  <c:v>226</c:v>
                </c:pt>
                <c:pt idx="216">
                  <c:v>250</c:v>
                </c:pt>
                <c:pt idx="217">
                  <c:v>235</c:v>
                </c:pt>
                <c:pt idx="218">
                  <c:v>239</c:v>
                </c:pt>
                <c:pt idx="219">
                  <c:v>222</c:v>
                </c:pt>
                <c:pt idx="220">
                  <c:v>224</c:v>
                </c:pt>
                <c:pt idx="221">
                  <c:v>233</c:v>
                </c:pt>
                <c:pt idx="222">
                  <c:v>230</c:v>
                </c:pt>
                <c:pt idx="223">
                  <c:v>214</c:v>
                </c:pt>
                <c:pt idx="224">
                  <c:v>206</c:v>
                </c:pt>
                <c:pt idx="225">
                  <c:v>203</c:v>
                </c:pt>
                <c:pt idx="226">
                  <c:v>192</c:v>
                </c:pt>
                <c:pt idx="227">
                  <c:v>186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Sheet1!$C$2:$C$229</c:f>
              <c:numCache>
                <c:formatCode>General</c:formatCode>
                <c:ptCount val="228"/>
                <c:pt idx="0">
                  <c:v>93</c:v>
                </c:pt>
                <c:pt idx="1">
                  <c:v>94</c:v>
                </c:pt>
                <c:pt idx="2">
                  <c:v>93</c:v>
                </c:pt>
                <c:pt idx="3">
                  <c:v>89</c:v>
                </c:pt>
                <c:pt idx="4">
                  <c:v>88</c:v>
                </c:pt>
                <c:pt idx="5">
                  <c:v>90</c:v>
                </c:pt>
                <c:pt idx="6">
                  <c:v>90</c:v>
                </c:pt>
                <c:pt idx="7">
                  <c:v>92</c:v>
                </c:pt>
                <c:pt idx="8">
                  <c:v>93</c:v>
                </c:pt>
                <c:pt idx="9">
                  <c:v>92</c:v>
                </c:pt>
                <c:pt idx="10">
                  <c:v>94</c:v>
                </c:pt>
                <c:pt idx="11">
                  <c:v>96</c:v>
                </c:pt>
                <c:pt idx="12">
                  <c:v>94</c:v>
                </c:pt>
                <c:pt idx="13">
                  <c:v>93</c:v>
                </c:pt>
                <c:pt idx="14">
                  <c:v>94</c:v>
                </c:pt>
                <c:pt idx="15">
                  <c:v>93</c:v>
                </c:pt>
                <c:pt idx="16">
                  <c:v>97</c:v>
                </c:pt>
                <c:pt idx="17">
                  <c:v>100</c:v>
                </c:pt>
                <c:pt idx="18">
                  <c:v>102</c:v>
                </c:pt>
                <c:pt idx="19">
                  <c:v>104</c:v>
                </c:pt>
                <c:pt idx="20">
                  <c:v>105</c:v>
                </c:pt>
                <c:pt idx="21">
                  <c:v>103</c:v>
                </c:pt>
                <c:pt idx="22">
                  <c:v>102</c:v>
                </c:pt>
                <c:pt idx="23">
                  <c:v>103</c:v>
                </c:pt>
                <c:pt idx="24">
                  <c:v>98</c:v>
                </c:pt>
                <c:pt idx="25">
                  <c:v>98</c:v>
                </c:pt>
                <c:pt idx="26">
                  <c:v>99</c:v>
                </c:pt>
                <c:pt idx="27">
                  <c:v>99</c:v>
                </c:pt>
                <c:pt idx="28">
                  <c:v>100</c:v>
                </c:pt>
                <c:pt idx="29">
                  <c:v>97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97</c:v>
                </c:pt>
                <c:pt idx="34">
                  <c:v>98</c:v>
                </c:pt>
                <c:pt idx="35">
                  <c:v>97</c:v>
                </c:pt>
                <c:pt idx="36">
                  <c:v>95</c:v>
                </c:pt>
                <c:pt idx="37">
                  <c:v>94</c:v>
                </c:pt>
                <c:pt idx="38">
                  <c:v>95</c:v>
                </c:pt>
                <c:pt idx="39">
                  <c:v>95</c:v>
                </c:pt>
                <c:pt idx="40">
                  <c:v>96</c:v>
                </c:pt>
                <c:pt idx="41">
                  <c:v>99</c:v>
                </c:pt>
                <c:pt idx="42">
                  <c:v>97</c:v>
                </c:pt>
                <c:pt idx="43">
                  <c:v>99</c:v>
                </c:pt>
                <c:pt idx="44">
                  <c:v>98</c:v>
                </c:pt>
                <c:pt idx="45">
                  <c:v>98</c:v>
                </c:pt>
                <c:pt idx="46">
                  <c:v>97</c:v>
                </c:pt>
                <c:pt idx="47">
                  <c:v>96</c:v>
                </c:pt>
                <c:pt idx="48">
                  <c:v>96</c:v>
                </c:pt>
                <c:pt idx="49">
                  <c:v>93</c:v>
                </c:pt>
                <c:pt idx="50">
                  <c:v>95</c:v>
                </c:pt>
                <c:pt idx="51">
                  <c:v>90</c:v>
                </c:pt>
                <c:pt idx="52">
                  <c:v>94</c:v>
                </c:pt>
                <c:pt idx="53">
                  <c:v>95</c:v>
                </c:pt>
                <c:pt idx="54">
                  <c:v>95</c:v>
                </c:pt>
                <c:pt idx="55">
                  <c:v>98</c:v>
                </c:pt>
                <c:pt idx="56">
                  <c:v>98</c:v>
                </c:pt>
                <c:pt idx="57">
                  <c:v>96</c:v>
                </c:pt>
                <c:pt idx="58">
                  <c:v>98</c:v>
                </c:pt>
                <c:pt idx="59">
                  <c:v>94</c:v>
                </c:pt>
                <c:pt idx="60">
                  <c:v>93</c:v>
                </c:pt>
                <c:pt idx="61">
                  <c:v>93</c:v>
                </c:pt>
                <c:pt idx="62">
                  <c:v>94</c:v>
                </c:pt>
                <c:pt idx="63">
                  <c:v>98</c:v>
                </c:pt>
                <c:pt idx="64">
                  <c:v>97</c:v>
                </c:pt>
                <c:pt idx="65">
                  <c:v>98</c:v>
                </c:pt>
                <c:pt idx="66">
                  <c:v>99</c:v>
                </c:pt>
                <c:pt idx="67">
                  <c:v>96</c:v>
                </c:pt>
                <c:pt idx="68">
                  <c:v>98</c:v>
                </c:pt>
                <c:pt idx="69">
                  <c:v>97</c:v>
                </c:pt>
                <c:pt idx="70">
                  <c:v>99</c:v>
                </c:pt>
                <c:pt idx="71">
                  <c:v>101</c:v>
                </c:pt>
                <c:pt idx="72">
                  <c:v>100</c:v>
                </c:pt>
                <c:pt idx="73">
                  <c:v>102</c:v>
                </c:pt>
                <c:pt idx="74">
                  <c:v>107</c:v>
                </c:pt>
                <c:pt idx="75">
                  <c:v>109</c:v>
                </c:pt>
                <c:pt idx="76">
                  <c:v>110</c:v>
                </c:pt>
                <c:pt idx="77">
                  <c:v>113</c:v>
                </c:pt>
                <c:pt idx="78">
                  <c:v>112</c:v>
                </c:pt>
                <c:pt idx="79">
                  <c:v>111</c:v>
                </c:pt>
                <c:pt idx="80">
                  <c:v>111</c:v>
                </c:pt>
                <c:pt idx="81">
                  <c:v>104</c:v>
                </c:pt>
                <c:pt idx="82">
                  <c:v>99</c:v>
                </c:pt>
                <c:pt idx="83">
                  <c:v>94</c:v>
                </c:pt>
                <c:pt idx="84">
                  <c:v>97</c:v>
                </c:pt>
                <c:pt idx="85">
                  <c:v>96</c:v>
                </c:pt>
                <c:pt idx="86">
                  <c:v>94</c:v>
                </c:pt>
                <c:pt idx="87">
                  <c:v>89</c:v>
                </c:pt>
                <c:pt idx="88">
                  <c:v>89</c:v>
                </c:pt>
                <c:pt idx="89">
                  <c:v>90</c:v>
                </c:pt>
                <c:pt idx="90">
                  <c:v>88</c:v>
                </c:pt>
                <c:pt idx="91">
                  <c:v>87</c:v>
                </c:pt>
                <c:pt idx="92">
                  <c:v>85</c:v>
                </c:pt>
                <c:pt idx="93">
                  <c:v>87</c:v>
                </c:pt>
                <c:pt idx="94">
                  <c:v>89</c:v>
                </c:pt>
                <c:pt idx="95">
                  <c:v>91</c:v>
                </c:pt>
                <c:pt idx="96">
                  <c:v>96</c:v>
                </c:pt>
                <c:pt idx="97">
                  <c:v>95</c:v>
                </c:pt>
                <c:pt idx="98">
                  <c:v>93</c:v>
                </c:pt>
                <c:pt idx="99">
                  <c:v>93</c:v>
                </c:pt>
                <c:pt idx="100">
                  <c:v>96</c:v>
                </c:pt>
                <c:pt idx="101">
                  <c:v>99</c:v>
                </c:pt>
                <c:pt idx="102">
                  <c:v>101</c:v>
                </c:pt>
                <c:pt idx="103">
                  <c:v>105</c:v>
                </c:pt>
                <c:pt idx="104">
                  <c:v>110</c:v>
                </c:pt>
                <c:pt idx="105">
                  <c:v>116</c:v>
                </c:pt>
                <c:pt idx="106">
                  <c:v>117</c:v>
                </c:pt>
                <c:pt idx="107">
                  <c:v>112</c:v>
                </c:pt>
                <c:pt idx="108">
                  <c:v>110</c:v>
                </c:pt>
                <c:pt idx="109">
                  <c:v>112</c:v>
                </c:pt>
                <c:pt idx="110">
                  <c:v>122</c:v>
                </c:pt>
                <c:pt idx="111">
                  <c:v>126</c:v>
                </c:pt>
                <c:pt idx="112">
                  <c:v>133</c:v>
                </c:pt>
                <c:pt idx="113">
                  <c:v>133</c:v>
                </c:pt>
                <c:pt idx="114">
                  <c:v>128</c:v>
                </c:pt>
                <c:pt idx="115">
                  <c:v>122</c:v>
                </c:pt>
                <c:pt idx="116">
                  <c:v>118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119</c:v>
                </c:pt>
                <c:pt idx="122">
                  <c:v>121</c:v>
                </c:pt>
                <c:pt idx="123">
                  <c:v>122</c:v>
                </c:pt>
                <c:pt idx="124">
                  <c:v>121</c:v>
                </c:pt>
                <c:pt idx="125">
                  <c:v>117</c:v>
                </c:pt>
                <c:pt idx="126">
                  <c:v>117</c:v>
                </c:pt>
                <c:pt idx="127">
                  <c:v>117</c:v>
                </c:pt>
                <c:pt idx="128">
                  <c:v>122</c:v>
                </c:pt>
                <c:pt idx="129">
                  <c:v>121</c:v>
                </c:pt>
                <c:pt idx="130">
                  <c:v>121</c:v>
                </c:pt>
                <c:pt idx="131">
                  <c:v>118</c:v>
                </c:pt>
                <c:pt idx="132">
                  <c:v>116</c:v>
                </c:pt>
                <c:pt idx="133">
                  <c:v>112</c:v>
                </c:pt>
                <c:pt idx="134">
                  <c:v>108</c:v>
                </c:pt>
                <c:pt idx="135">
                  <c:v>103</c:v>
                </c:pt>
                <c:pt idx="136">
                  <c:v>103</c:v>
                </c:pt>
                <c:pt idx="137">
                  <c:v>108</c:v>
                </c:pt>
                <c:pt idx="138">
                  <c:v>109</c:v>
                </c:pt>
                <c:pt idx="139">
                  <c:v>113</c:v>
                </c:pt>
                <c:pt idx="140">
                  <c:v>115</c:v>
                </c:pt>
                <c:pt idx="141">
                  <c:v>115</c:v>
                </c:pt>
                <c:pt idx="142">
                  <c:v>115</c:v>
                </c:pt>
                <c:pt idx="143">
                  <c:v>111</c:v>
                </c:pt>
                <c:pt idx="144">
                  <c:v>113</c:v>
                </c:pt>
                <c:pt idx="145">
                  <c:v>118</c:v>
                </c:pt>
                <c:pt idx="146">
                  <c:v>123</c:v>
                </c:pt>
                <c:pt idx="147">
                  <c:v>127</c:v>
                </c:pt>
                <c:pt idx="148">
                  <c:v>132</c:v>
                </c:pt>
                <c:pt idx="149">
                  <c:v>134</c:v>
                </c:pt>
                <c:pt idx="150">
                  <c:v>137</c:v>
                </c:pt>
                <c:pt idx="151">
                  <c:v>137</c:v>
                </c:pt>
                <c:pt idx="152">
                  <c:v>138</c:v>
                </c:pt>
                <c:pt idx="153">
                  <c:v>131</c:v>
                </c:pt>
                <c:pt idx="154">
                  <c:v>134</c:v>
                </c:pt>
                <c:pt idx="155">
                  <c:v>133</c:v>
                </c:pt>
                <c:pt idx="156">
                  <c:v>129</c:v>
                </c:pt>
                <c:pt idx="157">
                  <c:v>131</c:v>
                </c:pt>
                <c:pt idx="158">
                  <c:v>129</c:v>
                </c:pt>
                <c:pt idx="159">
                  <c:v>127</c:v>
                </c:pt>
                <c:pt idx="160">
                  <c:v>134</c:v>
                </c:pt>
                <c:pt idx="161">
                  <c:v>137</c:v>
                </c:pt>
                <c:pt idx="162">
                  <c:v>138</c:v>
                </c:pt>
                <c:pt idx="163">
                  <c:v>137</c:v>
                </c:pt>
                <c:pt idx="164">
                  <c:v>133</c:v>
                </c:pt>
                <c:pt idx="165">
                  <c:v>127</c:v>
                </c:pt>
                <c:pt idx="166">
                  <c:v>123</c:v>
                </c:pt>
                <c:pt idx="167">
                  <c:v>119</c:v>
                </c:pt>
                <c:pt idx="168">
                  <c:v>114</c:v>
                </c:pt>
                <c:pt idx="169">
                  <c:v>109</c:v>
                </c:pt>
                <c:pt idx="170">
                  <c:v>112</c:v>
                </c:pt>
                <c:pt idx="171">
                  <c:v>112</c:v>
                </c:pt>
                <c:pt idx="172">
                  <c:v>113</c:v>
                </c:pt>
                <c:pt idx="173">
                  <c:v>112</c:v>
                </c:pt>
                <c:pt idx="174">
                  <c:v>112</c:v>
                </c:pt>
                <c:pt idx="175">
                  <c:v>109</c:v>
                </c:pt>
                <c:pt idx="176">
                  <c:v>108</c:v>
                </c:pt>
                <c:pt idx="177">
                  <c:v>110</c:v>
                </c:pt>
                <c:pt idx="178">
                  <c:v>115</c:v>
                </c:pt>
                <c:pt idx="179">
                  <c:v>119</c:v>
                </c:pt>
                <c:pt idx="180">
                  <c:v>122</c:v>
                </c:pt>
                <c:pt idx="181">
                  <c:v>123</c:v>
                </c:pt>
                <c:pt idx="182">
                  <c:v>128</c:v>
                </c:pt>
                <c:pt idx="183">
                  <c:v>128</c:v>
                </c:pt>
                <c:pt idx="184">
                  <c:v>131</c:v>
                </c:pt>
                <c:pt idx="185">
                  <c:v>129</c:v>
                </c:pt>
                <c:pt idx="186">
                  <c:v>132</c:v>
                </c:pt>
                <c:pt idx="187">
                  <c:v>134</c:v>
                </c:pt>
                <c:pt idx="188">
                  <c:v>135</c:v>
                </c:pt>
                <c:pt idx="189">
                  <c:v>134</c:v>
                </c:pt>
                <c:pt idx="190">
                  <c:v>136</c:v>
                </c:pt>
                <c:pt idx="191">
                  <c:v>135</c:v>
                </c:pt>
                <c:pt idx="192">
                  <c:v>137</c:v>
                </c:pt>
                <c:pt idx="193">
                  <c:v>144</c:v>
                </c:pt>
                <c:pt idx="194">
                  <c:v>152</c:v>
                </c:pt>
                <c:pt idx="195">
                  <c:v>156</c:v>
                </c:pt>
                <c:pt idx="196">
                  <c:v>152</c:v>
                </c:pt>
                <c:pt idx="197">
                  <c:v>153</c:v>
                </c:pt>
                <c:pt idx="198">
                  <c:v>155</c:v>
                </c:pt>
                <c:pt idx="199">
                  <c:v>158</c:v>
                </c:pt>
                <c:pt idx="200">
                  <c:v>152</c:v>
                </c:pt>
                <c:pt idx="201">
                  <c:v>154</c:v>
                </c:pt>
                <c:pt idx="202">
                  <c:v>157</c:v>
                </c:pt>
                <c:pt idx="203">
                  <c:v>157</c:v>
                </c:pt>
                <c:pt idx="204">
                  <c:v>156</c:v>
                </c:pt>
                <c:pt idx="205">
                  <c:v>158</c:v>
                </c:pt>
                <c:pt idx="206">
                  <c:v>160</c:v>
                </c:pt>
                <c:pt idx="207">
                  <c:v>152</c:v>
                </c:pt>
                <c:pt idx="208">
                  <c:v>151</c:v>
                </c:pt>
                <c:pt idx="209">
                  <c:v>152</c:v>
                </c:pt>
                <c:pt idx="210">
                  <c:v>150</c:v>
                </c:pt>
                <c:pt idx="211">
                  <c:v>155</c:v>
                </c:pt>
                <c:pt idx="212">
                  <c:v>156</c:v>
                </c:pt>
                <c:pt idx="213">
                  <c:v>163</c:v>
                </c:pt>
                <c:pt idx="214">
                  <c:v>168</c:v>
                </c:pt>
                <c:pt idx="215">
                  <c:v>166</c:v>
                </c:pt>
                <c:pt idx="216">
                  <c:v>166</c:v>
                </c:pt>
                <c:pt idx="217">
                  <c:v>162</c:v>
                </c:pt>
                <c:pt idx="218">
                  <c:v>164</c:v>
                </c:pt>
                <c:pt idx="219">
                  <c:v>164</c:v>
                </c:pt>
                <c:pt idx="220">
                  <c:v>170</c:v>
                </c:pt>
                <c:pt idx="221">
                  <c:v>167</c:v>
                </c:pt>
                <c:pt idx="222">
                  <c:v>164</c:v>
                </c:pt>
                <c:pt idx="223">
                  <c:v>163</c:v>
                </c:pt>
                <c:pt idx="224">
                  <c:v>163</c:v>
                </c:pt>
                <c:pt idx="225">
                  <c:v>167</c:v>
                </c:pt>
                <c:pt idx="226">
                  <c:v>173</c:v>
                </c:pt>
                <c:pt idx="227">
                  <c:v>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672672"/>
        <c:axId val="362798392"/>
      </c:lineChart>
      <c:catAx>
        <c:axId val="24167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2798392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362798392"/>
        <c:scaling>
          <c:orientation val="minMax"/>
          <c:max val="26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4167267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5911235053951587"/>
          <c:y val="5.9508159306173682E-2"/>
          <c:w val="0.47560233790220668"/>
          <c:h val="7.008888093533763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Sheet1!$A$7:$A$17</c:f>
              <c:strCache>
                <c:ptCount val="11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14f</c:v>
                </c:pt>
              </c:strCache>
            </c:strRef>
          </c:cat>
          <c:val>
            <c:numRef>
              <c:f>Sheet1!$B$7:$B$17</c:f>
              <c:numCache>
                <c:formatCode>General</c:formatCode>
                <c:ptCount val="11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65.637956000000003</c:v>
                </c:pt>
                <c:pt idx="7">
                  <c:v>107.535258</c:v>
                </c:pt>
                <c:pt idx="8">
                  <c:v>103.178263</c:v>
                </c:pt>
                <c:pt idx="9">
                  <c:v>120.333747</c:v>
                </c:pt>
                <c:pt idx="10">
                  <c:v>103.889172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Sheet1!$A$7:$A$17</c:f>
              <c:strCache>
                <c:ptCount val="11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14f</c:v>
                </c:pt>
              </c:strCache>
            </c:strRef>
          </c:cat>
          <c:val>
            <c:numRef>
              <c:f>Sheet1!$C$7:$C$17</c:f>
              <c:numCache>
                <c:formatCode>General</c:formatCode>
                <c:ptCount val="11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</c:v>
                </c:pt>
                <c:pt idx="8">
                  <c:v>10.635118</c:v>
                </c:pt>
                <c:pt idx="9">
                  <c:v>11.003797</c:v>
                </c:pt>
                <c:pt idx="10">
                  <c:v>9.3474780000000006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2799568"/>
        <c:axId val="36279996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Sheet1!$A$7:$A$17</c15:sqref>
                        </c15:formulaRef>
                      </c:ext>
                    </c:extLst>
                    <c:strCache>
                      <c:ptCount val="11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36279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2799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799960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79956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76.16</c:v>
                </c:pt>
                <c:pt idx="1">
                  <c:v>76.34</c:v>
                </c:pt>
                <c:pt idx="2">
                  <c:v>79.040000000000006</c:v>
                </c:pt>
                <c:pt idx="3">
                  <c:v>79.69</c:v>
                </c:pt>
                <c:pt idx="4">
                  <c:v>79.900000000000006</c:v>
                </c:pt>
                <c:pt idx="5">
                  <c:v>79.31</c:v>
                </c:pt>
                <c:pt idx="6">
                  <c:v>79.08</c:v>
                </c:pt>
                <c:pt idx="7">
                  <c:v>76.59</c:v>
                </c:pt>
                <c:pt idx="8">
                  <c:v>75.41</c:v>
                </c:pt>
                <c:pt idx="9">
                  <c:v>76.180000000000007</c:v>
                </c:pt>
                <c:pt idx="10">
                  <c:v>77.25</c:v>
                </c:pt>
                <c:pt idx="11">
                  <c:v>76.66</c:v>
                </c:pt>
                <c:pt idx="12">
                  <c:v>77.2</c:v>
                </c:pt>
                <c:pt idx="13">
                  <c:v>78.459999999999994</c:v>
                </c:pt>
                <c:pt idx="14">
                  <c:v>80.75</c:v>
                </c:pt>
                <c:pt idx="15">
                  <c:v>80.48</c:v>
                </c:pt>
                <c:pt idx="16">
                  <c:v>80.75</c:v>
                </c:pt>
                <c:pt idx="17">
                  <c:v>79.47</c:v>
                </c:pt>
                <c:pt idx="18">
                  <c:v>80.510000000000005</c:v>
                </c:pt>
                <c:pt idx="19">
                  <c:v>80</c:v>
                </c:pt>
                <c:pt idx="20">
                  <c:v>80.41</c:v>
                </c:pt>
                <c:pt idx="21">
                  <c:v>80.78</c:v>
                </c:pt>
                <c:pt idx="22">
                  <c:v>81</c:v>
                </c:pt>
                <c:pt idx="23">
                  <c:v>79.989999999999995</c:v>
                </c:pt>
                <c:pt idx="24">
                  <c:v>79.97</c:v>
                </c:pt>
                <c:pt idx="25">
                  <c:v>80.599999999999994</c:v>
                </c:pt>
                <c:pt idx="26">
                  <c:v>80.900000000000006</c:v>
                </c:pt>
                <c:pt idx="27">
                  <c:v>80.27</c:v>
                </c:pt>
                <c:pt idx="28">
                  <c:v>79.180000000000007</c:v>
                </c:pt>
                <c:pt idx="29">
                  <c:v>78.02</c:v>
                </c:pt>
                <c:pt idx="30">
                  <c:v>78.459999999999994</c:v>
                </c:pt>
                <c:pt idx="31">
                  <c:v>80.099999999999994</c:v>
                </c:pt>
                <c:pt idx="32">
                  <c:v>79.58</c:v>
                </c:pt>
                <c:pt idx="33">
                  <c:v>80.260000000000005</c:v>
                </c:pt>
                <c:pt idx="34">
                  <c:v>80.489999999999995</c:v>
                </c:pt>
                <c:pt idx="35">
                  <c:v>79.19</c:v>
                </c:pt>
                <c:pt idx="36">
                  <c:v>78.17</c:v>
                </c:pt>
                <c:pt idx="37">
                  <c:v>77.400000000000006</c:v>
                </c:pt>
                <c:pt idx="38">
                  <c:v>77.08</c:v>
                </c:pt>
                <c:pt idx="39">
                  <c:v>75.97</c:v>
                </c:pt>
                <c:pt idx="40">
                  <c:v>76.680000000000007</c:v>
                </c:pt>
                <c:pt idx="41">
                  <c:v>76.010000000000005</c:v>
                </c:pt>
                <c:pt idx="42">
                  <c:v>76.17</c:v>
                </c:pt>
                <c:pt idx="43">
                  <c:v>76.13</c:v>
                </c:pt>
                <c:pt idx="44">
                  <c:v>76.510000000000005</c:v>
                </c:pt>
                <c:pt idx="45">
                  <c:v>76.7</c:v>
                </c:pt>
                <c:pt idx="46">
                  <c:v>76.2</c:v>
                </c:pt>
                <c:pt idx="47">
                  <c:v>76.25</c:v>
                </c:pt>
                <c:pt idx="48">
                  <c:v>76.349999999999994</c:v>
                </c:pt>
                <c:pt idx="49">
                  <c:v>76.67</c:v>
                </c:pt>
                <c:pt idx="50">
                  <c:v>75.02</c:v>
                </c:pt>
                <c:pt idx="51">
                  <c:v>75.45</c:v>
                </c:pt>
                <c:pt idx="52">
                  <c:v>76.239999999999995</c:v>
                </c:pt>
                <c:pt idx="53">
                  <c:v>77.849999999999994</c:v>
                </c:pt>
                <c:pt idx="54">
                  <c:v>79.25</c:v>
                </c:pt>
                <c:pt idx="55">
                  <c:v>78.44</c:v>
                </c:pt>
                <c:pt idx="56">
                  <c:v>78.959999999999994</c:v>
                </c:pt>
                <c:pt idx="57">
                  <c:v>79.06</c:v>
                </c:pt>
                <c:pt idx="58">
                  <c:v>77.63</c:v>
                </c:pt>
                <c:pt idx="59">
                  <c:v>76.84</c:v>
                </c:pt>
                <c:pt idx="60">
                  <c:v>77.31</c:v>
                </c:pt>
                <c:pt idx="61">
                  <c:v>77.3</c:v>
                </c:pt>
                <c:pt idx="62">
                  <c:v>77.86</c:v>
                </c:pt>
                <c:pt idx="63">
                  <c:v>76.48</c:v>
                </c:pt>
                <c:pt idx="64">
                  <c:v>75.930000000000007</c:v>
                </c:pt>
                <c:pt idx="65">
                  <c:v>76.12</c:v>
                </c:pt>
                <c:pt idx="66">
                  <c:v>75.97</c:v>
                </c:pt>
                <c:pt idx="67">
                  <c:v>75.91</c:v>
                </c:pt>
                <c:pt idx="68">
                  <c:v>75.64</c:v>
                </c:pt>
                <c:pt idx="69">
                  <c:v>75.569999999999993</c:v>
                </c:pt>
                <c:pt idx="70">
                  <c:v>74.56</c:v>
                </c:pt>
                <c:pt idx="71">
                  <c:v>74.84</c:v>
                </c:pt>
                <c:pt idx="72">
                  <c:v>76.099999999999994</c:v>
                </c:pt>
                <c:pt idx="73">
                  <c:v>75.28</c:v>
                </c:pt>
                <c:pt idx="74">
                  <c:v>75.900000000000006</c:v>
                </c:pt>
                <c:pt idx="75">
                  <c:v>76.53</c:v>
                </c:pt>
                <c:pt idx="76">
                  <c:v>76.78</c:v>
                </c:pt>
                <c:pt idx="77">
                  <c:v>75.89</c:v>
                </c:pt>
                <c:pt idx="78">
                  <c:v>76.44</c:v>
                </c:pt>
                <c:pt idx="79">
                  <c:v>76.59</c:v>
                </c:pt>
                <c:pt idx="80">
                  <c:v>75.45</c:v>
                </c:pt>
                <c:pt idx="81">
                  <c:v>76.63</c:v>
                </c:pt>
                <c:pt idx="82">
                  <c:v>76.569999999999993</c:v>
                </c:pt>
                <c:pt idx="83">
                  <c:v>76.67</c:v>
                </c:pt>
                <c:pt idx="84">
                  <c:v>76.92</c:v>
                </c:pt>
                <c:pt idx="85">
                  <c:v>77.069999999999993</c:v>
                </c:pt>
                <c:pt idx="86">
                  <c:v>77.19</c:v>
                </c:pt>
                <c:pt idx="87">
                  <c:v>77.11</c:v>
                </c:pt>
                <c:pt idx="88">
                  <c:v>77.3</c:v>
                </c:pt>
                <c:pt idx="89">
                  <c:v>77.459999999999994</c:v>
                </c:pt>
                <c:pt idx="90">
                  <c:v>77.61</c:v>
                </c:pt>
                <c:pt idx="91">
                  <c:v>77.27</c:v>
                </c:pt>
                <c:pt idx="92">
                  <c:v>78.13</c:v>
                </c:pt>
                <c:pt idx="93">
                  <c:v>78.22</c:v>
                </c:pt>
                <c:pt idx="94">
                  <c:v>77.63</c:v>
                </c:pt>
                <c:pt idx="95">
                  <c:v>78.239999999999995</c:v>
                </c:pt>
                <c:pt idx="96">
                  <c:v>78.55</c:v>
                </c:pt>
                <c:pt idx="97">
                  <c:v>78.5</c:v>
                </c:pt>
                <c:pt idx="98">
                  <c:v>78.25</c:v>
                </c:pt>
                <c:pt idx="99">
                  <c:v>78.23</c:v>
                </c:pt>
                <c:pt idx="100">
                  <c:v>78.52</c:v>
                </c:pt>
                <c:pt idx="101">
                  <c:v>78.78</c:v>
                </c:pt>
                <c:pt idx="102">
                  <c:v>79.010000000000005</c:v>
                </c:pt>
                <c:pt idx="103">
                  <c:v>78.489999999999995</c:v>
                </c:pt>
                <c:pt idx="104">
                  <c:v>78.11</c:v>
                </c:pt>
                <c:pt idx="105">
                  <c:v>78.739999999999995</c:v>
                </c:pt>
                <c:pt idx="106">
                  <c:v>79.66</c:v>
                </c:pt>
                <c:pt idx="107">
                  <c:v>79.47</c:v>
                </c:pt>
                <c:pt idx="108">
                  <c:v>79.099999999999994</c:v>
                </c:pt>
                <c:pt idx="109">
                  <c:v>79.41</c:v>
                </c:pt>
                <c:pt idx="110">
                  <c:v>78.63</c:v>
                </c:pt>
                <c:pt idx="111">
                  <c:v>78.42</c:v>
                </c:pt>
                <c:pt idx="112">
                  <c:v>79.09</c:v>
                </c:pt>
                <c:pt idx="113">
                  <c:v>79.040000000000006</c:v>
                </c:pt>
                <c:pt idx="114">
                  <c:v>79.14</c:v>
                </c:pt>
                <c:pt idx="115">
                  <c:v>79.069999999999993</c:v>
                </c:pt>
                <c:pt idx="116">
                  <c:v>79.239999999999995</c:v>
                </c:pt>
                <c:pt idx="117">
                  <c:v>79.290000000000006</c:v>
                </c:pt>
                <c:pt idx="118">
                  <c:v>79.180000000000007</c:v>
                </c:pt>
                <c:pt idx="119">
                  <c:v>79.92</c:v>
                </c:pt>
                <c:pt idx="120">
                  <c:v>79.77</c:v>
                </c:pt>
                <c:pt idx="121">
                  <c:v>79.73</c:v>
                </c:pt>
                <c:pt idx="122">
                  <c:v>79.7</c:v>
                </c:pt>
                <c:pt idx="123">
                  <c:v>79.989999999999995</c:v>
                </c:pt>
                <c:pt idx="124">
                  <c:v>81.180000000000007</c:v>
                </c:pt>
                <c:pt idx="125">
                  <c:v>81.11</c:v>
                </c:pt>
                <c:pt idx="126">
                  <c:v>81.150000000000006</c:v>
                </c:pt>
                <c:pt idx="127">
                  <c:v>81.459999999999994</c:v>
                </c:pt>
                <c:pt idx="128">
                  <c:v>81.489999999999995</c:v>
                </c:pt>
                <c:pt idx="129">
                  <c:v>81.91</c:v>
                </c:pt>
                <c:pt idx="130">
                  <c:v>82</c:v>
                </c:pt>
                <c:pt idx="131">
                  <c:v>82.38</c:v>
                </c:pt>
                <c:pt idx="132">
                  <c:v>82.92</c:v>
                </c:pt>
                <c:pt idx="133">
                  <c:v>83.84</c:v>
                </c:pt>
                <c:pt idx="134">
                  <c:v>83.5</c:v>
                </c:pt>
                <c:pt idx="135">
                  <c:v>82.77</c:v>
                </c:pt>
                <c:pt idx="136">
                  <c:v>83</c:v>
                </c:pt>
                <c:pt idx="137">
                  <c:v>83.25</c:v>
                </c:pt>
                <c:pt idx="138">
                  <c:v>83.83</c:v>
                </c:pt>
                <c:pt idx="139">
                  <c:v>84.27</c:v>
                </c:pt>
                <c:pt idx="140">
                  <c:v>83.62</c:v>
                </c:pt>
                <c:pt idx="141">
                  <c:v>83.64</c:v>
                </c:pt>
                <c:pt idx="142">
                  <c:v>82.51</c:v>
                </c:pt>
                <c:pt idx="143">
                  <c:v>82.82</c:v>
                </c:pt>
                <c:pt idx="144">
                  <c:v>84.7</c:v>
                </c:pt>
                <c:pt idx="145">
                  <c:v>85.21</c:v>
                </c:pt>
                <c:pt idx="146">
                  <c:v>85.14</c:v>
                </c:pt>
                <c:pt idx="147">
                  <c:v>85.42</c:v>
                </c:pt>
                <c:pt idx="148">
                  <c:v>85.74</c:v>
                </c:pt>
                <c:pt idx="149">
                  <c:v>86.31</c:v>
                </c:pt>
                <c:pt idx="150">
                  <c:v>85.98</c:v>
                </c:pt>
                <c:pt idx="151">
                  <c:v>86.39</c:v>
                </c:pt>
                <c:pt idx="152">
                  <c:v>86.68</c:v>
                </c:pt>
                <c:pt idx="153">
                  <c:v>86.96</c:v>
                </c:pt>
                <c:pt idx="154">
                  <c:v>87.51</c:v>
                </c:pt>
                <c:pt idx="155">
                  <c:v>88.54</c:v>
                </c:pt>
                <c:pt idx="156">
                  <c:v>88.51</c:v>
                </c:pt>
                <c:pt idx="157">
                  <c:v>88.39</c:v>
                </c:pt>
                <c:pt idx="158">
                  <c:v>88.26</c:v>
                </c:pt>
                <c:pt idx="159">
                  <c:v>87.98</c:v>
                </c:pt>
                <c:pt idx="160">
                  <c:v>87.82</c:v>
                </c:pt>
                <c:pt idx="161">
                  <c:v>86.55</c:v>
                </c:pt>
                <c:pt idx="162">
                  <c:v>86.25</c:v>
                </c:pt>
                <c:pt idx="163">
                  <c:v>87.23</c:v>
                </c:pt>
                <c:pt idx="164">
                  <c:v>87.25</c:v>
                </c:pt>
                <c:pt idx="165">
                  <c:v>87.37</c:v>
                </c:pt>
                <c:pt idx="166">
                  <c:v>86.93</c:v>
                </c:pt>
                <c:pt idx="167">
                  <c:v>87.54</c:v>
                </c:pt>
                <c:pt idx="168">
                  <c:v>88.24</c:v>
                </c:pt>
                <c:pt idx="169">
                  <c:v>87.94</c:v>
                </c:pt>
                <c:pt idx="170">
                  <c:v>86.71</c:v>
                </c:pt>
                <c:pt idx="171">
                  <c:v>85.81</c:v>
                </c:pt>
                <c:pt idx="172">
                  <c:v>85.79</c:v>
                </c:pt>
                <c:pt idx="173">
                  <c:v>86.57</c:v>
                </c:pt>
                <c:pt idx="174">
                  <c:v>85.66</c:v>
                </c:pt>
                <c:pt idx="175">
                  <c:v>86.34</c:v>
                </c:pt>
                <c:pt idx="176">
                  <c:v>85.18</c:v>
                </c:pt>
                <c:pt idx="177">
                  <c:v>84.75</c:v>
                </c:pt>
                <c:pt idx="178">
                  <c:v>85.87</c:v>
                </c:pt>
                <c:pt idx="179">
                  <c:v>85.08</c:v>
                </c:pt>
                <c:pt idx="180">
                  <c:v>85.17</c:v>
                </c:pt>
                <c:pt idx="181">
                  <c:v>86.19</c:v>
                </c:pt>
                <c:pt idx="182">
                  <c:v>85.41</c:v>
                </c:pt>
                <c:pt idx="183">
                  <c:v>83.42</c:v>
                </c:pt>
                <c:pt idx="184">
                  <c:v>83.28</c:v>
                </c:pt>
                <c:pt idx="185">
                  <c:v>83.58</c:v>
                </c:pt>
                <c:pt idx="186">
                  <c:v>84.7</c:v>
                </c:pt>
                <c:pt idx="187">
                  <c:v>86.28</c:v>
                </c:pt>
                <c:pt idx="188">
                  <c:v>83.04</c:v>
                </c:pt>
                <c:pt idx="189">
                  <c:v>84.47</c:v>
                </c:pt>
                <c:pt idx="190">
                  <c:v>84.91</c:v>
                </c:pt>
                <c:pt idx="191">
                  <c:v>85.95</c:v>
                </c:pt>
                <c:pt idx="192">
                  <c:v>85.97</c:v>
                </c:pt>
                <c:pt idx="193">
                  <c:v>86.77</c:v>
                </c:pt>
                <c:pt idx="194">
                  <c:v>87.01</c:v>
                </c:pt>
                <c:pt idx="195">
                  <c:v>85.82</c:v>
                </c:pt>
                <c:pt idx="196">
                  <c:v>85.5</c:v>
                </c:pt>
                <c:pt idx="197">
                  <c:v>86.16</c:v>
                </c:pt>
                <c:pt idx="198">
                  <c:v>85.49</c:v>
                </c:pt>
                <c:pt idx="199">
                  <c:v>85.33</c:v>
                </c:pt>
                <c:pt idx="200">
                  <c:v>85.9</c:v>
                </c:pt>
                <c:pt idx="201">
                  <c:v>85.6</c:v>
                </c:pt>
                <c:pt idx="202">
                  <c:v>84.15</c:v>
                </c:pt>
                <c:pt idx="203">
                  <c:v>84.39</c:v>
                </c:pt>
                <c:pt idx="204">
                  <c:v>83.64</c:v>
                </c:pt>
                <c:pt idx="205">
                  <c:v>83.77</c:v>
                </c:pt>
                <c:pt idx="206">
                  <c:v>83.94</c:v>
                </c:pt>
                <c:pt idx="207">
                  <c:v>83.38</c:v>
                </c:pt>
                <c:pt idx="208">
                  <c:v>82.83</c:v>
                </c:pt>
                <c:pt idx="209">
                  <c:v>82.06</c:v>
                </c:pt>
                <c:pt idx="210">
                  <c:v>84.32</c:v>
                </c:pt>
                <c:pt idx="211">
                  <c:v>85.44</c:v>
                </c:pt>
                <c:pt idx="212">
                  <c:v>84.9</c:v>
                </c:pt>
                <c:pt idx="213">
                  <c:v>85.39</c:v>
                </c:pt>
                <c:pt idx="214">
                  <c:v>85.18</c:v>
                </c:pt>
                <c:pt idx="215">
                  <c:v>85.88</c:v>
                </c:pt>
                <c:pt idx="216">
                  <c:v>85.18</c:v>
                </c:pt>
                <c:pt idx="217">
                  <c:v>88.07</c:v>
                </c:pt>
                <c:pt idx="218">
                  <c:v>89.15</c:v>
                </c:pt>
                <c:pt idx="219">
                  <c:v>89.44</c:v>
                </c:pt>
                <c:pt idx="220">
                  <c:v>88.99</c:v>
                </c:pt>
                <c:pt idx="221">
                  <c:v>87.32</c:v>
                </c:pt>
                <c:pt idx="222">
                  <c:v>86.6</c:v>
                </c:pt>
                <c:pt idx="223">
                  <c:v>85.36</c:v>
                </c:pt>
                <c:pt idx="224">
                  <c:v>84.64</c:v>
                </c:pt>
                <c:pt idx="225">
                  <c:v>83.18</c:v>
                </c:pt>
                <c:pt idx="226">
                  <c:v>84.95</c:v>
                </c:pt>
                <c:pt idx="227">
                  <c:v>83.7</c:v>
                </c:pt>
                <c:pt idx="228">
                  <c:v>83.88</c:v>
                </c:pt>
                <c:pt idx="229">
                  <c:v>84.01</c:v>
                </c:pt>
                <c:pt idx="230">
                  <c:v>85.54</c:v>
                </c:pt>
                <c:pt idx="231">
                  <c:v>84.72</c:v>
                </c:pt>
                <c:pt idx="232">
                  <c:v>85.74</c:v>
                </c:pt>
                <c:pt idx="233">
                  <c:v>85.03</c:v>
                </c:pt>
                <c:pt idx="234">
                  <c:v>85.33</c:v>
                </c:pt>
                <c:pt idx="235">
                  <c:v>85.98</c:v>
                </c:pt>
                <c:pt idx="236">
                  <c:v>86.79</c:v>
                </c:pt>
                <c:pt idx="237">
                  <c:v>84.74</c:v>
                </c:pt>
                <c:pt idx="238">
                  <c:v>85.08</c:v>
                </c:pt>
                <c:pt idx="239">
                  <c:v>85.1</c:v>
                </c:pt>
                <c:pt idx="240">
                  <c:v>84.37</c:v>
                </c:pt>
                <c:pt idx="241">
                  <c:v>83.67</c:v>
                </c:pt>
                <c:pt idx="242">
                  <c:v>84.85</c:v>
                </c:pt>
                <c:pt idx="243">
                  <c:v>86.18</c:v>
                </c:pt>
                <c:pt idx="244">
                  <c:v>86.19</c:v>
                </c:pt>
                <c:pt idx="245">
                  <c:v>85.67</c:v>
                </c:pt>
                <c:pt idx="246">
                  <c:v>85.74</c:v>
                </c:pt>
                <c:pt idx="247">
                  <c:v>85.99</c:v>
                </c:pt>
                <c:pt idx="248">
                  <c:v>85.12</c:v>
                </c:pt>
                <c:pt idx="249">
                  <c:v>84.71</c:v>
                </c:pt>
                <c:pt idx="250">
                  <c:v>85.14</c:v>
                </c:pt>
                <c:pt idx="251">
                  <c:v>85.18</c:v>
                </c:pt>
                <c:pt idx="252">
                  <c:v>85.43</c:v>
                </c:pt>
                <c:pt idx="253">
                  <c:v>84.98</c:v>
                </c:pt>
                <c:pt idx="254">
                  <c:v>85.2</c:v>
                </c:pt>
                <c:pt idx="255">
                  <c:v>85.69</c:v>
                </c:pt>
                <c:pt idx="256">
                  <c:v>88.33</c:v>
                </c:pt>
                <c:pt idx="257">
                  <c:v>89.25</c:v>
                </c:pt>
                <c:pt idx="258">
                  <c:v>88.93</c:v>
                </c:pt>
                <c:pt idx="259">
                  <c:v>90.08</c:v>
                </c:pt>
                <c:pt idx="260">
                  <c:v>91.72</c:v>
                </c:pt>
                <c:pt idx="261">
                  <c:v>91.55</c:v>
                </c:pt>
                <c:pt idx="262">
                  <c:v>91.79</c:v>
                </c:pt>
                <c:pt idx="263">
                  <c:v>93.32</c:v>
                </c:pt>
                <c:pt idx="264">
                  <c:v>92.86</c:v>
                </c:pt>
                <c:pt idx="265">
                  <c:v>88.86</c:v>
                </c:pt>
                <c:pt idx="266">
                  <c:v>84.24</c:v>
                </c:pt>
                <c:pt idx="267">
                  <c:v>84.18</c:v>
                </c:pt>
                <c:pt idx="268">
                  <c:v>84.08</c:v>
                </c:pt>
                <c:pt idx="269">
                  <c:v>84.9</c:v>
                </c:pt>
                <c:pt idx="270">
                  <c:v>84.15</c:v>
                </c:pt>
                <c:pt idx="271">
                  <c:v>83.75</c:v>
                </c:pt>
                <c:pt idx="272">
                  <c:v>83.24</c:v>
                </c:pt>
                <c:pt idx="273">
                  <c:v>83.49</c:v>
                </c:pt>
                <c:pt idx="274">
                  <c:v>82.71</c:v>
                </c:pt>
                <c:pt idx="275">
                  <c:v>82.75</c:v>
                </c:pt>
                <c:pt idx="276">
                  <c:v>82.3</c:v>
                </c:pt>
                <c:pt idx="277">
                  <c:v>83.21</c:v>
                </c:pt>
                <c:pt idx="278">
                  <c:v>83.5</c:v>
                </c:pt>
                <c:pt idx="279">
                  <c:v>84.47</c:v>
                </c:pt>
                <c:pt idx="280">
                  <c:v>84.35</c:v>
                </c:pt>
                <c:pt idx="281">
                  <c:v>84.75</c:v>
                </c:pt>
                <c:pt idx="282">
                  <c:v>84.46</c:v>
                </c:pt>
                <c:pt idx="283">
                  <c:v>84</c:v>
                </c:pt>
                <c:pt idx="284">
                  <c:v>84.44</c:v>
                </c:pt>
                <c:pt idx="285">
                  <c:v>85.54</c:v>
                </c:pt>
                <c:pt idx="286">
                  <c:v>84.72</c:v>
                </c:pt>
                <c:pt idx="287">
                  <c:v>84.52</c:v>
                </c:pt>
                <c:pt idx="288">
                  <c:v>84.27</c:v>
                </c:pt>
                <c:pt idx="289">
                  <c:v>84.38</c:v>
                </c:pt>
                <c:pt idx="290">
                  <c:v>84.65</c:v>
                </c:pt>
                <c:pt idx="291">
                  <c:v>85.47</c:v>
                </c:pt>
                <c:pt idx="292">
                  <c:v>86.63</c:v>
                </c:pt>
                <c:pt idx="293">
                  <c:v>87.21</c:v>
                </c:pt>
                <c:pt idx="294">
                  <c:v>86.6</c:v>
                </c:pt>
                <c:pt idx="295">
                  <c:v>86.87</c:v>
                </c:pt>
                <c:pt idx="296">
                  <c:v>87.44</c:v>
                </c:pt>
                <c:pt idx="297">
                  <c:v>87.18</c:v>
                </c:pt>
                <c:pt idx="298">
                  <c:v>84.02</c:v>
                </c:pt>
                <c:pt idx="299">
                  <c:v>83.69</c:v>
                </c:pt>
                <c:pt idx="300">
                  <c:v>83.2</c:v>
                </c:pt>
                <c:pt idx="301">
                  <c:v>83.17</c:v>
                </c:pt>
                <c:pt idx="302">
                  <c:v>83.37</c:v>
                </c:pt>
                <c:pt idx="303">
                  <c:v>83.61</c:v>
                </c:pt>
                <c:pt idx="304">
                  <c:v>83.71</c:v>
                </c:pt>
                <c:pt idx="305">
                  <c:v>83.16</c:v>
                </c:pt>
                <c:pt idx="306">
                  <c:v>83.82</c:v>
                </c:pt>
                <c:pt idx="307">
                  <c:v>83.11</c:v>
                </c:pt>
                <c:pt idx="308">
                  <c:v>83.06</c:v>
                </c:pt>
                <c:pt idx="309">
                  <c:v>82.45</c:v>
                </c:pt>
                <c:pt idx="310">
                  <c:v>80.69</c:v>
                </c:pt>
                <c:pt idx="311">
                  <c:v>79.209999999999994</c:v>
                </c:pt>
                <c:pt idx="312">
                  <c:v>79.08</c:v>
                </c:pt>
                <c:pt idx="313">
                  <c:v>78.650000000000006</c:v>
                </c:pt>
                <c:pt idx="314">
                  <c:v>78.34</c:v>
                </c:pt>
                <c:pt idx="315">
                  <c:v>77.84</c:v>
                </c:pt>
                <c:pt idx="316">
                  <c:v>77.180000000000007</c:v>
                </c:pt>
                <c:pt idx="317">
                  <c:v>76.58</c:v>
                </c:pt>
                <c:pt idx="318">
                  <c:v>75.95</c:v>
                </c:pt>
                <c:pt idx="319">
                  <c:v>75.94</c:v>
                </c:pt>
                <c:pt idx="320">
                  <c:v>77.069999999999993</c:v>
                </c:pt>
                <c:pt idx="321">
                  <c:v>76.760000000000005</c:v>
                </c:pt>
                <c:pt idx="322">
                  <c:v>76.88</c:v>
                </c:pt>
                <c:pt idx="323">
                  <c:v>76.97</c:v>
                </c:pt>
                <c:pt idx="324">
                  <c:v>77.88</c:v>
                </c:pt>
                <c:pt idx="325">
                  <c:v>77.97</c:v>
                </c:pt>
                <c:pt idx="326">
                  <c:v>76.52</c:v>
                </c:pt>
                <c:pt idx="327">
                  <c:v>77.12</c:v>
                </c:pt>
                <c:pt idx="328">
                  <c:v>76.37</c:v>
                </c:pt>
                <c:pt idx="329">
                  <c:v>75.88</c:v>
                </c:pt>
                <c:pt idx="330">
                  <c:v>75.63</c:v>
                </c:pt>
                <c:pt idx="331">
                  <c:v>74.790000000000006</c:v>
                </c:pt>
                <c:pt idx="332">
                  <c:v>75.209999999999994</c:v>
                </c:pt>
                <c:pt idx="333">
                  <c:v>76.959999999999994</c:v>
                </c:pt>
                <c:pt idx="334">
                  <c:v>77.849999999999994</c:v>
                </c:pt>
                <c:pt idx="335">
                  <c:v>76.75</c:v>
                </c:pt>
                <c:pt idx="336">
                  <c:v>78.14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77.97</c:v>
                </c:pt>
                <c:pt idx="1">
                  <c:v>77.819999999999993</c:v>
                </c:pt>
                <c:pt idx="2">
                  <c:v>77.930000000000007</c:v>
                </c:pt>
                <c:pt idx="3">
                  <c:v>78.47</c:v>
                </c:pt>
                <c:pt idx="4">
                  <c:v>79.13</c:v>
                </c:pt>
                <c:pt idx="5">
                  <c:v>79.790000000000006</c:v>
                </c:pt>
                <c:pt idx="6">
                  <c:v>79.36</c:v>
                </c:pt>
                <c:pt idx="7">
                  <c:v>79.75</c:v>
                </c:pt>
                <c:pt idx="8">
                  <c:v>80.16</c:v>
                </c:pt>
                <c:pt idx="9">
                  <c:v>79.739999999999995</c:v>
                </c:pt>
                <c:pt idx="10">
                  <c:v>79.5</c:v>
                </c:pt>
                <c:pt idx="11">
                  <c:v>79.56</c:v>
                </c:pt>
                <c:pt idx="12">
                  <c:v>79.510000000000005</c:v>
                </c:pt>
                <c:pt idx="13">
                  <c:v>78</c:v>
                </c:pt>
                <c:pt idx="14">
                  <c:v>76.739999999999995</c:v>
                </c:pt>
                <c:pt idx="15">
                  <c:v>77.17</c:v>
                </c:pt>
                <c:pt idx="16">
                  <c:v>77.2</c:v>
                </c:pt>
                <c:pt idx="17">
                  <c:v>77.599999999999994</c:v>
                </c:pt>
                <c:pt idx="18">
                  <c:v>77.33</c:v>
                </c:pt>
                <c:pt idx="19">
                  <c:v>77.2</c:v>
                </c:pt>
                <c:pt idx="20">
                  <c:v>77.63</c:v>
                </c:pt>
                <c:pt idx="21">
                  <c:v>77.41</c:v>
                </c:pt>
                <c:pt idx="22">
                  <c:v>77.510000000000005</c:v>
                </c:pt>
                <c:pt idx="23">
                  <c:v>77.430000000000007</c:v>
                </c:pt>
                <c:pt idx="24">
                  <c:v>77.3</c:v>
                </c:pt>
                <c:pt idx="25">
                  <c:v>78.239999999999995</c:v>
                </c:pt>
                <c:pt idx="26">
                  <c:v>78.349999999999994</c:v>
                </c:pt>
                <c:pt idx="27">
                  <c:v>78.23</c:v>
                </c:pt>
                <c:pt idx="28">
                  <c:v>78.5</c:v>
                </c:pt>
                <c:pt idx="29">
                  <c:v>78.930000000000007</c:v>
                </c:pt>
                <c:pt idx="30">
                  <c:v>78.52</c:v>
                </c:pt>
                <c:pt idx="31">
                  <c:v>79</c:v>
                </c:pt>
                <c:pt idx="32">
                  <c:v>79.55</c:v>
                </c:pt>
                <c:pt idx="33">
                  <c:v>79.930000000000007</c:v>
                </c:pt>
                <c:pt idx="34">
                  <c:v>79.31</c:v>
                </c:pt>
                <c:pt idx="35">
                  <c:v>79.430000000000007</c:v>
                </c:pt>
                <c:pt idx="36">
                  <c:v>79.67</c:v>
                </c:pt>
                <c:pt idx="37">
                  <c:v>79.55</c:v>
                </c:pt>
                <c:pt idx="38">
                  <c:v>79.64</c:v>
                </c:pt>
                <c:pt idx="39">
                  <c:v>80.27</c:v>
                </c:pt>
                <c:pt idx="40">
                  <c:v>80.64</c:v>
                </c:pt>
                <c:pt idx="41">
                  <c:v>81.11</c:v>
                </c:pt>
                <c:pt idx="42">
                  <c:v>80.66</c:v>
                </c:pt>
                <c:pt idx="43">
                  <c:v>81.05</c:v>
                </c:pt>
                <c:pt idx="44">
                  <c:v>81.23</c:v>
                </c:pt>
                <c:pt idx="45">
                  <c:v>81.180000000000007</c:v>
                </c:pt>
                <c:pt idx="46">
                  <c:v>79.03</c:v>
                </c:pt>
                <c:pt idx="47">
                  <c:v>79</c:v>
                </c:pt>
                <c:pt idx="48">
                  <c:v>79.11</c:v>
                </c:pt>
                <c:pt idx="49">
                  <c:v>79.31</c:v>
                </c:pt>
                <c:pt idx="50">
                  <c:v>79.540000000000006</c:v>
                </c:pt>
                <c:pt idx="51">
                  <c:v>79.91</c:v>
                </c:pt>
                <c:pt idx="52">
                  <c:v>80.02</c:v>
                </c:pt>
                <c:pt idx="53">
                  <c:v>79.86</c:v>
                </c:pt>
                <c:pt idx="54">
                  <c:v>80.41</c:v>
                </c:pt>
                <c:pt idx="55">
                  <c:v>80.069999999999993</c:v>
                </c:pt>
                <c:pt idx="56">
                  <c:v>80.12</c:v>
                </c:pt>
                <c:pt idx="57">
                  <c:v>79.680000000000007</c:v>
                </c:pt>
                <c:pt idx="58">
                  <c:v>78.84</c:v>
                </c:pt>
                <c:pt idx="59">
                  <c:v>77.78</c:v>
                </c:pt>
                <c:pt idx="60">
                  <c:v>77.52</c:v>
                </c:pt>
                <c:pt idx="61">
                  <c:v>77.349999999999994</c:v>
                </c:pt>
                <c:pt idx="62">
                  <c:v>77.34</c:v>
                </c:pt>
                <c:pt idx="63">
                  <c:v>76.900000000000006</c:v>
                </c:pt>
                <c:pt idx="64">
                  <c:v>76.540000000000006</c:v>
                </c:pt>
                <c:pt idx="65">
                  <c:v>76.510000000000005</c:v>
                </c:pt>
                <c:pt idx="66">
                  <c:v>76.400000000000006</c:v>
                </c:pt>
                <c:pt idx="67">
                  <c:v>76.27</c:v>
                </c:pt>
                <c:pt idx="68">
                  <c:v>77.11</c:v>
                </c:pt>
                <c:pt idx="69">
                  <c:v>76.98</c:v>
                </c:pt>
                <c:pt idx="70">
                  <c:v>76.59</c:v>
                </c:pt>
                <c:pt idx="71">
                  <c:v>76.87</c:v>
                </c:pt>
                <c:pt idx="72">
                  <c:v>76.62</c:v>
                </c:pt>
                <c:pt idx="73">
                  <c:v>77.209999999999994</c:v>
                </c:pt>
                <c:pt idx="74">
                  <c:v>76.260000000000005</c:v>
                </c:pt>
                <c:pt idx="75">
                  <c:v>76.540000000000006</c:v>
                </c:pt>
                <c:pt idx="76">
                  <c:v>75.97</c:v>
                </c:pt>
                <c:pt idx="77">
                  <c:v>75.77</c:v>
                </c:pt>
                <c:pt idx="78">
                  <c:v>76.239999999999995</c:v>
                </c:pt>
                <c:pt idx="79">
                  <c:v>76.55</c:v>
                </c:pt>
                <c:pt idx="80">
                  <c:v>75.86</c:v>
                </c:pt>
                <c:pt idx="81">
                  <c:v>76.260000000000005</c:v>
                </c:pt>
                <c:pt idx="82">
                  <c:v>76.64</c:v>
                </c:pt>
                <c:pt idx="83">
                  <c:v>76.14</c:v>
                </c:pt>
                <c:pt idx="84">
                  <c:v>76.959999999999994</c:v>
                </c:pt>
                <c:pt idx="85">
                  <c:v>76.31</c:v>
                </c:pt>
                <c:pt idx="86">
                  <c:v>76.66</c:v>
                </c:pt>
                <c:pt idx="87">
                  <c:v>76.62</c:v>
                </c:pt>
                <c:pt idx="88">
                  <c:v>76.13</c:v>
                </c:pt>
                <c:pt idx="89">
                  <c:v>76.64</c:v>
                </c:pt>
                <c:pt idx="90">
                  <c:v>76.58</c:v>
                </c:pt>
                <c:pt idx="91">
                  <c:v>76.75</c:v>
                </c:pt>
                <c:pt idx="92">
                  <c:v>76.69</c:v>
                </c:pt>
                <c:pt idx="93">
                  <c:v>76.97</c:v>
                </c:pt>
                <c:pt idx="94">
                  <c:v>76.77</c:v>
                </c:pt>
                <c:pt idx="95">
                  <c:v>77.08</c:v>
                </c:pt>
                <c:pt idx="96">
                  <c:v>76.69</c:v>
                </c:pt>
                <c:pt idx="97">
                  <c:v>77.209999999999994</c:v>
                </c:pt>
                <c:pt idx="98">
                  <c:v>77.209999999999994</c:v>
                </c:pt>
                <c:pt idx="99">
                  <c:v>76.959999999999994</c:v>
                </c:pt>
                <c:pt idx="100">
                  <c:v>76.709999999999994</c:v>
                </c:pt>
                <c:pt idx="101">
                  <c:v>77.319999999999993</c:v>
                </c:pt>
                <c:pt idx="102">
                  <c:v>77.5</c:v>
                </c:pt>
                <c:pt idx="103">
                  <c:v>77.91</c:v>
                </c:pt>
                <c:pt idx="104">
                  <c:v>78.02</c:v>
                </c:pt>
                <c:pt idx="105">
                  <c:v>78.430000000000007</c:v>
                </c:pt>
                <c:pt idx="106">
                  <c:v>78.94</c:v>
                </c:pt>
                <c:pt idx="107">
                  <c:v>78.16</c:v>
                </c:pt>
                <c:pt idx="108">
                  <c:v>78.56</c:v>
                </c:pt>
                <c:pt idx="109">
                  <c:v>78.88</c:v>
                </c:pt>
                <c:pt idx="110">
                  <c:v>77.48</c:v>
                </c:pt>
                <c:pt idx="111">
                  <c:v>77.459999999999994</c:v>
                </c:pt>
                <c:pt idx="112">
                  <c:v>77.45</c:v>
                </c:pt>
                <c:pt idx="113">
                  <c:v>78.36</c:v>
                </c:pt>
                <c:pt idx="114">
                  <c:v>79.02</c:v>
                </c:pt>
                <c:pt idx="115">
                  <c:v>79.17</c:v>
                </c:pt>
                <c:pt idx="116">
                  <c:v>79.67</c:v>
                </c:pt>
                <c:pt idx="117">
                  <c:v>79.88</c:v>
                </c:pt>
                <c:pt idx="118">
                  <c:v>79.92</c:v>
                </c:pt>
                <c:pt idx="119">
                  <c:v>79.67</c:v>
                </c:pt>
                <c:pt idx="120">
                  <c:v>79.31</c:v>
                </c:pt>
                <c:pt idx="121">
                  <c:v>78.540000000000006</c:v>
                </c:pt>
                <c:pt idx="122">
                  <c:v>76.67</c:v>
                </c:pt>
                <c:pt idx="123">
                  <c:v>76.91</c:v>
                </c:pt>
                <c:pt idx="124">
                  <c:v>76.819999999999993</c:v>
                </c:pt>
                <c:pt idx="125">
                  <c:v>76.599999999999994</c:v>
                </c:pt>
                <c:pt idx="126">
                  <c:v>76.400000000000006</c:v>
                </c:pt>
                <c:pt idx="127">
                  <c:v>76.36</c:v>
                </c:pt>
                <c:pt idx="128">
                  <c:v>76.959999999999994</c:v>
                </c:pt>
                <c:pt idx="129">
                  <c:v>76.94</c:v>
                </c:pt>
                <c:pt idx="130">
                  <c:v>77.23</c:v>
                </c:pt>
                <c:pt idx="131">
                  <c:v>77.94</c:v>
                </c:pt>
                <c:pt idx="132">
                  <c:v>77.819999999999993</c:v>
                </c:pt>
                <c:pt idx="133">
                  <c:v>78.39</c:v>
                </c:pt>
                <c:pt idx="134">
                  <c:v>78.319999999999993</c:v>
                </c:pt>
                <c:pt idx="135">
                  <c:v>78.150000000000006</c:v>
                </c:pt>
                <c:pt idx="136">
                  <c:v>77.680000000000007</c:v>
                </c:pt>
                <c:pt idx="137">
                  <c:v>78.06</c:v>
                </c:pt>
                <c:pt idx="138">
                  <c:v>77.790000000000006</c:v>
                </c:pt>
                <c:pt idx="139">
                  <c:v>77.989999999999995</c:v>
                </c:pt>
                <c:pt idx="140">
                  <c:v>78.14</c:v>
                </c:pt>
                <c:pt idx="141">
                  <c:v>78.25</c:v>
                </c:pt>
                <c:pt idx="142">
                  <c:v>77.510000000000005</c:v>
                </c:pt>
                <c:pt idx="143">
                  <c:v>76.77</c:v>
                </c:pt>
                <c:pt idx="144">
                  <c:v>77.84</c:v>
                </c:pt>
                <c:pt idx="145">
                  <c:v>77.819999999999993</c:v>
                </c:pt>
                <c:pt idx="146">
                  <c:v>78.53</c:v>
                </c:pt>
                <c:pt idx="147">
                  <c:v>78.81</c:v>
                </c:pt>
                <c:pt idx="148">
                  <c:v>78.89</c:v>
                </c:pt>
                <c:pt idx="149">
                  <c:v>79.55</c:v>
                </c:pt>
                <c:pt idx="150">
                  <c:v>79.319999999999993</c:v>
                </c:pt>
                <c:pt idx="151">
                  <c:v>79.78</c:v>
                </c:pt>
                <c:pt idx="152">
                  <c:v>79.89</c:v>
                </c:pt>
                <c:pt idx="153">
                  <c:v>79.88</c:v>
                </c:pt>
                <c:pt idx="154">
                  <c:v>79.94</c:v>
                </c:pt>
                <c:pt idx="155">
                  <c:v>79.84</c:v>
                </c:pt>
                <c:pt idx="156">
                  <c:v>80</c:v>
                </c:pt>
                <c:pt idx="157">
                  <c:v>80.239999999999995</c:v>
                </c:pt>
                <c:pt idx="158">
                  <c:v>79.989999999999995</c:v>
                </c:pt>
                <c:pt idx="159">
                  <c:v>79.98</c:v>
                </c:pt>
                <c:pt idx="160">
                  <c:v>80.25</c:v>
                </c:pt>
                <c:pt idx="161">
                  <c:v>79.290000000000006</c:v>
                </c:pt>
                <c:pt idx="162">
                  <c:v>80.3</c:v>
                </c:pt>
                <c:pt idx="163">
                  <c:v>79.3</c:v>
                </c:pt>
                <c:pt idx="164">
                  <c:v>79.45</c:v>
                </c:pt>
                <c:pt idx="165">
                  <c:v>79.930000000000007</c:v>
                </c:pt>
                <c:pt idx="166">
                  <c:v>80</c:v>
                </c:pt>
                <c:pt idx="167">
                  <c:v>79.87</c:v>
                </c:pt>
                <c:pt idx="168">
                  <c:v>79.709999999999994</c:v>
                </c:pt>
                <c:pt idx="169">
                  <c:v>79.44</c:v>
                </c:pt>
                <c:pt idx="170">
                  <c:v>79.92</c:v>
                </c:pt>
                <c:pt idx="171">
                  <c:v>79.84</c:v>
                </c:pt>
                <c:pt idx="172">
                  <c:v>80.17</c:v>
                </c:pt>
                <c:pt idx="173">
                  <c:v>80.41</c:v>
                </c:pt>
                <c:pt idx="174">
                  <c:v>80.84</c:v>
                </c:pt>
                <c:pt idx="175">
                  <c:v>81.47</c:v>
                </c:pt>
                <c:pt idx="176">
                  <c:v>81.37</c:v>
                </c:pt>
                <c:pt idx="177">
                  <c:v>80.900000000000006</c:v>
                </c:pt>
                <c:pt idx="178">
                  <c:v>81.36</c:v>
                </c:pt>
                <c:pt idx="179">
                  <c:v>81.94</c:v>
                </c:pt>
                <c:pt idx="180">
                  <c:v>81.99</c:v>
                </c:pt>
                <c:pt idx="181">
                  <c:v>82.49</c:v>
                </c:pt>
                <c:pt idx="182">
                  <c:v>82.36</c:v>
                </c:pt>
                <c:pt idx="183">
                  <c:v>82.77</c:v>
                </c:pt>
                <c:pt idx="184">
                  <c:v>82.71</c:v>
                </c:pt>
                <c:pt idx="185">
                  <c:v>82.74</c:v>
                </c:pt>
                <c:pt idx="186">
                  <c:v>83.42</c:v>
                </c:pt>
                <c:pt idx="187">
                  <c:v>83.4</c:v>
                </c:pt>
                <c:pt idx="188">
                  <c:v>83.38</c:v>
                </c:pt>
                <c:pt idx="189">
                  <c:v>83.94</c:v>
                </c:pt>
                <c:pt idx="190">
                  <c:v>84.53</c:v>
                </c:pt>
                <c:pt idx="191">
                  <c:v>84.12</c:v>
                </c:pt>
                <c:pt idx="192">
                  <c:v>83.91</c:v>
                </c:pt>
                <c:pt idx="193">
                  <c:v>83.51</c:v>
                </c:pt>
                <c:pt idx="194">
                  <c:v>83.71</c:v>
                </c:pt>
                <c:pt idx="195">
                  <c:v>83.57</c:v>
                </c:pt>
                <c:pt idx="196">
                  <c:v>83.45</c:v>
                </c:pt>
                <c:pt idx="197">
                  <c:v>82.88</c:v>
                </c:pt>
                <c:pt idx="198">
                  <c:v>82.62</c:v>
                </c:pt>
                <c:pt idx="199">
                  <c:v>82.34</c:v>
                </c:pt>
                <c:pt idx="200">
                  <c:v>82.05</c:v>
                </c:pt>
                <c:pt idx="201">
                  <c:v>81.92</c:v>
                </c:pt>
                <c:pt idx="202">
                  <c:v>81.88</c:v>
                </c:pt>
                <c:pt idx="203">
                  <c:v>80.73</c:v>
                </c:pt>
                <c:pt idx="204">
                  <c:v>79.47</c:v>
                </c:pt>
                <c:pt idx="205">
                  <c:v>77.86</c:v>
                </c:pt>
                <c:pt idx="206">
                  <c:v>77.72</c:v>
                </c:pt>
                <c:pt idx="207">
                  <c:v>78.38</c:v>
                </c:pt>
                <c:pt idx="208">
                  <c:v>77.47</c:v>
                </c:pt>
                <c:pt idx="209">
                  <c:v>78.06</c:v>
                </c:pt>
                <c:pt idx="210">
                  <c:v>78.099999999999994</c:v>
                </c:pt>
                <c:pt idx="211">
                  <c:v>77.88</c:v>
                </c:pt>
                <c:pt idx="212">
                  <c:v>77.62</c:v>
                </c:pt>
                <c:pt idx="213">
                  <c:v>78</c:v>
                </c:pt>
                <c:pt idx="214">
                  <c:v>77.290000000000006</c:v>
                </c:pt>
                <c:pt idx="215">
                  <c:v>77.25</c:v>
                </c:pt>
                <c:pt idx="216">
                  <c:v>77.19</c:v>
                </c:pt>
                <c:pt idx="217">
                  <c:v>77.83</c:v>
                </c:pt>
                <c:pt idx="218">
                  <c:v>77.75</c:v>
                </c:pt>
                <c:pt idx="219">
                  <c:v>77.12</c:v>
                </c:pt>
                <c:pt idx="220">
                  <c:v>76.319999999999993</c:v>
                </c:pt>
                <c:pt idx="221">
                  <c:v>77.19</c:v>
                </c:pt>
                <c:pt idx="222">
                  <c:v>77.13</c:v>
                </c:pt>
                <c:pt idx="223">
                  <c:v>77.08</c:v>
                </c:pt>
                <c:pt idx="224">
                  <c:v>77.680000000000007</c:v>
                </c:pt>
                <c:pt idx="225">
                  <c:v>76.489999999999995</c:v>
                </c:pt>
                <c:pt idx="226">
                  <c:v>75.260000000000005</c:v>
                </c:pt>
                <c:pt idx="227">
                  <c:v>74.63</c:v>
                </c:pt>
                <c:pt idx="228">
                  <c:v>74.849999999999994</c:v>
                </c:pt>
                <c:pt idx="229">
                  <c:v>73.510000000000005</c:v>
                </c:pt>
                <c:pt idx="230">
                  <c:v>73.400000000000006</c:v>
                </c:pt>
                <c:pt idx="231">
                  <c:v>72.47</c:v>
                </c:pt>
                <c:pt idx="232">
                  <c:v>72.06</c:v>
                </c:pt>
                <c:pt idx="233">
                  <c:v>70.209999999999994</c:v>
                </c:pt>
                <c:pt idx="234">
                  <c:v>70.099999999999994</c:v>
                </c:pt>
                <c:pt idx="235">
                  <c:v>69.67</c:v>
                </c:pt>
                <c:pt idx="236">
                  <c:v>68.55</c:v>
                </c:pt>
                <c:pt idx="237">
                  <c:v>68.12</c:v>
                </c:pt>
                <c:pt idx="238">
                  <c:v>68.3</c:v>
                </c:pt>
                <c:pt idx="239">
                  <c:v>67.75</c:v>
                </c:pt>
                <c:pt idx="240">
                  <c:v>67.64</c:v>
                </c:pt>
                <c:pt idx="241">
                  <c:v>67.650000000000006</c:v>
                </c:pt>
                <c:pt idx="242">
                  <c:v>67.739999999999995</c:v>
                </c:pt>
                <c:pt idx="243">
                  <c:v>67.69</c:v>
                </c:pt>
                <c:pt idx="244">
                  <c:v>67.91</c:v>
                </c:pt>
                <c:pt idx="245">
                  <c:v>68.08</c:v>
                </c:pt>
                <c:pt idx="246">
                  <c:v>66.05</c:v>
                </c:pt>
                <c:pt idx="247">
                  <c:v>65.349999999999994</c:v>
                </c:pt>
                <c:pt idx="248">
                  <c:v>65.88</c:v>
                </c:pt>
                <c:pt idx="249">
                  <c:v>65.010000000000005</c:v>
                </c:pt>
                <c:pt idx="250">
                  <c:v>64</c:v>
                </c:pt>
                <c:pt idx="251">
                  <c:v>62.87</c:v>
                </c:pt>
                <c:pt idx="252">
                  <c:v>63.27</c:v>
                </c:pt>
                <c:pt idx="253">
                  <c:v>64.239999999999995</c:v>
                </c:pt>
                <c:pt idx="254">
                  <c:v>63.74</c:v>
                </c:pt>
                <c:pt idx="255">
                  <c:v>64.349999999999994</c:v>
                </c:pt>
                <c:pt idx="256">
                  <c:v>64.02</c:v>
                </c:pt>
                <c:pt idx="257">
                  <c:v>64.209999999999994</c:v>
                </c:pt>
                <c:pt idx="258">
                  <c:v>64.400000000000006</c:v>
                </c:pt>
                <c:pt idx="259">
                  <c:v>63.37</c:v>
                </c:pt>
                <c:pt idx="260">
                  <c:v>64.72</c:v>
                </c:pt>
                <c:pt idx="261">
                  <c:v>64.67</c:v>
                </c:pt>
                <c:pt idx="262">
                  <c:v>64.349999999999994</c:v>
                </c:pt>
                <c:pt idx="263">
                  <c:v>63.84</c:v>
                </c:pt>
                <c:pt idx="264">
                  <c:v>64.16</c:v>
                </c:pt>
                <c:pt idx="265">
                  <c:v>65.81</c:v>
                </c:pt>
                <c:pt idx="266">
                  <c:v>65.92</c:v>
                </c:pt>
                <c:pt idx="267">
                  <c:v>66.180000000000007</c:v>
                </c:pt>
                <c:pt idx="268">
                  <c:v>66.150000000000006</c:v>
                </c:pt>
                <c:pt idx="269">
                  <c:v>66.89</c:v>
                </c:pt>
                <c:pt idx="270">
                  <c:v>67.459999999999994</c:v>
                </c:pt>
                <c:pt idx="271">
                  <c:v>66.58</c:v>
                </c:pt>
                <c:pt idx="272">
                  <c:v>66.569999999999993</c:v>
                </c:pt>
                <c:pt idx="273">
                  <c:v>65.31</c:v>
                </c:pt>
                <c:pt idx="274">
                  <c:v>65.959999999999994</c:v>
                </c:pt>
                <c:pt idx="275">
                  <c:v>65.45</c:v>
                </c:pt>
                <c:pt idx="276">
                  <c:v>64.31</c:v>
                </c:pt>
                <c:pt idx="277">
                  <c:v>65.05</c:v>
                </c:pt>
                <c:pt idx="278">
                  <c:v>65.790000000000006</c:v>
                </c:pt>
                <c:pt idx="279">
                  <c:v>67.14</c:v>
                </c:pt>
                <c:pt idx="280">
                  <c:v>68.09</c:v>
                </c:pt>
                <c:pt idx="281">
                  <c:v>68</c:v>
                </c:pt>
                <c:pt idx="282">
                  <c:v>65.84</c:v>
                </c:pt>
                <c:pt idx="283">
                  <c:v>65.55</c:v>
                </c:pt>
                <c:pt idx="284">
                  <c:v>65.680000000000007</c:v>
                </c:pt>
                <c:pt idx="285">
                  <c:v>65.05</c:v>
                </c:pt>
                <c:pt idx="286">
                  <c:v>64.39</c:v>
                </c:pt>
                <c:pt idx="287">
                  <c:v>62.59</c:v>
                </c:pt>
                <c:pt idx="288">
                  <c:v>62.83</c:v>
                </c:pt>
                <c:pt idx="289">
                  <c:v>61.57</c:v>
                </c:pt>
                <c:pt idx="290">
                  <c:v>61.4</c:v>
                </c:pt>
                <c:pt idx="291">
                  <c:v>61.89</c:v>
                </c:pt>
                <c:pt idx="292">
                  <c:v>61.47</c:v>
                </c:pt>
                <c:pt idx="293">
                  <c:v>61.37</c:v>
                </c:pt>
                <c:pt idx="294">
                  <c:v>62.16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800744"/>
        <c:axId val="362801136"/>
      </c:lineChart>
      <c:dateAx>
        <c:axId val="36280074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6280113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62801136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2800744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636.25</c:v>
                </c:pt>
                <c:pt idx="1">
                  <c:v>639</c:v>
                </c:pt>
                <c:pt idx="2">
                  <c:v>637.75</c:v>
                </c:pt>
                <c:pt idx="3">
                  <c:v>640</c:v>
                </c:pt>
                <c:pt idx="4">
                  <c:v>640.75</c:v>
                </c:pt>
                <c:pt idx="5">
                  <c:v>646.5</c:v>
                </c:pt>
                <c:pt idx="6">
                  <c:v>649.5</c:v>
                </c:pt>
                <c:pt idx="7">
                  <c:v>649.5</c:v>
                </c:pt>
                <c:pt idx="8">
                  <c:v>642.5</c:v>
                </c:pt>
                <c:pt idx="9">
                  <c:v>638</c:v>
                </c:pt>
                <c:pt idx="10">
                  <c:v>636.75</c:v>
                </c:pt>
                <c:pt idx="11">
                  <c:v>638.5</c:v>
                </c:pt>
                <c:pt idx="12">
                  <c:v>635.75</c:v>
                </c:pt>
                <c:pt idx="13">
                  <c:v>648.25</c:v>
                </c:pt>
                <c:pt idx="14">
                  <c:v>655.25</c:v>
                </c:pt>
                <c:pt idx="15">
                  <c:v>653.5</c:v>
                </c:pt>
                <c:pt idx="16">
                  <c:v>647.25</c:v>
                </c:pt>
                <c:pt idx="17">
                  <c:v>646.75</c:v>
                </c:pt>
                <c:pt idx="18">
                  <c:v>647.75</c:v>
                </c:pt>
                <c:pt idx="19">
                  <c:v>649.25</c:v>
                </c:pt>
                <c:pt idx="20">
                  <c:v>653</c:v>
                </c:pt>
                <c:pt idx="21">
                  <c:v>652</c:v>
                </c:pt>
                <c:pt idx="22">
                  <c:v>650</c:v>
                </c:pt>
                <c:pt idx="23">
                  <c:v>657</c:v>
                </c:pt>
                <c:pt idx="24">
                  <c:v>656.75</c:v>
                </c:pt>
                <c:pt idx="25">
                  <c:v>660.5</c:v>
                </c:pt>
                <c:pt idx="26">
                  <c:v>661</c:v>
                </c:pt>
                <c:pt idx="27">
                  <c:v>656.25</c:v>
                </c:pt>
                <c:pt idx="28">
                  <c:v>654.75</c:v>
                </c:pt>
                <c:pt idx="29">
                  <c:v>652.25</c:v>
                </c:pt>
                <c:pt idx="30">
                  <c:v>655</c:v>
                </c:pt>
                <c:pt idx="31">
                  <c:v>660.75</c:v>
                </c:pt>
                <c:pt idx="32">
                  <c:v>641.25</c:v>
                </c:pt>
                <c:pt idx="33">
                  <c:v>632.5</c:v>
                </c:pt>
                <c:pt idx="34">
                  <c:v>639.75</c:v>
                </c:pt>
                <c:pt idx="35">
                  <c:v>640.25</c:v>
                </c:pt>
                <c:pt idx="36">
                  <c:v>639.5</c:v>
                </c:pt>
                <c:pt idx="37">
                  <c:v>638.25</c:v>
                </c:pt>
                <c:pt idx="38">
                  <c:v>638.75</c:v>
                </c:pt>
                <c:pt idx="39">
                  <c:v>619</c:v>
                </c:pt>
                <c:pt idx="40">
                  <c:v>608.75</c:v>
                </c:pt>
                <c:pt idx="41">
                  <c:v>630.5</c:v>
                </c:pt>
                <c:pt idx="42">
                  <c:v>631.25</c:v>
                </c:pt>
                <c:pt idx="43">
                  <c:v>631</c:v>
                </c:pt>
                <c:pt idx="44">
                  <c:v>634</c:v>
                </c:pt>
                <c:pt idx="45">
                  <c:v>627.75</c:v>
                </c:pt>
                <c:pt idx="46">
                  <c:v>624.25</c:v>
                </c:pt>
                <c:pt idx="47">
                  <c:v>624.75</c:v>
                </c:pt>
                <c:pt idx="48">
                  <c:v>627.75</c:v>
                </c:pt>
                <c:pt idx="49">
                  <c:v>630.5</c:v>
                </c:pt>
                <c:pt idx="50">
                  <c:v>646</c:v>
                </c:pt>
                <c:pt idx="51">
                  <c:v>634</c:v>
                </c:pt>
                <c:pt idx="52">
                  <c:v>626.25</c:v>
                </c:pt>
                <c:pt idx="53">
                  <c:v>623.25</c:v>
                </c:pt>
                <c:pt idx="54">
                  <c:v>626.5</c:v>
                </c:pt>
                <c:pt idx="55">
                  <c:v>635.25</c:v>
                </c:pt>
                <c:pt idx="56">
                  <c:v>634.75</c:v>
                </c:pt>
                <c:pt idx="57">
                  <c:v>633.25</c:v>
                </c:pt>
                <c:pt idx="58">
                  <c:v>634.25</c:v>
                </c:pt>
                <c:pt idx="59">
                  <c:v>639.5</c:v>
                </c:pt>
                <c:pt idx="60">
                  <c:v>634.75</c:v>
                </c:pt>
                <c:pt idx="61">
                  <c:v>635.25</c:v>
                </c:pt>
                <c:pt idx="62">
                  <c:v>635.75</c:v>
                </c:pt>
                <c:pt idx="63">
                  <c:v>637.25</c:v>
                </c:pt>
                <c:pt idx="64">
                  <c:v>636.5</c:v>
                </c:pt>
                <c:pt idx="65">
                  <c:v>639.5</c:v>
                </c:pt>
                <c:pt idx="66">
                  <c:v>636.5</c:v>
                </c:pt>
                <c:pt idx="67">
                  <c:v>631.5</c:v>
                </c:pt>
                <c:pt idx="68">
                  <c:v>637.25</c:v>
                </c:pt>
                <c:pt idx="69">
                  <c:v>641.25</c:v>
                </c:pt>
                <c:pt idx="70">
                  <c:v>636.25</c:v>
                </c:pt>
                <c:pt idx="71">
                  <c:v>629.75</c:v>
                </c:pt>
                <c:pt idx="72">
                  <c:v>612.25</c:v>
                </c:pt>
                <c:pt idx="73">
                  <c:v>611.25</c:v>
                </c:pt>
                <c:pt idx="74">
                  <c:v>608.5</c:v>
                </c:pt>
                <c:pt idx="75">
                  <c:v>606.75</c:v>
                </c:pt>
                <c:pt idx="76">
                  <c:v>608.75</c:v>
                </c:pt>
                <c:pt idx="77">
                  <c:v>619</c:v>
                </c:pt>
                <c:pt idx="78">
                  <c:v>623</c:v>
                </c:pt>
                <c:pt idx="79">
                  <c:v>623.25</c:v>
                </c:pt>
                <c:pt idx="80">
                  <c:v>625.5</c:v>
                </c:pt>
                <c:pt idx="81">
                  <c:v>629</c:v>
                </c:pt>
                <c:pt idx="82">
                  <c:v>637.5</c:v>
                </c:pt>
                <c:pt idx="83">
                  <c:v>639.75</c:v>
                </c:pt>
                <c:pt idx="84">
                  <c:v>636.25</c:v>
                </c:pt>
                <c:pt idx="85">
                  <c:v>635.5</c:v>
                </c:pt>
                <c:pt idx="86">
                  <c:v>639.75</c:v>
                </c:pt>
                <c:pt idx="87">
                  <c:v>641.75</c:v>
                </c:pt>
                <c:pt idx="88">
                  <c:v>645.5</c:v>
                </c:pt>
                <c:pt idx="89">
                  <c:v>643.5</c:v>
                </c:pt>
                <c:pt idx="90">
                  <c:v>637.75</c:v>
                </c:pt>
                <c:pt idx="91">
                  <c:v>636.75</c:v>
                </c:pt>
                <c:pt idx="92">
                  <c:v>627.75</c:v>
                </c:pt>
                <c:pt idx="93">
                  <c:v>625.75</c:v>
                </c:pt>
                <c:pt idx="94">
                  <c:v>626</c:v>
                </c:pt>
                <c:pt idx="95">
                  <c:v>628</c:v>
                </c:pt>
                <c:pt idx="96">
                  <c:v>622</c:v>
                </c:pt>
                <c:pt idx="97">
                  <c:v>623</c:v>
                </c:pt>
                <c:pt idx="98">
                  <c:v>613.5</c:v>
                </c:pt>
                <c:pt idx="99">
                  <c:v>603.75</c:v>
                </c:pt>
                <c:pt idx="100">
                  <c:v>606.75</c:v>
                </c:pt>
                <c:pt idx="101">
                  <c:v>607</c:v>
                </c:pt>
                <c:pt idx="102">
                  <c:v>599.25</c:v>
                </c:pt>
                <c:pt idx="103">
                  <c:v>596</c:v>
                </c:pt>
                <c:pt idx="104">
                  <c:v>599.75</c:v>
                </c:pt>
                <c:pt idx="105">
                  <c:v>599.75</c:v>
                </c:pt>
                <c:pt idx="106">
                  <c:v>592.25</c:v>
                </c:pt>
                <c:pt idx="107">
                  <c:v>587.5</c:v>
                </c:pt>
                <c:pt idx="108">
                  <c:v>571.75</c:v>
                </c:pt>
                <c:pt idx="109">
                  <c:v>574.5</c:v>
                </c:pt>
                <c:pt idx="110">
                  <c:v>577.75</c:v>
                </c:pt>
                <c:pt idx="111">
                  <c:v>581.75</c:v>
                </c:pt>
                <c:pt idx="112">
                  <c:v>584</c:v>
                </c:pt>
                <c:pt idx="113">
                  <c:v>577</c:v>
                </c:pt>
                <c:pt idx="114">
                  <c:v>584</c:v>
                </c:pt>
                <c:pt idx="115">
                  <c:v>589.25</c:v>
                </c:pt>
                <c:pt idx="116">
                  <c:v>592.25</c:v>
                </c:pt>
                <c:pt idx="117">
                  <c:v>586.5</c:v>
                </c:pt>
                <c:pt idx="118">
                  <c:v>590.5</c:v>
                </c:pt>
                <c:pt idx="119">
                  <c:v>590</c:v>
                </c:pt>
                <c:pt idx="120">
                  <c:v>590.25</c:v>
                </c:pt>
                <c:pt idx="121">
                  <c:v>585.5</c:v>
                </c:pt>
                <c:pt idx="122">
                  <c:v>584.25</c:v>
                </c:pt>
                <c:pt idx="123">
                  <c:v>590</c:v>
                </c:pt>
                <c:pt idx="124">
                  <c:v>587</c:v>
                </c:pt>
                <c:pt idx="125">
                  <c:v>593</c:v>
                </c:pt>
                <c:pt idx="126">
                  <c:v>591</c:v>
                </c:pt>
                <c:pt idx="127">
                  <c:v>592</c:v>
                </c:pt>
                <c:pt idx="128">
                  <c:v>593.75</c:v>
                </c:pt>
                <c:pt idx="129">
                  <c:v>590</c:v>
                </c:pt>
                <c:pt idx="130">
                  <c:v>578.75</c:v>
                </c:pt>
                <c:pt idx="131">
                  <c:v>566.5</c:v>
                </c:pt>
                <c:pt idx="132">
                  <c:v>563.25</c:v>
                </c:pt>
                <c:pt idx="133">
                  <c:v>558.75</c:v>
                </c:pt>
                <c:pt idx="134">
                  <c:v>563</c:v>
                </c:pt>
                <c:pt idx="135">
                  <c:v>564.25</c:v>
                </c:pt>
                <c:pt idx="136">
                  <c:v>563.75</c:v>
                </c:pt>
                <c:pt idx="137">
                  <c:v>563</c:v>
                </c:pt>
                <c:pt idx="138">
                  <c:v>557.75</c:v>
                </c:pt>
                <c:pt idx="139">
                  <c:v>561.5</c:v>
                </c:pt>
                <c:pt idx="140">
                  <c:v>554</c:v>
                </c:pt>
                <c:pt idx="141">
                  <c:v>552.75</c:v>
                </c:pt>
                <c:pt idx="142">
                  <c:v>550.25</c:v>
                </c:pt>
                <c:pt idx="143">
                  <c:v>556.25</c:v>
                </c:pt>
                <c:pt idx="144">
                  <c:v>553.75</c:v>
                </c:pt>
                <c:pt idx="145">
                  <c:v>557</c:v>
                </c:pt>
                <c:pt idx="146">
                  <c:v>556.75</c:v>
                </c:pt>
                <c:pt idx="147">
                  <c:v>550.25</c:v>
                </c:pt>
                <c:pt idx="148">
                  <c:v>552</c:v>
                </c:pt>
                <c:pt idx="149">
                  <c:v>544.25</c:v>
                </c:pt>
                <c:pt idx="150">
                  <c:v>541.75</c:v>
                </c:pt>
                <c:pt idx="151">
                  <c:v>547</c:v>
                </c:pt>
                <c:pt idx="152">
                  <c:v>554</c:v>
                </c:pt>
                <c:pt idx="153">
                  <c:v>557.25</c:v>
                </c:pt>
                <c:pt idx="154">
                  <c:v>555</c:v>
                </c:pt>
                <c:pt idx="155">
                  <c:v>559.25</c:v>
                </c:pt>
                <c:pt idx="156">
                  <c:v>561.75</c:v>
                </c:pt>
                <c:pt idx="157">
                  <c:v>562</c:v>
                </c:pt>
                <c:pt idx="158">
                  <c:v>562.25</c:v>
                </c:pt>
                <c:pt idx="159">
                  <c:v>567</c:v>
                </c:pt>
                <c:pt idx="160">
                  <c:v>568.5</c:v>
                </c:pt>
                <c:pt idx="161">
                  <c:v>565.25</c:v>
                </c:pt>
                <c:pt idx="162">
                  <c:v>572</c:v>
                </c:pt>
                <c:pt idx="163">
                  <c:v>571</c:v>
                </c:pt>
                <c:pt idx="164">
                  <c:v>571</c:v>
                </c:pt>
                <c:pt idx="165">
                  <c:v>538.5</c:v>
                </c:pt>
                <c:pt idx="166">
                  <c:v>535.5</c:v>
                </c:pt>
                <c:pt idx="167">
                  <c:v>536.5</c:v>
                </c:pt>
                <c:pt idx="168">
                  <c:v>539.5</c:v>
                </c:pt>
                <c:pt idx="169">
                  <c:v>540</c:v>
                </c:pt>
                <c:pt idx="170">
                  <c:v>535</c:v>
                </c:pt>
                <c:pt idx="171">
                  <c:v>532</c:v>
                </c:pt>
                <c:pt idx="172">
                  <c:v>540.25</c:v>
                </c:pt>
                <c:pt idx="173">
                  <c:v>543</c:v>
                </c:pt>
                <c:pt idx="174">
                  <c:v>544</c:v>
                </c:pt>
                <c:pt idx="175">
                  <c:v>550</c:v>
                </c:pt>
                <c:pt idx="176">
                  <c:v>532.25</c:v>
                </c:pt>
                <c:pt idx="177">
                  <c:v>540.75</c:v>
                </c:pt>
                <c:pt idx="178">
                  <c:v>547.25</c:v>
                </c:pt>
                <c:pt idx="179">
                  <c:v>541.25</c:v>
                </c:pt>
                <c:pt idx="180">
                  <c:v>547</c:v>
                </c:pt>
                <c:pt idx="181">
                  <c:v>533</c:v>
                </c:pt>
                <c:pt idx="182">
                  <c:v>522.75</c:v>
                </c:pt>
                <c:pt idx="183">
                  <c:v>528</c:v>
                </c:pt>
                <c:pt idx="184">
                  <c:v>531.25</c:v>
                </c:pt>
                <c:pt idx="185">
                  <c:v>524</c:v>
                </c:pt>
                <c:pt idx="186">
                  <c:v>559.5</c:v>
                </c:pt>
                <c:pt idx="187">
                  <c:v>556.75</c:v>
                </c:pt>
                <c:pt idx="188">
                  <c:v>550.5</c:v>
                </c:pt>
                <c:pt idx="189">
                  <c:v>559</c:v>
                </c:pt>
                <c:pt idx="190">
                  <c:v>553.5</c:v>
                </c:pt>
                <c:pt idx="191">
                  <c:v>538.25</c:v>
                </c:pt>
                <c:pt idx="192">
                  <c:v>539.25</c:v>
                </c:pt>
                <c:pt idx="193">
                  <c:v>532</c:v>
                </c:pt>
                <c:pt idx="194">
                  <c:v>541.5</c:v>
                </c:pt>
                <c:pt idx="195">
                  <c:v>529.5</c:v>
                </c:pt>
                <c:pt idx="196">
                  <c:v>539.25</c:v>
                </c:pt>
                <c:pt idx="197">
                  <c:v>538</c:v>
                </c:pt>
                <c:pt idx="198">
                  <c:v>531.75</c:v>
                </c:pt>
                <c:pt idx="199">
                  <c:v>524</c:v>
                </c:pt>
                <c:pt idx="200">
                  <c:v>519.5</c:v>
                </c:pt>
                <c:pt idx="201">
                  <c:v>520.25</c:v>
                </c:pt>
                <c:pt idx="202">
                  <c:v>520.25</c:v>
                </c:pt>
                <c:pt idx="203">
                  <c:v>530.5</c:v>
                </c:pt>
                <c:pt idx="204">
                  <c:v>534.75</c:v>
                </c:pt>
                <c:pt idx="205">
                  <c:v>536.5</c:v>
                </c:pt>
                <c:pt idx="206">
                  <c:v>551</c:v>
                </c:pt>
                <c:pt idx="207">
                  <c:v>565.75</c:v>
                </c:pt>
                <c:pt idx="208">
                  <c:v>562.75</c:v>
                </c:pt>
                <c:pt idx="209">
                  <c:v>567.25</c:v>
                </c:pt>
                <c:pt idx="210">
                  <c:v>560</c:v>
                </c:pt>
                <c:pt idx="211">
                  <c:v>553</c:v>
                </c:pt>
                <c:pt idx="212">
                  <c:v>542.25</c:v>
                </c:pt>
                <c:pt idx="213">
                  <c:v>548.25</c:v>
                </c:pt>
                <c:pt idx="214">
                  <c:v>558.5</c:v>
                </c:pt>
                <c:pt idx="215">
                  <c:v>546</c:v>
                </c:pt>
                <c:pt idx="216">
                  <c:v>550.75</c:v>
                </c:pt>
                <c:pt idx="217">
                  <c:v>537.5</c:v>
                </c:pt>
                <c:pt idx="218">
                  <c:v>535.25</c:v>
                </c:pt>
                <c:pt idx="219">
                  <c:v>533</c:v>
                </c:pt>
                <c:pt idx="220">
                  <c:v>538.5</c:v>
                </c:pt>
                <c:pt idx="221">
                  <c:v>550.5</c:v>
                </c:pt>
                <c:pt idx="222">
                  <c:v>570.5</c:v>
                </c:pt>
                <c:pt idx="223">
                  <c:v>560.5</c:v>
                </c:pt>
                <c:pt idx="224">
                  <c:v>556.25</c:v>
                </c:pt>
                <c:pt idx="225">
                  <c:v>546.5</c:v>
                </c:pt>
                <c:pt idx="226">
                  <c:v>544.5</c:v>
                </c:pt>
                <c:pt idx="227">
                  <c:v>544</c:v>
                </c:pt>
                <c:pt idx="228">
                  <c:v>538.5</c:v>
                </c:pt>
                <c:pt idx="229">
                  <c:v>511</c:v>
                </c:pt>
                <c:pt idx="230">
                  <c:v>501.25</c:v>
                </c:pt>
                <c:pt idx="231">
                  <c:v>502.75</c:v>
                </c:pt>
                <c:pt idx="232">
                  <c:v>502.75</c:v>
                </c:pt>
                <c:pt idx="233">
                  <c:v>491.25</c:v>
                </c:pt>
                <c:pt idx="234">
                  <c:v>500.5</c:v>
                </c:pt>
                <c:pt idx="235">
                  <c:v>521.75</c:v>
                </c:pt>
                <c:pt idx="236">
                  <c:v>521.5</c:v>
                </c:pt>
                <c:pt idx="237">
                  <c:v>527</c:v>
                </c:pt>
                <c:pt idx="238">
                  <c:v>509.25</c:v>
                </c:pt>
                <c:pt idx="239">
                  <c:v>503.5</c:v>
                </c:pt>
                <c:pt idx="240">
                  <c:v>510.75</c:v>
                </c:pt>
                <c:pt idx="241">
                  <c:v>502</c:v>
                </c:pt>
                <c:pt idx="242">
                  <c:v>500.75</c:v>
                </c:pt>
                <c:pt idx="243">
                  <c:v>500.75</c:v>
                </c:pt>
                <c:pt idx="244">
                  <c:v>498</c:v>
                </c:pt>
                <c:pt idx="245">
                  <c:v>485.5</c:v>
                </c:pt>
                <c:pt idx="246">
                  <c:v>480.25</c:v>
                </c:pt>
                <c:pt idx="247">
                  <c:v>478.75</c:v>
                </c:pt>
                <c:pt idx="248">
                  <c:v>476</c:v>
                </c:pt>
                <c:pt idx="249">
                  <c:v>473.25</c:v>
                </c:pt>
                <c:pt idx="250">
                  <c:v>477.5</c:v>
                </c:pt>
                <c:pt idx="251">
                  <c:v>479</c:v>
                </c:pt>
                <c:pt idx="252">
                  <c:v>467</c:v>
                </c:pt>
                <c:pt idx="253">
                  <c:v>463.75</c:v>
                </c:pt>
                <c:pt idx="254">
                  <c:v>460.5</c:v>
                </c:pt>
                <c:pt idx="255">
                  <c:v>459.25</c:v>
                </c:pt>
                <c:pt idx="256">
                  <c:v>458.25</c:v>
                </c:pt>
                <c:pt idx="257">
                  <c:v>459.75</c:v>
                </c:pt>
                <c:pt idx="258">
                  <c:v>453.25</c:v>
                </c:pt>
                <c:pt idx="259">
                  <c:v>464</c:v>
                </c:pt>
                <c:pt idx="260">
                  <c:v>447.25</c:v>
                </c:pt>
                <c:pt idx="261">
                  <c:v>455.25</c:v>
                </c:pt>
                <c:pt idx="262">
                  <c:v>472.25</c:v>
                </c:pt>
                <c:pt idx="263">
                  <c:v>463.5</c:v>
                </c:pt>
                <c:pt idx="264">
                  <c:v>485.5</c:v>
                </c:pt>
                <c:pt idx="265">
                  <c:v>475.5</c:v>
                </c:pt>
                <c:pt idx="266">
                  <c:v>483.25</c:v>
                </c:pt>
                <c:pt idx="267">
                  <c:v>464.5</c:v>
                </c:pt>
                <c:pt idx="268">
                  <c:v>470</c:v>
                </c:pt>
                <c:pt idx="269">
                  <c:v>500.5</c:v>
                </c:pt>
                <c:pt idx="270">
                  <c:v>486.25</c:v>
                </c:pt>
                <c:pt idx="271">
                  <c:v>480.75</c:v>
                </c:pt>
                <c:pt idx="272">
                  <c:v>481.5</c:v>
                </c:pt>
                <c:pt idx="273">
                  <c:v>482</c:v>
                </c:pt>
                <c:pt idx="274">
                  <c:v>475.25</c:v>
                </c:pt>
                <c:pt idx="275">
                  <c:v>469.5</c:v>
                </c:pt>
                <c:pt idx="276">
                  <c:v>461</c:v>
                </c:pt>
                <c:pt idx="277">
                  <c:v>468.25</c:v>
                </c:pt>
                <c:pt idx="278">
                  <c:v>463.5</c:v>
                </c:pt>
                <c:pt idx="279">
                  <c:v>469</c:v>
                </c:pt>
                <c:pt idx="280">
                  <c:v>472.5</c:v>
                </c:pt>
                <c:pt idx="281">
                  <c:v>466.25</c:v>
                </c:pt>
                <c:pt idx="282">
                  <c:v>459</c:v>
                </c:pt>
                <c:pt idx="283">
                  <c:v>456.5</c:v>
                </c:pt>
                <c:pt idx="284">
                  <c:v>454</c:v>
                </c:pt>
                <c:pt idx="285">
                  <c:v>456.25</c:v>
                </c:pt>
                <c:pt idx="286">
                  <c:v>459.5</c:v>
                </c:pt>
                <c:pt idx="287">
                  <c:v>451</c:v>
                </c:pt>
                <c:pt idx="288">
                  <c:v>453.25</c:v>
                </c:pt>
                <c:pt idx="289">
                  <c:v>448.75</c:v>
                </c:pt>
                <c:pt idx="290">
                  <c:v>454.75</c:v>
                </c:pt>
                <c:pt idx="291">
                  <c:v>456.75</c:v>
                </c:pt>
                <c:pt idx="292">
                  <c:v>454</c:v>
                </c:pt>
                <c:pt idx="293">
                  <c:v>441.5</c:v>
                </c:pt>
                <c:pt idx="294">
                  <c:v>439</c:v>
                </c:pt>
                <c:pt idx="295">
                  <c:v>439</c:v>
                </c:pt>
                <c:pt idx="296">
                  <c:v>439.25</c:v>
                </c:pt>
                <c:pt idx="297">
                  <c:v>443.25</c:v>
                </c:pt>
                <c:pt idx="298">
                  <c:v>449.25</c:v>
                </c:pt>
                <c:pt idx="299">
                  <c:v>441.75</c:v>
                </c:pt>
                <c:pt idx="300">
                  <c:v>443.5</c:v>
                </c:pt>
                <c:pt idx="301">
                  <c:v>438.25</c:v>
                </c:pt>
                <c:pt idx="302">
                  <c:v>433.25</c:v>
                </c:pt>
                <c:pt idx="303">
                  <c:v>437</c:v>
                </c:pt>
                <c:pt idx="304">
                  <c:v>443.5</c:v>
                </c:pt>
                <c:pt idx="305">
                  <c:v>442.75</c:v>
                </c:pt>
                <c:pt idx="306">
                  <c:v>443</c:v>
                </c:pt>
                <c:pt idx="307">
                  <c:v>441.5</c:v>
                </c:pt>
                <c:pt idx="308">
                  <c:v>444</c:v>
                </c:pt>
                <c:pt idx="309">
                  <c:v>438.25</c:v>
                </c:pt>
                <c:pt idx="310">
                  <c:v>442.75</c:v>
                </c:pt>
                <c:pt idx="311">
                  <c:v>440.25</c:v>
                </c:pt>
                <c:pt idx="312">
                  <c:v>440</c:v>
                </c:pt>
                <c:pt idx="313">
                  <c:v>430.75</c:v>
                </c:pt>
                <c:pt idx="314">
                  <c:v>432</c:v>
                </c:pt>
                <c:pt idx="315">
                  <c:v>430.25</c:v>
                </c:pt>
                <c:pt idx="316">
                  <c:v>428.25</c:v>
                </c:pt>
                <c:pt idx="317">
                  <c:v>427.25</c:v>
                </c:pt>
                <c:pt idx="318">
                  <c:v>426.25</c:v>
                </c:pt>
                <c:pt idx="319">
                  <c:v>425</c:v>
                </c:pt>
                <c:pt idx="320">
                  <c:v>421.25</c:v>
                </c:pt>
                <c:pt idx="321">
                  <c:v>420.5</c:v>
                </c:pt>
                <c:pt idx="322">
                  <c:v>426.75</c:v>
                </c:pt>
                <c:pt idx="323">
                  <c:v>434.75</c:v>
                </c:pt>
                <c:pt idx="324">
                  <c:v>432.25</c:v>
                </c:pt>
                <c:pt idx="325">
                  <c:v>429.75</c:v>
                </c:pt>
                <c:pt idx="326">
                  <c:v>426.5</c:v>
                </c:pt>
                <c:pt idx="327">
                  <c:v>422</c:v>
                </c:pt>
                <c:pt idx="328">
                  <c:v>412</c:v>
                </c:pt>
                <c:pt idx="329">
                  <c:v>417.75</c:v>
                </c:pt>
                <c:pt idx="330">
                  <c:v>417</c:v>
                </c:pt>
                <c:pt idx="331">
                  <c:v>423</c:v>
                </c:pt>
                <c:pt idx="332">
                  <c:v>422.25</c:v>
                </c:pt>
                <c:pt idx="333">
                  <c:v>424.75</c:v>
                </c:pt>
                <c:pt idx="334">
                  <c:v>418.5</c:v>
                </c:pt>
                <c:pt idx="335">
                  <c:v>417.25</c:v>
                </c:pt>
                <c:pt idx="336">
                  <c:v>415.25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498</c:v>
                </c:pt>
                <c:pt idx="1">
                  <c:v>494.5</c:v>
                </c:pt>
                <c:pt idx="2">
                  <c:v>494.25</c:v>
                </c:pt>
                <c:pt idx="3">
                  <c:v>494.5</c:v>
                </c:pt>
                <c:pt idx="4">
                  <c:v>493.5</c:v>
                </c:pt>
                <c:pt idx="5">
                  <c:v>495.75</c:v>
                </c:pt>
                <c:pt idx="6">
                  <c:v>489.75</c:v>
                </c:pt>
                <c:pt idx="7">
                  <c:v>498.75</c:v>
                </c:pt>
                <c:pt idx="8">
                  <c:v>485.25</c:v>
                </c:pt>
                <c:pt idx="9">
                  <c:v>494.25</c:v>
                </c:pt>
                <c:pt idx="10">
                  <c:v>508.75</c:v>
                </c:pt>
                <c:pt idx="11">
                  <c:v>499.75</c:v>
                </c:pt>
                <c:pt idx="12">
                  <c:v>517</c:v>
                </c:pt>
                <c:pt idx="13">
                  <c:v>508.75</c:v>
                </c:pt>
                <c:pt idx="14">
                  <c:v>514.75</c:v>
                </c:pt>
                <c:pt idx="15">
                  <c:v>499.75</c:v>
                </c:pt>
                <c:pt idx="16">
                  <c:v>504.75</c:v>
                </c:pt>
                <c:pt idx="17">
                  <c:v>526.5</c:v>
                </c:pt>
                <c:pt idx="18">
                  <c:v>515.75</c:v>
                </c:pt>
                <c:pt idx="19">
                  <c:v>511.75</c:v>
                </c:pt>
                <c:pt idx="20">
                  <c:v>515.25</c:v>
                </c:pt>
                <c:pt idx="21">
                  <c:v>516.5</c:v>
                </c:pt>
                <c:pt idx="22">
                  <c:v>511.5</c:v>
                </c:pt>
                <c:pt idx="23">
                  <c:v>508.25</c:v>
                </c:pt>
                <c:pt idx="24">
                  <c:v>497.75</c:v>
                </c:pt>
                <c:pt idx="25">
                  <c:v>503.75</c:v>
                </c:pt>
                <c:pt idx="26">
                  <c:v>500.5</c:v>
                </c:pt>
                <c:pt idx="27">
                  <c:v>506</c:v>
                </c:pt>
                <c:pt idx="28">
                  <c:v>508.25</c:v>
                </c:pt>
                <c:pt idx="29">
                  <c:v>505.25</c:v>
                </c:pt>
                <c:pt idx="30">
                  <c:v>498.5</c:v>
                </c:pt>
                <c:pt idx="31">
                  <c:v>495.75</c:v>
                </c:pt>
                <c:pt idx="32">
                  <c:v>492.75</c:v>
                </c:pt>
                <c:pt idx="33">
                  <c:v>495.25</c:v>
                </c:pt>
                <c:pt idx="34">
                  <c:v>497.5</c:v>
                </c:pt>
                <c:pt idx="35">
                  <c:v>490.75</c:v>
                </c:pt>
                <c:pt idx="36">
                  <c:v>492</c:v>
                </c:pt>
                <c:pt idx="37">
                  <c:v>486.5</c:v>
                </c:pt>
                <c:pt idx="38">
                  <c:v>491.25</c:v>
                </c:pt>
                <c:pt idx="39">
                  <c:v>494.5</c:v>
                </c:pt>
                <c:pt idx="40">
                  <c:v>492.25</c:v>
                </c:pt>
                <c:pt idx="41">
                  <c:v>481</c:v>
                </c:pt>
                <c:pt idx="42">
                  <c:v>480</c:v>
                </c:pt>
                <c:pt idx="43">
                  <c:v>480.25</c:v>
                </c:pt>
                <c:pt idx="44">
                  <c:v>480.75</c:v>
                </c:pt>
                <c:pt idx="45">
                  <c:v>485</c:v>
                </c:pt>
                <c:pt idx="46">
                  <c:v>489.75</c:v>
                </c:pt>
                <c:pt idx="47">
                  <c:v>483</c:v>
                </c:pt>
                <c:pt idx="48">
                  <c:v>485.25</c:v>
                </c:pt>
                <c:pt idx="49">
                  <c:v>480.25</c:v>
                </c:pt>
                <c:pt idx="50">
                  <c:v>475.5</c:v>
                </c:pt>
                <c:pt idx="51">
                  <c:v>478.75</c:v>
                </c:pt>
                <c:pt idx="52">
                  <c:v>484</c:v>
                </c:pt>
                <c:pt idx="53">
                  <c:v>483</c:v>
                </c:pt>
                <c:pt idx="54">
                  <c:v>483.25</c:v>
                </c:pt>
                <c:pt idx="55">
                  <c:v>483</c:v>
                </c:pt>
                <c:pt idx="56">
                  <c:v>485.75</c:v>
                </c:pt>
                <c:pt idx="57">
                  <c:v>481.25</c:v>
                </c:pt>
                <c:pt idx="58">
                  <c:v>485.25</c:v>
                </c:pt>
                <c:pt idx="59">
                  <c:v>483.5</c:v>
                </c:pt>
                <c:pt idx="60">
                  <c:v>482.75</c:v>
                </c:pt>
                <c:pt idx="61">
                  <c:v>475</c:v>
                </c:pt>
                <c:pt idx="62">
                  <c:v>475</c:v>
                </c:pt>
                <c:pt idx="63">
                  <c:v>472</c:v>
                </c:pt>
                <c:pt idx="64">
                  <c:v>469.5</c:v>
                </c:pt>
                <c:pt idx="65">
                  <c:v>466.75</c:v>
                </c:pt>
                <c:pt idx="66">
                  <c:v>466.75</c:v>
                </c:pt>
                <c:pt idx="67">
                  <c:v>465.75</c:v>
                </c:pt>
                <c:pt idx="68">
                  <c:v>461.75</c:v>
                </c:pt>
                <c:pt idx="69">
                  <c:v>461.25</c:v>
                </c:pt>
                <c:pt idx="70">
                  <c:v>468.5</c:v>
                </c:pt>
                <c:pt idx="71">
                  <c:v>475.75</c:v>
                </c:pt>
                <c:pt idx="72">
                  <c:v>472.5</c:v>
                </c:pt>
                <c:pt idx="73">
                  <c:v>469.25</c:v>
                </c:pt>
                <c:pt idx="74">
                  <c:v>466.5</c:v>
                </c:pt>
                <c:pt idx="75">
                  <c:v>459.75</c:v>
                </c:pt>
                <c:pt idx="76">
                  <c:v>451.25</c:v>
                </c:pt>
                <c:pt idx="77">
                  <c:v>455.25</c:v>
                </c:pt>
                <c:pt idx="78">
                  <c:v>453.75</c:v>
                </c:pt>
                <c:pt idx="79">
                  <c:v>457.75</c:v>
                </c:pt>
                <c:pt idx="80">
                  <c:v>457.75</c:v>
                </c:pt>
                <c:pt idx="81">
                  <c:v>459</c:v>
                </c:pt>
                <c:pt idx="82">
                  <c:v>454</c:v>
                </c:pt>
                <c:pt idx="83">
                  <c:v>456</c:v>
                </c:pt>
                <c:pt idx="84">
                  <c:v>454.25</c:v>
                </c:pt>
                <c:pt idx="85">
                  <c:v>454.25</c:v>
                </c:pt>
                <c:pt idx="86">
                  <c:v>460</c:v>
                </c:pt>
                <c:pt idx="87">
                  <c:v>464.25</c:v>
                </c:pt>
                <c:pt idx="88">
                  <c:v>462.5</c:v>
                </c:pt>
                <c:pt idx="89">
                  <c:v>463.75</c:v>
                </c:pt>
                <c:pt idx="90">
                  <c:v>467.25</c:v>
                </c:pt>
                <c:pt idx="91">
                  <c:v>465</c:v>
                </c:pt>
                <c:pt idx="92">
                  <c:v>467.25</c:v>
                </c:pt>
                <c:pt idx="93">
                  <c:v>461.5</c:v>
                </c:pt>
                <c:pt idx="94">
                  <c:v>452.5</c:v>
                </c:pt>
                <c:pt idx="95">
                  <c:v>450.25</c:v>
                </c:pt>
                <c:pt idx="96">
                  <c:v>454.25</c:v>
                </c:pt>
                <c:pt idx="97">
                  <c:v>453.75</c:v>
                </c:pt>
                <c:pt idx="98">
                  <c:v>457.75</c:v>
                </c:pt>
                <c:pt idx="99">
                  <c:v>460.75</c:v>
                </c:pt>
                <c:pt idx="100">
                  <c:v>461</c:v>
                </c:pt>
                <c:pt idx="101">
                  <c:v>461.25</c:v>
                </c:pt>
                <c:pt idx="102">
                  <c:v>454.5</c:v>
                </c:pt>
                <c:pt idx="103">
                  <c:v>455.25</c:v>
                </c:pt>
                <c:pt idx="104">
                  <c:v>451</c:v>
                </c:pt>
                <c:pt idx="105">
                  <c:v>450.25</c:v>
                </c:pt>
                <c:pt idx="106">
                  <c:v>448.25</c:v>
                </c:pt>
                <c:pt idx="107">
                  <c:v>452</c:v>
                </c:pt>
                <c:pt idx="108">
                  <c:v>455.25</c:v>
                </c:pt>
                <c:pt idx="109">
                  <c:v>453.25</c:v>
                </c:pt>
                <c:pt idx="110">
                  <c:v>446</c:v>
                </c:pt>
                <c:pt idx="111">
                  <c:v>441.25</c:v>
                </c:pt>
                <c:pt idx="112">
                  <c:v>458.25</c:v>
                </c:pt>
                <c:pt idx="113">
                  <c:v>458.5</c:v>
                </c:pt>
                <c:pt idx="114">
                  <c:v>456</c:v>
                </c:pt>
                <c:pt idx="115">
                  <c:v>451.25</c:v>
                </c:pt>
                <c:pt idx="116">
                  <c:v>452.25</c:v>
                </c:pt>
                <c:pt idx="117">
                  <c:v>449</c:v>
                </c:pt>
                <c:pt idx="118">
                  <c:v>447</c:v>
                </c:pt>
                <c:pt idx="119">
                  <c:v>447.5</c:v>
                </c:pt>
                <c:pt idx="120">
                  <c:v>449.25</c:v>
                </c:pt>
                <c:pt idx="121">
                  <c:v>449.5</c:v>
                </c:pt>
                <c:pt idx="122">
                  <c:v>452.5</c:v>
                </c:pt>
                <c:pt idx="123">
                  <c:v>450.75</c:v>
                </c:pt>
                <c:pt idx="124">
                  <c:v>446.75</c:v>
                </c:pt>
                <c:pt idx="125">
                  <c:v>450.25</c:v>
                </c:pt>
                <c:pt idx="126">
                  <c:v>450</c:v>
                </c:pt>
                <c:pt idx="127">
                  <c:v>453</c:v>
                </c:pt>
                <c:pt idx="128">
                  <c:v>459.25</c:v>
                </c:pt>
                <c:pt idx="129">
                  <c:v>457</c:v>
                </c:pt>
                <c:pt idx="130">
                  <c:v>458.25</c:v>
                </c:pt>
                <c:pt idx="131">
                  <c:v>460</c:v>
                </c:pt>
                <c:pt idx="132">
                  <c:v>458.25</c:v>
                </c:pt>
                <c:pt idx="133">
                  <c:v>455.75</c:v>
                </c:pt>
                <c:pt idx="134">
                  <c:v>457.75</c:v>
                </c:pt>
                <c:pt idx="135">
                  <c:v>456.25</c:v>
                </c:pt>
                <c:pt idx="136">
                  <c:v>459.75</c:v>
                </c:pt>
                <c:pt idx="137">
                  <c:v>463.75</c:v>
                </c:pt>
                <c:pt idx="138">
                  <c:v>468.25</c:v>
                </c:pt>
                <c:pt idx="139">
                  <c:v>468.75</c:v>
                </c:pt>
                <c:pt idx="140">
                  <c:v>464.25</c:v>
                </c:pt>
                <c:pt idx="141">
                  <c:v>465</c:v>
                </c:pt>
                <c:pt idx="142">
                  <c:v>467.75</c:v>
                </c:pt>
                <c:pt idx="143">
                  <c:v>466.5</c:v>
                </c:pt>
                <c:pt idx="144">
                  <c:v>461</c:v>
                </c:pt>
                <c:pt idx="145">
                  <c:v>471.5</c:v>
                </c:pt>
                <c:pt idx="146">
                  <c:v>476.5</c:v>
                </c:pt>
                <c:pt idx="147">
                  <c:v>486.5</c:v>
                </c:pt>
                <c:pt idx="148">
                  <c:v>483.25</c:v>
                </c:pt>
                <c:pt idx="149">
                  <c:v>489.25</c:v>
                </c:pt>
                <c:pt idx="150">
                  <c:v>484.75</c:v>
                </c:pt>
                <c:pt idx="151">
                  <c:v>478</c:v>
                </c:pt>
                <c:pt idx="152">
                  <c:v>481.25</c:v>
                </c:pt>
                <c:pt idx="153">
                  <c:v>486.25</c:v>
                </c:pt>
                <c:pt idx="154">
                  <c:v>484</c:v>
                </c:pt>
                <c:pt idx="155">
                  <c:v>487.25</c:v>
                </c:pt>
                <c:pt idx="156">
                  <c:v>482</c:v>
                </c:pt>
                <c:pt idx="157">
                  <c:v>487.75</c:v>
                </c:pt>
                <c:pt idx="158">
                  <c:v>488.75</c:v>
                </c:pt>
                <c:pt idx="159">
                  <c:v>480.75</c:v>
                </c:pt>
                <c:pt idx="160">
                  <c:v>480</c:v>
                </c:pt>
                <c:pt idx="161">
                  <c:v>487.75</c:v>
                </c:pt>
                <c:pt idx="162">
                  <c:v>486.25</c:v>
                </c:pt>
                <c:pt idx="163">
                  <c:v>484</c:v>
                </c:pt>
                <c:pt idx="164">
                  <c:v>488</c:v>
                </c:pt>
                <c:pt idx="165">
                  <c:v>487.25</c:v>
                </c:pt>
                <c:pt idx="166">
                  <c:v>498.25</c:v>
                </c:pt>
                <c:pt idx="167">
                  <c:v>505.5</c:v>
                </c:pt>
                <c:pt idx="168">
                  <c:v>497</c:v>
                </c:pt>
                <c:pt idx="169">
                  <c:v>501.5</c:v>
                </c:pt>
                <c:pt idx="170">
                  <c:v>506.75</c:v>
                </c:pt>
                <c:pt idx="171">
                  <c:v>505.5</c:v>
                </c:pt>
                <c:pt idx="172">
                  <c:v>513</c:v>
                </c:pt>
                <c:pt idx="173">
                  <c:v>505.5</c:v>
                </c:pt>
                <c:pt idx="174">
                  <c:v>505</c:v>
                </c:pt>
                <c:pt idx="175">
                  <c:v>499.25</c:v>
                </c:pt>
                <c:pt idx="176">
                  <c:v>503.5</c:v>
                </c:pt>
                <c:pt idx="177">
                  <c:v>503.25</c:v>
                </c:pt>
                <c:pt idx="178">
                  <c:v>499</c:v>
                </c:pt>
                <c:pt idx="179">
                  <c:v>496.75</c:v>
                </c:pt>
                <c:pt idx="180">
                  <c:v>490</c:v>
                </c:pt>
                <c:pt idx="181">
                  <c:v>495.75</c:v>
                </c:pt>
                <c:pt idx="182">
                  <c:v>504.5</c:v>
                </c:pt>
                <c:pt idx="183">
                  <c:v>502.75</c:v>
                </c:pt>
                <c:pt idx="184">
                  <c:v>506.25</c:v>
                </c:pt>
                <c:pt idx="185">
                  <c:v>507</c:v>
                </c:pt>
                <c:pt idx="186">
                  <c:v>512.25</c:v>
                </c:pt>
                <c:pt idx="187">
                  <c:v>509.25</c:v>
                </c:pt>
                <c:pt idx="188">
                  <c:v>499.5</c:v>
                </c:pt>
                <c:pt idx="189">
                  <c:v>494</c:v>
                </c:pt>
                <c:pt idx="190">
                  <c:v>500</c:v>
                </c:pt>
                <c:pt idx="191">
                  <c:v>509.5</c:v>
                </c:pt>
                <c:pt idx="192">
                  <c:v>509.5</c:v>
                </c:pt>
                <c:pt idx="193">
                  <c:v>511.5</c:v>
                </c:pt>
                <c:pt idx="194">
                  <c:v>498.75</c:v>
                </c:pt>
                <c:pt idx="195">
                  <c:v>492</c:v>
                </c:pt>
                <c:pt idx="196">
                  <c:v>495</c:v>
                </c:pt>
                <c:pt idx="197">
                  <c:v>489</c:v>
                </c:pt>
                <c:pt idx="198">
                  <c:v>480.5</c:v>
                </c:pt>
                <c:pt idx="199">
                  <c:v>481</c:v>
                </c:pt>
                <c:pt idx="200">
                  <c:v>475.75</c:v>
                </c:pt>
                <c:pt idx="201">
                  <c:v>472</c:v>
                </c:pt>
                <c:pt idx="202">
                  <c:v>471.75</c:v>
                </c:pt>
                <c:pt idx="203">
                  <c:v>473.5</c:v>
                </c:pt>
                <c:pt idx="204">
                  <c:v>475.25</c:v>
                </c:pt>
                <c:pt idx="205">
                  <c:v>465.75</c:v>
                </c:pt>
                <c:pt idx="206">
                  <c:v>469.5</c:v>
                </c:pt>
                <c:pt idx="207">
                  <c:v>463</c:v>
                </c:pt>
                <c:pt idx="208">
                  <c:v>457.5</c:v>
                </c:pt>
                <c:pt idx="209">
                  <c:v>458.5</c:v>
                </c:pt>
                <c:pt idx="210">
                  <c:v>454.25</c:v>
                </c:pt>
                <c:pt idx="211">
                  <c:v>453.5</c:v>
                </c:pt>
                <c:pt idx="212">
                  <c:v>447.25</c:v>
                </c:pt>
                <c:pt idx="213">
                  <c:v>457.75</c:v>
                </c:pt>
                <c:pt idx="214">
                  <c:v>450</c:v>
                </c:pt>
                <c:pt idx="215">
                  <c:v>445</c:v>
                </c:pt>
                <c:pt idx="216">
                  <c:v>441.75</c:v>
                </c:pt>
                <c:pt idx="217">
                  <c:v>443.75</c:v>
                </c:pt>
                <c:pt idx="218">
                  <c:v>447.5</c:v>
                </c:pt>
                <c:pt idx="219">
                  <c:v>442</c:v>
                </c:pt>
                <c:pt idx="220">
                  <c:v>439.5</c:v>
                </c:pt>
                <c:pt idx="221">
                  <c:v>439.5</c:v>
                </c:pt>
                <c:pt idx="222">
                  <c:v>447.5</c:v>
                </c:pt>
                <c:pt idx="223">
                  <c:v>452</c:v>
                </c:pt>
                <c:pt idx="224">
                  <c:v>442.5</c:v>
                </c:pt>
                <c:pt idx="225">
                  <c:v>440.75</c:v>
                </c:pt>
                <c:pt idx="226">
                  <c:v>440</c:v>
                </c:pt>
                <c:pt idx="227">
                  <c:v>443.25</c:v>
                </c:pt>
                <c:pt idx="228">
                  <c:v>447.25</c:v>
                </c:pt>
                <c:pt idx="229">
                  <c:v>425.25</c:v>
                </c:pt>
                <c:pt idx="230">
                  <c:v>422.75</c:v>
                </c:pt>
                <c:pt idx="231">
                  <c:v>418</c:v>
                </c:pt>
                <c:pt idx="232">
                  <c:v>415.25</c:v>
                </c:pt>
                <c:pt idx="233">
                  <c:v>406.25</c:v>
                </c:pt>
                <c:pt idx="234">
                  <c:v>404.25</c:v>
                </c:pt>
                <c:pt idx="235">
                  <c:v>398</c:v>
                </c:pt>
                <c:pt idx="236">
                  <c:v>392.75</c:v>
                </c:pt>
                <c:pt idx="237">
                  <c:v>384.75</c:v>
                </c:pt>
                <c:pt idx="238">
                  <c:v>388.25</c:v>
                </c:pt>
                <c:pt idx="239">
                  <c:v>381.75</c:v>
                </c:pt>
                <c:pt idx="240">
                  <c:v>386.75</c:v>
                </c:pt>
                <c:pt idx="241">
                  <c:v>387.25</c:v>
                </c:pt>
                <c:pt idx="242">
                  <c:v>378.5</c:v>
                </c:pt>
                <c:pt idx="243">
                  <c:v>372</c:v>
                </c:pt>
                <c:pt idx="244">
                  <c:v>368.25</c:v>
                </c:pt>
                <c:pt idx="245">
                  <c:v>370.75</c:v>
                </c:pt>
                <c:pt idx="246">
                  <c:v>369.5</c:v>
                </c:pt>
                <c:pt idx="247">
                  <c:v>371.75</c:v>
                </c:pt>
                <c:pt idx="248">
                  <c:v>376.75</c:v>
                </c:pt>
                <c:pt idx="249">
                  <c:v>371</c:v>
                </c:pt>
                <c:pt idx="250">
                  <c:v>371.5</c:v>
                </c:pt>
                <c:pt idx="251">
                  <c:v>367</c:v>
                </c:pt>
                <c:pt idx="252">
                  <c:v>362.25</c:v>
                </c:pt>
                <c:pt idx="253">
                  <c:v>369.25</c:v>
                </c:pt>
                <c:pt idx="254">
                  <c:v>367.25</c:v>
                </c:pt>
                <c:pt idx="255">
                  <c:v>374.25</c:v>
                </c:pt>
                <c:pt idx="256">
                  <c:v>371.25</c:v>
                </c:pt>
                <c:pt idx="257">
                  <c:v>363.5</c:v>
                </c:pt>
                <c:pt idx="258">
                  <c:v>368.25</c:v>
                </c:pt>
                <c:pt idx="259">
                  <c:v>369</c:v>
                </c:pt>
                <c:pt idx="260">
                  <c:v>369.75</c:v>
                </c:pt>
                <c:pt idx="261">
                  <c:v>373.5</c:v>
                </c:pt>
                <c:pt idx="262">
                  <c:v>377</c:v>
                </c:pt>
                <c:pt idx="263">
                  <c:v>371.5</c:v>
                </c:pt>
                <c:pt idx="264">
                  <c:v>372.25</c:v>
                </c:pt>
                <c:pt idx="265">
                  <c:v>367.5</c:v>
                </c:pt>
                <c:pt idx="266">
                  <c:v>369</c:v>
                </c:pt>
                <c:pt idx="267">
                  <c:v>371.5</c:v>
                </c:pt>
                <c:pt idx="268">
                  <c:v>367.5</c:v>
                </c:pt>
                <c:pt idx="269">
                  <c:v>365</c:v>
                </c:pt>
                <c:pt idx="270">
                  <c:v>365</c:v>
                </c:pt>
                <c:pt idx="271">
                  <c:v>369.25</c:v>
                </c:pt>
                <c:pt idx="272">
                  <c:v>364.75</c:v>
                </c:pt>
                <c:pt idx="273">
                  <c:v>363.75</c:v>
                </c:pt>
                <c:pt idx="274">
                  <c:v>352</c:v>
                </c:pt>
                <c:pt idx="275">
                  <c:v>346.5</c:v>
                </c:pt>
                <c:pt idx="276">
                  <c:v>356</c:v>
                </c:pt>
                <c:pt idx="277">
                  <c:v>348.25</c:v>
                </c:pt>
                <c:pt idx="278">
                  <c:v>344.25</c:v>
                </c:pt>
                <c:pt idx="279">
                  <c:v>345.75</c:v>
                </c:pt>
                <c:pt idx="280">
                  <c:v>341</c:v>
                </c:pt>
                <c:pt idx="281">
                  <c:v>338.5</c:v>
                </c:pt>
                <c:pt idx="282">
                  <c:v>343</c:v>
                </c:pt>
                <c:pt idx="283">
                  <c:v>343.75</c:v>
                </c:pt>
                <c:pt idx="284">
                  <c:v>341.75</c:v>
                </c:pt>
                <c:pt idx="285">
                  <c:v>338.25</c:v>
                </c:pt>
                <c:pt idx="286">
                  <c:v>331.5</c:v>
                </c:pt>
                <c:pt idx="287">
                  <c:v>330.25</c:v>
                </c:pt>
                <c:pt idx="288">
                  <c:v>325.5</c:v>
                </c:pt>
                <c:pt idx="289">
                  <c:v>329.5</c:v>
                </c:pt>
                <c:pt idx="290">
                  <c:v>326</c:v>
                </c:pt>
                <c:pt idx="291">
                  <c:v>323</c:v>
                </c:pt>
                <c:pt idx="292">
                  <c:v>325.75</c:v>
                </c:pt>
                <c:pt idx="293">
                  <c:v>320.75</c:v>
                </c:pt>
                <c:pt idx="294">
                  <c:v>321.25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801920"/>
        <c:axId val="363691952"/>
      </c:lineChart>
      <c:dateAx>
        <c:axId val="36280192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6369195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63691952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2801920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1273.5</c:v>
                </c:pt>
                <c:pt idx="1">
                  <c:v>1271</c:v>
                </c:pt>
                <c:pt idx="2">
                  <c:v>1291.25</c:v>
                </c:pt>
                <c:pt idx="3">
                  <c:v>1273.75</c:v>
                </c:pt>
                <c:pt idx="4">
                  <c:v>1265.75</c:v>
                </c:pt>
                <c:pt idx="5">
                  <c:v>1271.25</c:v>
                </c:pt>
                <c:pt idx="6">
                  <c:v>1284.5</c:v>
                </c:pt>
                <c:pt idx="7">
                  <c:v>1302.75</c:v>
                </c:pt>
                <c:pt idx="8">
                  <c:v>1272.5</c:v>
                </c:pt>
                <c:pt idx="9">
                  <c:v>1277</c:v>
                </c:pt>
                <c:pt idx="10">
                  <c:v>1287.5</c:v>
                </c:pt>
                <c:pt idx="11">
                  <c:v>1277</c:v>
                </c:pt>
                <c:pt idx="12">
                  <c:v>1283.5</c:v>
                </c:pt>
                <c:pt idx="13">
                  <c:v>1297.5</c:v>
                </c:pt>
                <c:pt idx="14">
                  <c:v>1325.25</c:v>
                </c:pt>
                <c:pt idx="15">
                  <c:v>1328</c:v>
                </c:pt>
                <c:pt idx="16">
                  <c:v>1315.75</c:v>
                </c:pt>
                <c:pt idx="17">
                  <c:v>1323.5</c:v>
                </c:pt>
                <c:pt idx="18">
                  <c:v>1322.25</c:v>
                </c:pt>
                <c:pt idx="19">
                  <c:v>1337.75</c:v>
                </c:pt>
                <c:pt idx="20">
                  <c:v>1347.5</c:v>
                </c:pt>
                <c:pt idx="21">
                  <c:v>1351.5</c:v>
                </c:pt>
                <c:pt idx="22">
                  <c:v>1355</c:v>
                </c:pt>
                <c:pt idx="23">
                  <c:v>1382</c:v>
                </c:pt>
                <c:pt idx="24">
                  <c:v>1376.5</c:v>
                </c:pt>
                <c:pt idx="25">
                  <c:v>1378.25</c:v>
                </c:pt>
                <c:pt idx="26">
                  <c:v>1367.75</c:v>
                </c:pt>
                <c:pt idx="27">
                  <c:v>1354.75</c:v>
                </c:pt>
                <c:pt idx="28">
                  <c:v>1346.75</c:v>
                </c:pt>
                <c:pt idx="29">
                  <c:v>1373.5</c:v>
                </c:pt>
                <c:pt idx="30">
                  <c:v>1390.75</c:v>
                </c:pt>
                <c:pt idx="31">
                  <c:v>1397.75</c:v>
                </c:pt>
                <c:pt idx="32">
                  <c:v>1340.75</c:v>
                </c:pt>
                <c:pt idx="33">
                  <c:v>1345.25</c:v>
                </c:pt>
                <c:pt idx="34">
                  <c:v>1366</c:v>
                </c:pt>
                <c:pt idx="35">
                  <c:v>1339</c:v>
                </c:pt>
                <c:pt idx="36">
                  <c:v>1354</c:v>
                </c:pt>
                <c:pt idx="37">
                  <c:v>1352.25</c:v>
                </c:pt>
                <c:pt idx="38">
                  <c:v>1352</c:v>
                </c:pt>
                <c:pt idx="39">
                  <c:v>1321.25</c:v>
                </c:pt>
                <c:pt idx="40">
                  <c:v>1315.5</c:v>
                </c:pt>
                <c:pt idx="41">
                  <c:v>1338.25</c:v>
                </c:pt>
                <c:pt idx="42">
                  <c:v>1329.25</c:v>
                </c:pt>
                <c:pt idx="43">
                  <c:v>1325</c:v>
                </c:pt>
                <c:pt idx="44">
                  <c:v>1337.5</c:v>
                </c:pt>
                <c:pt idx="45">
                  <c:v>1334.25</c:v>
                </c:pt>
                <c:pt idx="46">
                  <c:v>1321.5</c:v>
                </c:pt>
                <c:pt idx="47">
                  <c:v>1327.75</c:v>
                </c:pt>
                <c:pt idx="48">
                  <c:v>1338.25</c:v>
                </c:pt>
                <c:pt idx="49">
                  <c:v>1335.25</c:v>
                </c:pt>
                <c:pt idx="50">
                  <c:v>1353.5</c:v>
                </c:pt>
                <c:pt idx="51">
                  <c:v>1338.5</c:v>
                </c:pt>
                <c:pt idx="52">
                  <c:v>1324.5</c:v>
                </c:pt>
                <c:pt idx="53">
                  <c:v>1328</c:v>
                </c:pt>
                <c:pt idx="54">
                  <c:v>1336.5</c:v>
                </c:pt>
                <c:pt idx="55">
                  <c:v>1353.25</c:v>
                </c:pt>
                <c:pt idx="56">
                  <c:v>1337.75</c:v>
                </c:pt>
                <c:pt idx="57">
                  <c:v>1337</c:v>
                </c:pt>
                <c:pt idx="58">
                  <c:v>1335</c:v>
                </c:pt>
                <c:pt idx="59">
                  <c:v>1334</c:v>
                </c:pt>
                <c:pt idx="60">
                  <c:v>1335</c:v>
                </c:pt>
                <c:pt idx="61">
                  <c:v>1339.75</c:v>
                </c:pt>
                <c:pt idx="62">
                  <c:v>1329</c:v>
                </c:pt>
                <c:pt idx="63">
                  <c:v>1331</c:v>
                </c:pt>
                <c:pt idx="64">
                  <c:v>1344.5</c:v>
                </c:pt>
                <c:pt idx="65">
                  <c:v>1349.25</c:v>
                </c:pt>
                <c:pt idx="66">
                  <c:v>1336.5</c:v>
                </c:pt>
                <c:pt idx="67">
                  <c:v>1334.25</c:v>
                </c:pt>
                <c:pt idx="68">
                  <c:v>1344.5</c:v>
                </c:pt>
                <c:pt idx="69">
                  <c:v>1346.25</c:v>
                </c:pt>
                <c:pt idx="70">
                  <c:v>1337.75</c:v>
                </c:pt>
                <c:pt idx="71">
                  <c:v>1319.75</c:v>
                </c:pt>
                <c:pt idx="72">
                  <c:v>1285.75</c:v>
                </c:pt>
                <c:pt idx="73">
                  <c:v>1282</c:v>
                </c:pt>
                <c:pt idx="74">
                  <c:v>1275.25</c:v>
                </c:pt>
                <c:pt idx="75">
                  <c:v>1270.75</c:v>
                </c:pt>
                <c:pt idx="76">
                  <c:v>1262.5</c:v>
                </c:pt>
                <c:pt idx="77">
                  <c:v>1276.75</c:v>
                </c:pt>
                <c:pt idx="78">
                  <c:v>1291.75</c:v>
                </c:pt>
                <c:pt idx="79">
                  <c:v>1284.75</c:v>
                </c:pt>
                <c:pt idx="80">
                  <c:v>1284.75</c:v>
                </c:pt>
                <c:pt idx="81">
                  <c:v>1296</c:v>
                </c:pt>
                <c:pt idx="82">
                  <c:v>1310.75</c:v>
                </c:pt>
                <c:pt idx="83">
                  <c:v>1305</c:v>
                </c:pt>
                <c:pt idx="84">
                  <c:v>1309.25</c:v>
                </c:pt>
                <c:pt idx="85">
                  <c:v>1304.5</c:v>
                </c:pt>
                <c:pt idx="86">
                  <c:v>1317.25</c:v>
                </c:pt>
                <c:pt idx="87">
                  <c:v>1314.25</c:v>
                </c:pt>
                <c:pt idx="88">
                  <c:v>1332</c:v>
                </c:pt>
                <c:pt idx="89">
                  <c:v>1334.75</c:v>
                </c:pt>
                <c:pt idx="90">
                  <c:v>1329</c:v>
                </c:pt>
                <c:pt idx="91">
                  <c:v>1334.5</c:v>
                </c:pt>
                <c:pt idx="92">
                  <c:v>1321.5</c:v>
                </c:pt>
                <c:pt idx="93">
                  <c:v>1318.5</c:v>
                </c:pt>
                <c:pt idx="94">
                  <c:v>1309.75</c:v>
                </c:pt>
                <c:pt idx="95">
                  <c:v>1317.5</c:v>
                </c:pt>
                <c:pt idx="96">
                  <c:v>1319</c:v>
                </c:pt>
                <c:pt idx="97">
                  <c:v>1310</c:v>
                </c:pt>
                <c:pt idx="98">
                  <c:v>1301</c:v>
                </c:pt>
                <c:pt idx="99">
                  <c:v>1287.75</c:v>
                </c:pt>
                <c:pt idx="100">
                  <c:v>1300.5</c:v>
                </c:pt>
                <c:pt idx="101">
                  <c:v>1309.75</c:v>
                </c:pt>
                <c:pt idx="102">
                  <c:v>1300.25</c:v>
                </c:pt>
                <c:pt idx="103">
                  <c:v>1302.5</c:v>
                </c:pt>
                <c:pt idx="104">
                  <c:v>1310.25</c:v>
                </c:pt>
                <c:pt idx="105">
                  <c:v>1302.75</c:v>
                </c:pt>
                <c:pt idx="106">
                  <c:v>1294</c:v>
                </c:pt>
                <c:pt idx="107">
                  <c:v>1291.75</c:v>
                </c:pt>
                <c:pt idx="108">
                  <c:v>1277</c:v>
                </c:pt>
                <c:pt idx="109">
                  <c:v>1284.75</c:v>
                </c:pt>
                <c:pt idx="110">
                  <c:v>1285.75</c:v>
                </c:pt>
                <c:pt idx="111">
                  <c:v>1289</c:v>
                </c:pt>
                <c:pt idx="112">
                  <c:v>1282</c:v>
                </c:pt>
                <c:pt idx="113">
                  <c:v>1266.25</c:v>
                </c:pt>
                <c:pt idx="114">
                  <c:v>1286.25</c:v>
                </c:pt>
                <c:pt idx="115">
                  <c:v>1283.25</c:v>
                </c:pt>
                <c:pt idx="116">
                  <c:v>1297</c:v>
                </c:pt>
                <c:pt idx="117">
                  <c:v>1285.25</c:v>
                </c:pt>
                <c:pt idx="118">
                  <c:v>1292.25</c:v>
                </c:pt>
                <c:pt idx="119">
                  <c:v>1312.5</c:v>
                </c:pt>
                <c:pt idx="120">
                  <c:v>1304.5</c:v>
                </c:pt>
                <c:pt idx="121">
                  <c:v>1305.75</c:v>
                </c:pt>
                <c:pt idx="122">
                  <c:v>1303</c:v>
                </c:pt>
                <c:pt idx="123">
                  <c:v>1310</c:v>
                </c:pt>
                <c:pt idx="124">
                  <c:v>1312.75</c:v>
                </c:pt>
                <c:pt idx="125">
                  <c:v>1332.75</c:v>
                </c:pt>
                <c:pt idx="126">
                  <c:v>1327.75</c:v>
                </c:pt>
                <c:pt idx="127">
                  <c:v>1332.5</c:v>
                </c:pt>
                <c:pt idx="128">
                  <c:v>1344</c:v>
                </c:pt>
                <c:pt idx="129">
                  <c:v>1348.25</c:v>
                </c:pt>
                <c:pt idx="130">
                  <c:v>1336</c:v>
                </c:pt>
                <c:pt idx="131">
                  <c:v>1324</c:v>
                </c:pt>
                <c:pt idx="132">
                  <c:v>1282</c:v>
                </c:pt>
                <c:pt idx="133">
                  <c:v>1268.5</c:v>
                </c:pt>
                <c:pt idx="134">
                  <c:v>1276</c:v>
                </c:pt>
                <c:pt idx="135">
                  <c:v>1272.5</c:v>
                </c:pt>
                <c:pt idx="136">
                  <c:v>1264.75</c:v>
                </c:pt>
                <c:pt idx="137">
                  <c:v>1261.75</c:v>
                </c:pt>
                <c:pt idx="138">
                  <c:v>1274.75</c:v>
                </c:pt>
                <c:pt idx="139">
                  <c:v>1287</c:v>
                </c:pt>
                <c:pt idx="140">
                  <c:v>1277</c:v>
                </c:pt>
                <c:pt idx="141">
                  <c:v>1265</c:v>
                </c:pt>
                <c:pt idx="142">
                  <c:v>1265.5</c:v>
                </c:pt>
                <c:pt idx="143">
                  <c:v>1257.75</c:v>
                </c:pt>
                <c:pt idx="144">
                  <c:v>1257.25</c:v>
                </c:pt>
                <c:pt idx="145">
                  <c:v>1259.5</c:v>
                </c:pt>
                <c:pt idx="146">
                  <c:v>1261.25</c:v>
                </c:pt>
                <c:pt idx="147">
                  <c:v>1269.25</c:v>
                </c:pt>
                <c:pt idx="148">
                  <c:v>1275.5</c:v>
                </c:pt>
                <c:pt idx="149">
                  <c:v>1278.75</c:v>
                </c:pt>
                <c:pt idx="150">
                  <c:v>1278</c:v>
                </c:pt>
                <c:pt idx="151">
                  <c:v>1268.5</c:v>
                </c:pt>
                <c:pt idx="152">
                  <c:v>1270</c:v>
                </c:pt>
                <c:pt idx="153">
                  <c:v>1269.5</c:v>
                </c:pt>
                <c:pt idx="154">
                  <c:v>1262.5</c:v>
                </c:pt>
                <c:pt idx="155">
                  <c:v>1259.75</c:v>
                </c:pt>
                <c:pt idx="156">
                  <c:v>1261</c:v>
                </c:pt>
                <c:pt idx="157">
                  <c:v>1258.5</c:v>
                </c:pt>
                <c:pt idx="158">
                  <c:v>1255.5</c:v>
                </c:pt>
                <c:pt idx="159">
                  <c:v>1261</c:v>
                </c:pt>
                <c:pt idx="160">
                  <c:v>1275.25</c:v>
                </c:pt>
                <c:pt idx="161">
                  <c:v>1263.75</c:v>
                </c:pt>
                <c:pt idx="162">
                  <c:v>1269</c:v>
                </c:pt>
                <c:pt idx="163">
                  <c:v>1276.5</c:v>
                </c:pt>
                <c:pt idx="164">
                  <c:v>1278.25</c:v>
                </c:pt>
                <c:pt idx="165">
                  <c:v>1251.5</c:v>
                </c:pt>
                <c:pt idx="166">
                  <c:v>1252.75</c:v>
                </c:pt>
                <c:pt idx="167">
                  <c:v>1248.75</c:v>
                </c:pt>
                <c:pt idx="168">
                  <c:v>1232.5</c:v>
                </c:pt>
                <c:pt idx="169">
                  <c:v>1233</c:v>
                </c:pt>
                <c:pt idx="170">
                  <c:v>1228</c:v>
                </c:pt>
                <c:pt idx="171">
                  <c:v>1232.25</c:v>
                </c:pt>
                <c:pt idx="172">
                  <c:v>1241.75</c:v>
                </c:pt>
                <c:pt idx="173">
                  <c:v>1237.5</c:v>
                </c:pt>
                <c:pt idx="174">
                  <c:v>1226.75</c:v>
                </c:pt>
                <c:pt idx="175">
                  <c:v>1231.75</c:v>
                </c:pt>
                <c:pt idx="176">
                  <c:v>1206.75</c:v>
                </c:pt>
                <c:pt idx="177">
                  <c:v>1218.5</c:v>
                </c:pt>
                <c:pt idx="178">
                  <c:v>1218</c:v>
                </c:pt>
                <c:pt idx="179">
                  <c:v>1223.5</c:v>
                </c:pt>
                <c:pt idx="180">
                  <c:v>1213</c:v>
                </c:pt>
                <c:pt idx="181">
                  <c:v>1202.75</c:v>
                </c:pt>
                <c:pt idx="182">
                  <c:v>1196.25</c:v>
                </c:pt>
                <c:pt idx="183">
                  <c:v>1193.75</c:v>
                </c:pt>
                <c:pt idx="184">
                  <c:v>1206.25</c:v>
                </c:pt>
                <c:pt idx="185">
                  <c:v>1210.25</c:v>
                </c:pt>
                <c:pt idx="186">
                  <c:v>1229.25</c:v>
                </c:pt>
                <c:pt idx="187">
                  <c:v>1223.5</c:v>
                </c:pt>
                <c:pt idx="188">
                  <c:v>1209.25</c:v>
                </c:pt>
                <c:pt idx="189">
                  <c:v>1204</c:v>
                </c:pt>
                <c:pt idx="190">
                  <c:v>1221.25</c:v>
                </c:pt>
                <c:pt idx="191">
                  <c:v>1207.25</c:v>
                </c:pt>
                <c:pt idx="192">
                  <c:v>1214.5</c:v>
                </c:pt>
                <c:pt idx="193">
                  <c:v>1214.25</c:v>
                </c:pt>
                <c:pt idx="194">
                  <c:v>1219</c:v>
                </c:pt>
                <c:pt idx="195">
                  <c:v>1205.5</c:v>
                </c:pt>
                <c:pt idx="196">
                  <c:v>1209.75</c:v>
                </c:pt>
                <c:pt idx="197">
                  <c:v>1214</c:v>
                </c:pt>
                <c:pt idx="198">
                  <c:v>1209.75</c:v>
                </c:pt>
                <c:pt idx="199">
                  <c:v>1217.5</c:v>
                </c:pt>
                <c:pt idx="200">
                  <c:v>1228.25</c:v>
                </c:pt>
                <c:pt idx="201">
                  <c:v>1225</c:v>
                </c:pt>
                <c:pt idx="202">
                  <c:v>1220.75</c:v>
                </c:pt>
                <c:pt idx="203">
                  <c:v>1238.75</c:v>
                </c:pt>
                <c:pt idx="204">
                  <c:v>1243</c:v>
                </c:pt>
                <c:pt idx="205">
                  <c:v>1247.75</c:v>
                </c:pt>
                <c:pt idx="206">
                  <c:v>1288</c:v>
                </c:pt>
                <c:pt idx="207">
                  <c:v>1288.5</c:v>
                </c:pt>
                <c:pt idx="208">
                  <c:v>1289.25</c:v>
                </c:pt>
                <c:pt idx="209">
                  <c:v>1304.25</c:v>
                </c:pt>
                <c:pt idx="210">
                  <c:v>1325.5</c:v>
                </c:pt>
                <c:pt idx="211">
                  <c:v>1316</c:v>
                </c:pt>
                <c:pt idx="212">
                  <c:v>1300</c:v>
                </c:pt>
                <c:pt idx="213">
                  <c:v>1305.75</c:v>
                </c:pt>
                <c:pt idx="214">
                  <c:v>1330.25</c:v>
                </c:pt>
                <c:pt idx="215">
                  <c:v>1319</c:v>
                </c:pt>
                <c:pt idx="216">
                  <c:v>1327</c:v>
                </c:pt>
                <c:pt idx="217">
                  <c:v>1314.25</c:v>
                </c:pt>
                <c:pt idx="218">
                  <c:v>1300.5</c:v>
                </c:pt>
                <c:pt idx="219">
                  <c:v>1298.25</c:v>
                </c:pt>
                <c:pt idx="220">
                  <c:v>1285.5</c:v>
                </c:pt>
                <c:pt idx="221">
                  <c:v>1289.75</c:v>
                </c:pt>
                <c:pt idx="222">
                  <c:v>1310.75</c:v>
                </c:pt>
                <c:pt idx="223">
                  <c:v>1285</c:v>
                </c:pt>
                <c:pt idx="224">
                  <c:v>1273.5</c:v>
                </c:pt>
                <c:pt idx="225">
                  <c:v>1273.5</c:v>
                </c:pt>
                <c:pt idx="226">
                  <c:v>1278.5</c:v>
                </c:pt>
                <c:pt idx="227">
                  <c:v>1276</c:v>
                </c:pt>
                <c:pt idx="228">
                  <c:v>1275.25</c:v>
                </c:pt>
                <c:pt idx="229">
                  <c:v>1252</c:v>
                </c:pt>
                <c:pt idx="230">
                  <c:v>1243.25</c:v>
                </c:pt>
                <c:pt idx="231">
                  <c:v>1242.5</c:v>
                </c:pt>
                <c:pt idx="232">
                  <c:v>1250.75</c:v>
                </c:pt>
                <c:pt idx="233">
                  <c:v>1228.25</c:v>
                </c:pt>
                <c:pt idx="234">
                  <c:v>1252.25</c:v>
                </c:pt>
                <c:pt idx="235">
                  <c:v>1276.25</c:v>
                </c:pt>
                <c:pt idx="236">
                  <c:v>1284.75</c:v>
                </c:pt>
                <c:pt idx="237">
                  <c:v>1290.75</c:v>
                </c:pt>
                <c:pt idx="238">
                  <c:v>1257.25</c:v>
                </c:pt>
                <c:pt idx="239">
                  <c:v>1263.75</c:v>
                </c:pt>
                <c:pt idx="240">
                  <c:v>1286.25</c:v>
                </c:pt>
                <c:pt idx="241">
                  <c:v>1283.5</c:v>
                </c:pt>
                <c:pt idx="242">
                  <c:v>1265.75</c:v>
                </c:pt>
                <c:pt idx="243">
                  <c:v>1274</c:v>
                </c:pt>
                <c:pt idx="244">
                  <c:v>1288.5</c:v>
                </c:pt>
                <c:pt idx="245">
                  <c:v>1260.25</c:v>
                </c:pt>
                <c:pt idx="246">
                  <c:v>1256.75</c:v>
                </c:pt>
                <c:pt idx="247">
                  <c:v>1224</c:v>
                </c:pt>
                <c:pt idx="248">
                  <c:v>1228.5</c:v>
                </c:pt>
                <c:pt idx="249">
                  <c:v>1220</c:v>
                </c:pt>
                <c:pt idx="250">
                  <c:v>1203</c:v>
                </c:pt>
                <c:pt idx="251">
                  <c:v>1206.25</c:v>
                </c:pt>
                <c:pt idx="252">
                  <c:v>1192.5</c:v>
                </c:pt>
                <c:pt idx="253">
                  <c:v>1181.5</c:v>
                </c:pt>
                <c:pt idx="254">
                  <c:v>1183.25</c:v>
                </c:pt>
                <c:pt idx="255">
                  <c:v>1167.25</c:v>
                </c:pt>
                <c:pt idx="256">
                  <c:v>1165.75</c:v>
                </c:pt>
                <c:pt idx="257">
                  <c:v>1184.25</c:v>
                </c:pt>
                <c:pt idx="258">
                  <c:v>1182.25</c:v>
                </c:pt>
                <c:pt idx="259">
                  <c:v>1225.25</c:v>
                </c:pt>
                <c:pt idx="260">
                  <c:v>1227.75</c:v>
                </c:pt>
                <c:pt idx="261">
                  <c:v>1239</c:v>
                </c:pt>
                <c:pt idx="262">
                  <c:v>1265.5</c:v>
                </c:pt>
                <c:pt idx="263">
                  <c:v>1259.25</c:v>
                </c:pt>
                <c:pt idx="264">
                  <c:v>1303.25</c:v>
                </c:pt>
                <c:pt idx="265">
                  <c:v>1290.5</c:v>
                </c:pt>
                <c:pt idx="266">
                  <c:v>1304</c:v>
                </c:pt>
                <c:pt idx="267">
                  <c:v>1286.75</c:v>
                </c:pt>
                <c:pt idx="268">
                  <c:v>1328</c:v>
                </c:pt>
                <c:pt idx="269">
                  <c:v>1389.5</c:v>
                </c:pt>
                <c:pt idx="270">
                  <c:v>1370.5</c:v>
                </c:pt>
                <c:pt idx="271">
                  <c:v>1372.75</c:v>
                </c:pt>
                <c:pt idx="272">
                  <c:v>1368.5</c:v>
                </c:pt>
                <c:pt idx="273">
                  <c:v>1357.5</c:v>
                </c:pt>
                <c:pt idx="274">
                  <c:v>1386.75</c:v>
                </c:pt>
                <c:pt idx="275">
                  <c:v>1352.5</c:v>
                </c:pt>
                <c:pt idx="276">
                  <c:v>1367.5</c:v>
                </c:pt>
                <c:pt idx="277">
                  <c:v>1367.75</c:v>
                </c:pt>
                <c:pt idx="278">
                  <c:v>1356.5</c:v>
                </c:pt>
                <c:pt idx="279">
                  <c:v>1355</c:v>
                </c:pt>
                <c:pt idx="280">
                  <c:v>1358.25</c:v>
                </c:pt>
                <c:pt idx="281">
                  <c:v>1396</c:v>
                </c:pt>
                <c:pt idx="282">
                  <c:v>1381.5</c:v>
                </c:pt>
                <c:pt idx="283">
                  <c:v>1348.25</c:v>
                </c:pt>
                <c:pt idx="284">
                  <c:v>1342.5</c:v>
                </c:pt>
                <c:pt idx="285">
                  <c:v>1347.75</c:v>
                </c:pt>
                <c:pt idx="286">
                  <c:v>1339.5</c:v>
                </c:pt>
                <c:pt idx="287">
                  <c:v>1315.25</c:v>
                </c:pt>
                <c:pt idx="288">
                  <c:v>1307.75</c:v>
                </c:pt>
                <c:pt idx="289">
                  <c:v>1312.5</c:v>
                </c:pt>
                <c:pt idx="290">
                  <c:v>1321.75</c:v>
                </c:pt>
                <c:pt idx="291">
                  <c:v>1316.75</c:v>
                </c:pt>
                <c:pt idx="292">
                  <c:v>1319.75</c:v>
                </c:pt>
                <c:pt idx="293">
                  <c:v>1282.75</c:v>
                </c:pt>
                <c:pt idx="294">
                  <c:v>1268</c:v>
                </c:pt>
                <c:pt idx="295">
                  <c:v>1273.75</c:v>
                </c:pt>
                <c:pt idx="296">
                  <c:v>1288.25</c:v>
                </c:pt>
                <c:pt idx="297">
                  <c:v>1295</c:v>
                </c:pt>
                <c:pt idx="298">
                  <c:v>1296.5</c:v>
                </c:pt>
                <c:pt idx="299">
                  <c:v>1288.75</c:v>
                </c:pt>
                <c:pt idx="300">
                  <c:v>1287.75</c:v>
                </c:pt>
                <c:pt idx="301">
                  <c:v>1288</c:v>
                </c:pt>
                <c:pt idx="302">
                  <c:v>1266.75</c:v>
                </c:pt>
                <c:pt idx="303">
                  <c:v>1273</c:v>
                </c:pt>
                <c:pt idx="304">
                  <c:v>1267</c:v>
                </c:pt>
                <c:pt idx="305">
                  <c:v>1276.5</c:v>
                </c:pt>
                <c:pt idx="306">
                  <c:v>1293.25</c:v>
                </c:pt>
                <c:pt idx="307">
                  <c:v>1291.25</c:v>
                </c:pt>
                <c:pt idx="308">
                  <c:v>1303.25</c:v>
                </c:pt>
                <c:pt idx="309">
                  <c:v>1302.25</c:v>
                </c:pt>
                <c:pt idx="310">
                  <c:v>1310</c:v>
                </c:pt>
                <c:pt idx="311">
                  <c:v>1309.75</c:v>
                </c:pt>
                <c:pt idx="312">
                  <c:v>1300</c:v>
                </c:pt>
                <c:pt idx="313">
                  <c:v>1271.25</c:v>
                </c:pt>
                <c:pt idx="314">
                  <c:v>1279</c:v>
                </c:pt>
                <c:pt idx="315">
                  <c:v>1287.5</c:v>
                </c:pt>
                <c:pt idx="316">
                  <c:v>1280.25</c:v>
                </c:pt>
                <c:pt idx="317">
                  <c:v>1266</c:v>
                </c:pt>
                <c:pt idx="318">
                  <c:v>1264</c:v>
                </c:pt>
                <c:pt idx="319">
                  <c:v>1259.25</c:v>
                </c:pt>
                <c:pt idx="320">
                  <c:v>1263</c:v>
                </c:pt>
                <c:pt idx="321">
                  <c:v>1278.75</c:v>
                </c:pt>
                <c:pt idx="322">
                  <c:v>1306</c:v>
                </c:pt>
                <c:pt idx="323">
                  <c:v>1308</c:v>
                </c:pt>
                <c:pt idx="324">
                  <c:v>1319.25</c:v>
                </c:pt>
                <c:pt idx="325">
                  <c:v>1319.75</c:v>
                </c:pt>
                <c:pt idx="326">
                  <c:v>1317.25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1179</c:v>
                </c:pt>
                <c:pt idx="1">
                  <c:v>1167.25</c:v>
                </c:pt>
                <c:pt idx="2">
                  <c:v>1173.75</c:v>
                </c:pt>
                <c:pt idx="3">
                  <c:v>1159</c:v>
                </c:pt>
                <c:pt idx="4">
                  <c:v>1155</c:v>
                </c:pt>
                <c:pt idx="5">
                  <c:v>1165.25</c:v>
                </c:pt>
                <c:pt idx="6">
                  <c:v>1162.25</c:v>
                </c:pt>
                <c:pt idx="7">
                  <c:v>1194.5</c:v>
                </c:pt>
                <c:pt idx="8">
                  <c:v>1187.5</c:v>
                </c:pt>
                <c:pt idx="9">
                  <c:v>1189.75</c:v>
                </c:pt>
                <c:pt idx="10">
                  <c:v>1190.5</c:v>
                </c:pt>
                <c:pt idx="11">
                  <c:v>1176.5</c:v>
                </c:pt>
                <c:pt idx="12">
                  <c:v>1191.75</c:v>
                </c:pt>
                <c:pt idx="13">
                  <c:v>1178.25</c:v>
                </c:pt>
                <c:pt idx="14">
                  <c:v>1184.25</c:v>
                </c:pt>
                <c:pt idx="15">
                  <c:v>1184</c:v>
                </c:pt>
                <c:pt idx="16">
                  <c:v>1204.5</c:v>
                </c:pt>
                <c:pt idx="17">
                  <c:v>1219</c:v>
                </c:pt>
                <c:pt idx="18">
                  <c:v>1213</c:v>
                </c:pt>
                <c:pt idx="19">
                  <c:v>1223.25</c:v>
                </c:pt>
                <c:pt idx="20">
                  <c:v>1213.5</c:v>
                </c:pt>
                <c:pt idx="21">
                  <c:v>1213.25</c:v>
                </c:pt>
                <c:pt idx="22">
                  <c:v>1212.75</c:v>
                </c:pt>
                <c:pt idx="23">
                  <c:v>1197.5</c:v>
                </c:pt>
                <c:pt idx="24">
                  <c:v>1194.5</c:v>
                </c:pt>
                <c:pt idx="25">
                  <c:v>1185.5</c:v>
                </c:pt>
                <c:pt idx="26">
                  <c:v>1182.75</c:v>
                </c:pt>
                <c:pt idx="27">
                  <c:v>1195.75</c:v>
                </c:pt>
                <c:pt idx="28">
                  <c:v>1200.25</c:v>
                </c:pt>
                <c:pt idx="29">
                  <c:v>1196.75</c:v>
                </c:pt>
                <c:pt idx="30">
                  <c:v>1171</c:v>
                </c:pt>
                <c:pt idx="31">
                  <c:v>1176</c:v>
                </c:pt>
                <c:pt idx="32">
                  <c:v>1181.75</c:v>
                </c:pt>
                <c:pt idx="33">
                  <c:v>1189.25</c:v>
                </c:pt>
                <c:pt idx="34">
                  <c:v>1187</c:v>
                </c:pt>
                <c:pt idx="35">
                  <c:v>1171.5</c:v>
                </c:pt>
                <c:pt idx="36">
                  <c:v>1176.5</c:v>
                </c:pt>
                <c:pt idx="37">
                  <c:v>1181</c:v>
                </c:pt>
                <c:pt idx="38">
                  <c:v>1179</c:v>
                </c:pt>
                <c:pt idx="39">
                  <c:v>1178.5</c:v>
                </c:pt>
                <c:pt idx="40">
                  <c:v>1174.25</c:v>
                </c:pt>
                <c:pt idx="41">
                  <c:v>1155</c:v>
                </c:pt>
                <c:pt idx="42">
                  <c:v>1149.5</c:v>
                </c:pt>
                <c:pt idx="43">
                  <c:v>1159</c:v>
                </c:pt>
                <c:pt idx="44">
                  <c:v>1170</c:v>
                </c:pt>
                <c:pt idx="45">
                  <c:v>1174.25</c:v>
                </c:pt>
                <c:pt idx="46">
                  <c:v>1178</c:v>
                </c:pt>
                <c:pt idx="47">
                  <c:v>1178.25</c:v>
                </c:pt>
                <c:pt idx="48">
                  <c:v>1176.5</c:v>
                </c:pt>
                <c:pt idx="49">
                  <c:v>1172.25</c:v>
                </c:pt>
                <c:pt idx="50">
                  <c:v>1158</c:v>
                </c:pt>
                <c:pt idx="51">
                  <c:v>1164.25</c:v>
                </c:pt>
                <c:pt idx="52">
                  <c:v>1164.75</c:v>
                </c:pt>
                <c:pt idx="53">
                  <c:v>1168.5</c:v>
                </c:pt>
                <c:pt idx="54">
                  <c:v>1175</c:v>
                </c:pt>
                <c:pt idx="55">
                  <c:v>1171</c:v>
                </c:pt>
                <c:pt idx="56">
                  <c:v>1177.25</c:v>
                </c:pt>
                <c:pt idx="57">
                  <c:v>1174.5</c:v>
                </c:pt>
                <c:pt idx="58">
                  <c:v>1177</c:v>
                </c:pt>
                <c:pt idx="59">
                  <c:v>1174.75</c:v>
                </c:pt>
                <c:pt idx="60">
                  <c:v>1165</c:v>
                </c:pt>
                <c:pt idx="61">
                  <c:v>1157.25</c:v>
                </c:pt>
                <c:pt idx="62">
                  <c:v>1164</c:v>
                </c:pt>
                <c:pt idx="63">
                  <c:v>1169</c:v>
                </c:pt>
                <c:pt idx="64">
                  <c:v>1158.25</c:v>
                </c:pt>
                <c:pt idx="65">
                  <c:v>1145.75</c:v>
                </c:pt>
                <c:pt idx="66">
                  <c:v>1149.25</c:v>
                </c:pt>
                <c:pt idx="67">
                  <c:v>1145.25</c:v>
                </c:pt>
                <c:pt idx="68">
                  <c:v>1150.25</c:v>
                </c:pt>
                <c:pt idx="69">
                  <c:v>1147.5</c:v>
                </c:pt>
                <c:pt idx="70">
                  <c:v>1161</c:v>
                </c:pt>
                <c:pt idx="71">
                  <c:v>1167</c:v>
                </c:pt>
                <c:pt idx="72">
                  <c:v>1176</c:v>
                </c:pt>
                <c:pt idx="73">
                  <c:v>1177</c:v>
                </c:pt>
                <c:pt idx="74">
                  <c:v>1177</c:v>
                </c:pt>
                <c:pt idx="75">
                  <c:v>1153.5</c:v>
                </c:pt>
                <c:pt idx="76">
                  <c:v>1151.25</c:v>
                </c:pt>
                <c:pt idx="77">
                  <c:v>1149.5</c:v>
                </c:pt>
                <c:pt idx="78">
                  <c:v>1153.25</c:v>
                </c:pt>
                <c:pt idx="79">
                  <c:v>1159.25</c:v>
                </c:pt>
                <c:pt idx="80">
                  <c:v>1167</c:v>
                </c:pt>
                <c:pt idx="81">
                  <c:v>1161.25</c:v>
                </c:pt>
                <c:pt idx="82">
                  <c:v>1156.25</c:v>
                </c:pt>
                <c:pt idx="83">
                  <c:v>1145.75</c:v>
                </c:pt>
                <c:pt idx="84">
                  <c:v>1147</c:v>
                </c:pt>
                <c:pt idx="85">
                  <c:v>1150</c:v>
                </c:pt>
                <c:pt idx="86">
                  <c:v>1157.75</c:v>
                </c:pt>
                <c:pt idx="87">
                  <c:v>1163.5</c:v>
                </c:pt>
                <c:pt idx="88">
                  <c:v>1163</c:v>
                </c:pt>
                <c:pt idx="89">
                  <c:v>1164.25</c:v>
                </c:pt>
                <c:pt idx="90">
                  <c:v>1172.25</c:v>
                </c:pt>
                <c:pt idx="91">
                  <c:v>1167.25</c:v>
                </c:pt>
                <c:pt idx="92">
                  <c:v>1167.25</c:v>
                </c:pt>
                <c:pt idx="93">
                  <c:v>1158.25</c:v>
                </c:pt>
                <c:pt idx="94">
                  <c:v>1157.75</c:v>
                </c:pt>
                <c:pt idx="95">
                  <c:v>1161.5</c:v>
                </c:pt>
                <c:pt idx="96">
                  <c:v>1165</c:v>
                </c:pt>
                <c:pt idx="97">
                  <c:v>1160.25</c:v>
                </c:pt>
                <c:pt idx="98">
                  <c:v>1164.5</c:v>
                </c:pt>
                <c:pt idx="99">
                  <c:v>1169.5</c:v>
                </c:pt>
                <c:pt idx="100">
                  <c:v>1165.25</c:v>
                </c:pt>
                <c:pt idx="101">
                  <c:v>1163.5</c:v>
                </c:pt>
                <c:pt idx="102">
                  <c:v>1151.5</c:v>
                </c:pt>
                <c:pt idx="103">
                  <c:v>1154.5</c:v>
                </c:pt>
                <c:pt idx="104">
                  <c:v>1146.5</c:v>
                </c:pt>
                <c:pt idx="105">
                  <c:v>1135</c:v>
                </c:pt>
                <c:pt idx="106">
                  <c:v>1129</c:v>
                </c:pt>
                <c:pt idx="107">
                  <c:v>1129.75</c:v>
                </c:pt>
                <c:pt idx="108">
                  <c:v>1126</c:v>
                </c:pt>
                <c:pt idx="109">
                  <c:v>1116.75</c:v>
                </c:pt>
                <c:pt idx="110">
                  <c:v>1104</c:v>
                </c:pt>
                <c:pt idx="111">
                  <c:v>1101</c:v>
                </c:pt>
                <c:pt idx="112">
                  <c:v>1099.75</c:v>
                </c:pt>
                <c:pt idx="113">
                  <c:v>1114</c:v>
                </c:pt>
                <c:pt idx="114">
                  <c:v>1119.5</c:v>
                </c:pt>
                <c:pt idx="115">
                  <c:v>1118</c:v>
                </c:pt>
                <c:pt idx="116">
                  <c:v>1122.25</c:v>
                </c:pt>
                <c:pt idx="117">
                  <c:v>1125</c:v>
                </c:pt>
                <c:pt idx="118">
                  <c:v>1109</c:v>
                </c:pt>
                <c:pt idx="119">
                  <c:v>1113</c:v>
                </c:pt>
                <c:pt idx="120">
                  <c:v>1108.75</c:v>
                </c:pt>
                <c:pt idx="121">
                  <c:v>1109.25</c:v>
                </c:pt>
                <c:pt idx="122">
                  <c:v>1101.5</c:v>
                </c:pt>
                <c:pt idx="123">
                  <c:v>1105</c:v>
                </c:pt>
                <c:pt idx="124">
                  <c:v>1097.75</c:v>
                </c:pt>
                <c:pt idx="125">
                  <c:v>1097.25</c:v>
                </c:pt>
                <c:pt idx="126">
                  <c:v>1104.5</c:v>
                </c:pt>
                <c:pt idx="127">
                  <c:v>1108.5</c:v>
                </c:pt>
                <c:pt idx="128">
                  <c:v>1110.5</c:v>
                </c:pt>
                <c:pt idx="129">
                  <c:v>1112.5</c:v>
                </c:pt>
                <c:pt idx="130">
                  <c:v>1118.5</c:v>
                </c:pt>
                <c:pt idx="131">
                  <c:v>1121.75</c:v>
                </c:pt>
                <c:pt idx="132">
                  <c:v>1116.25</c:v>
                </c:pt>
                <c:pt idx="133">
                  <c:v>1123.5</c:v>
                </c:pt>
                <c:pt idx="134">
                  <c:v>1118.75</c:v>
                </c:pt>
                <c:pt idx="135">
                  <c:v>1133.75</c:v>
                </c:pt>
                <c:pt idx="136">
                  <c:v>1130.5</c:v>
                </c:pt>
                <c:pt idx="137">
                  <c:v>1138</c:v>
                </c:pt>
                <c:pt idx="138">
                  <c:v>1137</c:v>
                </c:pt>
                <c:pt idx="139">
                  <c:v>1145.25</c:v>
                </c:pt>
                <c:pt idx="140">
                  <c:v>1153.75</c:v>
                </c:pt>
                <c:pt idx="141">
                  <c:v>1160.25</c:v>
                </c:pt>
                <c:pt idx="142">
                  <c:v>1167.5</c:v>
                </c:pt>
                <c:pt idx="143">
                  <c:v>1169.25</c:v>
                </c:pt>
                <c:pt idx="144">
                  <c:v>1155.5</c:v>
                </c:pt>
                <c:pt idx="145">
                  <c:v>1169.25</c:v>
                </c:pt>
                <c:pt idx="146">
                  <c:v>1171.5</c:v>
                </c:pt>
                <c:pt idx="147">
                  <c:v>1181.25</c:v>
                </c:pt>
                <c:pt idx="148">
                  <c:v>1179.75</c:v>
                </c:pt>
                <c:pt idx="149">
                  <c:v>1186</c:v>
                </c:pt>
                <c:pt idx="150">
                  <c:v>1187.25</c:v>
                </c:pt>
                <c:pt idx="151">
                  <c:v>1176.5</c:v>
                </c:pt>
                <c:pt idx="152">
                  <c:v>1189.5</c:v>
                </c:pt>
                <c:pt idx="153">
                  <c:v>1176.25</c:v>
                </c:pt>
                <c:pt idx="154">
                  <c:v>1179.75</c:v>
                </c:pt>
                <c:pt idx="155">
                  <c:v>1174.5</c:v>
                </c:pt>
                <c:pt idx="156">
                  <c:v>1175.75</c:v>
                </c:pt>
                <c:pt idx="157">
                  <c:v>1184.5</c:v>
                </c:pt>
                <c:pt idx="158">
                  <c:v>1191</c:v>
                </c:pt>
                <c:pt idx="159">
                  <c:v>1189.5</c:v>
                </c:pt>
                <c:pt idx="160">
                  <c:v>1177.25</c:v>
                </c:pt>
                <c:pt idx="161">
                  <c:v>1184</c:v>
                </c:pt>
                <c:pt idx="162">
                  <c:v>1188.75</c:v>
                </c:pt>
                <c:pt idx="163">
                  <c:v>1193.25</c:v>
                </c:pt>
                <c:pt idx="164">
                  <c:v>1192.75</c:v>
                </c:pt>
                <c:pt idx="165">
                  <c:v>1190.5</c:v>
                </c:pt>
                <c:pt idx="166">
                  <c:v>1187.25</c:v>
                </c:pt>
                <c:pt idx="167">
                  <c:v>1207.25</c:v>
                </c:pt>
                <c:pt idx="168">
                  <c:v>1198</c:v>
                </c:pt>
                <c:pt idx="169">
                  <c:v>1203.5</c:v>
                </c:pt>
                <c:pt idx="170">
                  <c:v>1208.5</c:v>
                </c:pt>
                <c:pt idx="171">
                  <c:v>1208.25</c:v>
                </c:pt>
                <c:pt idx="172">
                  <c:v>1217.5</c:v>
                </c:pt>
                <c:pt idx="173">
                  <c:v>1227.5</c:v>
                </c:pt>
                <c:pt idx="174">
                  <c:v>1225.5</c:v>
                </c:pt>
                <c:pt idx="175">
                  <c:v>1214.75</c:v>
                </c:pt>
                <c:pt idx="176">
                  <c:v>1220</c:v>
                </c:pt>
                <c:pt idx="177">
                  <c:v>1229</c:v>
                </c:pt>
                <c:pt idx="178">
                  <c:v>1237.25</c:v>
                </c:pt>
                <c:pt idx="179">
                  <c:v>1239.25</c:v>
                </c:pt>
                <c:pt idx="180">
                  <c:v>1223.75</c:v>
                </c:pt>
                <c:pt idx="181">
                  <c:v>1215.5</c:v>
                </c:pt>
                <c:pt idx="182">
                  <c:v>1227.5</c:v>
                </c:pt>
                <c:pt idx="183">
                  <c:v>1231</c:v>
                </c:pt>
                <c:pt idx="184">
                  <c:v>1239.75</c:v>
                </c:pt>
                <c:pt idx="185">
                  <c:v>1239.25</c:v>
                </c:pt>
                <c:pt idx="186">
                  <c:v>1248</c:v>
                </c:pt>
                <c:pt idx="187">
                  <c:v>1246.75</c:v>
                </c:pt>
                <c:pt idx="188">
                  <c:v>1225.5</c:v>
                </c:pt>
                <c:pt idx="189">
                  <c:v>1222.5</c:v>
                </c:pt>
                <c:pt idx="190">
                  <c:v>1227.5</c:v>
                </c:pt>
                <c:pt idx="191">
                  <c:v>1225.25</c:v>
                </c:pt>
                <c:pt idx="192">
                  <c:v>1217.25</c:v>
                </c:pt>
                <c:pt idx="193">
                  <c:v>1224</c:v>
                </c:pt>
                <c:pt idx="194">
                  <c:v>1226.25</c:v>
                </c:pt>
                <c:pt idx="195">
                  <c:v>1212.25</c:v>
                </c:pt>
                <c:pt idx="196">
                  <c:v>1219</c:v>
                </c:pt>
                <c:pt idx="197">
                  <c:v>1222.5</c:v>
                </c:pt>
                <c:pt idx="198">
                  <c:v>1217.75</c:v>
                </c:pt>
                <c:pt idx="199">
                  <c:v>1221.5</c:v>
                </c:pt>
                <c:pt idx="200">
                  <c:v>1238.75</c:v>
                </c:pt>
                <c:pt idx="201">
                  <c:v>1232.25</c:v>
                </c:pt>
                <c:pt idx="202">
                  <c:v>1253.5</c:v>
                </c:pt>
                <c:pt idx="203">
                  <c:v>1270.75</c:v>
                </c:pt>
                <c:pt idx="204">
                  <c:v>1265.75</c:v>
                </c:pt>
                <c:pt idx="205">
                  <c:v>1238.75</c:v>
                </c:pt>
                <c:pt idx="206">
                  <c:v>1243</c:v>
                </c:pt>
                <c:pt idx="207">
                  <c:v>1244.25</c:v>
                </c:pt>
                <c:pt idx="208">
                  <c:v>1233.75</c:v>
                </c:pt>
                <c:pt idx="209">
                  <c:v>1229.75</c:v>
                </c:pt>
                <c:pt idx="210">
                  <c:v>1221.75</c:v>
                </c:pt>
                <c:pt idx="211">
                  <c:v>1217.25</c:v>
                </c:pt>
                <c:pt idx="212">
                  <c:v>1210.5</c:v>
                </c:pt>
                <c:pt idx="213">
                  <c:v>1218.75</c:v>
                </c:pt>
                <c:pt idx="214">
                  <c:v>1224.25</c:v>
                </c:pt>
                <c:pt idx="215">
                  <c:v>1229.5</c:v>
                </c:pt>
                <c:pt idx="216">
                  <c:v>1220.75</c:v>
                </c:pt>
                <c:pt idx="217">
                  <c:v>1212.25</c:v>
                </c:pt>
                <c:pt idx="218">
                  <c:v>1221.25</c:v>
                </c:pt>
                <c:pt idx="219">
                  <c:v>1217</c:v>
                </c:pt>
                <c:pt idx="220">
                  <c:v>1212</c:v>
                </c:pt>
                <c:pt idx="221">
                  <c:v>1213</c:v>
                </c:pt>
                <c:pt idx="222">
                  <c:v>1227.25</c:v>
                </c:pt>
                <c:pt idx="223">
                  <c:v>1231.5</c:v>
                </c:pt>
                <c:pt idx="224">
                  <c:v>1233.75</c:v>
                </c:pt>
                <c:pt idx="225">
                  <c:v>1224.5</c:v>
                </c:pt>
                <c:pt idx="226">
                  <c:v>1229</c:v>
                </c:pt>
                <c:pt idx="227">
                  <c:v>1244.25</c:v>
                </c:pt>
                <c:pt idx="228">
                  <c:v>1228</c:v>
                </c:pt>
                <c:pt idx="229">
                  <c:v>1157.25</c:v>
                </c:pt>
                <c:pt idx="230">
                  <c:v>1147.5</c:v>
                </c:pt>
                <c:pt idx="231">
                  <c:v>1141.5</c:v>
                </c:pt>
                <c:pt idx="232">
                  <c:v>1133.5</c:v>
                </c:pt>
                <c:pt idx="233">
                  <c:v>1125.5</c:v>
                </c:pt>
                <c:pt idx="234">
                  <c:v>1116.25</c:v>
                </c:pt>
                <c:pt idx="235">
                  <c:v>1103.75</c:v>
                </c:pt>
                <c:pt idx="236">
                  <c:v>1093</c:v>
                </c:pt>
                <c:pt idx="237">
                  <c:v>1075</c:v>
                </c:pt>
                <c:pt idx="238">
                  <c:v>1086.25</c:v>
                </c:pt>
                <c:pt idx="239">
                  <c:v>1086.25</c:v>
                </c:pt>
                <c:pt idx="240">
                  <c:v>1102</c:v>
                </c:pt>
                <c:pt idx="241">
                  <c:v>1094</c:v>
                </c:pt>
                <c:pt idx="242">
                  <c:v>1085.25</c:v>
                </c:pt>
                <c:pt idx="243">
                  <c:v>1071.5</c:v>
                </c:pt>
                <c:pt idx="244">
                  <c:v>1057.75</c:v>
                </c:pt>
                <c:pt idx="245">
                  <c:v>1076.5</c:v>
                </c:pt>
                <c:pt idx="246">
                  <c:v>1084.75</c:v>
                </c:pt>
                <c:pt idx="247">
                  <c:v>1083.5</c:v>
                </c:pt>
                <c:pt idx="248">
                  <c:v>1107.75</c:v>
                </c:pt>
                <c:pt idx="249">
                  <c:v>1095</c:v>
                </c:pt>
                <c:pt idx="250">
                  <c:v>1081.25</c:v>
                </c:pt>
                <c:pt idx="251">
                  <c:v>1082</c:v>
                </c:pt>
                <c:pt idx="252">
                  <c:v>1058.5</c:v>
                </c:pt>
                <c:pt idx="253">
                  <c:v>1079.5</c:v>
                </c:pt>
                <c:pt idx="254">
                  <c:v>1065.75</c:v>
                </c:pt>
                <c:pt idx="255">
                  <c:v>1080</c:v>
                </c:pt>
                <c:pt idx="256">
                  <c:v>1078</c:v>
                </c:pt>
                <c:pt idx="257">
                  <c:v>1084.75</c:v>
                </c:pt>
                <c:pt idx="258">
                  <c:v>1073.25</c:v>
                </c:pt>
                <c:pt idx="259">
                  <c:v>1059.5</c:v>
                </c:pt>
                <c:pt idx="260">
                  <c:v>1046.75</c:v>
                </c:pt>
                <c:pt idx="261">
                  <c:v>1056</c:v>
                </c:pt>
                <c:pt idx="262">
                  <c:v>1052</c:v>
                </c:pt>
                <c:pt idx="263">
                  <c:v>1057.75</c:v>
                </c:pt>
                <c:pt idx="264">
                  <c:v>1052.75</c:v>
                </c:pt>
                <c:pt idx="265">
                  <c:v>1038</c:v>
                </c:pt>
                <c:pt idx="266">
                  <c:v>1038.25</c:v>
                </c:pt>
                <c:pt idx="267">
                  <c:v>1042</c:v>
                </c:pt>
                <c:pt idx="268">
                  <c:v>1029.25</c:v>
                </c:pt>
                <c:pt idx="269">
                  <c:v>1028</c:v>
                </c:pt>
                <c:pt idx="270">
                  <c:v>1023.75</c:v>
                </c:pt>
                <c:pt idx="271">
                  <c:v>1028.75</c:v>
                </c:pt>
                <c:pt idx="272">
                  <c:v>1024.25</c:v>
                </c:pt>
                <c:pt idx="273">
                  <c:v>1032</c:v>
                </c:pt>
                <c:pt idx="274">
                  <c:v>1020</c:v>
                </c:pt>
                <c:pt idx="275">
                  <c:v>1003.25</c:v>
                </c:pt>
                <c:pt idx="276">
                  <c:v>1021.5</c:v>
                </c:pt>
                <c:pt idx="277">
                  <c:v>1008.5</c:v>
                </c:pt>
                <c:pt idx="278">
                  <c:v>992.75</c:v>
                </c:pt>
                <c:pt idx="279">
                  <c:v>993.75</c:v>
                </c:pt>
                <c:pt idx="280">
                  <c:v>981.5</c:v>
                </c:pt>
                <c:pt idx="281">
                  <c:v>985.25</c:v>
                </c:pt>
                <c:pt idx="282">
                  <c:v>989.5</c:v>
                </c:pt>
                <c:pt idx="283">
                  <c:v>980.75</c:v>
                </c:pt>
                <c:pt idx="284">
                  <c:v>982.5</c:v>
                </c:pt>
                <c:pt idx="285">
                  <c:v>971.5</c:v>
                </c:pt>
                <c:pt idx="286">
                  <c:v>957</c:v>
                </c:pt>
                <c:pt idx="287">
                  <c:v>938.25</c:v>
                </c:pt>
                <c:pt idx="288">
                  <c:v>936.25</c:v>
                </c:pt>
                <c:pt idx="289">
                  <c:v>936.75</c:v>
                </c:pt>
                <c:pt idx="290">
                  <c:v>922.75</c:v>
                </c:pt>
                <c:pt idx="291">
                  <c:v>910.25</c:v>
                </c:pt>
                <c:pt idx="292">
                  <c:v>923.5</c:v>
                </c:pt>
                <c:pt idx="293">
                  <c:v>913.25</c:v>
                </c:pt>
                <c:pt idx="294">
                  <c:v>916.75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692736"/>
        <c:axId val="363693128"/>
      </c:lineChart>
      <c:dateAx>
        <c:axId val="36369273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6369312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63693128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3692736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3693520"/>
        <c:axId val="36369391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3.6030501089324622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3694696"/>
        <c:axId val="363694304"/>
      </c:barChart>
      <c:catAx>
        <c:axId val="36369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3693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693912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3693520"/>
        <c:crosses val="autoZero"/>
        <c:crossBetween val="between"/>
        <c:majorUnit val="4"/>
        <c:minorUnit val="1"/>
      </c:valAx>
      <c:valAx>
        <c:axId val="363694304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3694696"/>
        <c:crosses val="max"/>
        <c:crossBetween val="between"/>
        <c:majorUnit val="0.87145970000000006"/>
      </c:valAx>
      <c:catAx>
        <c:axId val="363694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6943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Sheet1!$B$13:$B$29</c:f>
              <c:numCache>
                <c:formatCode>General</c:formatCode>
                <c:ptCount val="17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3.9</c:v>
                </c:pt>
                <c:pt idx="16">
                  <c:v>2.4500000000000002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Sheet1!$C$13:$C$29</c:f>
              <c:numCache>
                <c:formatCode>General</c:formatCode>
                <c:ptCount val="17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1.2999999999999999E-2</c:v>
                </c:pt>
                <c:pt idx="16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Sheet1!$D$13:$D$29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3695480"/>
        <c:axId val="36333745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Sheet1!$E$13:$E$29</c:f>
              <c:numCache>
                <c:formatCode>General</c:formatCode>
                <c:ptCount val="17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0.84967320261437906</c:v>
                </c:pt>
                <c:pt idx="16">
                  <c:v>0.53376906318082795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Sheet1!$F$13:$F$29</c:f>
              <c:numCache>
                <c:formatCode>General</c:formatCode>
                <c:ptCount val="17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2.832244008714597E-3</c:v>
                </c:pt>
                <c:pt idx="16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Sheet1!$G$13:$G$29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3.6030501089324622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3338240"/>
        <c:axId val="363337848"/>
      </c:barChart>
      <c:catAx>
        <c:axId val="36369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3337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337456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3695480"/>
        <c:crosses val="autoZero"/>
        <c:crossBetween val="between"/>
        <c:majorUnit val="5"/>
        <c:minorUnit val="1"/>
      </c:valAx>
      <c:valAx>
        <c:axId val="363337848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3338240"/>
        <c:crosses val="max"/>
        <c:crossBetween val="between"/>
        <c:majorUnit val="1.0893246199999997"/>
      </c:valAx>
      <c:catAx>
        <c:axId val="363338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33784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Sheet1!$C$17:$C$29</c:f>
              <c:numCache>
                <c:formatCode>0.00</c:formatCode>
                <c:ptCount val="13"/>
                <c:pt idx="0">
                  <c:v>26.621862500000006</c:v>
                </c:pt>
                <c:pt idx="1">
                  <c:v>27.49963541666666</c:v>
                </c:pt>
                <c:pt idx="2">
                  <c:v>28.427856250000001</c:v>
                </c:pt>
                <c:pt idx="3">
                  <c:v>29.624527083333327</c:v>
                </c:pt>
                <c:pt idx="4">
                  <c:v>29.821602083333339</c:v>
                </c:pt>
                <c:pt idx="5">
                  <c:v>29.702627083333336</c:v>
                </c:pt>
                <c:pt idx="6">
                  <c:v>26.706989583333332</c:v>
                </c:pt>
                <c:pt idx="7">
                  <c:v>24.423647756250002</c:v>
                </c:pt>
                <c:pt idx="8">
                  <c:v>27.381041666666665</c:v>
                </c:pt>
                <c:pt idx="9">
                  <c:v>26.814375000000002</c:v>
                </c:pt>
                <c:pt idx="10">
                  <c:v>27.50140085</c:v>
                </c:pt>
                <c:pt idx="11">
                  <c:v>29.091800645833334</c:v>
                </c:pt>
                <c:pt idx="12">
                  <c:v>30.103704877741141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3339024"/>
        <c:axId val="363339416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Sheet1!$D$17:$D$29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Sheet1!$E$17:$E$29</c:f>
              <c:numCache>
                <c:formatCode>General</c:formatCode>
                <c:ptCount val="13"/>
                <c:pt idx="0">
                  <c:v>5.7999700435729862</c:v>
                </c:pt>
                <c:pt idx="1">
                  <c:v>5.9912059731299916</c:v>
                </c:pt>
                <c:pt idx="2">
                  <c:v>6.1934327342047935</c:v>
                </c:pt>
                <c:pt idx="3">
                  <c:v>6.4541453340595485</c:v>
                </c:pt>
                <c:pt idx="4">
                  <c:v>6.4970810639070455</c:v>
                </c:pt>
                <c:pt idx="5">
                  <c:v>6.4711605846042133</c:v>
                </c:pt>
                <c:pt idx="6">
                  <c:v>5.8185162490922293</c:v>
                </c:pt>
                <c:pt idx="7">
                  <c:v>5.3210561560457519</c:v>
                </c:pt>
                <c:pt idx="8">
                  <c:v>5.9653685548293387</c:v>
                </c:pt>
                <c:pt idx="9">
                  <c:v>5.8419117647058831</c:v>
                </c:pt>
                <c:pt idx="10">
                  <c:v>5.9915905991285401</c:v>
                </c:pt>
                <c:pt idx="11">
                  <c:v>6.3380829293754539</c:v>
                </c:pt>
                <c:pt idx="12">
                  <c:v>6.5585413676995952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3340200"/>
        <c:axId val="363339808"/>
      </c:barChart>
      <c:catAx>
        <c:axId val="36333902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363339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339416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3339024"/>
        <c:crosses val="autoZero"/>
        <c:crossBetween val="between"/>
        <c:majorUnit val="10"/>
        <c:minorUnit val="1"/>
      </c:valAx>
      <c:valAx>
        <c:axId val="363339808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3340200"/>
        <c:crosses val="max"/>
        <c:crossBetween val="between"/>
        <c:majorUnit val="2.1786489999999996"/>
      </c:valAx>
      <c:catAx>
        <c:axId val="363340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3398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Sheet1!$A$11:$A$23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Sheet1!$B$11:$B$23</c:f>
              <c:numCache>
                <c:formatCode>0.0</c:formatCode>
                <c:ptCount val="13"/>
                <c:pt idx="0">
                  <c:v>42.440927245819502</c:v>
                </c:pt>
                <c:pt idx="1">
                  <c:v>43.219205296895026</c:v>
                </c:pt>
                <c:pt idx="2">
                  <c:v>42.639226763049109</c:v>
                </c:pt>
                <c:pt idx="3">
                  <c:v>42.044514548831039</c:v>
                </c:pt>
                <c:pt idx="4">
                  <c:v>43.100947812492628</c:v>
                </c:pt>
                <c:pt idx="5">
                  <c:v>43.131219837658399</c:v>
                </c:pt>
                <c:pt idx="6">
                  <c:v>43.102439434759006</c:v>
                </c:pt>
                <c:pt idx="7">
                  <c:v>43.992334398573426</c:v>
                </c:pt>
                <c:pt idx="8">
                  <c:v>43.054295567485021</c:v>
                </c:pt>
                <c:pt idx="9">
                  <c:v>42.677032187289775</c:v>
                </c:pt>
                <c:pt idx="10">
                  <c:v>39.459828363656818</c:v>
                </c:pt>
                <c:pt idx="11">
                  <c:v>38.251759822567763</c:v>
                </c:pt>
                <c:pt idx="12">
                  <c:v>37.673834337497382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340984"/>
        <c:axId val="363998680"/>
      </c:lineChart>
      <c:catAx>
        <c:axId val="363340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3998680"/>
        <c:crosses val="autoZero"/>
        <c:auto val="1"/>
        <c:lblAlgn val="ctr"/>
        <c:lblOffset val="100"/>
        <c:tickMarkSkip val="6"/>
        <c:noMultiLvlLbl val="0"/>
      </c:catAx>
      <c:valAx>
        <c:axId val="363998680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334098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1.4069010005778941</c:v>
                </c:pt>
                <c:pt idx="1">
                  <c:v>2.8115235859071488</c:v>
                </c:pt>
                <c:pt idx="2">
                  <c:v>4.1128483270639089</c:v>
                </c:pt>
                <c:pt idx="3">
                  <c:v>5.4302962611839556</c:v>
                </c:pt>
                <c:pt idx="4">
                  <c:v>6.7966485028506227</c:v>
                </c:pt>
                <c:pt idx="5">
                  <c:v>8.2834658301654382</c:v>
                </c:pt>
                <c:pt idx="6">
                  <c:v>9.950223445136368</c:v>
                </c:pt>
                <c:pt idx="7">
                  <c:v>11.580927022503793</c:v>
                </c:pt>
                <c:pt idx="8">
                  <c:v>13.201307746195655</c:v>
                </c:pt>
                <c:pt idx="9">
                  <c:v>14.863635502219751</c:v>
                </c:pt>
                <c:pt idx="10">
                  <c:v>16.228924312460713</c:v>
                </c:pt>
                <c:pt idx="11">
                  <c:v>17.584904613665532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1.4311650106837608</c:v>
                </c:pt>
                <c:pt idx="1">
                  <c:v>2.7408807206682209</c:v>
                </c:pt>
                <c:pt idx="2">
                  <c:v>4.065979545454546</c:v>
                </c:pt>
                <c:pt idx="3">
                  <c:v>5.3884166982323238</c:v>
                </c:pt>
                <c:pt idx="4">
                  <c:v>6.6640409760101011</c:v>
                </c:pt>
                <c:pt idx="5">
                  <c:v>8.1775949968434336</c:v>
                </c:pt>
                <c:pt idx="6">
                  <c:v>9.8044476567271541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999464"/>
        <c:axId val="363999856"/>
      </c:lineChart>
      <c:catAx>
        <c:axId val="363999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3999856"/>
        <c:crosses val="autoZero"/>
        <c:auto val="1"/>
        <c:lblAlgn val="ctr"/>
        <c:lblOffset val="100"/>
        <c:noMultiLvlLbl val="0"/>
      </c:catAx>
      <c:valAx>
        <c:axId val="36399985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3999464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Sheet1!$A$1266:$A$3223</c:f>
              <c:numCache>
                <c:formatCode>m/d/yyyy</c:formatCode>
                <c:ptCount val="195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Sheet1!$A$1266:$A$3223</c:f>
              <c:numCache>
                <c:formatCode>m/d/yyyy</c:formatCode>
                <c:ptCount val="195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</c:numCache>
            </c:numRef>
          </c:cat>
          <c:val>
            <c:numRef>
              <c:f>Sheet1!$B$1266:$B$3223</c:f>
              <c:numCache>
                <c:formatCode>General</c:formatCode>
                <c:ptCount val="1958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8296"/>
        <c:axId val="241015928"/>
      </c:lineChart>
      <c:dateAx>
        <c:axId val="17471829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241015928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41015928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7471829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Sheet1!$B$13:$B$25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Sheet1!$C$13:$C$25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4000640"/>
        <c:axId val="3640010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Sheet1!$D$13:$D$25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Sheet1!$E$13:$E$25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4001816"/>
        <c:axId val="364001424"/>
      </c:barChart>
      <c:catAx>
        <c:axId val="36400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4001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001032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4000640"/>
        <c:crosses val="autoZero"/>
        <c:crossBetween val="between"/>
        <c:majorUnit val="4"/>
        <c:minorUnit val="1"/>
      </c:valAx>
      <c:valAx>
        <c:axId val="364001424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4001816"/>
        <c:crosses val="max"/>
        <c:crossBetween val="between"/>
        <c:majorUnit val="0.87145969500000009"/>
      </c:valAx>
      <c:catAx>
        <c:axId val="364001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0014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5101008"/>
        <c:axId val="365101400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Sheet1!$C$18:$C$30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5102184"/>
        <c:axId val="365101792"/>
      </c:barChart>
      <c:catAx>
        <c:axId val="36510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5101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101400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5101008"/>
        <c:crosses val="autoZero"/>
        <c:crossBetween val="between"/>
        <c:majorUnit val="5"/>
        <c:minorUnit val="1"/>
      </c:valAx>
      <c:valAx>
        <c:axId val="365101792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5102184"/>
        <c:crosses val="max"/>
        <c:crossBetween val="between"/>
        <c:majorUnit val="1.0893246189999997"/>
        <c:minorUnit val="0.5"/>
      </c:valAx>
      <c:catAx>
        <c:axId val="365102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1017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Sheet1!$B$11:$B$22</c:f>
              <c:numCache>
                <c:formatCode>0.00</c:formatCode>
                <c:ptCount val="12"/>
                <c:pt idx="0">
                  <c:v>10.69064886007353</c:v>
                </c:pt>
                <c:pt idx="1">
                  <c:v>11.389314147029614</c:v>
                </c:pt>
                <c:pt idx="2">
                  <c:v>11.721995476218007</c:v>
                </c:pt>
                <c:pt idx="3">
                  <c:v>13.78200977818774</c:v>
                </c:pt>
                <c:pt idx="4">
                  <c:v>14.998664177178377</c:v>
                </c:pt>
                <c:pt idx="5">
                  <c:v>15.492586747263369</c:v>
                </c:pt>
                <c:pt idx="6">
                  <c:v>14.73749135714796</c:v>
                </c:pt>
                <c:pt idx="7">
                  <c:v>13.424229285199276</c:v>
                </c:pt>
                <c:pt idx="8">
                  <c:v>15.044392741666666</c:v>
                </c:pt>
                <c:pt idx="9">
                  <c:v>12.8044235</c:v>
                </c:pt>
                <c:pt idx="10">
                  <c:v>12.217338564583333</c:v>
                </c:pt>
                <c:pt idx="11">
                  <c:v>12.742391104166666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Sheet1!$C$11:$C$22</c:f>
              <c:numCache>
                <c:formatCode>0.00</c:formatCode>
                <c:ptCount val="12"/>
                <c:pt idx="0">
                  <c:v>1.43</c:v>
                </c:pt>
                <c:pt idx="1">
                  <c:v>1.7207522932466595</c:v>
                </c:pt>
                <c:pt idx="2">
                  <c:v>1.764613911830357</c:v>
                </c:pt>
                <c:pt idx="3">
                  <c:v>2.0213522311092613</c:v>
                </c:pt>
                <c:pt idx="4">
                  <c:v>2.2070226445597632</c:v>
                </c:pt>
                <c:pt idx="5">
                  <c:v>2.2527833459624729</c:v>
                </c:pt>
                <c:pt idx="6">
                  <c:v>2.1252092705314709</c:v>
                </c:pt>
                <c:pt idx="7">
                  <c:v>1.9209548396422105</c:v>
                </c:pt>
                <c:pt idx="8">
                  <c:v>2.1437877083333334</c:v>
                </c:pt>
                <c:pt idx="9">
                  <c:v>1.8156413541666667</c:v>
                </c:pt>
                <c:pt idx="10">
                  <c:v>1.7625783333333325</c:v>
                </c:pt>
                <c:pt idx="11">
                  <c:v>1.8425089583333332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Sheet1!$D$11:$D$22</c:f>
              <c:numCache>
                <c:formatCode>0.00</c:formatCode>
                <c:ptCount val="12"/>
                <c:pt idx="0">
                  <c:v>3.1230000000000002</c:v>
                </c:pt>
                <c:pt idx="1">
                  <c:v>2.9175358679577466</c:v>
                </c:pt>
                <c:pt idx="2">
                  <c:v>2.8526873203124992</c:v>
                </c:pt>
                <c:pt idx="3">
                  <c:v>2.4729503734538532</c:v>
                </c:pt>
                <c:pt idx="4">
                  <c:v>2.1021385006272806</c:v>
                </c:pt>
                <c:pt idx="5">
                  <c:v>1.7473985110528714</c:v>
                </c:pt>
                <c:pt idx="6">
                  <c:v>1.551291476156069</c:v>
                </c:pt>
                <c:pt idx="7">
                  <c:v>1.3293310862771741</c:v>
                </c:pt>
                <c:pt idx="8">
                  <c:v>1.3791834374999998</c:v>
                </c:pt>
                <c:pt idx="9">
                  <c:v>1.2810311249999999</c:v>
                </c:pt>
                <c:pt idx="10">
                  <c:v>1.1560395000000001</c:v>
                </c:pt>
                <c:pt idx="11">
                  <c:v>1.1702810625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Sheet1!$E$11:$E$22</c:f>
              <c:numCache>
                <c:formatCode>0.00</c:formatCode>
                <c:ptCount val="12"/>
                <c:pt idx="0">
                  <c:v>1.7</c:v>
                </c:pt>
                <c:pt idx="1">
                  <c:v>2.1800000000000002</c:v>
                </c:pt>
                <c:pt idx="2">
                  <c:v>2.44</c:v>
                </c:pt>
                <c:pt idx="3">
                  <c:v>2.4500000000000002</c:v>
                </c:pt>
                <c:pt idx="4">
                  <c:v>2.3046184276345802</c:v>
                </c:pt>
                <c:pt idx="5">
                  <c:v>2.1444063957212856</c:v>
                </c:pt>
                <c:pt idx="6">
                  <c:v>2.0633271211644995</c:v>
                </c:pt>
                <c:pt idx="7">
                  <c:v>1.7021737409646738</c:v>
                </c:pt>
                <c:pt idx="8">
                  <c:v>1.9776777791666669</c:v>
                </c:pt>
                <c:pt idx="9">
                  <c:v>1.9412227708333334</c:v>
                </c:pt>
                <c:pt idx="10">
                  <c:v>1.9283936020833332</c:v>
                </c:pt>
                <c:pt idx="11">
                  <c:v>1.8787251249999997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Sheet1!$I$11:$I$22</c:f>
              <c:numCache>
                <c:formatCode>General</c:formatCode>
                <c:ptCount val="12"/>
                <c:pt idx="0">
                  <c:v>0.50743298446815466</c:v>
                </c:pt>
                <c:pt idx="1">
                  <c:v>0.54059521964627155</c:v>
                </c:pt>
                <c:pt idx="2">
                  <c:v>0.55638598052116739</c:v>
                </c:pt>
                <c:pt idx="3">
                  <c:v>0.65416481686472627</c:v>
                </c:pt>
                <c:pt idx="4">
                  <c:v>0.71191346999389493</c:v>
                </c:pt>
                <c:pt idx="5">
                  <c:v>0.73535756652300732</c:v>
                </c:pt>
                <c:pt idx="6">
                  <c:v>0.69951686944470359</c:v>
                </c:pt>
                <c:pt idx="7">
                  <c:v>0.63718272104267959</c:v>
                </c:pt>
                <c:pt idx="8">
                  <c:v>0.71408398202337497</c:v>
                </c:pt>
                <c:pt idx="9">
                  <c:v>0.60776356197284054</c:v>
                </c:pt>
                <c:pt idx="10">
                  <c:v>0.57989750212801983</c:v>
                </c:pt>
                <c:pt idx="11">
                  <c:v>0.60481918655059863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5102968"/>
        <c:axId val="365103360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Sheet1!$F$11:$F$22</c:f>
              <c:numCache>
                <c:formatCode>@</c:formatCode>
                <c:ptCount val="12"/>
                <c:pt idx="0">
                  <c:v>2.3291173987088301</c:v>
                </c:pt>
                <c:pt idx="1">
                  <c:v>2.4813320581763865</c:v>
                </c:pt>
                <c:pt idx="2">
                  <c:v>2.5538116505921584</c:v>
                </c:pt>
                <c:pt idx="3">
                  <c:v>3.0026165094090937</c:v>
                </c:pt>
                <c:pt idx="4">
                  <c:v>3.2676828272719778</c:v>
                </c:pt>
                <c:pt idx="5">
                  <c:v>3.3752912303406033</c:v>
                </c:pt>
                <c:pt idx="6">
                  <c:v>3.2107824307511894</c:v>
                </c:pt>
                <c:pt idx="7">
                  <c:v>2.9246686895858991</c:v>
                </c:pt>
                <c:pt idx="8">
                  <c:v>3.2776454774872912</c:v>
                </c:pt>
                <c:pt idx="9" formatCode="0.0000000">
                  <c:v>2.7896347494553377</c:v>
                </c:pt>
                <c:pt idx="10" formatCode="0.0000000">
                  <c:v>2.6617295347676109</c:v>
                </c:pt>
                <c:pt idx="11" formatCode="0.00">
                  <c:v>2.7761200662672474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Sheet1!$G$11:$G$22</c:f>
              <c:numCache>
                <c:formatCode>General</c:formatCode>
                <c:ptCount val="12"/>
                <c:pt idx="0">
                  <c:v>0.31154684095860569</c:v>
                </c:pt>
                <c:pt idx="1">
                  <c:v>0.37489156715613497</c:v>
                </c:pt>
                <c:pt idx="2">
                  <c:v>0.38444747534430435</c:v>
                </c:pt>
                <c:pt idx="3">
                  <c:v>0.44038174969700683</c:v>
                </c:pt>
                <c:pt idx="4">
                  <c:v>0.48083282016552575</c:v>
                </c:pt>
                <c:pt idx="5">
                  <c:v>0.49080247188724901</c:v>
                </c:pt>
                <c:pt idx="6">
                  <c:v>0.46300855567134441</c:v>
                </c:pt>
                <c:pt idx="7">
                  <c:v>0.41850867966061234</c:v>
                </c:pt>
                <c:pt idx="8">
                  <c:v>0.46705614560639075</c:v>
                </c:pt>
                <c:pt idx="9">
                  <c:v>0.39556456517792304</c:v>
                </c:pt>
                <c:pt idx="10">
                  <c:v>0.38400399419026854</c:v>
                </c:pt>
                <c:pt idx="11">
                  <c:v>0.40141807371096583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Sheet1!$H$11:$H$22</c:f>
              <c:numCache>
                <c:formatCode>General</c:formatCode>
                <c:ptCount val="12"/>
                <c:pt idx="0">
                  <c:v>0.68039215686274512</c:v>
                </c:pt>
                <c:pt idx="1">
                  <c:v>0.63562872940255921</c:v>
                </c:pt>
                <c:pt idx="2">
                  <c:v>0.6215005055147057</c:v>
                </c:pt>
                <c:pt idx="3">
                  <c:v>0.53876914454332314</c:v>
                </c:pt>
                <c:pt idx="4">
                  <c:v>0.45798224414537703</c:v>
                </c:pt>
                <c:pt idx="5">
                  <c:v>0.38069684336663867</c:v>
                </c:pt>
                <c:pt idx="6">
                  <c:v>0.33797199916254228</c:v>
                </c:pt>
                <c:pt idx="7">
                  <c:v>0.28961461574666103</c:v>
                </c:pt>
                <c:pt idx="8">
                  <c:v>0.30047569444444444</c:v>
                </c:pt>
                <c:pt idx="9">
                  <c:v>0.27909174836601308</c:v>
                </c:pt>
                <c:pt idx="10">
                  <c:v>0.2518604575163399</c:v>
                </c:pt>
                <c:pt idx="11">
                  <c:v>0.25496319444444443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5104144"/>
        <c:axId val="365103752"/>
      </c:barChart>
      <c:catAx>
        <c:axId val="365102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5103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103360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5102968"/>
        <c:crosses val="autoZero"/>
        <c:crossBetween val="between"/>
        <c:majorUnit val="3"/>
        <c:minorUnit val="1"/>
      </c:valAx>
      <c:valAx>
        <c:axId val="365103752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5104144"/>
        <c:crosses val="max"/>
        <c:crossBetween val="between"/>
        <c:majorUnit val="0.65359477100000007"/>
        <c:minorUnit val="0.5"/>
      </c:valAx>
      <c:catAx>
        <c:axId val="36510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1037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2.1135000000000002</c:v>
                </c:pt>
                <c:pt idx="1">
                  <c:v>1.8483000000000001</c:v>
                </c:pt>
                <c:pt idx="2">
                  <c:v>1.5861000000000001</c:v>
                </c:pt>
                <c:pt idx="3">
                  <c:v>1.4634354166666668</c:v>
                </c:pt>
                <c:pt idx="4">
                  <c:v>1.2625520833333332</c:v>
                </c:pt>
                <c:pt idx="5">
                  <c:v>1.3095708333333334</c:v>
                </c:pt>
                <c:pt idx="6">
                  <c:v>1.2115374999999999</c:v>
                </c:pt>
                <c:pt idx="7">
                  <c:v>1.0945041666666666</c:v>
                </c:pt>
                <c:pt idx="8">
                  <c:v>1.1120916666666667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0.00</c:formatCode>
                <c:ptCount val="9"/>
                <c:pt idx="0">
                  <c:v>1.3320000000000001</c:v>
                </c:pt>
                <c:pt idx="1">
                  <c:v>1.167</c:v>
                </c:pt>
                <c:pt idx="2">
                  <c:v>0.87</c:v>
                </c:pt>
                <c:pt idx="3">
                  <c:v>0.77952291666666662</c:v>
                </c:pt>
                <c:pt idx="4">
                  <c:v>0.68756875000000006</c:v>
                </c:pt>
                <c:pt idx="5">
                  <c:v>0.69114583333333335</c:v>
                </c:pt>
                <c:pt idx="6">
                  <c:v>0.65818333333333323</c:v>
                </c:pt>
                <c:pt idx="7">
                  <c:v>0.62631041666666665</c:v>
                </c:pt>
                <c:pt idx="8">
                  <c:v>0.7032229166666667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5007144"/>
        <c:axId val="36500753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0.46045751633986931</c:v>
                </c:pt>
                <c:pt idx="1">
                  <c:v>0.40267973856209155</c:v>
                </c:pt>
                <c:pt idx="2">
                  <c:v>0.34555555555555556</c:v>
                </c:pt>
                <c:pt idx="3">
                  <c:v>0.31883124546114744</c:v>
                </c:pt>
                <c:pt idx="4">
                  <c:v>0.27506581336238201</c:v>
                </c:pt>
                <c:pt idx="5">
                  <c:v>0.28530954974582429</c:v>
                </c:pt>
                <c:pt idx="6">
                  <c:v>0.26395152505446623</c:v>
                </c:pt>
                <c:pt idx="7">
                  <c:v>0.23845406681190995</c:v>
                </c:pt>
                <c:pt idx="8">
                  <c:v>0.24228576615831518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0.29019607843137257</c:v>
                </c:pt>
                <c:pt idx="1">
                  <c:v>0.25424836601307194</c:v>
                </c:pt>
                <c:pt idx="2">
                  <c:v>0.18954248366013071</c:v>
                </c:pt>
                <c:pt idx="3">
                  <c:v>0.16983070079883805</c:v>
                </c:pt>
                <c:pt idx="4">
                  <c:v>0.14979711328976036</c:v>
                </c:pt>
                <c:pt idx="5">
                  <c:v>0.15057643427741468</c:v>
                </c:pt>
                <c:pt idx="6">
                  <c:v>0.14339506172839506</c:v>
                </c:pt>
                <c:pt idx="7">
                  <c:v>0.13645107116920843</c:v>
                </c:pt>
                <c:pt idx="8">
                  <c:v>0.15320760711692086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5008320"/>
        <c:axId val="365007928"/>
      </c:barChart>
      <c:catAx>
        <c:axId val="365007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5007536"/>
        <c:crosses val="autoZero"/>
        <c:auto val="1"/>
        <c:lblAlgn val="ctr"/>
        <c:lblOffset val="100"/>
        <c:noMultiLvlLbl val="0"/>
      </c:catAx>
      <c:valAx>
        <c:axId val="365007536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5007144"/>
        <c:crosses val="autoZero"/>
        <c:crossBetween val="between"/>
        <c:majorUnit val="1"/>
        <c:minorUnit val="0.5"/>
      </c:valAx>
      <c:valAx>
        <c:axId val="365007928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65008320"/>
        <c:crosses val="max"/>
        <c:crossBetween val="between"/>
        <c:majorUnit val="0.21786492400000002"/>
      </c:valAx>
      <c:catAx>
        <c:axId val="365008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00792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General</c:formatCode>
                <c:ptCount val="9"/>
                <c:pt idx="0">
                  <c:v>3.4620000000000002</c:v>
                </c:pt>
                <c:pt idx="1">
                  <c:v>3.226</c:v>
                </c:pt>
                <c:pt idx="2">
                  <c:v>3.0150000000000001</c:v>
                </c:pt>
                <c:pt idx="3" formatCode="0.000">
                  <c:v>2.9545004937379571</c:v>
                </c:pt>
                <c:pt idx="4" formatCode="0.000">
                  <c:v>2.3080416666666665</c:v>
                </c:pt>
                <c:pt idx="5" formatCode="0.000">
                  <c:v>2.5610124999999999</c:v>
                </c:pt>
                <c:pt idx="6" formatCode="0.000">
                  <c:v>2.5378229166666664</c:v>
                </c:pt>
                <c:pt idx="7" formatCode="0.000">
                  <c:v>2.2983437499999999</c:v>
                </c:pt>
                <c:pt idx="8" formatCode="0.000">
                  <c:v>2.2373249999999998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2.4500000000000002</c:v>
                </c:pt>
                <c:pt idx="1">
                  <c:v>2.464</c:v>
                </c:pt>
                <c:pt idx="2">
                  <c:v>2.395</c:v>
                </c:pt>
                <c:pt idx="3" formatCode="0.000">
                  <c:v>2.4322272542735051</c:v>
                </c:pt>
                <c:pt idx="4" formatCode="0.000">
                  <c:v>1.9037500000000001</c:v>
                </c:pt>
                <c:pt idx="5" formatCode="0.000">
                  <c:v>2.4227916666666665</c:v>
                </c:pt>
                <c:pt idx="6" formatCode="0.000">
                  <c:v>2.5318125</c:v>
                </c:pt>
                <c:pt idx="7" formatCode="0.000">
                  <c:v>2.1379770833333334</c:v>
                </c:pt>
                <c:pt idx="8" formatCode="0.000">
                  <c:v>2.0959062500000001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5009104"/>
        <c:axId val="36500949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0.75424836601307199</c:v>
                </c:pt>
                <c:pt idx="1">
                  <c:v>0.70283224400871458</c:v>
                </c:pt>
                <c:pt idx="2">
                  <c:v>0.65686274509803921</c:v>
                </c:pt>
                <c:pt idx="3">
                  <c:v>0.64368202477951142</c:v>
                </c:pt>
                <c:pt idx="4">
                  <c:v>0.50284132171387075</c:v>
                </c:pt>
                <c:pt idx="5">
                  <c:v>0.5579547930283224</c:v>
                </c:pt>
                <c:pt idx="6">
                  <c:v>0.55290259622367466</c:v>
                </c:pt>
                <c:pt idx="7">
                  <c:v>0.50072848583877994</c:v>
                </c:pt>
                <c:pt idx="8">
                  <c:v>0.48743464052287577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0.53376906318082795</c:v>
                </c:pt>
                <c:pt idx="1">
                  <c:v>0.53681917211328978</c:v>
                </c:pt>
                <c:pt idx="2">
                  <c:v>0.52178649237472774</c:v>
                </c:pt>
                <c:pt idx="3">
                  <c:v>0.52989700528834538</c:v>
                </c:pt>
                <c:pt idx="4">
                  <c:v>0.414760348583878</c:v>
                </c:pt>
                <c:pt idx="5">
                  <c:v>0.52784132171387066</c:v>
                </c:pt>
                <c:pt idx="6">
                  <c:v>0.551593137254902</c:v>
                </c:pt>
                <c:pt idx="7">
                  <c:v>0.4657902142338417</c:v>
                </c:pt>
                <c:pt idx="8">
                  <c:v>0.45662445533769064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5010280"/>
        <c:axId val="365009888"/>
      </c:barChart>
      <c:catAx>
        <c:axId val="36500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5009496"/>
        <c:crosses val="autoZero"/>
        <c:auto val="1"/>
        <c:lblAlgn val="ctr"/>
        <c:lblOffset val="100"/>
        <c:noMultiLvlLbl val="0"/>
      </c:catAx>
      <c:valAx>
        <c:axId val="365009496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65009104"/>
        <c:crosses val="autoZero"/>
        <c:crossBetween val="between"/>
        <c:majorUnit val="1"/>
        <c:minorUnit val="0.5"/>
      </c:valAx>
      <c:valAx>
        <c:axId val="365009888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65010280"/>
        <c:crosses val="max"/>
        <c:crossBetween val="between"/>
        <c:majorUnit val="0.21786492400000002"/>
      </c:valAx>
      <c:catAx>
        <c:axId val="365010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00988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3.8593000000000002</c:v>
                </c:pt>
                <c:pt idx="1">
                  <c:v>4.6555</c:v>
                </c:pt>
                <c:pt idx="2">
                  <c:v>5.5037000000000003</c:v>
                </c:pt>
                <c:pt idx="3">
                  <c:v>5.3719666666666663</c:v>
                </c:pt>
                <c:pt idx="4">
                  <c:v>5.7617041666666662</c:v>
                </c:pt>
                <c:pt idx="5">
                  <c:v>6.8969895833333332</c:v>
                </c:pt>
                <c:pt idx="6">
                  <c:v>5.7253645833333326</c:v>
                </c:pt>
                <c:pt idx="7">
                  <c:v>5.5433020833333329</c:v>
                </c:pt>
                <c:pt idx="8">
                  <c:v>5.7932583333333332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3962280"/>
        <c:axId val="36396267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0.84080610021786495</c:v>
                </c:pt>
                <c:pt idx="1">
                  <c:v>1.0142701525054467</c:v>
                </c:pt>
                <c:pt idx="2">
                  <c:v>1.1990631808278869</c:v>
                </c:pt>
                <c:pt idx="3">
                  <c:v>1.1703631082062453</c:v>
                </c:pt>
                <c:pt idx="4">
                  <c:v>1.2552732389251997</c:v>
                </c:pt>
                <c:pt idx="5">
                  <c:v>1.5026121096586784</c:v>
                </c:pt>
                <c:pt idx="6">
                  <c:v>1.2473561183732751</c:v>
                </c:pt>
                <c:pt idx="7">
                  <c:v>1.2076910856935366</c:v>
                </c:pt>
                <c:pt idx="8">
                  <c:v>1.2621477850399418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3963456"/>
        <c:axId val="363963064"/>
      </c:barChart>
      <c:catAx>
        <c:axId val="363962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3962672"/>
        <c:crosses val="autoZero"/>
        <c:auto val="1"/>
        <c:lblAlgn val="ctr"/>
        <c:lblOffset val="100"/>
        <c:noMultiLvlLbl val="0"/>
      </c:catAx>
      <c:valAx>
        <c:axId val="363962672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63962280"/>
        <c:crosses val="autoZero"/>
        <c:crossBetween val="between"/>
        <c:majorUnit val="1"/>
        <c:minorUnit val="0.5"/>
      </c:valAx>
      <c:valAx>
        <c:axId val="363963064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3963456"/>
        <c:crosses val="max"/>
        <c:crossBetween val="between"/>
        <c:majorUnit val="0.21786492400000002"/>
      </c:valAx>
      <c:catAx>
        <c:axId val="36396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9630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7.6690979166666668</c:v>
                </c:pt>
                <c:pt idx="1">
                  <c:v>6.8147166666666665</c:v>
                </c:pt>
                <c:pt idx="2">
                  <c:v>6.4859499999999999</c:v>
                </c:pt>
                <c:pt idx="3">
                  <c:v>6.3236375000000002</c:v>
                </c:pt>
                <c:pt idx="4">
                  <c:v>5.4571020833333339</c:v>
                </c:pt>
                <c:pt idx="5">
                  <c:v>4.8086354166666663</c:v>
                </c:pt>
                <c:pt idx="6">
                  <c:v>4.341297916666667</c:v>
                </c:pt>
                <c:pt idx="7">
                  <c:v>3.2103729166666675</c:v>
                </c:pt>
                <c:pt idx="8">
                  <c:v>3.5466604166666666</c:v>
                </c:pt>
                <c:pt idx="9">
                  <c:v>3.4632547886546186</c:v>
                </c:pt>
                <c:pt idx="10">
                  <c:v>3.3887957968261926</c:v>
                </c:pt>
                <c:pt idx="11">
                  <c:v>3.5803317386655307</c:v>
                </c:pt>
                <c:pt idx="12">
                  <c:v>3.6928339815190618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3964240"/>
        <c:axId val="363964632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1.6708274328249819</c:v>
                </c:pt>
                <c:pt idx="1">
                  <c:v>1.4846877269426288</c:v>
                </c:pt>
                <c:pt idx="2">
                  <c:v>1.4130610021786492</c:v>
                </c:pt>
                <c:pt idx="3">
                  <c:v>1.3776988017429195</c:v>
                </c:pt>
                <c:pt idx="4">
                  <c:v>1.1889111292665215</c:v>
                </c:pt>
                <c:pt idx="5">
                  <c:v>1.0476329883805373</c:v>
                </c:pt>
                <c:pt idx="6">
                  <c:v>0.94581653957879452</c:v>
                </c:pt>
                <c:pt idx="7">
                  <c:v>0.69942765068990576</c:v>
                </c:pt>
                <c:pt idx="8">
                  <c:v>0.77269290123456791</c:v>
                </c:pt>
                <c:pt idx="9">
                  <c:v>0.75452174044762932</c:v>
                </c:pt>
                <c:pt idx="10">
                  <c:v>0.73829973787063019</c:v>
                </c:pt>
                <c:pt idx="11">
                  <c:v>0.78002870123432044</c:v>
                </c:pt>
                <c:pt idx="12">
                  <c:v>0.8045389937950026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3965416"/>
        <c:axId val="363965024"/>
      </c:barChart>
      <c:catAx>
        <c:axId val="36396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3964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964632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3964240"/>
        <c:crosses val="autoZero"/>
        <c:crossBetween val="between"/>
        <c:majorUnit val="2"/>
        <c:minorUnit val="1"/>
      </c:valAx>
      <c:valAx>
        <c:axId val="363965024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3965416"/>
        <c:crosses val="max"/>
        <c:crossBetween val="between"/>
        <c:majorUnit val="0.43572984700000006"/>
        <c:minorUnit val="0.1"/>
      </c:valAx>
      <c:catAx>
        <c:axId val="363965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9650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5617112"/>
        <c:axId val="36561750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5618288"/>
        <c:axId val="365617896"/>
      </c:barChart>
      <c:catAx>
        <c:axId val="36561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5617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61750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5617112"/>
        <c:crosses val="autoZero"/>
        <c:crossBetween val="between"/>
        <c:majorUnit val="2"/>
        <c:minorUnit val="1"/>
      </c:valAx>
      <c:valAx>
        <c:axId val="36561789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5618288"/>
        <c:crosses val="max"/>
        <c:crossBetween val="between"/>
        <c:majorUnit val="0.43572984700000006"/>
        <c:minorUnit val="0.1"/>
      </c:valAx>
      <c:catAx>
        <c:axId val="36561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617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10.53</c:v>
                </c:pt>
                <c:pt idx="13" formatCode="General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Sheet1!$F$12:$F$25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5892608"/>
        <c:axId val="36589300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Sheet1!$E$12:$E$25</c:f>
              <c:numCache>
                <c:formatCode>General</c:formatCode>
                <c:ptCount val="14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2.1786492374727668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Sheet1!$G$12:$G$25</c:f>
              <c:numCache>
                <c:formatCode>General</c:formatCode>
                <c:ptCount val="14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2.7919389978213509</c:v>
                </c:pt>
                <c:pt idx="8">
                  <c:v>2.6553376906318085</c:v>
                </c:pt>
                <c:pt idx="9">
                  <c:v>3.9442265795206972</c:v>
                </c:pt>
                <c:pt idx="10">
                  <c:v>3.3928104575163403</c:v>
                </c:pt>
                <c:pt idx="11">
                  <c:v>3.7723311546840961</c:v>
                </c:pt>
                <c:pt idx="12">
                  <c:v>2.812418300653595</c:v>
                </c:pt>
                <c:pt idx="13">
                  <c:v>3.6030501089324622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5893784"/>
        <c:axId val="36589339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</c:strCache>
            </c:strRef>
          </c:cat>
          <c:val>
            <c:numRef>
              <c:f>Sheet1!$D$12:$D$25</c:f>
              <c:numCache>
                <c:formatCode>0.00</c:formatCode>
                <c:ptCount val="14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12.815</c:v>
                </c:pt>
                <c:pt idx="8">
                  <c:v>12.188000000000001</c:v>
                </c:pt>
                <c:pt idx="9">
                  <c:v>18.103999999999999</c:v>
                </c:pt>
                <c:pt idx="10">
                  <c:v>15.573</c:v>
                </c:pt>
                <c:pt idx="11">
                  <c:v>17.315000000000001</c:v>
                </c:pt>
                <c:pt idx="12" formatCode="General">
                  <c:v>12.909000000000001</c:v>
                </c:pt>
                <c:pt idx="13" formatCode="General">
                  <c:v>16.538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892608"/>
        <c:axId val="365893000"/>
      </c:lineChart>
      <c:catAx>
        <c:axId val="36589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5893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89300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5892608"/>
        <c:crosses val="autoZero"/>
        <c:crossBetween val="between"/>
        <c:majorUnit val="5"/>
        <c:minorUnit val="0.5"/>
      </c:valAx>
      <c:valAx>
        <c:axId val="365893392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65893784"/>
        <c:crosses val="max"/>
        <c:crossBetween val="between"/>
        <c:majorUnit val="1.0893246189999997"/>
        <c:minorUnit val="0.2"/>
      </c:valAx>
      <c:catAx>
        <c:axId val="365893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8933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6"/>
                <c:pt idx="0">
                  <c:v>-1.575</c:v>
                </c:pt>
                <c:pt idx="1">
                  <c:v>-0.21199999999999999</c:v>
                </c:pt>
                <c:pt idx="2">
                  <c:v>0.107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6.3550000000000004</c:v>
                </c:pt>
                <c:pt idx="6">
                  <c:v>19.248000000000001</c:v>
                </c:pt>
                <c:pt idx="7">
                  <c:v>10.5</c:v>
                </c:pt>
                <c:pt idx="8">
                  <c:v>11.468</c:v>
                </c:pt>
                <c:pt idx="9">
                  <c:v>6.9119999999999999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7.95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5894568"/>
        <c:axId val="3658949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16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</c:v>
                </c:pt>
                <c:pt idx="15">
                  <c:v>29.5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16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36.5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16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61.957000000000001</c:v>
                </c:pt>
                <c:pt idx="15">
                  <c:v>62.906999999999996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894568"/>
        <c:axId val="36589496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Sheet1!$F$2:$F$25</c:f>
              <c:numCache>
                <c:formatCode>General</c:formatCode>
                <c:ptCount val="16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6.9716775599128544</c:v>
                </c:pt>
                <c:pt idx="15">
                  <c:v>6.4270152505446623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Sheet1!$G$2:$G$25</c:f>
              <c:numCache>
                <c:formatCode>General</c:formatCode>
                <c:ptCount val="16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7.9520697167755996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Sheet1!$H$2:$H$25</c:f>
              <c:numCache>
                <c:formatCode>General</c:formatCode>
                <c:ptCount val="16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2.3311546840958607E-2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1.3845315904139435</c:v>
                </c:pt>
                <c:pt idx="6">
                  <c:v>4.1934640522875819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1.5058823529411764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1.7320261437908497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Sheet1!$I$2:$I$25</c:f>
              <c:numCache>
                <c:formatCode>General</c:formatCode>
                <c:ptCount val="16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13.498257080610022</c:v>
                </c:pt>
                <c:pt idx="15">
                  <c:v>13.705228758169934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895744"/>
        <c:axId val="365895352"/>
      </c:lineChart>
      <c:catAx>
        <c:axId val="36589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5894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894960"/>
        <c:scaling>
          <c:orientation val="minMax"/>
          <c:max val="7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5894568"/>
        <c:crosses val="autoZero"/>
        <c:crossBetween val="between"/>
        <c:majorUnit val="10"/>
        <c:minorUnit val="5"/>
      </c:valAx>
      <c:valAx>
        <c:axId val="365895352"/>
        <c:scaling>
          <c:orientation val="minMax"/>
          <c:max val="15.25054466000000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5895744"/>
        <c:crosses val="max"/>
        <c:crossBetween val="between"/>
        <c:majorUnit val="2.1786492369999997"/>
      </c:valAx>
      <c:catAx>
        <c:axId val="365895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8953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Sheet1!$A$1243:$A$3200</c:f>
              <c:numCache>
                <c:formatCode>m/d/yyyy</c:formatCode>
                <c:ptCount val="195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Sheet1!$A$1243:$A$3200</c:f>
              <c:numCache>
                <c:formatCode>m/d/yyyy</c:formatCode>
                <c:ptCount val="195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</c:numCache>
            </c:numRef>
          </c:cat>
          <c:val>
            <c:numRef>
              <c:f>Sheet1!$B$1243:$B$3200</c:f>
              <c:numCache>
                <c:formatCode>General</c:formatCode>
                <c:ptCount val="1958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903496"/>
        <c:axId val="241906240"/>
      </c:lineChart>
      <c:dateAx>
        <c:axId val="24190349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241906240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41906240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41903496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Sheet1!$B$16:$B$30</c:f>
              <c:numCache>
                <c:formatCode>General</c:formatCode>
                <c:ptCount val="15"/>
                <c:pt idx="0">
                  <c:v>89.100999999999999</c:v>
                </c:pt>
                <c:pt idx="1">
                  <c:v>98.53</c:v>
                </c:pt>
                <c:pt idx="2">
                  <c:v>90.986000000000004</c:v>
                </c:pt>
                <c:pt idx="3">
                  <c:v>96.677000000000007</c:v>
                </c:pt>
                <c:pt idx="4">
                  <c:v>121.438</c:v>
                </c:pt>
                <c:pt idx="5">
                  <c:v>116.218</c:v>
                </c:pt>
                <c:pt idx="6">
                  <c:v>122.82</c:v>
                </c:pt>
                <c:pt idx="7">
                  <c:v>120.31</c:v>
                </c:pt>
                <c:pt idx="8">
                  <c:v>107.773</c:v>
                </c:pt>
                <c:pt idx="9">
                  <c:v>102.75700000000001</c:v>
                </c:pt>
                <c:pt idx="10">
                  <c:v>116.99</c:v>
                </c:pt>
                <c:pt idx="11">
                  <c:v>126.59</c:v>
                </c:pt>
                <c:pt idx="12">
                  <c:v>122.947</c:v>
                </c:pt>
                <c:pt idx="13">
                  <c:v>118.7</c:v>
                </c:pt>
                <c:pt idx="14">
                  <c:v>118.014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032872"/>
        <c:axId val="36603326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Sheet1!$C$16:$C$30</c:f>
              <c:numCache>
                <c:formatCode>General</c:formatCode>
                <c:ptCount val="15"/>
                <c:pt idx="0">
                  <c:v>19.411982570806099</c:v>
                </c:pt>
                <c:pt idx="1">
                  <c:v>21.466230936819173</c:v>
                </c:pt>
                <c:pt idx="2">
                  <c:v>19.822657952069719</c:v>
                </c:pt>
                <c:pt idx="3">
                  <c:v>21.062527233115471</c:v>
                </c:pt>
                <c:pt idx="4">
                  <c:v>26.457080610021787</c:v>
                </c:pt>
                <c:pt idx="5">
                  <c:v>25.319825708061003</c:v>
                </c:pt>
                <c:pt idx="6">
                  <c:v>26.758169934640524</c:v>
                </c:pt>
                <c:pt idx="7">
                  <c:v>26.21132897603486</c:v>
                </c:pt>
                <c:pt idx="8">
                  <c:v>23.479956427015249</c:v>
                </c:pt>
                <c:pt idx="9">
                  <c:v>22.387145969498913</c:v>
                </c:pt>
                <c:pt idx="10">
                  <c:v>25.488017429193899</c:v>
                </c:pt>
                <c:pt idx="11">
                  <c:v>27.579520697167759</c:v>
                </c:pt>
                <c:pt idx="12">
                  <c:v>26.785838779956428</c:v>
                </c:pt>
                <c:pt idx="13">
                  <c:v>25.860566448801745</c:v>
                </c:pt>
                <c:pt idx="14">
                  <c:v>25.711111111111112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034048"/>
        <c:axId val="366033656"/>
      </c:barChart>
      <c:catAx>
        <c:axId val="366032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6033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033264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6032872"/>
        <c:crosses val="autoZero"/>
        <c:crossBetween val="between"/>
        <c:majorUnit val="25"/>
        <c:minorUnit val="1"/>
      </c:valAx>
      <c:valAx>
        <c:axId val="366033656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66034048"/>
        <c:crosses val="max"/>
        <c:crossBetween val="between"/>
        <c:majorUnit val="5.4466230940000022"/>
      </c:valAx>
      <c:catAx>
        <c:axId val="366034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60336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Sheet1!$B$9:$B$22</c:f>
              <c:numCache>
                <c:formatCode>#,##0.000</c:formatCode>
                <c:ptCount val="14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97.014240000000001</c:v>
                </c:pt>
                <c:pt idx="4">
                  <c:v>101.53997816399999</c:v>
                </c:pt>
                <c:pt idx="5">
                  <c:v>110.49047981640001</c:v>
                </c:pt>
                <c:pt idx="6" formatCode="General">
                  <c:v>117.47646047735999</c:v>
                </c:pt>
                <c:pt idx="7" formatCode="General">
                  <c:v>121.6028708900928</c:v>
                </c:pt>
                <c:pt idx="8" formatCode="General">
                  <c:v>114.86434226706011</c:v>
                </c:pt>
                <c:pt idx="9" formatCode="General">
                  <c:v>112.89104719899241</c:v>
                </c:pt>
                <c:pt idx="10" formatCode="General">
                  <c:v>114.5369620920155</c:v>
                </c:pt>
                <c:pt idx="11" formatCode="General">
                  <c:v>107.42292556195518</c:v>
                </c:pt>
                <c:pt idx="12" formatCode="General">
                  <c:v>105.03602753585835</c:v>
                </c:pt>
                <c:pt idx="13" formatCode="General">
                  <c:v>109.11222788924327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Sheet1!$C$9:$C$22</c:f>
              <c:numCache>
                <c:formatCode>General</c:formatCode>
                <c:ptCount val="14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122.10179170401</c:v>
                </c:pt>
                <c:pt idx="6">
                  <c:v>130.73580268037998</c:v>
                </c:pt>
                <c:pt idx="7">
                  <c:v>146.43269167094996</c:v>
                </c:pt>
                <c:pt idx="8">
                  <c:v>141.52852638990001</c:v>
                </c:pt>
                <c:pt idx="9">
                  <c:v>151.56607252347001</c:v>
                </c:pt>
                <c:pt idx="10">
                  <c:v>170.16965999999999</c:v>
                </c:pt>
                <c:pt idx="11">
                  <c:v>187.96509</c:v>
                </c:pt>
                <c:pt idx="12">
                  <c:v>201.51477005507996</c:v>
                </c:pt>
                <c:pt idx="13">
                  <c:v>212.10212433554997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034832"/>
        <c:axId val="36603522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Sheet1!$D$9:$D$22</c:f>
              <c:numCache>
                <c:formatCode>General</c:formatCode>
                <c:ptCount val="14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22.121999599999999</c:v>
                </c:pt>
                <c:pt idx="5">
                  <c:v>24.071999960000003</c:v>
                </c:pt>
                <c:pt idx="6">
                  <c:v>25.594000103999999</c:v>
                </c:pt>
                <c:pt idx="7">
                  <c:v>26.49300019392</c:v>
                </c:pt>
                <c:pt idx="8">
                  <c:v>25.024911169294143</c:v>
                </c:pt>
                <c:pt idx="9">
                  <c:v>24.594999389758694</c:v>
                </c:pt>
                <c:pt idx="10">
                  <c:v>24.95358651242168</c:v>
                </c:pt>
                <c:pt idx="11">
                  <c:v>23.403687486264747</c:v>
                </c:pt>
                <c:pt idx="12">
                  <c:v>22.883666129816636</c:v>
                </c:pt>
                <c:pt idx="13">
                  <c:v>23.771727208985464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Sheet1!$E$9:$E$22</c:f>
              <c:numCache>
                <c:formatCode>General</c:formatCode>
                <c:ptCount val="14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26.601697539</c:v>
                </c:pt>
                <c:pt idx="6">
                  <c:v>28.482745681999997</c:v>
                </c:pt>
                <c:pt idx="7">
                  <c:v>31.902547204999994</c:v>
                </c:pt>
                <c:pt idx="8">
                  <c:v>30.834101610000001</c:v>
                </c:pt>
                <c:pt idx="9">
                  <c:v>33.020930833000001</c:v>
                </c:pt>
                <c:pt idx="10">
                  <c:v>37.073999999999998</c:v>
                </c:pt>
                <c:pt idx="11">
                  <c:v>40.951000000000001</c:v>
                </c:pt>
                <c:pt idx="12">
                  <c:v>43.903000011999993</c:v>
                </c:pt>
                <c:pt idx="13">
                  <c:v>46.209613144999999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036008"/>
        <c:axId val="366035616"/>
      </c:barChart>
      <c:catAx>
        <c:axId val="36603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6035224"/>
        <c:crosses val="autoZero"/>
        <c:auto val="1"/>
        <c:lblAlgn val="ctr"/>
        <c:lblOffset val="100"/>
        <c:tickMarkSkip val="1"/>
        <c:noMultiLvlLbl val="0"/>
      </c:catAx>
      <c:valAx>
        <c:axId val="366035224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66034832"/>
        <c:crosses val="autoZero"/>
        <c:crossBetween val="between"/>
        <c:majorUnit val="20"/>
        <c:minorUnit val="10"/>
      </c:valAx>
      <c:valAx>
        <c:axId val="366035616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6036008"/>
        <c:crosses val="max"/>
        <c:crossBetween val="between"/>
        <c:majorUnit val="4.3572984750000003"/>
        <c:minorUnit val="1"/>
      </c:valAx>
      <c:catAx>
        <c:axId val="36603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603561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419607271313303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Sheet1!$A$2:$A$561</c:f>
              <c:numCache>
                <c:formatCode>m/d/yyyy</c:formatCode>
                <c:ptCount val="56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</c:numCache>
            </c:numRef>
          </c:cat>
          <c:val>
            <c:numRef>
              <c:f>Sheet1!$B$2:$B$561</c:f>
              <c:numCache>
                <c:formatCode>General</c:formatCode>
                <c:ptCount val="560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  <c:pt idx="486">
                  <c:v>92.52</c:v>
                </c:pt>
                <c:pt idx="487">
                  <c:v>94.48</c:v>
                </c:pt>
                <c:pt idx="488">
                  <c:v>93.9</c:v>
                </c:pt>
                <c:pt idx="489">
                  <c:v>92.82</c:v>
                </c:pt>
                <c:pt idx="490">
                  <c:v>89.98</c:v>
                </c:pt>
                <c:pt idx="491">
                  <c:v>91.1</c:v>
                </c:pt>
                <c:pt idx="492">
                  <c:v>93.8</c:v>
                </c:pt>
                <c:pt idx="493">
                  <c:v>95.4</c:v>
                </c:pt>
                <c:pt idx="494">
                  <c:v>91.64</c:v>
                </c:pt>
                <c:pt idx="495">
                  <c:v>92.06</c:v>
                </c:pt>
                <c:pt idx="496">
                  <c:v>93.01</c:v>
                </c:pt>
                <c:pt idx="497">
                  <c:v>92</c:v>
                </c:pt>
                <c:pt idx="498">
                  <c:v>93.11</c:v>
                </c:pt>
                <c:pt idx="499">
                  <c:v>92.33</c:v>
                </c:pt>
                <c:pt idx="500">
                  <c:v>91.43</c:v>
                </c:pt>
                <c:pt idx="501">
                  <c:v>95.15</c:v>
                </c:pt>
                <c:pt idx="502">
                  <c:v>94.8</c:v>
                </c:pt>
                <c:pt idx="503">
                  <c:v>89.96</c:v>
                </c:pt>
                <c:pt idx="504">
                  <c:v>89.09</c:v>
                </c:pt>
                <c:pt idx="505">
                  <c:v>89.35</c:v>
                </c:pt>
                <c:pt idx="506">
                  <c:v>90.47</c:v>
                </c:pt>
                <c:pt idx="507">
                  <c:v>90.49</c:v>
                </c:pt>
                <c:pt idx="508">
                  <c:v>92.44</c:v>
                </c:pt>
                <c:pt idx="509">
                  <c:v>91.03</c:v>
                </c:pt>
                <c:pt idx="510">
                  <c:v>89.55</c:v>
                </c:pt>
                <c:pt idx="511">
                  <c:v>89.02</c:v>
                </c:pt>
                <c:pt idx="512">
                  <c:v>85.78</c:v>
                </c:pt>
                <c:pt idx="513">
                  <c:v>84.66</c:v>
                </c:pt>
                <c:pt idx="514">
                  <c:v>84.84</c:v>
                </c:pt>
                <c:pt idx="515">
                  <c:v>84.26</c:v>
                </c:pt>
                <c:pt idx="516">
                  <c:v>84.78</c:v>
                </c:pt>
                <c:pt idx="517">
                  <c:v>85.33</c:v>
                </c:pt>
                <c:pt idx="518">
                  <c:v>86.79</c:v>
                </c:pt>
                <c:pt idx="519">
                  <c:v>88.55</c:v>
                </c:pt>
                <c:pt idx="520">
                  <c:v>88.03</c:v>
                </c:pt>
                <c:pt idx="521">
                  <c:v>89.23</c:v>
                </c:pt>
                <c:pt idx="522">
                  <c:v>88.84</c:v>
                </c:pt>
                <c:pt idx="523">
                  <c:v>89.06</c:v>
                </c:pt>
                <c:pt idx="524">
                  <c:v>93.48</c:v>
                </c:pt>
                <c:pt idx="525">
                  <c:v>92.37</c:v>
                </c:pt>
                <c:pt idx="526">
                  <c:v>92.39</c:v>
                </c:pt>
                <c:pt idx="527">
                  <c:v>94.36</c:v>
                </c:pt>
                <c:pt idx="528">
                  <c:v>95.09</c:v>
                </c:pt>
                <c:pt idx="529">
                  <c:v>94.1</c:v>
                </c:pt>
                <c:pt idx="530">
                  <c:v>94.27</c:v>
                </c:pt>
                <c:pt idx="531">
                  <c:v>97.460000000000008</c:v>
                </c:pt>
                <c:pt idx="532">
                  <c:v>97.77000000000001</c:v>
                </c:pt>
                <c:pt idx="533">
                  <c:v>97.41</c:v>
                </c:pt>
                <c:pt idx="534">
                  <c:v>96.9</c:v>
                </c:pt>
                <c:pt idx="535">
                  <c:v>94.5</c:v>
                </c:pt>
                <c:pt idx="536">
                  <c:v>92.99</c:v>
                </c:pt>
                <c:pt idx="537">
                  <c:v>93.57</c:v>
                </c:pt>
                <c:pt idx="538">
                  <c:v>94.42</c:v>
                </c:pt>
                <c:pt idx="539">
                  <c:v>95.03</c:v>
                </c:pt>
                <c:pt idx="540">
                  <c:v>93.32</c:v>
                </c:pt>
                <c:pt idx="541">
                  <c:v>92.33</c:v>
                </c:pt>
                <c:pt idx="542">
                  <c:v>89.98</c:v>
                </c:pt>
                <c:pt idx="543">
                  <c:v>91</c:v>
                </c:pt>
                <c:pt idx="544">
                  <c:v>90.15</c:v>
                </c:pt>
                <c:pt idx="545">
                  <c:v>92.06</c:v>
                </c:pt>
                <c:pt idx="546">
                  <c:v>90.93</c:v>
                </c:pt>
                <c:pt idx="547">
                  <c:v>88.61</c:v>
                </c:pt>
                <c:pt idx="548">
                  <c:v>85.82</c:v>
                </c:pt>
                <c:pt idx="549">
                  <c:v>83.37</c:v>
                </c:pt>
                <c:pt idx="550">
                  <c:v>83.09</c:v>
                </c:pt>
                <c:pt idx="551">
                  <c:v>80.53</c:v>
                </c:pt>
                <c:pt idx="552">
                  <c:v>73.05</c:v>
                </c:pt>
                <c:pt idx="553">
                  <c:v>73.64</c:v>
                </c:pt>
                <c:pt idx="554">
                  <c:v>73.87</c:v>
                </c:pt>
                <c:pt idx="555">
                  <c:v>75.45</c:v>
                </c:pt>
                <c:pt idx="556">
                  <c:v>75.040000000000006</c:v>
                </c:pt>
                <c:pt idx="557">
                  <c:v>74.2</c:v>
                </c:pt>
                <c:pt idx="558">
                  <c:v>74.86</c:v>
                </c:pt>
                <c:pt idx="559">
                  <c:v>71.73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Sheet1!$A$2:$A$561</c:f>
              <c:numCache>
                <c:formatCode>m/d/yyyy</c:formatCode>
                <c:ptCount val="56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</c:numCache>
            </c:numRef>
          </c:cat>
          <c:val>
            <c:numRef>
              <c:f>Sheet1!$C$2:$C$561</c:f>
              <c:numCache>
                <c:formatCode>General</c:formatCode>
                <c:ptCount val="560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  <c:pt idx="486">
                  <c:v>77.8</c:v>
                </c:pt>
                <c:pt idx="487">
                  <c:v>77.899999999999991</c:v>
                </c:pt>
                <c:pt idx="488">
                  <c:v>74.3</c:v>
                </c:pt>
                <c:pt idx="489">
                  <c:v>77.8</c:v>
                </c:pt>
                <c:pt idx="490">
                  <c:v>73.033333333333331</c:v>
                </c:pt>
                <c:pt idx="491">
                  <c:v>72.966666666666669</c:v>
                </c:pt>
                <c:pt idx="492">
                  <c:v>72.800000000000011</c:v>
                </c:pt>
                <c:pt idx="493">
                  <c:v>72.600000000000009</c:v>
                </c:pt>
                <c:pt idx="494">
                  <c:v>72.533333333333346</c:v>
                </c:pt>
                <c:pt idx="495">
                  <c:v>72.63333333333334</c:v>
                </c:pt>
                <c:pt idx="496">
                  <c:v>72.333333333333329</c:v>
                </c:pt>
                <c:pt idx="497">
                  <c:v>72.333333333333329</c:v>
                </c:pt>
                <c:pt idx="498">
                  <c:v>72.199999999999989</c:v>
                </c:pt>
                <c:pt idx="499">
                  <c:v>73.400000000000006</c:v>
                </c:pt>
                <c:pt idx="500">
                  <c:v>73.699999999999989</c:v>
                </c:pt>
                <c:pt idx="501">
                  <c:v>73.666666666666671</c:v>
                </c:pt>
                <c:pt idx="502">
                  <c:v>73.966666666666669</c:v>
                </c:pt>
                <c:pt idx="503">
                  <c:v>74.433333333333337</c:v>
                </c:pt>
                <c:pt idx="504">
                  <c:v>74.7</c:v>
                </c:pt>
                <c:pt idx="505">
                  <c:v>74.733333333333334</c:v>
                </c:pt>
                <c:pt idx="506">
                  <c:v>74.7</c:v>
                </c:pt>
                <c:pt idx="507">
                  <c:v>73.63333333333334</c:v>
                </c:pt>
                <c:pt idx="508">
                  <c:v>73.566666666666663</c:v>
                </c:pt>
                <c:pt idx="509">
                  <c:v>73.533333333333331</c:v>
                </c:pt>
                <c:pt idx="510">
                  <c:v>73.36666666666666</c:v>
                </c:pt>
                <c:pt idx="511">
                  <c:v>72.100000000000009</c:v>
                </c:pt>
                <c:pt idx="512">
                  <c:v>71.900000000000006</c:v>
                </c:pt>
                <c:pt idx="513">
                  <c:v>71.7</c:v>
                </c:pt>
                <c:pt idx="514">
                  <c:v>71.466666666666654</c:v>
                </c:pt>
                <c:pt idx="515">
                  <c:v>71.63333333333334</c:v>
                </c:pt>
                <c:pt idx="516">
                  <c:v>70.333333333333329</c:v>
                </c:pt>
                <c:pt idx="517">
                  <c:v>71.033333333333346</c:v>
                </c:pt>
                <c:pt idx="518">
                  <c:v>71.566666666666677</c:v>
                </c:pt>
                <c:pt idx="519">
                  <c:v>71.366666666666674</c:v>
                </c:pt>
                <c:pt idx="521">
                  <c:v>71.699999999999989</c:v>
                </c:pt>
                <c:pt idx="522">
                  <c:v>71.100000000000009</c:v>
                </c:pt>
                <c:pt idx="523">
                  <c:v>70.533333333333346</c:v>
                </c:pt>
                <c:pt idx="524">
                  <c:v>70.066666666666663</c:v>
                </c:pt>
                <c:pt idx="525">
                  <c:v>69.966666666666683</c:v>
                </c:pt>
                <c:pt idx="526">
                  <c:v>69.966666666666683</c:v>
                </c:pt>
                <c:pt idx="527">
                  <c:v>69.966666666666654</c:v>
                </c:pt>
                <c:pt idx="528">
                  <c:v>69.566666666666663</c:v>
                </c:pt>
                <c:pt idx="529">
                  <c:v>68.933333333333323</c:v>
                </c:pt>
                <c:pt idx="530">
                  <c:v>68.666666666666671</c:v>
                </c:pt>
                <c:pt idx="531">
                  <c:v>69.900000000000006</c:v>
                </c:pt>
                <c:pt idx="532">
                  <c:v>68.8</c:v>
                </c:pt>
                <c:pt idx="533">
                  <c:v>68.166666666666671</c:v>
                </c:pt>
                <c:pt idx="534">
                  <c:v>67.900000000000006</c:v>
                </c:pt>
                <c:pt idx="535">
                  <c:v>67.966666666666669</c:v>
                </c:pt>
                <c:pt idx="536">
                  <c:v>68.166666666666671</c:v>
                </c:pt>
                <c:pt idx="537">
                  <c:v>67.7</c:v>
                </c:pt>
                <c:pt idx="538">
                  <c:v>67.36666666666666</c:v>
                </c:pt>
                <c:pt idx="539">
                  <c:v>66.433333333333323</c:v>
                </c:pt>
                <c:pt idx="540">
                  <c:v>66</c:v>
                </c:pt>
                <c:pt idx="541">
                  <c:v>65.833333333333329</c:v>
                </c:pt>
                <c:pt idx="542">
                  <c:v>66.3</c:v>
                </c:pt>
                <c:pt idx="543">
                  <c:v>66.5</c:v>
                </c:pt>
                <c:pt idx="544">
                  <c:v>67.766666666666666</c:v>
                </c:pt>
                <c:pt idx="545">
                  <c:v>69.066666666666663</c:v>
                </c:pt>
                <c:pt idx="546">
                  <c:v>70.466666666666669</c:v>
                </c:pt>
                <c:pt idx="547">
                  <c:v>70.900000000000006</c:v>
                </c:pt>
                <c:pt idx="548">
                  <c:v>70.7</c:v>
                </c:pt>
                <c:pt idx="549">
                  <c:v>70.3</c:v>
                </c:pt>
                <c:pt idx="550">
                  <c:v>70.3</c:v>
                </c:pt>
                <c:pt idx="551">
                  <c:v>70.099999999999994</c:v>
                </c:pt>
                <c:pt idx="552">
                  <c:v>69.8</c:v>
                </c:pt>
                <c:pt idx="553">
                  <c:v>69.7</c:v>
                </c:pt>
                <c:pt idx="554">
                  <c:v>69.400000000000006</c:v>
                </c:pt>
                <c:pt idx="555">
                  <c:v>68.7</c:v>
                </c:pt>
                <c:pt idx="556">
                  <c:v>68.8</c:v>
                </c:pt>
                <c:pt idx="557">
                  <c:v>68.400000000000006</c:v>
                </c:pt>
                <c:pt idx="558">
                  <c:v>67.5</c:v>
                </c:pt>
                <c:pt idx="559">
                  <c:v>66.3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480752"/>
        <c:axId val="366481144"/>
      </c:lineChart>
      <c:dateAx>
        <c:axId val="366480752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366481144"/>
        <c:crosses val="autoZero"/>
        <c:auto val="1"/>
        <c:lblOffset val="100"/>
        <c:baseTimeUnit val="days"/>
        <c:majorUnit val="6"/>
        <c:majorTimeUnit val="months"/>
        <c:minorUnit val="6"/>
      </c:dateAx>
      <c:valAx>
        <c:axId val="366481144"/>
        <c:scaling>
          <c:orientation val="minMax"/>
          <c:max val="25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6648075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0372812773403326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Sheet1!$B$32:$B$46</c:f>
              <c:numCache>
                <c:formatCode>General</c:formatCode>
                <c:ptCount val="15"/>
                <c:pt idx="0">
                  <c:v>92.168000000000006</c:v>
                </c:pt>
                <c:pt idx="1">
                  <c:v>94.456999999999994</c:v>
                </c:pt>
                <c:pt idx="2">
                  <c:v>98.412000000000006</c:v>
                </c:pt>
                <c:pt idx="3">
                  <c:v>98.028000000000006</c:v>
                </c:pt>
                <c:pt idx="4">
                  <c:v>109.02500000000001</c:v>
                </c:pt>
                <c:pt idx="5">
                  <c:v>116.86199999999999</c:v>
                </c:pt>
                <c:pt idx="6">
                  <c:v>123.96899999999999</c:v>
                </c:pt>
                <c:pt idx="7">
                  <c:v>123.565</c:v>
                </c:pt>
                <c:pt idx="8">
                  <c:v>109.947</c:v>
                </c:pt>
                <c:pt idx="9">
                  <c:v>118.931</c:v>
                </c:pt>
                <c:pt idx="10">
                  <c:v>114.69799999999999</c:v>
                </c:pt>
                <c:pt idx="11">
                  <c:v>103.07</c:v>
                </c:pt>
                <c:pt idx="12">
                  <c:v>106.51600000000001</c:v>
                </c:pt>
                <c:pt idx="13">
                  <c:v>107.985</c:v>
                </c:pt>
                <c:pt idx="14">
                  <c:v>112.116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481928"/>
        <c:axId val="36648232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Sheet1!$C$32:$C$46</c:f>
              <c:numCache>
                <c:formatCode>General</c:formatCode>
                <c:ptCount val="15"/>
                <c:pt idx="0">
                  <c:v>20.080174291938999</c:v>
                </c:pt>
                <c:pt idx="1">
                  <c:v>20.578867102396515</c:v>
                </c:pt>
                <c:pt idx="2">
                  <c:v>21.440522875816995</c:v>
                </c:pt>
                <c:pt idx="3">
                  <c:v>21.356862745098042</c:v>
                </c:pt>
                <c:pt idx="4">
                  <c:v>23.752723311546841</c:v>
                </c:pt>
                <c:pt idx="5">
                  <c:v>25.460130718954247</c:v>
                </c:pt>
                <c:pt idx="6">
                  <c:v>27.008496732026142</c:v>
                </c:pt>
                <c:pt idx="7">
                  <c:v>26.920479302832245</c:v>
                </c:pt>
                <c:pt idx="8">
                  <c:v>23.953594771241832</c:v>
                </c:pt>
                <c:pt idx="9">
                  <c:v>25.910893246187364</c:v>
                </c:pt>
                <c:pt idx="10">
                  <c:v>24.988671023965139</c:v>
                </c:pt>
                <c:pt idx="11">
                  <c:v>22.455337690631808</c:v>
                </c:pt>
                <c:pt idx="12">
                  <c:v>23.206100217864925</c:v>
                </c:pt>
                <c:pt idx="13">
                  <c:v>23.526143790849673</c:v>
                </c:pt>
                <c:pt idx="14">
                  <c:v>24.426143790849675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483104"/>
        <c:axId val="366482712"/>
      </c:barChart>
      <c:catAx>
        <c:axId val="366481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6482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482320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6481928"/>
        <c:crosses val="autoZero"/>
        <c:crossBetween val="between"/>
        <c:majorUnit val="20"/>
        <c:minorUnit val="10"/>
      </c:valAx>
      <c:valAx>
        <c:axId val="366482712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66483104"/>
        <c:crosses val="max"/>
        <c:crossBetween val="between"/>
        <c:majorUnit val="4.3572984750000003"/>
      </c:valAx>
      <c:catAx>
        <c:axId val="36648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64827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43.527999999999999</c:v>
                </c:pt>
                <c:pt idx="1">
                  <c:v>47.134</c:v>
                </c:pt>
                <c:pt idx="2">
                  <c:v>42.338000000000001</c:v>
                </c:pt>
                <c:pt idx="3">
                  <c:v>44.765999999999998</c:v>
                </c:pt>
                <c:pt idx="4">
                  <c:v>55.24</c:v>
                </c:pt>
                <c:pt idx="5">
                  <c:v>55.704000000000001</c:v>
                </c:pt>
                <c:pt idx="6">
                  <c:v>53.576999999999998</c:v>
                </c:pt>
                <c:pt idx="7">
                  <c:v>52.253</c:v>
                </c:pt>
                <c:pt idx="8">
                  <c:v>55.756999999999998</c:v>
                </c:pt>
                <c:pt idx="9">
                  <c:v>44.195999999999998</c:v>
                </c:pt>
                <c:pt idx="10">
                  <c:v>47.792000000000002</c:v>
                </c:pt>
                <c:pt idx="11">
                  <c:v>70.116</c:v>
                </c:pt>
                <c:pt idx="12">
                  <c:v>85.924000000000007</c:v>
                </c:pt>
                <c:pt idx="13">
                  <c:v>97.846000000000004</c:v>
                </c:pt>
                <c:pt idx="14">
                  <c:v>101.086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6483888"/>
        <c:axId val="36648428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71.912999999999997</c:v>
                </c:pt>
                <c:pt idx="1">
                  <c:v>78.227000000000004</c:v>
                </c:pt>
                <c:pt idx="2">
                  <c:v>73.777000000000001</c:v>
                </c:pt>
                <c:pt idx="3">
                  <c:v>78.421999999999997</c:v>
                </c:pt>
                <c:pt idx="4">
                  <c:v>98.186999999999998</c:v>
                </c:pt>
                <c:pt idx="5">
                  <c:v>92.328000000000003</c:v>
                </c:pt>
                <c:pt idx="6">
                  <c:v>101.232</c:v>
                </c:pt>
                <c:pt idx="7">
                  <c:v>101.10299999999999</c:v>
                </c:pt>
                <c:pt idx="8">
                  <c:v>94.957999999999998</c:v>
                </c:pt>
                <c:pt idx="9">
                  <c:v>90.569000000000003</c:v>
                </c:pt>
                <c:pt idx="10">
                  <c:v>98.885999999999996</c:v>
                </c:pt>
                <c:pt idx="11">
                  <c:v>111.017</c:v>
                </c:pt>
                <c:pt idx="12">
                  <c:v>105.63200000000001</c:v>
                </c:pt>
                <c:pt idx="13">
                  <c:v>105.791</c:v>
                </c:pt>
                <c:pt idx="14">
                  <c:v>101.476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83.305999999999997</c:v>
                </c:pt>
                <c:pt idx="1">
                  <c:v>86.760999999999996</c:v>
                </c:pt>
                <c:pt idx="2">
                  <c:v>91.138999999999996</c:v>
                </c:pt>
                <c:pt idx="3">
                  <c:v>91.762</c:v>
                </c:pt>
                <c:pt idx="4">
                  <c:v>102.334</c:v>
                </c:pt>
                <c:pt idx="5">
                  <c:v>110.991</c:v>
                </c:pt>
                <c:pt idx="6">
                  <c:v>119.03400000000001</c:v>
                </c:pt>
                <c:pt idx="7">
                  <c:v>118.98099999999999</c:v>
                </c:pt>
                <c:pt idx="8">
                  <c:v>106.40600000000001</c:v>
                </c:pt>
                <c:pt idx="9">
                  <c:v>115.381</c:v>
                </c:pt>
                <c:pt idx="10">
                  <c:v>110.798</c:v>
                </c:pt>
                <c:pt idx="11">
                  <c:v>99.77</c:v>
                </c:pt>
                <c:pt idx="12">
                  <c:v>103.01600000000001</c:v>
                </c:pt>
                <c:pt idx="13">
                  <c:v>104.435</c:v>
                </c:pt>
                <c:pt idx="14">
                  <c:v>108.316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15.667320261437908</c:v>
                </c:pt>
                <c:pt idx="1">
                  <c:v>17.042919389978216</c:v>
                </c:pt>
                <c:pt idx="2">
                  <c:v>16.073420479302833</c:v>
                </c:pt>
                <c:pt idx="3">
                  <c:v>17.085403050108933</c:v>
                </c:pt>
                <c:pt idx="4">
                  <c:v>21.391503267973857</c:v>
                </c:pt>
                <c:pt idx="5">
                  <c:v>20.115032679738562</c:v>
                </c:pt>
                <c:pt idx="6">
                  <c:v>22.054901960784314</c:v>
                </c:pt>
                <c:pt idx="7">
                  <c:v>22.026797385620913</c:v>
                </c:pt>
                <c:pt idx="8">
                  <c:v>20.688017429193899</c:v>
                </c:pt>
                <c:pt idx="9">
                  <c:v>19.731808278867103</c:v>
                </c:pt>
                <c:pt idx="10">
                  <c:v>21.543790849673201</c:v>
                </c:pt>
                <c:pt idx="11">
                  <c:v>24.186710239651415</c:v>
                </c:pt>
                <c:pt idx="12">
                  <c:v>23.013507625272332</c:v>
                </c:pt>
                <c:pt idx="13">
                  <c:v>23.048148148148147</c:v>
                </c:pt>
                <c:pt idx="14">
                  <c:v>22.108061002178651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483888"/>
        <c:axId val="36648428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General</c:formatCode>
                <c:ptCount val="15"/>
                <c:pt idx="0">
                  <c:v>18.149455337690632</c:v>
                </c:pt>
                <c:pt idx="1">
                  <c:v>18.902178649237474</c:v>
                </c:pt>
                <c:pt idx="2">
                  <c:v>19.85599128540305</c:v>
                </c:pt>
                <c:pt idx="3">
                  <c:v>19.991721132897606</c:v>
                </c:pt>
                <c:pt idx="4">
                  <c:v>22.294989106753814</c:v>
                </c:pt>
                <c:pt idx="5">
                  <c:v>24.181045751633988</c:v>
                </c:pt>
                <c:pt idx="6">
                  <c:v>25.933333333333337</c:v>
                </c:pt>
                <c:pt idx="7">
                  <c:v>25.921786492374729</c:v>
                </c:pt>
                <c:pt idx="8">
                  <c:v>23.182135076252724</c:v>
                </c:pt>
                <c:pt idx="9">
                  <c:v>25.137472766884532</c:v>
                </c:pt>
                <c:pt idx="10">
                  <c:v>24.138997821350763</c:v>
                </c:pt>
                <c:pt idx="11">
                  <c:v>21.736383442265794</c:v>
                </c:pt>
                <c:pt idx="12">
                  <c:v>22.443572984749458</c:v>
                </c:pt>
                <c:pt idx="13">
                  <c:v>22.752723311546841</c:v>
                </c:pt>
                <c:pt idx="14">
                  <c:v>23.598257080610022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9.4832244008714603</c:v>
                </c:pt>
                <c:pt idx="1">
                  <c:v>10.268845315904139</c:v>
                </c:pt>
                <c:pt idx="2">
                  <c:v>9.2239651416122008</c:v>
                </c:pt>
                <c:pt idx="3">
                  <c:v>9.7529411764705873</c:v>
                </c:pt>
                <c:pt idx="4">
                  <c:v>12.034858387799565</c:v>
                </c:pt>
                <c:pt idx="5">
                  <c:v>12.135947712418302</c:v>
                </c:pt>
                <c:pt idx="6">
                  <c:v>11.672549019607843</c:v>
                </c:pt>
                <c:pt idx="7">
                  <c:v>11.384095860566449</c:v>
                </c:pt>
                <c:pt idx="8">
                  <c:v>12.147494553376907</c:v>
                </c:pt>
                <c:pt idx="9">
                  <c:v>9.6287581699346401</c:v>
                </c:pt>
                <c:pt idx="10">
                  <c:v>10.412200435729849</c:v>
                </c:pt>
                <c:pt idx="11">
                  <c:v>15.275816993464053</c:v>
                </c:pt>
                <c:pt idx="12">
                  <c:v>18.719825708061006</c:v>
                </c:pt>
                <c:pt idx="13">
                  <c:v>21.317211328976036</c:v>
                </c:pt>
                <c:pt idx="14">
                  <c:v>22.02309368191721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755600"/>
        <c:axId val="366755208"/>
      </c:lineChart>
      <c:catAx>
        <c:axId val="36648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6484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484280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6483888"/>
        <c:crosses val="autoZero"/>
        <c:crossBetween val="between"/>
        <c:majorUnit val="10"/>
        <c:minorUnit val="5"/>
      </c:valAx>
      <c:valAx>
        <c:axId val="366755208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6755600"/>
        <c:crosses val="max"/>
        <c:crossBetween val="between"/>
        <c:majorUnit val="2.1786492369999997"/>
      </c:valAx>
      <c:catAx>
        <c:axId val="366755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67552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10.53</c:v>
                </c:pt>
                <c:pt idx="1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756384"/>
        <c:axId val="36675677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2.2941176470588234</c:v>
                </c:pt>
                <c:pt idx="14">
                  <c:v>2.1786492374727668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757560"/>
        <c:axId val="366757168"/>
      </c:barChart>
      <c:catAx>
        <c:axId val="36675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6756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756776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66756384"/>
        <c:crosses val="autoZero"/>
        <c:crossBetween val="between"/>
        <c:majorUnit val="2"/>
        <c:minorUnit val="1"/>
      </c:valAx>
      <c:valAx>
        <c:axId val="366757168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6757560"/>
        <c:crosses val="max"/>
        <c:crossBetween val="between"/>
        <c:majorUnit val="0.43572984700000006"/>
      </c:valAx>
      <c:catAx>
        <c:axId val="366757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67571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3.9</c:v>
                </c:pt>
                <c:pt idx="13">
                  <c:v>2.4500000000000002</c:v>
                </c:pt>
                <c:pt idx="1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23.786999999999999</c:v>
                </c:pt>
                <c:pt idx="1">
                  <c:v>28.286000000000001</c:v>
                </c:pt>
                <c:pt idx="2">
                  <c:v>24.864000000000001</c:v>
                </c:pt>
                <c:pt idx="3">
                  <c:v>25.783000000000001</c:v>
                </c:pt>
                <c:pt idx="4">
                  <c:v>36.851999999999997</c:v>
                </c:pt>
                <c:pt idx="5">
                  <c:v>33.167999999999999</c:v>
                </c:pt>
                <c:pt idx="6">
                  <c:v>33.040999999999997</c:v>
                </c:pt>
                <c:pt idx="7">
                  <c:v>31.748999999999999</c:v>
                </c:pt>
                <c:pt idx="8">
                  <c:v>34.390999999999998</c:v>
                </c:pt>
                <c:pt idx="9">
                  <c:v>29.95</c:v>
                </c:pt>
                <c:pt idx="10">
                  <c:v>37.189</c:v>
                </c:pt>
                <c:pt idx="11">
                  <c:v>39.034999999999997</c:v>
                </c:pt>
                <c:pt idx="12">
                  <c:v>35.563000000000002</c:v>
                </c:pt>
                <c:pt idx="13">
                  <c:v>35.889000000000003</c:v>
                </c:pt>
                <c:pt idx="14">
                  <c:v>38.179000000000002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61.957000000000001</c:v>
                </c:pt>
                <c:pt idx="14">
                  <c:v>62.906999999999996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6758344"/>
        <c:axId val="36675873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0.84967320261437906</c:v>
                </c:pt>
                <c:pt idx="13">
                  <c:v>0.53376906318082795</c:v>
                </c:pt>
                <c:pt idx="14">
                  <c:v>1.1328976034858389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#,##0.000</c:formatCode>
                <c:ptCount val="15"/>
                <c:pt idx="0">
                  <c:v>5.1823529411764708</c:v>
                </c:pt>
                <c:pt idx="1">
                  <c:v>6.162527233115469</c:v>
                </c:pt>
                <c:pt idx="2">
                  <c:v>5.4169934640522879</c:v>
                </c:pt>
                <c:pt idx="3">
                  <c:v>5.617211328976035</c:v>
                </c:pt>
                <c:pt idx="4">
                  <c:v>8.0287581699346404</c:v>
                </c:pt>
                <c:pt idx="5">
                  <c:v>7.2261437908496733</c:v>
                </c:pt>
                <c:pt idx="6">
                  <c:v>7.1984749455337687</c:v>
                </c:pt>
                <c:pt idx="7">
                  <c:v>6.9169934640522879</c:v>
                </c:pt>
                <c:pt idx="8">
                  <c:v>7.492592592592592</c:v>
                </c:pt>
                <c:pt idx="9">
                  <c:v>6.5250544662309364</c:v>
                </c:pt>
                <c:pt idx="10">
                  <c:v>8.102178649237473</c:v>
                </c:pt>
                <c:pt idx="11">
                  <c:v>8.5043572984749449</c:v>
                </c:pt>
                <c:pt idx="12">
                  <c:v>7.7479302832244015</c:v>
                </c:pt>
                <c:pt idx="13">
                  <c:v>7.8189542483660137</c:v>
                </c:pt>
                <c:pt idx="14">
                  <c:v>8.3178649237472779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13.498257080610022</c:v>
                </c:pt>
                <c:pt idx="14">
                  <c:v>13.705228758169934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6759520"/>
        <c:axId val="366759128"/>
      </c:barChart>
      <c:catAx>
        <c:axId val="366758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6758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758736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66758344"/>
        <c:crosses val="autoZero"/>
        <c:crossBetween val="between"/>
        <c:majorUnit val="10"/>
        <c:minorUnit val="5"/>
      </c:valAx>
      <c:valAx>
        <c:axId val="366759128"/>
        <c:scaling>
          <c:orientation val="minMax"/>
          <c:max val="21.78649236999999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6759520"/>
        <c:crosses val="max"/>
        <c:crossBetween val="between"/>
        <c:majorUnit val="2.1786492369999997"/>
      </c:valAx>
      <c:catAx>
        <c:axId val="366759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675912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2727272727272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432098765432098E-3"/>
                  <c:y val="-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864197530864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43.378279999999997</c:v>
                </c:pt>
                <c:pt idx="1">
                  <c:v>52.390520000000002</c:v>
                </c:pt>
                <c:pt idx="2">
                  <c:v>44.151389999999999</c:v>
                </c:pt>
                <c:pt idx="3">
                  <c:v>44.27364</c:v>
                </c:pt>
                <c:pt idx="4">
                  <c:v>60.045369999999998</c:v>
                </c:pt>
                <c:pt idx="5">
                  <c:v>54.600479999999997</c:v>
                </c:pt>
                <c:pt idx="6">
                  <c:v>57.483539999999998</c:v>
                </c:pt>
                <c:pt idx="7">
                  <c:v>57.603529999999999</c:v>
                </c:pt>
                <c:pt idx="8">
                  <c:v>61.758690000000001</c:v>
                </c:pt>
                <c:pt idx="9">
                  <c:v>47.724539999999998</c:v>
                </c:pt>
                <c:pt idx="10">
                  <c:v>57.91872</c:v>
                </c:pt>
                <c:pt idx="11">
                  <c:v>65.137540000000001</c:v>
                </c:pt>
                <c:pt idx="12">
                  <c:v>55.963189999999997</c:v>
                </c:pt>
                <c:pt idx="13">
                  <c:v>52.172550000000001</c:v>
                </c:pt>
                <c:pt idx="14">
                  <c:v>57.367489999999997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6760304"/>
        <c:axId val="366760696"/>
      </c:barChart>
      <c:catAx>
        <c:axId val="36676030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366760696"/>
        <c:crosses val="autoZero"/>
        <c:auto val="1"/>
        <c:lblAlgn val="ctr"/>
        <c:lblOffset val="100"/>
        <c:tickMarkSkip val="2"/>
        <c:noMultiLvlLbl val="0"/>
      </c:catAx>
      <c:valAx>
        <c:axId val="366760696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676030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Sheet1!$A$158:$A$297</c:f>
              <c:strCache>
                <c:ptCount val="133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</c:strCache>
            </c:strRef>
          </c:cat>
          <c:val>
            <c:numRef>
              <c:f>Sheet1!$B$158:$B$297</c:f>
              <c:numCache>
                <c:formatCode>General</c:formatCode>
                <c:ptCount val="140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9.6999999999999993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9.5</c:v>
                </c:pt>
                <c:pt idx="91">
                  <c:v>9.5</c:v>
                </c:pt>
                <c:pt idx="92">
                  <c:v>9.5</c:v>
                </c:pt>
                <c:pt idx="93">
                  <c:v>9.5</c:v>
                </c:pt>
                <c:pt idx="94">
                  <c:v>9.8000000000000007</c:v>
                </c:pt>
                <c:pt idx="95">
                  <c:v>9.4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8.1999999999999993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7.8</c:v>
                </c:pt>
                <c:pt idx="119">
                  <c:v>7.9</c:v>
                </c:pt>
                <c:pt idx="120">
                  <c:v>7.9</c:v>
                </c:pt>
                <c:pt idx="121">
                  <c:v>7.7</c:v>
                </c:pt>
                <c:pt idx="122">
                  <c:v>7.5</c:v>
                </c:pt>
                <c:pt idx="123">
                  <c:v>7.5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7.2</c:v>
                </c:pt>
                <c:pt idx="128">
                  <c:v>7.2</c:v>
                </c:pt>
                <c:pt idx="129">
                  <c:v>7.2</c:v>
                </c:pt>
                <c:pt idx="130">
                  <c:v>7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6.3</c:v>
                </c:pt>
                <c:pt idx="136">
                  <c:v>6.3</c:v>
                </c:pt>
                <c:pt idx="137">
                  <c:v>6.1</c:v>
                </c:pt>
                <c:pt idx="138">
                  <c:v>6.2</c:v>
                </c:pt>
                <c:pt idx="139">
                  <c:v>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907024"/>
        <c:axId val="241230136"/>
      </c:lineChart>
      <c:catAx>
        <c:axId val="24190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41230136"/>
        <c:crosses val="autoZero"/>
        <c:auto val="1"/>
        <c:lblAlgn val="ctr"/>
        <c:lblOffset val="100"/>
        <c:tickMarkSkip val="6"/>
        <c:noMultiLvlLbl val="0"/>
      </c:catAx>
      <c:valAx>
        <c:axId val="241230136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4190702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13-May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Sheet1!$B$23:$B$30</c:f>
              <c:numCache>
                <c:formatCode>General</c:formatCode>
                <c:ptCount val="8"/>
                <c:pt idx="0">
                  <c:v>-642</c:v>
                </c:pt>
                <c:pt idx="1">
                  <c:v>-560</c:v>
                </c:pt>
                <c:pt idx="2">
                  <c:v>-378</c:v>
                </c:pt>
                <c:pt idx="3">
                  <c:v>-432</c:v>
                </c:pt>
                <c:pt idx="4">
                  <c:v>-482</c:v>
                </c:pt>
                <c:pt idx="5">
                  <c:v>-542</c:v>
                </c:pt>
                <c:pt idx="6">
                  <c:v>-648</c:v>
                </c:pt>
                <c:pt idx="7">
                  <c:v>-733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14-Aug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Sheet1!$C$23:$C$30</c:f>
              <c:numCache>
                <c:formatCode>0</c:formatCode>
                <c:ptCount val="8"/>
                <c:pt idx="0">
                  <c:v>-680</c:v>
                </c:pt>
                <c:pt idx="1">
                  <c:v>-506.09399999999999</c:v>
                </c:pt>
                <c:pt idx="2">
                  <c:v>-469.03300000000002</c:v>
                </c:pt>
                <c:pt idx="3">
                  <c:v>-556.21100000000001</c:v>
                </c:pt>
                <c:pt idx="4">
                  <c:v>-530.21100000000001</c:v>
                </c:pt>
                <c:pt idx="5">
                  <c:v>-559.94600000000003</c:v>
                </c:pt>
                <c:pt idx="6">
                  <c:v>-661.19399999999996</c:v>
                </c:pt>
                <c:pt idx="7">
                  <c:v>-736.85900000000004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228960"/>
        <c:axId val="241671104"/>
      </c:barChart>
      <c:catAx>
        <c:axId val="2412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671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671104"/>
        <c:scaling>
          <c:orientation val="minMax"/>
          <c:max val="300"/>
          <c:min val="-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228960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1673064"/>
        <c:axId val="241671496"/>
      </c:barChart>
      <c:catAx>
        <c:axId val="24167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671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671496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67306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3.5</c:v>
                </c:pt>
                <c:pt idx="1">
                  <c:v>2.8</c:v>
                </c:pt>
                <c:pt idx="2">
                  <c:v>4.7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3.2</c:v>
                </c:pt>
                <c:pt idx="1">
                  <c:v>1.9</c:v>
                </c:pt>
                <c:pt idx="2">
                  <c:v>5</c:v>
                </c:pt>
                <c:pt idx="3">
                  <c:v>7.7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3.4</c:v>
                </c:pt>
                <c:pt idx="1">
                  <c:v>1.7</c:v>
                </c:pt>
                <c:pt idx="2">
                  <c:v>5.4</c:v>
                </c:pt>
                <c:pt idx="3">
                  <c:v>7.4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6.4</c:v>
                </c:pt>
                <c:pt idx="3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836984"/>
        <c:axId val="241747088"/>
      </c:barChart>
      <c:catAx>
        <c:axId val="132836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747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747088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83698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Sheet1!$A$2:$A$214</c:f>
              <c:strCache>
                <c:ptCount val="213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</c:strCache>
            </c:strRef>
          </c:cat>
          <c:val>
            <c:numRef>
              <c:f>Sheet1!$B$2:$B$214</c:f>
              <c:numCache>
                <c:formatCode>General</c:formatCode>
                <c:ptCount val="213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230920"/>
        <c:axId val="241231312"/>
      </c:lineChart>
      <c:catAx>
        <c:axId val="241230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41231312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241231312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4123092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6.0878072059174421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Sheet1!$A$50:$A$213</c:f>
              <c:strCache>
                <c:ptCount val="164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</c:strCache>
            </c:strRef>
          </c:cat>
          <c:val>
            <c:numRef>
              <c:f>Sheet1!$B$50:$B$213</c:f>
              <c:numCache>
                <c:formatCode>General</c:formatCode>
                <c:ptCount val="164"/>
                <c:pt idx="0">
                  <c:v>116.3477</c:v>
                </c:pt>
                <c:pt idx="1">
                  <c:v>116.233</c:v>
                </c:pt>
                <c:pt idx="2">
                  <c:v>116.6512</c:v>
                </c:pt>
                <c:pt idx="3">
                  <c:v>116.84990000000001</c:v>
                </c:pt>
                <c:pt idx="4">
                  <c:v>116.6733</c:v>
                </c:pt>
                <c:pt idx="5">
                  <c:v>117.0393</c:v>
                </c:pt>
                <c:pt idx="6">
                  <c:v>117.3763</c:v>
                </c:pt>
                <c:pt idx="7">
                  <c:v>116.11879999999999</c:v>
                </c:pt>
                <c:pt idx="8">
                  <c:v>117.72239999999999</c:v>
                </c:pt>
                <c:pt idx="9">
                  <c:v>117.59050000000001</c:v>
                </c:pt>
                <c:pt idx="10">
                  <c:v>116.6219</c:v>
                </c:pt>
                <c:pt idx="11">
                  <c:v>116.1437</c:v>
                </c:pt>
                <c:pt idx="12">
                  <c:v>117.0582</c:v>
                </c:pt>
                <c:pt idx="13">
                  <c:v>117.3672</c:v>
                </c:pt>
                <c:pt idx="14">
                  <c:v>117.2848</c:v>
                </c:pt>
                <c:pt idx="15">
                  <c:v>117.6879</c:v>
                </c:pt>
                <c:pt idx="16">
                  <c:v>118.13979999999999</c:v>
                </c:pt>
                <c:pt idx="17">
                  <c:v>118.6741</c:v>
                </c:pt>
                <c:pt idx="18">
                  <c:v>118.4924</c:v>
                </c:pt>
                <c:pt idx="19">
                  <c:v>119.51179999999999</c:v>
                </c:pt>
                <c:pt idx="20">
                  <c:v>121.0985</c:v>
                </c:pt>
                <c:pt idx="21">
                  <c:v>122.3682</c:v>
                </c:pt>
                <c:pt idx="22">
                  <c:v>121.4873</c:v>
                </c:pt>
                <c:pt idx="23">
                  <c:v>121.37309999999999</c:v>
                </c:pt>
                <c:pt idx="24">
                  <c:v>122.0018</c:v>
                </c:pt>
                <c:pt idx="25">
                  <c:v>123.54389999999999</c:v>
                </c:pt>
                <c:pt idx="26">
                  <c:v>123.28870000000001</c:v>
                </c:pt>
                <c:pt idx="27">
                  <c:v>121.0476</c:v>
                </c:pt>
                <c:pt idx="28">
                  <c:v>119.0171</c:v>
                </c:pt>
                <c:pt idx="29">
                  <c:v>119.43219999999999</c:v>
                </c:pt>
                <c:pt idx="30">
                  <c:v>119.5167</c:v>
                </c:pt>
                <c:pt idx="31">
                  <c:v>120.86150000000001</c:v>
                </c:pt>
                <c:pt idx="32">
                  <c:v>120.69289999999999</c:v>
                </c:pt>
                <c:pt idx="33">
                  <c:v>120.3385</c:v>
                </c:pt>
                <c:pt idx="34">
                  <c:v>119.9825</c:v>
                </c:pt>
                <c:pt idx="35">
                  <c:v>120.0184</c:v>
                </c:pt>
                <c:pt idx="36">
                  <c:v>118.7256</c:v>
                </c:pt>
                <c:pt idx="37">
                  <c:v>119.2137</c:v>
                </c:pt>
                <c:pt idx="38">
                  <c:v>119.0223</c:v>
                </c:pt>
                <c:pt idx="39">
                  <c:v>119.0171</c:v>
                </c:pt>
                <c:pt idx="40">
                  <c:v>120.9298</c:v>
                </c:pt>
                <c:pt idx="41">
                  <c:v>120.69970000000001</c:v>
                </c:pt>
                <c:pt idx="42">
                  <c:v>120.3839</c:v>
                </c:pt>
                <c:pt idx="43">
                  <c:v>119.8933</c:v>
                </c:pt>
                <c:pt idx="44">
                  <c:v>119.6327</c:v>
                </c:pt>
                <c:pt idx="45">
                  <c:v>119.4811</c:v>
                </c:pt>
                <c:pt idx="46">
                  <c:v>118.68899999999999</c:v>
                </c:pt>
                <c:pt idx="47">
                  <c:v>117.1901</c:v>
                </c:pt>
                <c:pt idx="48">
                  <c:v>116.7394</c:v>
                </c:pt>
                <c:pt idx="49">
                  <c:v>115.91679999999999</c:v>
                </c:pt>
                <c:pt idx="50">
                  <c:v>116.1935</c:v>
                </c:pt>
                <c:pt idx="51">
                  <c:v>116.2208</c:v>
                </c:pt>
                <c:pt idx="52">
                  <c:v>115.2238</c:v>
                </c:pt>
                <c:pt idx="53">
                  <c:v>115.14360000000001</c:v>
                </c:pt>
                <c:pt idx="54">
                  <c:v>115.1722</c:v>
                </c:pt>
                <c:pt idx="55">
                  <c:v>114.8313</c:v>
                </c:pt>
                <c:pt idx="56">
                  <c:v>116.5671</c:v>
                </c:pt>
                <c:pt idx="57">
                  <c:v>116.6948</c:v>
                </c:pt>
                <c:pt idx="58">
                  <c:v>115.4931</c:v>
                </c:pt>
                <c:pt idx="59">
                  <c:v>114.8015</c:v>
                </c:pt>
                <c:pt idx="60">
                  <c:v>113.7389</c:v>
                </c:pt>
                <c:pt idx="61">
                  <c:v>113.11190000000001</c:v>
                </c:pt>
                <c:pt idx="62">
                  <c:v>113.488</c:v>
                </c:pt>
                <c:pt idx="63">
                  <c:v>113.6323</c:v>
                </c:pt>
                <c:pt idx="64">
                  <c:v>113.4311</c:v>
                </c:pt>
                <c:pt idx="65">
                  <c:v>114.962</c:v>
                </c:pt>
                <c:pt idx="66">
                  <c:v>114.3019</c:v>
                </c:pt>
                <c:pt idx="67">
                  <c:v>114.0128</c:v>
                </c:pt>
                <c:pt idx="68">
                  <c:v>113.0779</c:v>
                </c:pt>
                <c:pt idx="69">
                  <c:v>111.89109999999999</c:v>
                </c:pt>
                <c:pt idx="70">
                  <c:v>110.9866</c:v>
                </c:pt>
                <c:pt idx="71">
                  <c:v>110.0861</c:v>
                </c:pt>
                <c:pt idx="72">
                  <c:v>110.2649</c:v>
                </c:pt>
                <c:pt idx="73">
                  <c:v>110.07170000000001</c:v>
                </c:pt>
                <c:pt idx="74">
                  <c:v>110.3173</c:v>
                </c:pt>
                <c:pt idx="75">
                  <c:v>109.441</c:v>
                </c:pt>
                <c:pt idx="76">
                  <c:v>108.47029999999999</c:v>
                </c:pt>
                <c:pt idx="77">
                  <c:v>107.92789999999999</c:v>
                </c:pt>
                <c:pt idx="78">
                  <c:v>106.6412</c:v>
                </c:pt>
                <c:pt idx="79">
                  <c:v>107.1019</c:v>
                </c:pt>
                <c:pt idx="80">
                  <c:v>106.59099999999999</c:v>
                </c:pt>
                <c:pt idx="81">
                  <c:v>104.782</c:v>
                </c:pt>
                <c:pt idx="82">
                  <c:v>104.4192</c:v>
                </c:pt>
                <c:pt idx="83">
                  <c:v>103.8733</c:v>
                </c:pt>
                <c:pt idx="84">
                  <c:v>103.0039</c:v>
                </c:pt>
                <c:pt idx="85">
                  <c:v>101.1692</c:v>
                </c:pt>
                <c:pt idx="86">
                  <c:v>100.32989999999999</c:v>
                </c:pt>
                <c:pt idx="87">
                  <c:v>99.137600000000006</c:v>
                </c:pt>
                <c:pt idx="88">
                  <c:v>99.564400000000006</c:v>
                </c:pt>
                <c:pt idx="89">
                  <c:v>99.349100000000007</c:v>
                </c:pt>
                <c:pt idx="90">
                  <c:v>98.865099999999998</c:v>
                </c:pt>
                <c:pt idx="91">
                  <c:v>99.479799999999997</c:v>
                </c:pt>
                <c:pt idx="92">
                  <c:v>102.3105</c:v>
                </c:pt>
                <c:pt idx="93">
                  <c:v>107.81189999999999</c:v>
                </c:pt>
                <c:pt idx="94">
                  <c:v>108.1584</c:v>
                </c:pt>
                <c:pt idx="95">
                  <c:v>108.0587</c:v>
                </c:pt>
                <c:pt idx="96">
                  <c:v>108.93600000000001</c:v>
                </c:pt>
                <c:pt idx="97">
                  <c:v>111.99979999999999</c:v>
                </c:pt>
                <c:pt idx="98">
                  <c:v>111.7533</c:v>
                </c:pt>
                <c:pt idx="99">
                  <c:v>108.2182</c:v>
                </c:pt>
                <c:pt idx="100">
                  <c:v>106.1968</c:v>
                </c:pt>
                <c:pt idx="101">
                  <c:v>106.5748</c:v>
                </c:pt>
                <c:pt idx="102">
                  <c:v>106.2882</c:v>
                </c:pt>
                <c:pt idx="103">
                  <c:v>105.3429</c:v>
                </c:pt>
                <c:pt idx="104">
                  <c:v>105.3349</c:v>
                </c:pt>
                <c:pt idx="105">
                  <c:v>104.0834</c:v>
                </c:pt>
                <c:pt idx="106">
                  <c:v>103.6404</c:v>
                </c:pt>
                <c:pt idx="107">
                  <c:v>103.10590000000001</c:v>
                </c:pt>
                <c:pt idx="108">
                  <c:v>102.6831</c:v>
                </c:pt>
                <c:pt idx="109">
                  <c:v>103.0665</c:v>
                </c:pt>
                <c:pt idx="110">
                  <c:v>101.56740000000001</c:v>
                </c:pt>
                <c:pt idx="111">
                  <c:v>100.145</c:v>
                </c:pt>
                <c:pt idx="112">
                  <c:v>101.5266</c:v>
                </c:pt>
                <c:pt idx="113">
                  <c:v>101.8232</c:v>
                </c:pt>
                <c:pt idx="114">
                  <c:v>101.23820000000001</c:v>
                </c:pt>
                <c:pt idx="115">
                  <c:v>100.4692</c:v>
                </c:pt>
                <c:pt idx="116">
                  <c:v>99.4499</c:v>
                </c:pt>
                <c:pt idx="117">
                  <c:v>97.379300000000001</c:v>
                </c:pt>
                <c:pt idx="118">
                  <c:v>96.870500000000007</c:v>
                </c:pt>
                <c:pt idx="119">
                  <c:v>97.110500000000002</c:v>
                </c:pt>
                <c:pt idx="120">
                  <c:v>95.821799999999996</c:v>
                </c:pt>
                <c:pt idx="121">
                  <c:v>95.439400000000006</c:v>
                </c:pt>
                <c:pt idx="122">
                  <c:v>95.163899999999998</c:v>
                </c:pt>
                <c:pt idx="123">
                  <c:v>93.807400000000001</c:v>
                </c:pt>
                <c:pt idx="124">
                  <c:v>93.652000000000001</c:v>
                </c:pt>
                <c:pt idx="125">
                  <c:v>93.277699999999996</c:v>
                </c:pt>
                <c:pt idx="126">
                  <c:v>92.453100000000006</c:v>
                </c:pt>
                <c:pt idx="127">
                  <c:v>93.462000000000003</c:v>
                </c:pt>
                <c:pt idx="128">
                  <c:v>96.201300000000003</c:v>
                </c:pt>
                <c:pt idx="129">
                  <c:v>96.978499999999997</c:v>
                </c:pt>
                <c:pt idx="130">
                  <c:v>97.276899999999998</c:v>
                </c:pt>
                <c:pt idx="131">
                  <c:v>97.581800000000001</c:v>
                </c:pt>
                <c:pt idx="132">
                  <c:v>96.180599999999998</c:v>
                </c:pt>
                <c:pt idx="133">
                  <c:v>94.650599999999997</c:v>
                </c:pt>
                <c:pt idx="134">
                  <c:v>94.757599999999996</c:v>
                </c:pt>
                <c:pt idx="135">
                  <c:v>95.401399999999995</c:v>
                </c:pt>
                <c:pt idx="136">
                  <c:v>96.8065</c:v>
                </c:pt>
                <c:pt idx="137">
                  <c:v>97.900199999999998</c:v>
                </c:pt>
                <c:pt idx="138">
                  <c:v>96.643900000000002</c:v>
                </c:pt>
                <c:pt idx="139">
                  <c:v>96.232799999999997</c:v>
                </c:pt>
                <c:pt idx="140">
                  <c:v>95.432699999999997</c:v>
                </c:pt>
                <c:pt idx="141">
                  <c:v>94.731099999999998</c:v>
                </c:pt>
                <c:pt idx="142">
                  <c:v>94.5184</c:v>
                </c:pt>
                <c:pt idx="143">
                  <c:v>93.662400000000005</c:v>
                </c:pt>
                <c:pt idx="144">
                  <c:v>92.932100000000005</c:v>
                </c:pt>
                <c:pt idx="145">
                  <c:v>93.516999999999996</c:v>
                </c:pt>
                <c:pt idx="146">
                  <c:v>93.029399999999995</c:v>
                </c:pt>
                <c:pt idx="147">
                  <c:v>92.016000000000005</c:v>
                </c:pt>
                <c:pt idx="148">
                  <c:v>92.071799999999996</c:v>
                </c:pt>
                <c:pt idx="149">
                  <c:v>94.013999999999996</c:v>
                </c:pt>
                <c:pt idx="150">
                  <c:v>93.938400000000001</c:v>
                </c:pt>
                <c:pt idx="151">
                  <c:v>94.452200000000005</c:v>
                </c:pt>
                <c:pt idx="152">
                  <c:v>94.116200000000006</c:v>
                </c:pt>
                <c:pt idx="153">
                  <c:v>92.996399999999994</c:v>
                </c:pt>
                <c:pt idx="154">
                  <c:v>93.310100000000006</c:v>
                </c:pt>
                <c:pt idx="155">
                  <c:v>93.483900000000006</c:v>
                </c:pt>
                <c:pt idx="156">
                  <c:v>94.065399999999997</c:v>
                </c:pt>
                <c:pt idx="157">
                  <c:v>94.529399999999995</c:v>
                </c:pt>
                <c:pt idx="158">
                  <c:v>94.530199999999994</c:v>
                </c:pt>
                <c:pt idx="159">
                  <c:v>94.205100000000002</c:v>
                </c:pt>
                <c:pt idx="160">
                  <c:v>93.654700000000005</c:v>
                </c:pt>
                <c:pt idx="161">
                  <c:v>93.6922</c:v>
                </c:pt>
                <c:pt idx="162">
                  <c:v>93.228099999999998</c:v>
                </c:pt>
                <c:pt idx="163">
                  <c:v>93.252600000000001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013576"/>
        <c:axId val="241481200"/>
      </c:lineChart>
      <c:catAx>
        <c:axId val="241013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414812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41481200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41013576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0.66667</cdr:y>
    </cdr:from>
    <cdr:to>
      <cdr:x>0.18519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3352800"/>
          <a:ext cx="609648" cy="3810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2014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0.51852</cdr:x>
      <cdr:y>0.59091</cdr:y>
    </cdr:from>
    <cdr:to>
      <cdr:x>0.59259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67200" y="29718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2013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28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5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0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4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66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2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1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8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7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September 2014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19583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579129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68126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5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5432539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95197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15461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096247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2014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66472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2,667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2,672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0.2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1,445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6,012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6,460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292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241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-17.5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10,206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10,818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6.0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-4.5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10,407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11,010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5.8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6474165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*</a:t>
            </a:r>
            <a:r>
              <a:rPr lang="en-US" b="1" i="1" dirty="0">
                <a:solidFill>
                  <a:srgbClr val="000000"/>
                </a:solidFill>
              </a:rPr>
              <a:t>USDA-NASS  ** USDA-NASS </a:t>
            </a:r>
            <a:r>
              <a:rPr lang="en-US" b="1" i="1" dirty="0" smtClean="0">
                <a:solidFill>
                  <a:srgbClr val="000000"/>
                </a:solidFill>
              </a:rPr>
              <a:t>REVISED JUNE ACREAGE 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81716"/>
              </p:ext>
            </p:extLst>
          </p:nvPr>
        </p:nvGraphicFramePr>
        <p:xfrm>
          <a:off x="457200" y="14477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1,079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1,081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0.2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500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585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2,433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2,614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-17.5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4,130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4,378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6.0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-4.5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4,212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4,456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5.8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6060"/>
            <a:ext cx="68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              *USDA-NASS  ** USDA-NASS REVISED JUNE ACREAGE REPORT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9571491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5772863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957808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2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27012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9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2267"/>
              </p:ext>
            </p:extLst>
          </p:nvPr>
        </p:nvGraphicFramePr>
        <p:xfrm>
          <a:off x="1485900" y="1828800"/>
          <a:ext cx="61722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3841882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675473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6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781136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0424738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4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771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638314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741082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43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08164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6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4128631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909020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3773850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14809279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614263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864356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214344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0932178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22779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586635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5269780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527060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3.90	2.45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12.91	16.54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0.01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16.82	19.00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3.55	3.80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10.53	10.00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14.08	13.80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2.45	5.20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17.4%	37.7%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0.85	0.53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2.81	3.60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3.66	4.14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0.77	0.83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2.29	2.18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3.07	3.01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0.53	1.13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17.4%	37.7%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89.82	100.30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118.70	118.01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40.36	35.19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107.99	112.12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40.95	35.18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100.30	106.29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92.9%	94.8%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19.57	21.85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25.86	25.71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8.79	7.67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23.53	24.43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8.92	7.66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21.85	23.16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92.9%	94.8%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56838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885170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84011436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1635500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56645388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22268</TotalTime>
  <Words>544</Words>
  <Application>Microsoft Office PowerPoint</Application>
  <PresentationFormat>On-screen Show (4:3)</PresentationFormat>
  <Paragraphs>291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CG Omega</vt:lpstr>
      <vt:lpstr>Times New Roman</vt:lpstr>
      <vt:lpstr>Office Theme</vt:lpstr>
      <vt:lpstr>2_Office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1070</cp:revision>
  <cp:lastPrinted>2014-10-01T19:11:06Z</cp:lastPrinted>
  <dcterms:created xsi:type="dcterms:W3CDTF">2011-02-17T15:18:39Z</dcterms:created>
  <dcterms:modified xsi:type="dcterms:W3CDTF">2014-10-02T16:08:17Z</dcterms:modified>
</cp:coreProperties>
</file>