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55"/>
  </p:notesMasterIdLst>
  <p:handoutMasterIdLst>
    <p:handoutMasterId r:id="rId56"/>
  </p:handoutMasterIdLst>
  <p:sldIdLst>
    <p:sldId id="378" r:id="rId6"/>
    <p:sldId id="379" r:id="rId7"/>
    <p:sldId id="257" r:id="rId8"/>
    <p:sldId id="394" r:id="rId9"/>
    <p:sldId id="395" r:id="rId10"/>
    <p:sldId id="262" r:id="rId11"/>
    <p:sldId id="267" r:id="rId12"/>
    <p:sldId id="396" r:id="rId13"/>
    <p:sldId id="397" r:id="rId14"/>
    <p:sldId id="276" r:id="rId15"/>
    <p:sldId id="284" r:id="rId16"/>
    <p:sldId id="467" r:id="rId17"/>
    <p:sldId id="288" r:id="rId18"/>
    <p:sldId id="380" r:id="rId19"/>
    <p:sldId id="320" r:id="rId20"/>
    <p:sldId id="381" r:id="rId21"/>
    <p:sldId id="382" r:id="rId22"/>
    <p:sldId id="384" r:id="rId23"/>
    <p:sldId id="426" r:id="rId24"/>
    <p:sldId id="303" r:id="rId25"/>
    <p:sldId id="325" r:id="rId26"/>
    <p:sldId id="383" r:id="rId27"/>
    <p:sldId id="468" r:id="rId28"/>
    <p:sldId id="469" r:id="rId29"/>
    <p:sldId id="482" r:id="rId30"/>
    <p:sldId id="471" r:id="rId31"/>
    <p:sldId id="472" r:id="rId32"/>
    <p:sldId id="473" r:id="rId33"/>
    <p:sldId id="474" r:id="rId34"/>
    <p:sldId id="475" r:id="rId35"/>
    <p:sldId id="476" r:id="rId36"/>
    <p:sldId id="481" r:id="rId37"/>
    <p:sldId id="418" r:id="rId38"/>
    <p:sldId id="419" r:id="rId39"/>
    <p:sldId id="386" r:id="rId40"/>
    <p:sldId id="389" r:id="rId41"/>
    <p:sldId id="424" r:id="rId42"/>
    <p:sldId id="401" r:id="rId43"/>
    <p:sldId id="403" r:id="rId44"/>
    <p:sldId id="404" r:id="rId45"/>
    <p:sldId id="446" r:id="rId46"/>
    <p:sldId id="406" r:id="rId47"/>
    <p:sldId id="407" r:id="rId48"/>
    <p:sldId id="408" r:id="rId49"/>
    <p:sldId id="390" r:id="rId50"/>
    <p:sldId id="391" r:id="rId51"/>
    <p:sldId id="392" r:id="rId52"/>
    <p:sldId id="393" r:id="rId53"/>
    <p:sldId id="388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91" d="100"/>
          <a:sy n="91" d="100"/>
        </p:scale>
        <p:origin x="18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9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1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71717171717171717171717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1818181818181818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1919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1202020202020202020202020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1212121212121212121212121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1222222222222222222222222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1232323232323232323232323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1242424242424242424242424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1252525252525252525252525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26262626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31323131313131313131313131313131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66666666666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Sheet1!$A$58:$A$104</c:f>
              <c:strCache>
                <c:ptCount val="41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Sheet1!$B$58:$B$104</c:f>
              <c:numCache>
                <c:formatCode>General</c:formatCode>
                <c:ptCount val="43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1.9</c:v>
                </c:pt>
                <c:pt idx="33">
                  <c:v>1.1000000000000001</c:v>
                </c:pt>
                <c:pt idx="34">
                  <c:v>3</c:v>
                </c:pt>
                <c:pt idx="35">
                  <c:v>3.8</c:v>
                </c:pt>
                <c:pt idx="36">
                  <c:v>-0.9</c:v>
                </c:pt>
                <c:pt idx="37">
                  <c:v>4.5999999999999996</c:v>
                </c:pt>
                <c:pt idx="38">
                  <c:v>4.3</c:v>
                </c:pt>
                <c:pt idx="39">
                  <c:v>2.1</c:v>
                </c:pt>
                <c:pt idx="40">
                  <c:v>0.6</c:v>
                </c:pt>
                <c:pt idx="41">
                  <c:v>3.9</c:v>
                </c:pt>
                <c:pt idx="42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323349864"/>
        <c:axId val="323349080"/>
      </c:barChart>
      <c:catAx>
        <c:axId val="323349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323349080"/>
        <c:crosses val="autoZero"/>
        <c:auto val="1"/>
        <c:lblAlgn val="ctr"/>
        <c:lblOffset val="100"/>
        <c:tickMarkSkip val="6"/>
        <c:noMultiLvlLbl val="0"/>
      </c:catAx>
      <c:valAx>
        <c:axId val="323349080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23349864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(Base Year = 2011)</a:t>
            </a:r>
            <a:endParaRPr lang="en-US" dirty="0"/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Sheet1!$A$170:$A$250</c:f>
              <c:numCache>
                <c:formatCode>General</c:formatCode>
                <c:ptCount val="69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</c:numCache>
            </c:numRef>
          </c:cat>
          <c:val>
            <c:numRef>
              <c:f>Sheet1!$B$170:$B$250</c:f>
              <c:numCache>
                <c:formatCode>General</c:formatCode>
                <c:ptCount val="69"/>
                <c:pt idx="0">
                  <c:v>75</c:v>
                </c:pt>
                <c:pt idx="1">
                  <c:v>77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74</c:v>
                </c:pt>
                <c:pt idx="6">
                  <c:v>73</c:v>
                </c:pt>
                <c:pt idx="7">
                  <c:v>78</c:v>
                </c:pt>
                <c:pt idx="8">
                  <c:v>80</c:v>
                </c:pt>
                <c:pt idx="9">
                  <c:v>81</c:v>
                </c:pt>
                <c:pt idx="10">
                  <c:v>86</c:v>
                </c:pt>
                <c:pt idx="11">
                  <c:v>89</c:v>
                </c:pt>
                <c:pt idx="12">
                  <c:v>91</c:v>
                </c:pt>
                <c:pt idx="13">
                  <c:v>101</c:v>
                </c:pt>
                <c:pt idx="14">
                  <c:v>99</c:v>
                </c:pt>
                <c:pt idx="15">
                  <c:v>102</c:v>
                </c:pt>
                <c:pt idx="16">
                  <c:v>103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102</c:v>
                </c:pt>
                <c:pt idx="24">
                  <c:v>99</c:v>
                </c:pt>
                <c:pt idx="25">
                  <c:v>100</c:v>
                </c:pt>
                <c:pt idx="26">
                  <c:v>102</c:v>
                </c:pt>
                <c:pt idx="27">
                  <c:v>104</c:v>
                </c:pt>
                <c:pt idx="28">
                  <c:v>105</c:v>
                </c:pt>
                <c:pt idx="29">
                  <c:v>104</c:v>
                </c:pt>
                <c:pt idx="30">
                  <c:v>109</c:v>
                </c:pt>
                <c:pt idx="31">
                  <c:v>112</c:v>
                </c:pt>
                <c:pt idx="32">
                  <c:v>110</c:v>
                </c:pt>
                <c:pt idx="33">
                  <c:v>110</c:v>
                </c:pt>
                <c:pt idx="34">
                  <c:v>112</c:v>
                </c:pt>
                <c:pt idx="35">
                  <c:v>108</c:v>
                </c:pt>
                <c:pt idx="36">
                  <c:v>112</c:v>
                </c:pt>
                <c:pt idx="37">
                  <c:v>111</c:v>
                </c:pt>
                <c:pt idx="38">
                  <c:v>112</c:v>
                </c:pt>
                <c:pt idx="39">
                  <c:v>108</c:v>
                </c:pt>
                <c:pt idx="40">
                  <c:v>109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99</c:v>
                </c:pt>
                <c:pt idx="45">
                  <c:v>94</c:v>
                </c:pt>
                <c:pt idx="46">
                  <c:v>90</c:v>
                </c:pt>
                <c:pt idx="47">
                  <c:v>91</c:v>
                </c:pt>
                <c:pt idx="48">
                  <c:v>90</c:v>
                </c:pt>
                <c:pt idx="49">
                  <c:v>93</c:v>
                </c:pt>
                <c:pt idx="50">
                  <c:v>94</c:v>
                </c:pt>
                <c:pt idx="51">
                  <c:v>98</c:v>
                </c:pt>
                <c:pt idx="52">
                  <c:v>99</c:v>
                </c:pt>
                <c:pt idx="53">
                  <c:v>98</c:v>
                </c:pt>
                <c:pt idx="54">
                  <c:v>92</c:v>
                </c:pt>
                <c:pt idx="55">
                  <c:v>90</c:v>
                </c:pt>
                <c:pt idx="56">
                  <c:v>87</c:v>
                </c:pt>
                <c:pt idx="57">
                  <c:v>80</c:v>
                </c:pt>
                <c:pt idx="58">
                  <c:v>80</c:v>
                </c:pt>
                <c:pt idx="59">
                  <c:v>83</c:v>
                </c:pt>
                <c:pt idx="60">
                  <c:v>83</c:v>
                </c:pt>
                <c:pt idx="61">
                  <c:v>85</c:v>
                </c:pt>
                <c:pt idx="62">
                  <c:v>86</c:v>
                </c:pt>
                <c:pt idx="63">
                  <c:v>89</c:v>
                </c:pt>
                <c:pt idx="64">
                  <c:v>90</c:v>
                </c:pt>
                <c:pt idx="65">
                  <c:v>88</c:v>
                </c:pt>
                <c:pt idx="66">
                  <c:v>86</c:v>
                </c:pt>
                <c:pt idx="67">
                  <c:v>88</c:v>
                </c:pt>
                <c:pt idx="68">
                  <c:v>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Sheet1!$A$170:$A$250</c:f>
              <c:numCache>
                <c:formatCode>General</c:formatCode>
                <c:ptCount val="69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</c:numCache>
            </c:numRef>
          </c:cat>
          <c:val>
            <c:numRef>
              <c:f>Sheet1!$C$170:$C$250</c:f>
              <c:numCache>
                <c:formatCode>General</c:formatCode>
                <c:ptCount val="69"/>
                <c:pt idx="0">
                  <c:v>82</c:v>
                </c:pt>
                <c:pt idx="1">
                  <c:v>82</c:v>
                </c:pt>
                <c:pt idx="2">
                  <c:v>85</c:v>
                </c:pt>
                <c:pt idx="3">
                  <c:v>84</c:v>
                </c:pt>
                <c:pt idx="4">
                  <c:v>86</c:v>
                </c:pt>
                <c:pt idx="5">
                  <c:v>85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89</c:v>
                </c:pt>
                <c:pt idx="12">
                  <c:v>91</c:v>
                </c:pt>
                <c:pt idx="13">
                  <c:v>95</c:v>
                </c:pt>
                <c:pt idx="14">
                  <c:v>100</c:v>
                </c:pt>
                <c:pt idx="15">
                  <c:v>103</c:v>
                </c:pt>
                <c:pt idx="16">
                  <c:v>100</c:v>
                </c:pt>
                <c:pt idx="17">
                  <c:v>101</c:v>
                </c:pt>
                <c:pt idx="18">
                  <c:v>102</c:v>
                </c:pt>
                <c:pt idx="19">
                  <c:v>104</c:v>
                </c:pt>
                <c:pt idx="20">
                  <c:v>99</c:v>
                </c:pt>
                <c:pt idx="21">
                  <c:v>101</c:v>
                </c:pt>
                <c:pt idx="22">
                  <c:v>103</c:v>
                </c:pt>
                <c:pt idx="23">
                  <c:v>101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  <c:pt idx="27">
                  <c:v>100</c:v>
                </c:pt>
                <c:pt idx="28">
                  <c:v>99</c:v>
                </c:pt>
                <c:pt idx="29">
                  <c:v>100</c:v>
                </c:pt>
                <c:pt idx="30">
                  <c:v>99</c:v>
                </c:pt>
                <c:pt idx="31">
                  <c:v>101</c:v>
                </c:pt>
                <c:pt idx="32">
                  <c:v>102</c:v>
                </c:pt>
                <c:pt idx="33">
                  <c:v>106</c:v>
                </c:pt>
                <c:pt idx="34">
                  <c:v>110</c:v>
                </c:pt>
                <c:pt idx="35">
                  <c:v>109</c:v>
                </c:pt>
                <c:pt idx="36">
                  <c:v>108</c:v>
                </c:pt>
                <c:pt idx="37">
                  <c:v>107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110</c:v>
                </c:pt>
                <c:pt idx="42">
                  <c:v>107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112</c:v>
                </c:pt>
                <c:pt idx="47">
                  <c:v>112</c:v>
                </c:pt>
                <c:pt idx="48">
                  <c:v>116</c:v>
                </c:pt>
                <c:pt idx="49">
                  <c:v>121</c:v>
                </c:pt>
                <c:pt idx="50">
                  <c:v>129</c:v>
                </c:pt>
                <c:pt idx="51">
                  <c:v>132</c:v>
                </c:pt>
                <c:pt idx="52">
                  <c:v>130</c:v>
                </c:pt>
                <c:pt idx="53">
                  <c:v>129</c:v>
                </c:pt>
                <c:pt idx="54">
                  <c:v>133</c:v>
                </c:pt>
                <c:pt idx="55">
                  <c:v>131</c:v>
                </c:pt>
                <c:pt idx="56">
                  <c:v>133</c:v>
                </c:pt>
                <c:pt idx="57">
                  <c:v>136</c:v>
                </c:pt>
                <c:pt idx="58">
                  <c:v>134</c:v>
                </c:pt>
                <c:pt idx="59">
                  <c:v>127</c:v>
                </c:pt>
                <c:pt idx="60">
                  <c:v>120</c:v>
                </c:pt>
                <c:pt idx="61">
                  <c:v>114</c:v>
                </c:pt>
                <c:pt idx="62">
                  <c:v>117</c:v>
                </c:pt>
                <c:pt idx="63">
                  <c:v>116</c:v>
                </c:pt>
                <c:pt idx="64">
                  <c:v>122</c:v>
                </c:pt>
                <c:pt idx="65">
                  <c:v>121</c:v>
                </c:pt>
                <c:pt idx="66">
                  <c:v>115</c:v>
                </c:pt>
                <c:pt idx="67">
                  <c:v>117</c:v>
                </c:pt>
                <c:pt idx="68">
                  <c:v>109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286120"/>
        <c:axId val="235391048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Upland Cotton</c:v>
                      </c:pt>
                    </c:strCache>
                  </c:strRef>
                </c:tx>
                <c:marker>
                  <c:symbol val="square"/>
                  <c:size val="7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Sheet1!$A$170:$A$250</c15:sqref>
                        </c15:formulaRef>
                      </c:ext>
                    </c:extLst>
                    <c:numCache>
                      <c:formatCode>General</c:formatCode>
                      <c:ptCount val="69"/>
                      <c:pt idx="0">
                        <c:v>10</c:v>
                      </c:pt>
                      <c:pt idx="12">
                        <c:v>11</c:v>
                      </c:pt>
                      <c:pt idx="24">
                        <c:v>12</c:v>
                      </c:pt>
                      <c:pt idx="36">
                        <c:v>13</c:v>
                      </c:pt>
                      <c:pt idx="48">
                        <c:v>14</c:v>
                      </c:pt>
                      <c:pt idx="60">
                        <c:v>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Sheet1!$D$170:$D$250</c15:sqref>
                        </c15:formulaRef>
                      </c:ext>
                    </c:extLst>
                    <c:numCache>
                      <c:formatCode>0</c:formatCode>
                      <c:ptCount val="69"/>
                      <c:pt idx="0">
                        <c:v>69.071286566316388</c:v>
                      </c:pt>
                      <c:pt idx="1">
                        <c:v>73.842658335700079</c:v>
                      </c:pt>
                      <c:pt idx="2">
                        <c:v>73.842658335700079</c:v>
                      </c:pt>
                      <c:pt idx="3">
                        <c:v>75.77392786140301</c:v>
                      </c:pt>
                      <c:pt idx="4">
                        <c:v>75.660323771655783</c:v>
                      </c:pt>
                      <c:pt idx="5">
                        <c:v>77.818801476853167</c:v>
                      </c:pt>
                      <c:pt idx="6">
                        <c:v>77.818801476853167</c:v>
                      </c:pt>
                      <c:pt idx="7">
                        <c:v>85.884691848906556</c:v>
                      </c:pt>
                      <c:pt idx="8">
                        <c:v>84.975859130928697</c:v>
                      </c:pt>
                      <c:pt idx="9">
                        <c:v>87.815961374609472</c:v>
                      </c:pt>
                      <c:pt idx="10">
                        <c:v>92.587333143993163</c:v>
                      </c:pt>
                      <c:pt idx="11">
                        <c:v>92.246520874751496</c:v>
                      </c:pt>
                      <c:pt idx="12">
                        <c:v>93.268957682476554</c:v>
                      </c:pt>
                      <c:pt idx="13">
                        <c:v>105.5381993751775</c:v>
                      </c:pt>
                      <c:pt idx="14">
                        <c:v>95.881851746662875</c:v>
                      </c:pt>
                      <c:pt idx="15">
                        <c:v>98.494745810849182</c:v>
                      </c:pt>
                      <c:pt idx="16">
                        <c:v>94.518602669696094</c:v>
                      </c:pt>
                      <c:pt idx="17">
                        <c:v>94.632206759443321</c:v>
                      </c:pt>
                      <c:pt idx="18">
                        <c:v>93.723374041465476</c:v>
                      </c:pt>
                      <c:pt idx="19">
                        <c:v>106.78784436239704</c:v>
                      </c:pt>
                      <c:pt idx="20">
                        <c:v>106.21982391366089</c:v>
                      </c:pt>
                      <c:pt idx="21">
                        <c:v>104.7429707469469</c:v>
                      </c:pt>
                      <c:pt idx="22">
                        <c:v>105.1973871059358</c:v>
                      </c:pt>
                      <c:pt idx="23">
                        <c:v>100.99403578528828</c:v>
                      </c:pt>
                      <c:pt idx="24">
                        <c:v>102.35728486225504</c:v>
                      </c:pt>
                      <c:pt idx="25">
                        <c:v>104.85657483669411</c:v>
                      </c:pt>
                      <c:pt idx="26">
                        <c:v>102.2436807725078</c:v>
                      </c:pt>
                      <c:pt idx="27">
                        <c:v>102.69809713149674</c:v>
                      </c:pt>
                      <c:pt idx="28">
                        <c:v>95.881851746662875</c:v>
                      </c:pt>
                      <c:pt idx="29">
                        <c:v>87.588753195115018</c:v>
                      </c:pt>
                      <c:pt idx="30">
                        <c:v>87.020732746378854</c:v>
                      </c:pt>
                      <c:pt idx="31">
                        <c:v>81.11332007952285</c:v>
                      </c:pt>
                      <c:pt idx="32">
                        <c:v>80.545299630786687</c:v>
                      </c:pt>
                      <c:pt idx="33">
                        <c:v>79.295654643567161</c:v>
                      </c:pt>
                      <c:pt idx="34">
                        <c:v>78.614030105083771</c:v>
                      </c:pt>
                      <c:pt idx="35">
                        <c:v>81.567736438511773</c:v>
                      </c:pt>
                      <c:pt idx="36">
                        <c:v>82.817381425731313</c:v>
                      </c:pt>
                      <c:pt idx="37">
                        <c:v>87.36154501562055</c:v>
                      </c:pt>
                      <c:pt idx="38">
                        <c:v>88.04316955410394</c:v>
                      </c:pt>
                      <c:pt idx="39">
                        <c:v>89.065606361829026</c:v>
                      </c:pt>
                      <c:pt idx="40">
                        <c:v>88.952002272081785</c:v>
                      </c:pt>
                      <c:pt idx="41">
                        <c:v>90.088043169554098</c:v>
                      </c:pt>
                      <c:pt idx="42">
                        <c:v>91.905708605509801</c:v>
                      </c:pt>
                      <c:pt idx="43">
                        <c:v>87.36154501562055</c:v>
                      </c:pt>
                      <c:pt idx="44">
                        <c:v>84.975859130928697</c:v>
                      </c:pt>
                      <c:pt idx="45">
                        <c:v>88.383981823345636</c:v>
                      </c:pt>
                      <c:pt idx="46">
                        <c:v>86.225504118148251</c:v>
                      </c:pt>
                      <c:pt idx="47">
                        <c:v>87.702357284862259</c:v>
                      </c:pt>
                      <c:pt idx="48">
                        <c:v>88.04316955410394</c:v>
                      </c:pt>
                      <c:pt idx="49">
                        <c:v>91.110479977279184</c:v>
                      </c:pt>
                      <c:pt idx="50">
                        <c:v>92.814541323487632</c:v>
                      </c:pt>
                      <c:pt idx="51">
                        <c:v>93.950582220959944</c:v>
                      </c:pt>
                      <c:pt idx="52">
                        <c:v>92.814541323487632</c:v>
                      </c:pt>
                      <c:pt idx="53">
                        <c:v>95.313831297926711</c:v>
                      </c:pt>
                      <c:pt idx="54">
                        <c:v>96.222664015904556</c:v>
                      </c:pt>
                      <c:pt idx="55">
                        <c:v>80.090883271797779</c:v>
                      </c:pt>
                      <c:pt idx="56">
                        <c:v>78.954842374325466</c:v>
                      </c:pt>
                      <c:pt idx="57">
                        <c:v>72.706617438227767</c:v>
                      </c:pt>
                      <c:pt idx="58">
                        <c:v>70.661743822777609</c:v>
                      </c:pt>
                      <c:pt idx="59">
                        <c:v>69.866515194546992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35286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5391048"/>
        <c:crosses val="autoZero"/>
        <c:auto val="1"/>
        <c:lblAlgn val="ctr"/>
        <c:lblOffset val="100"/>
        <c:tickMarkSkip val="6"/>
        <c:noMultiLvlLbl val="0"/>
      </c:catAx>
      <c:valAx>
        <c:axId val="235391048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5286120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Sheet1!$A$7:$A$18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Sheet1!$B$7:$B$18</c:f>
              <c:numCache>
                <c:formatCode>General</c:formatCode>
                <c:ptCount val="12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101.437648</c:v>
                </c:pt>
                <c:pt idx="8">
                  <c:v>80.794131999999991</c:v>
                </c:pt>
                <c:pt idx="9">
                  <c:v>112.745981</c:v>
                </c:pt>
                <c:pt idx="10">
                  <c:v>81.322115999999994</c:v>
                </c:pt>
                <c:pt idx="11">
                  <c:v>46.974679999999999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Sheet1!$A$7:$A$18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Sheet1!$C$7:$C$18</c:f>
              <c:numCache>
                <c:formatCode>General</c:formatCode>
                <c:ptCount val="12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9.766845</c:v>
                </c:pt>
                <c:pt idx="11">
                  <c:v>11.354675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2781552"/>
        <c:axId val="32328321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Sheet1!$A$7:$A$18</c15:sqref>
                        </c15:formulaRef>
                      </c:ext>
                    </c:extLst>
                    <c:strCache>
                      <c:ptCount val="12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16278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328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283216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78155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77.97</c:v>
                </c:pt>
                <c:pt idx="1">
                  <c:v>77.819999999999993</c:v>
                </c:pt>
                <c:pt idx="2">
                  <c:v>77.930000000000007</c:v>
                </c:pt>
                <c:pt idx="3">
                  <c:v>78.47</c:v>
                </c:pt>
                <c:pt idx="4">
                  <c:v>79.13</c:v>
                </c:pt>
                <c:pt idx="5">
                  <c:v>79.790000000000006</c:v>
                </c:pt>
                <c:pt idx="6">
                  <c:v>79.36</c:v>
                </c:pt>
                <c:pt idx="7">
                  <c:v>79.75</c:v>
                </c:pt>
                <c:pt idx="8">
                  <c:v>80.16</c:v>
                </c:pt>
                <c:pt idx="9">
                  <c:v>79.739999999999995</c:v>
                </c:pt>
                <c:pt idx="10">
                  <c:v>79.5</c:v>
                </c:pt>
                <c:pt idx="11">
                  <c:v>79.56</c:v>
                </c:pt>
                <c:pt idx="12">
                  <c:v>79.510000000000005</c:v>
                </c:pt>
                <c:pt idx="13">
                  <c:v>78</c:v>
                </c:pt>
                <c:pt idx="14">
                  <c:v>76.739999999999995</c:v>
                </c:pt>
                <c:pt idx="15">
                  <c:v>77.17</c:v>
                </c:pt>
                <c:pt idx="16">
                  <c:v>77.2</c:v>
                </c:pt>
                <c:pt idx="17">
                  <c:v>77.599999999999994</c:v>
                </c:pt>
                <c:pt idx="18">
                  <c:v>77.33</c:v>
                </c:pt>
                <c:pt idx="19">
                  <c:v>77.2</c:v>
                </c:pt>
                <c:pt idx="20">
                  <c:v>77.63</c:v>
                </c:pt>
                <c:pt idx="21">
                  <c:v>77.41</c:v>
                </c:pt>
                <c:pt idx="22">
                  <c:v>77.510000000000005</c:v>
                </c:pt>
                <c:pt idx="23">
                  <c:v>77.430000000000007</c:v>
                </c:pt>
                <c:pt idx="24">
                  <c:v>77.3</c:v>
                </c:pt>
                <c:pt idx="25">
                  <c:v>78.239999999999995</c:v>
                </c:pt>
                <c:pt idx="26">
                  <c:v>78.349999999999994</c:v>
                </c:pt>
                <c:pt idx="27">
                  <c:v>78.23</c:v>
                </c:pt>
                <c:pt idx="28">
                  <c:v>78.5</c:v>
                </c:pt>
                <c:pt idx="29">
                  <c:v>78.930000000000007</c:v>
                </c:pt>
                <c:pt idx="30">
                  <c:v>78.52</c:v>
                </c:pt>
                <c:pt idx="31">
                  <c:v>79</c:v>
                </c:pt>
                <c:pt idx="32">
                  <c:v>79.55</c:v>
                </c:pt>
                <c:pt idx="33">
                  <c:v>79.930000000000007</c:v>
                </c:pt>
                <c:pt idx="34">
                  <c:v>79.31</c:v>
                </c:pt>
                <c:pt idx="35">
                  <c:v>79.430000000000007</c:v>
                </c:pt>
                <c:pt idx="36">
                  <c:v>79.67</c:v>
                </c:pt>
                <c:pt idx="37">
                  <c:v>79.55</c:v>
                </c:pt>
                <c:pt idx="38">
                  <c:v>79.64</c:v>
                </c:pt>
                <c:pt idx="39">
                  <c:v>80.27</c:v>
                </c:pt>
                <c:pt idx="40">
                  <c:v>80.64</c:v>
                </c:pt>
                <c:pt idx="41">
                  <c:v>81.11</c:v>
                </c:pt>
                <c:pt idx="42">
                  <c:v>80.66</c:v>
                </c:pt>
                <c:pt idx="43">
                  <c:v>81.05</c:v>
                </c:pt>
                <c:pt idx="44">
                  <c:v>81.23</c:v>
                </c:pt>
                <c:pt idx="45">
                  <c:v>81.180000000000007</c:v>
                </c:pt>
                <c:pt idx="46">
                  <c:v>79.03</c:v>
                </c:pt>
                <c:pt idx="47">
                  <c:v>79</c:v>
                </c:pt>
                <c:pt idx="48">
                  <c:v>79.11</c:v>
                </c:pt>
                <c:pt idx="49">
                  <c:v>79.31</c:v>
                </c:pt>
                <c:pt idx="50">
                  <c:v>79.540000000000006</c:v>
                </c:pt>
                <c:pt idx="51">
                  <c:v>79.91</c:v>
                </c:pt>
                <c:pt idx="52">
                  <c:v>80.02</c:v>
                </c:pt>
                <c:pt idx="53">
                  <c:v>79.86</c:v>
                </c:pt>
                <c:pt idx="54">
                  <c:v>80.41</c:v>
                </c:pt>
                <c:pt idx="55">
                  <c:v>80.069999999999993</c:v>
                </c:pt>
                <c:pt idx="56">
                  <c:v>80.12</c:v>
                </c:pt>
                <c:pt idx="57">
                  <c:v>79.680000000000007</c:v>
                </c:pt>
                <c:pt idx="58">
                  <c:v>78.84</c:v>
                </c:pt>
                <c:pt idx="59">
                  <c:v>77.78</c:v>
                </c:pt>
                <c:pt idx="60">
                  <c:v>77.52</c:v>
                </c:pt>
                <c:pt idx="61">
                  <c:v>77.349999999999994</c:v>
                </c:pt>
                <c:pt idx="62">
                  <c:v>77.34</c:v>
                </c:pt>
                <c:pt idx="63">
                  <c:v>76.900000000000006</c:v>
                </c:pt>
                <c:pt idx="64">
                  <c:v>76.540000000000006</c:v>
                </c:pt>
                <c:pt idx="65">
                  <c:v>76.510000000000005</c:v>
                </c:pt>
                <c:pt idx="66">
                  <c:v>76.400000000000006</c:v>
                </c:pt>
                <c:pt idx="67">
                  <c:v>76.27</c:v>
                </c:pt>
                <c:pt idx="68">
                  <c:v>77.11</c:v>
                </c:pt>
                <c:pt idx="69">
                  <c:v>76.98</c:v>
                </c:pt>
                <c:pt idx="70">
                  <c:v>76.59</c:v>
                </c:pt>
                <c:pt idx="71">
                  <c:v>76.87</c:v>
                </c:pt>
                <c:pt idx="72">
                  <c:v>76.62</c:v>
                </c:pt>
                <c:pt idx="73">
                  <c:v>77.209999999999994</c:v>
                </c:pt>
                <c:pt idx="74">
                  <c:v>76.260000000000005</c:v>
                </c:pt>
                <c:pt idx="75">
                  <c:v>76.540000000000006</c:v>
                </c:pt>
                <c:pt idx="76">
                  <c:v>75.97</c:v>
                </c:pt>
                <c:pt idx="77">
                  <c:v>75.77</c:v>
                </c:pt>
                <c:pt idx="78">
                  <c:v>76.239999999999995</c:v>
                </c:pt>
                <c:pt idx="79">
                  <c:v>76.55</c:v>
                </c:pt>
                <c:pt idx="80">
                  <c:v>75.86</c:v>
                </c:pt>
                <c:pt idx="81">
                  <c:v>76.260000000000005</c:v>
                </c:pt>
                <c:pt idx="82">
                  <c:v>76.64</c:v>
                </c:pt>
                <c:pt idx="83">
                  <c:v>76.14</c:v>
                </c:pt>
                <c:pt idx="84">
                  <c:v>76.959999999999994</c:v>
                </c:pt>
                <c:pt idx="85">
                  <c:v>76.31</c:v>
                </c:pt>
                <c:pt idx="86">
                  <c:v>76.66</c:v>
                </c:pt>
                <c:pt idx="87">
                  <c:v>76.62</c:v>
                </c:pt>
                <c:pt idx="88">
                  <c:v>76.13</c:v>
                </c:pt>
                <c:pt idx="89">
                  <c:v>76.64</c:v>
                </c:pt>
                <c:pt idx="90">
                  <c:v>76.58</c:v>
                </c:pt>
                <c:pt idx="91">
                  <c:v>76.75</c:v>
                </c:pt>
                <c:pt idx="92">
                  <c:v>76.69</c:v>
                </c:pt>
                <c:pt idx="93">
                  <c:v>76.97</c:v>
                </c:pt>
                <c:pt idx="94">
                  <c:v>76.77</c:v>
                </c:pt>
                <c:pt idx="95">
                  <c:v>77.08</c:v>
                </c:pt>
                <c:pt idx="96">
                  <c:v>76.69</c:v>
                </c:pt>
                <c:pt idx="97">
                  <c:v>77.209999999999994</c:v>
                </c:pt>
                <c:pt idx="98">
                  <c:v>77.209999999999994</c:v>
                </c:pt>
                <c:pt idx="99">
                  <c:v>76.959999999999994</c:v>
                </c:pt>
                <c:pt idx="100">
                  <c:v>76.709999999999994</c:v>
                </c:pt>
                <c:pt idx="101">
                  <c:v>77.319999999999993</c:v>
                </c:pt>
                <c:pt idx="102">
                  <c:v>77.5</c:v>
                </c:pt>
                <c:pt idx="103">
                  <c:v>77.91</c:v>
                </c:pt>
                <c:pt idx="104">
                  <c:v>78.02</c:v>
                </c:pt>
                <c:pt idx="105">
                  <c:v>78.430000000000007</c:v>
                </c:pt>
                <c:pt idx="106">
                  <c:v>78.94</c:v>
                </c:pt>
                <c:pt idx="107">
                  <c:v>78.16</c:v>
                </c:pt>
                <c:pt idx="108">
                  <c:v>78.56</c:v>
                </c:pt>
                <c:pt idx="109">
                  <c:v>78.88</c:v>
                </c:pt>
                <c:pt idx="110">
                  <c:v>77.48</c:v>
                </c:pt>
                <c:pt idx="111">
                  <c:v>77.459999999999994</c:v>
                </c:pt>
                <c:pt idx="112">
                  <c:v>77.45</c:v>
                </c:pt>
                <c:pt idx="113">
                  <c:v>78.36</c:v>
                </c:pt>
                <c:pt idx="114">
                  <c:v>79.02</c:v>
                </c:pt>
                <c:pt idx="115">
                  <c:v>79.17</c:v>
                </c:pt>
                <c:pt idx="116">
                  <c:v>79.67</c:v>
                </c:pt>
                <c:pt idx="117">
                  <c:v>79.88</c:v>
                </c:pt>
                <c:pt idx="118">
                  <c:v>79.92</c:v>
                </c:pt>
                <c:pt idx="119">
                  <c:v>79.67</c:v>
                </c:pt>
                <c:pt idx="120">
                  <c:v>79.31</c:v>
                </c:pt>
                <c:pt idx="121">
                  <c:v>78.540000000000006</c:v>
                </c:pt>
                <c:pt idx="122">
                  <c:v>76.67</c:v>
                </c:pt>
                <c:pt idx="123">
                  <c:v>76.91</c:v>
                </c:pt>
                <c:pt idx="124">
                  <c:v>76.819999999999993</c:v>
                </c:pt>
                <c:pt idx="125">
                  <c:v>76.599999999999994</c:v>
                </c:pt>
                <c:pt idx="126">
                  <c:v>76.400000000000006</c:v>
                </c:pt>
                <c:pt idx="127">
                  <c:v>76.36</c:v>
                </c:pt>
                <c:pt idx="128">
                  <c:v>76.959999999999994</c:v>
                </c:pt>
                <c:pt idx="129">
                  <c:v>76.94</c:v>
                </c:pt>
                <c:pt idx="130">
                  <c:v>77.23</c:v>
                </c:pt>
                <c:pt idx="131">
                  <c:v>77.94</c:v>
                </c:pt>
                <c:pt idx="132">
                  <c:v>77.819999999999993</c:v>
                </c:pt>
                <c:pt idx="133">
                  <c:v>78.39</c:v>
                </c:pt>
                <c:pt idx="134">
                  <c:v>78.319999999999993</c:v>
                </c:pt>
                <c:pt idx="135">
                  <c:v>78.150000000000006</c:v>
                </c:pt>
                <c:pt idx="136">
                  <c:v>77.680000000000007</c:v>
                </c:pt>
                <c:pt idx="137">
                  <c:v>78.06</c:v>
                </c:pt>
                <c:pt idx="138">
                  <c:v>77.790000000000006</c:v>
                </c:pt>
                <c:pt idx="139">
                  <c:v>77.989999999999995</c:v>
                </c:pt>
                <c:pt idx="140">
                  <c:v>78.14</c:v>
                </c:pt>
                <c:pt idx="141">
                  <c:v>78.25</c:v>
                </c:pt>
                <c:pt idx="142">
                  <c:v>77.510000000000005</c:v>
                </c:pt>
                <c:pt idx="143">
                  <c:v>76.77</c:v>
                </c:pt>
                <c:pt idx="144">
                  <c:v>77.84</c:v>
                </c:pt>
                <c:pt idx="145">
                  <c:v>77.819999999999993</c:v>
                </c:pt>
                <c:pt idx="146">
                  <c:v>78.53</c:v>
                </c:pt>
                <c:pt idx="147">
                  <c:v>78.81</c:v>
                </c:pt>
                <c:pt idx="148">
                  <c:v>78.89</c:v>
                </c:pt>
                <c:pt idx="149">
                  <c:v>79.55</c:v>
                </c:pt>
                <c:pt idx="150">
                  <c:v>79.319999999999993</c:v>
                </c:pt>
                <c:pt idx="151">
                  <c:v>79.78</c:v>
                </c:pt>
                <c:pt idx="152">
                  <c:v>79.89</c:v>
                </c:pt>
                <c:pt idx="153">
                  <c:v>79.88</c:v>
                </c:pt>
                <c:pt idx="154">
                  <c:v>79.94</c:v>
                </c:pt>
                <c:pt idx="155">
                  <c:v>79.84</c:v>
                </c:pt>
                <c:pt idx="156">
                  <c:v>80</c:v>
                </c:pt>
                <c:pt idx="157">
                  <c:v>80.239999999999995</c:v>
                </c:pt>
                <c:pt idx="158">
                  <c:v>79.989999999999995</c:v>
                </c:pt>
                <c:pt idx="159">
                  <c:v>79.98</c:v>
                </c:pt>
                <c:pt idx="160">
                  <c:v>80.25</c:v>
                </c:pt>
                <c:pt idx="161">
                  <c:v>79.290000000000006</c:v>
                </c:pt>
                <c:pt idx="162">
                  <c:v>80.3</c:v>
                </c:pt>
                <c:pt idx="163">
                  <c:v>79.3</c:v>
                </c:pt>
                <c:pt idx="164">
                  <c:v>79.45</c:v>
                </c:pt>
                <c:pt idx="165">
                  <c:v>79.930000000000007</c:v>
                </c:pt>
                <c:pt idx="166">
                  <c:v>80</c:v>
                </c:pt>
                <c:pt idx="167">
                  <c:v>79.87</c:v>
                </c:pt>
                <c:pt idx="168">
                  <c:v>79.709999999999994</c:v>
                </c:pt>
                <c:pt idx="169">
                  <c:v>79.44</c:v>
                </c:pt>
                <c:pt idx="170">
                  <c:v>79.92</c:v>
                </c:pt>
                <c:pt idx="171">
                  <c:v>79.84</c:v>
                </c:pt>
                <c:pt idx="172">
                  <c:v>80.17</c:v>
                </c:pt>
                <c:pt idx="173">
                  <c:v>80.41</c:v>
                </c:pt>
                <c:pt idx="174">
                  <c:v>80.84</c:v>
                </c:pt>
                <c:pt idx="175">
                  <c:v>81.47</c:v>
                </c:pt>
                <c:pt idx="176">
                  <c:v>81.37</c:v>
                </c:pt>
                <c:pt idx="177">
                  <c:v>80.900000000000006</c:v>
                </c:pt>
                <c:pt idx="178">
                  <c:v>81.36</c:v>
                </c:pt>
                <c:pt idx="179">
                  <c:v>81.94</c:v>
                </c:pt>
                <c:pt idx="180">
                  <c:v>81.99</c:v>
                </c:pt>
                <c:pt idx="181">
                  <c:v>82.49</c:v>
                </c:pt>
                <c:pt idx="182">
                  <c:v>82.36</c:v>
                </c:pt>
                <c:pt idx="183">
                  <c:v>82.77</c:v>
                </c:pt>
                <c:pt idx="184">
                  <c:v>82.71</c:v>
                </c:pt>
                <c:pt idx="185">
                  <c:v>82.74</c:v>
                </c:pt>
                <c:pt idx="186">
                  <c:v>83.42</c:v>
                </c:pt>
                <c:pt idx="187">
                  <c:v>83.4</c:v>
                </c:pt>
                <c:pt idx="188">
                  <c:v>83.38</c:v>
                </c:pt>
                <c:pt idx="189">
                  <c:v>83.94</c:v>
                </c:pt>
                <c:pt idx="190">
                  <c:v>84.53</c:v>
                </c:pt>
                <c:pt idx="191">
                  <c:v>84.12</c:v>
                </c:pt>
                <c:pt idx="192">
                  <c:v>83.91</c:v>
                </c:pt>
                <c:pt idx="193">
                  <c:v>83.51</c:v>
                </c:pt>
                <c:pt idx="194">
                  <c:v>83.71</c:v>
                </c:pt>
                <c:pt idx="195">
                  <c:v>83.57</c:v>
                </c:pt>
                <c:pt idx="196">
                  <c:v>83.45</c:v>
                </c:pt>
                <c:pt idx="197">
                  <c:v>82.88</c:v>
                </c:pt>
                <c:pt idx="198">
                  <c:v>82.62</c:v>
                </c:pt>
                <c:pt idx="199">
                  <c:v>82.34</c:v>
                </c:pt>
                <c:pt idx="200">
                  <c:v>82.05</c:v>
                </c:pt>
                <c:pt idx="201">
                  <c:v>81.92</c:v>
                </c:pt>
                <c:pt idx="202">
                  <c:v>81.88</c:v>
                </c:pt>
                <c:pt idx="203">
                  <c:v>80.73</c:v>
                </c:pt>
                <c:pt idx="204">
                  <c:v>79.47</c:v>
                </c:pt>
                <c:pt idx="205">
                  <c:v>77.86</c:v>
                </c:pt>
                <c:pt idx="206">
                  <c:v>77.72</c:v>
                </c:pt>
                <c:pt idx="207">
                  <c:v>78.38</c:v>
                </c:pt>
                <c:pt idx="208">
                  <c:v>77.47</c:v>
                </c:pt>
                <c:pt idx="209">
                  <c:v>78.06</c:v>
                </c:pt>
                <c:pt idx="210">
                  <c:v>78.099999999999994</c:v>
                </c:pt>
                <c:pt idx="211">
                  <c:v>77.88</c:v>
                </c:pt>
                <c:pt idx="212">
                  <c:v>77.62</c:v>
                </c:pt>
                <c:pt idx="213">
                  <c:v>78</c:v>
                </c:pt>
                <c:pt idx="214">
                  <c:v>77.290000000000006</c:v>
                </c:pt>
                <c:pt idx="215">
                  <c:v>77.25</c:v>
                </c:pt>
                <c:pt idx="216">
                  <c:v>77.19</c:v>
                </c:pt>
                <c:pt idx="217">
                  <c:v>77.83</c:v>
                </c:pt>
                <c:pt idx="218">
                  <c:v>77.75</c:v>
                </c:pt>
                <c:pt idx="219">
                  <c:v>77.12</c:v>
                </c:pt>
                <c:pt idx="220">
                  <c:v>76.319999999999993</c:v>
                </c:pt>
                <c:pt idx="221">
                  <c:v>77.19</c:v>
                </c:pt>
                <c:pt idx="222">
                  <c:v>77.13</c:v>
                </c:pt>
                <c:pt idx="223">
                  <c:v>77.08</c:v>
                </c:pt>
                <c:pt idx="224">
                  <c:v>77.680000000000007</c:v>
                </c:pt>
                <c:pt idx="225">
                  <c:v>76.489999999999995</c:v>
                </c:pt>
                <c:pt idx="226">
                  <c:v>75.260000000000005</c:v>
                </c:pt>
                <c:pt idx="227">
                  <c:v>74.63</c:v>
                </c:pt>
                <c:pt idx="228">
                  <c:v>74.849999999999994</c:v>
                </c:pt>
                <c:pt idx="229">
                  <c:v>73.510000000000005</c:v>
                </c:pt>
                <c:pt idx="230">
                  <c:v>73.400000000000006</c:v>
                </c:pt>
                <c:pt idx="231">
                  <c:v>72.47</c:v>
                </c:pt>
                <c:pt idx="232">
                  <c:v>72.06</c:v>
                </c:pt>
                <c:pt idx="233">
                  <c:v>70.209999999999994</c:v>
                </c:pt>
                <c:pt idx="234">
                  <c:v>70.099999999999994</c:v>
                </c:pt>
                <c:pt idx="235">
                  <c:v>69.67</c:v>
                </c:pt>
                <c:pt idx="236">
                  <c:v>68.55</c:v>
                </c:pt>
                <c:pt idx="237">
                  <c:v>68.12</c:v>
                </c:pt>
                <c:pt idx="238">
                  <c:v>68.3</c:v>
                </c:pt>
                <c:pt idx="239">
                  <c:v>67.75</c:v>
                </c:pt>
                <c:pt idx="240">
                  <c:v>67.64</c:v>
                </c:pt>
                <c:pt idx="241">
                  <c:v>67.650000000000006</c:v>
                </c:pt>
                <c:pt idx="242">
                  <c:v>67.739999999999995</c:v>
                </c:pt>
                <c:pt idx="243">
                  <c:v>67.69</c:v>
                </c:pt>
                <c:pt idx="244">
                  <c:v>67.91</c:v>
                </c:pt>
                <c:pt idx="245">
                  <c:v>68.08</c:v>
                </c:pt>
                <c:pt idx="246">
                  <c:v>66.05</c:v>
                </c:pt>
                <c:pt idx="247">
                  <c:v>65.349999999999994</c:v>
                </c:pt>
                <c:pt idx="248">
                  <c:v>65.88</c:v>
                </c:pt>
                <c:pt idx="249">
                  <c:v>65.010000000000005</c:v>
                </c:pt>
                <c:pt idx="250">
                  <c:v>64</c:v>
                </c:pt>
                <c:pt idx="251">
                  <c:v>62.87</c:v>
                </c:pt>
                <c:pt idx="252">
                  <c:v>63.27</c:v>
                </c:pt>
                <c:pt idx="253">
                  <c:v>64.239999999999995</c:v>
                </c:pt>
                <c:pt idx="254">
                  <c:v>63.74</c:v>
                </c:pt>
                <c:pt idx="255">
                  <c:v>64.349999999999994</c:v>
                </c:pt>
                <c:pt idx="256">
                  <c:v>64.02</c:v>
                </c:pt>
                <c:pt idx="257">
                  <c:v>64.209999999999994</c:v>
                </c:pt>
                <c:pt idx="258">
                  <c:v>64.400000000000006</c:v>
                </c:pt>
                <c:pt idx="259">
                  <c:v>63.37</c:v>
                </c:pt>
                <c:pt idx="260">
                  <c:v>64.72</c:v>
                </c:pt>
                <c:pt idx="261">
                  <c:v>64.67</c:v>
                </c:pt>
                <c:pt idx="262">
                  <c:v>64.349999999999994</c:v>
                </c:pt>
                <c:pt idx="263">
                  <c:v>63.84</c:v>
                </c:pt>
                <c:pt idx="264">
                  <c:v>64.16</c:v>
                </c:pt>
                <c:pt idx="265">
                  <c:v>65.81</c:v>
                </c:pt>
                <c:pt idx="266">
                  <c:v>65.92</c:v>
                </c:pt>
                <c:pt idx="267">
                  <c:v>66.180000000000007</c:v>
                </c:pt>
                <c:pt idx="268">
                  <c:v>66.150000000000006</c:v>
                </c:pt>
                <c:pt idx="269">
                  <c:v>66.89</c:v>
                </c:pt>
                <c:pt idx="270">
                  <c:v>67.459999999999994</c:v>
                </c:pt>
                <c:pt idx="271">
                  <c:v>66.58</c:v>
                </c:pt>
                <c:pt idx="272">
                  <c:v>66.569999999999993</c:v>
                </c:pt>
                <c:pt idx="273">
                  <c:v>65.31</c:v>
                </c:pt>
                <c:pt idx="274">
                  <c:v>65.959999999999994</c:v>
                </c:pt>
                <c:pt idx="275">
                  <c:v>65.45</c:v>
                </c:pt>
                <c:pt idx="276">
                  <c:v>64.31</c:v>
                </c:pt>
                <c:pt idx="277">
                  <c:v>65.05</c:v>
                </c:pt>
                <c:pt idx="278">
                  <c:v>65.790000000000006</c:v>
                </c:pt>
                <c:pt idx="279">
                  <c:v>67.14</c:v>
                </c:pt>
                <c:pt idx="280">
                  <c:v>68.09</c:v>
                </c:pt>
                <c:pt idx="281">
                  <c:v>68</c:v>
                </c:pt>
                <c:pt idx="282">
                  <c:v>65.84</c:v>
                </c:pt>
                <c:pt idx="283">
                  <c:v>65.55</c:v>
                </c:pt>
                <c:pt idx="284">
                  <c:v>65.680000000000007</c:v>
                </c:pt>
                <c:pt idx="285">
                  <c:v>65.05</c:v>
                </c:pt>
                <c:pt idx="286">
                  <c:v>64.39</c:v>
                </c:pt>
                <c:pt idx="287">
                  <c:v>62.59</c:v>
                </c:pt>
                <c:pt idx="288">
                  <c:v>62.83</c:v>
                </c:pt>
                <c:pt idx="289">
                  <c:v>61.57</c:v>
                </c:pt>
                <c:pt idx="290">
                  <c:v>61.4</c:v>
                </c:pt>
                <c:pt idx="291">
                  <c:v>61.89</c:v>
                </c:pt>
                <c:pt idx="292">
                  <c:v>61.47</c:v>
                </c:pt>
                <c:pt idx="293">
                  <c:v>61.37</c:v>
                </c:pt>
                <c:pt idx="294">
                  <c:v>62.16</c:v>
                </c:pt>
                <c:pt idx="295">
                  <c:v>61.85</c:v>
                </c:pt>
                <c:pt idx="296">
                  <c:v>62.47</c:v>
                </c:pt>
                <c:pt idx="297">
                  <c:v>64.38</c:v>
                </c:pt>
                <c:pt idx="298">
                  <c:v>65.209999999999994</c:v>
                </c:pt>
                <c:pt idx="299">
                  <c:v>64.89</c:v>
                </c:pt>
                <c:pt idx="300">
                  <c:v>63.94</c:v>
                </c:pt>
                <c:pt idx="301">
                  <c:v>64.099999999999994</c:v>
                </c:pt>
                <c:pt idx="302">
                  <c:v>65.02</c:v>
                </c:pt>
                <c:pt idx="303">
                  <c:v>64.16</c:v>
                </c:pt>
                <c:pt idx="304">
                  <c:v>63.71</c:v>
                </c:pt>
                <c:pt idx="305">
                  <c:v>63.56</c:v>
                </c:pt>
                <c:pt idx="306">
                  <c:v>63</c:v>
                </c:pt>
                <c:pt idx="307">
                  <c:v>62.29</c:v>
                </c:pt>
                <c:pt idx="308">
                  <c:v>62.79</c:v>
                </c:pt>
                <c:pt idx="309">
                  <c:v>62.68</c:v>
                </c:pt>
                <c:pt idx="310">
                  <c:v>63.04</c:v>
                </c:pt>
                <c:pt idx="311">
                  <c:v>63.81</c:v>
                </c:pt>
                <c:pt idx="312">
                  <c:v>63.67</c:v>
                </c:pt>
                <c:pt idx="313">
                  <c:v>64.47</c:v>
                </c:pt>
                <c:pt idx="314">
                  <c:v>65.349999999999994</c:v>
                </c:pt>
                <c:pt idx="315">
                  <c:v>64.5</c:v>
                </c:pt>
                <c:pt idx="316">
                  <c:v>64.45</c:v>
                </c:pt>
                <c:pt idx="317">
                  <c:v>64.25</c:v>
                </c:pt>
                <c:pt idx="318">
                  <c:v>62.8</c:v>
                </c:pt>
                <c:pt idx="319">
                  <c:v>62.71</c:v>
                </c:pt>
                <c:pt idx="320">
                  <c:v>63.19</c:v>
                </c:pt>
                <c:pt idx="321">
                  <c:v>63.96</c:v>
                </c:pt>
                <c:pt idx="322">
                  <c:v>62.43</c:v>
                </c:pt>
                <c:pt idx="323">
                  <c:v>63.3</c:v>
                </c:pt>
                <c:pt idx="324">
                  <c:v>61.94</c:v>
                </c:pt>
                <c:pt idx="325">
                  <c:v>59.73</c:v>
                </c:pt>
                <c:pt idx="326">
                  <c:v>59.8</c:v>
                </c:pt>
                <c:pt idx="327">
                  <c:v>58.81</c:v>
                </c:pt>
                <c:pt idx="328">
                  <c:v>59.97</c:v>
                </c:pt>
                <c:pt idx="329">
                  <c:v>59.11</c:v>
                </c:pt>
                <c:pt idx="330">
                  <c:v>58.54</c:v>
                </c:pt>
                <c:pt idx="331">
                  <c:v>59.76</c:v>
                </c:pt>
                <c:pt idx="332">
                  <c:v>59.16</c:v>
                </c:pt>
                <c:pt idx="333">
                  <c:v>59.66</c:v>
                </c:pt>
                <c:pt idx="334">
                  <c:v>61.41</c:v>
                </c:pt>
                <c:pt idx="335">
                  <c:v>60.96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68.27</c:v>
                </c:pt>
                <c:pt idx="1">
                  <c:v>69.209999999999994</c:v>
                </c:pt>
                <c:pt idx="2">
                  <c:v>68.67</c:v>
                </c:pt>
                <c:pt idx="3">
                  <c:v>69.12</c:v>
                </c:pt>
                <c:pt idx="4">
                  <c:v>69.010000000000005</c:v>
                </c:pt>
                <c:pt idx="5">
                  <c:v>69.17</c:v>
                </c:pt>
                <c:pt idx="6">
                  <c:v>69.39</c:v>
                </c:pt>
                <c:pt idx="7">
                  <c:v>68.41</c:v>
                </c:pt>
                <c:pt idx="8">
                  <c:v>69.61</c:v>
                </c:pt>
                <c:pt idx="9">
                  <c:v>69.5</c:v>
                </c:pt>
                <c:pt idx="10">
                  <c:v>69.45</c:v>
                </c:pt>
                <c:pt idx="11">
                  <c:v>69</c:v>
                </c:pt>
                <c:pt idx="12">
                  <c:v>69.16</c:v>
                </c:pt>
                <c:pt idx="13">
                  <c:v>70.400000000000006</c:v>
                </c:pt>
                <c:pt idx="14">
                  <c:v>70.23</c:v>
                </c:pt>
                <c:pt idx="15">
                  <c:v>70.3</c:v>
                </c:pt>
                <c:pt idx="16">
                  <c:v>70.349999999999994</c:v>
                </c:pt>
                <c:pt idx="17">
                  <c:v>70.959999999999994</c:v>
                </c:pt>
                <c:pt idx="18">
                  <c:v>71.41</c:v>
                </c:pt>
                <c:pt idx="19">
                  <c:v>70.709999999999994</c:v>
                </c:pt>
                <c:pt idx="20">
                  <c:v>70.62</c:v>
                </c:pt>
                <c:pt idx="21">
                  <c:v>69.22</c:v>
                </c:pt>
                <c:pt idx="22">
                  <c:v>69.3</c:v>
                </c:pt>
                <c:pt idx="23">
                  <c:v>68.760000000000005</c:v>
                </c:pt>
                <c:pt idx="24">
                  <c:v>68.13</c:v>
                </c:pt>
                <c:pt idx="25">
                  <c:v>68</c:v>
                </c:pt>
                <c:pt idx="26">
                  <c:v>68.44</c:v>
                </c:pt>
                <c:pt idx="27">
                  <c:v>69.260000000000005</c:v>
                </c:pt>
                <c:pt idx="28">
                  <c:v>69.53</c:v>
                </c:pt>
                <c:pt idx="29">
                  <c:v>69.8</c:v>
                </c:pt>
                <c:pt idx="30">
                  <c:v>68.75</c:v>
                </c:pt>
                <c:pt idx="31">
                  <c:v>68.41</c:v>
                </c:pt>
                <c:pt idx="32">
                  <c:v>68.48</c:v>
                </c:pt>
                <c:pt idx="33">
                  <c:v>67.900000000000006</c:v>
                </c:pt>
                <c:pt idx="34">
                  <c:v>67.22</c:v>
                </c:pt>
                <c:pt idx="35">
                  <c:v>65.03</c:v>
                </c:pt>
                <c:pt idx="36">
                  <c:v>65.5</c:v>
                </c:pt>
                <c:pt idx="37">
                  <c:v>64.11</c:v>
                </c:pt>
                <c:pt idx="38">
                  <c:v>63.92</c:v>
                </c:pt>
                <c:pt idx="39">
                  <c:v>64.459999999999994</c:v>
                </c:pt>
                <c:pt idx="40">
                  <c:v>64.099999999999994</c:v>
                </c:pt>
                <c:pt idx="41">
                  <c:v>63.66</c:v>
                </c:pt>
                <c:pt idx="42">
                  <c:v>64.010000000000005</c:v>
                </c:pt>
                <c:pt idx="43">
                  <c:v>63.39</c:v>
                </c:pt>
                <c:pt idx="44">
                  <c:v>63.7</c:v>
                </c:pt>
                <c:pt idx="45">
                  <c:v>64.900000000000006</c:v>
                </c:pt>
                <c:pt idx="46">
                  <c:v>65.349999999999994</c:v>
                </c:pt>
                <c:pt idx="47">
                  <c:v>65.45</c:v>
                </c:pt>
                <c:pt idx="48">
                  <c:v>65.22</c:v>
                </c:pt>
                <c:pt idx="49">
                  <c:v>65.45</c:v>
                </c:pt>
                <c:pt idx="50">
                  <c:v>66.19</c:v>
                </c:pt>
                <c:pt idx="51">
                  <c:v>65.63</c:v>
                </c:pt>
                <c:pt idx="52">
                  <c:v>65.069999999999993</c:v>
                </c:pt>
                <c:pt idx="53">
                  <c:v>64.819999999999993</c:v>
                </c:pt>
                <c:pt idx="54">
                  <c:v>65.11</c:v>
                </c:pt>
                <c:pt idx="55">
                  <c:v>65.27</c:v>
                </c:pt>
                <c:pt idx="56">
                  <c:v>65.42</c:v>
                </c:pt>
                <c:pt idx="57">
                  <c:v>65.55</c:v>
                </c:pt>
                <c:pt idx="58">
                  <c:v>65.47</c:v>
                </c:pt>
                <c:pt idx="59">
                  <c:v>65.760000000000005</c:v>
                </c:pt>
                <c:pt idx="60">
                  <c:v>65.900000000000006</c:v>
                </c:pt>
                <c:pt idx="61">
                  <c:v>66.180000000000007</c:v>
                </c:pt>
                <c:pt idx="62">
                  <c:v>66.39</c:v>
                </c:pt>
                <c:pt idx="63">
                  <c:v>66.5</c:v>
                </c:pt>
                <c:pt idx="64">
                  <c:v>66.61</c:v>
                </c:pt>
                <c:pt idx="65">
                  <c:v>66.81</c:v>
                </c:pt>
                <c:pt idx="66">
                  <c:v>65.75</c:v>
                </c:pt>
                <c:pt idx="67">
                  <c:v>65.52</c:v>
                </c:pt>
                <c:pt idx="68">
                  <c:v>65.84</c:v>
                </c:pt>
                <c:pt idx="69">
                  <c:v>66.31</c:v>
                </c:pt>
                <c:pt idx="70">
                  <c:v>65.81</c:v>
                </c:pt>
                <c:pt idx="71">
                  <c:v>65.930000000000007</c:v>
                </c:pt>
                <c:pt idx="72">
                  <c:v>64.81</c:v>
                </c:pt>
                <c:pt idx="73">
                  <c:v>63.15</c:v>
                </c:pt>
                <c:pt idx="74">
                  <c:v>63.98</c:v>
                </c:pt>
                <c:pt idx="75">
                  <c:v>63.45</c:v>
                </c:pt>
                <c:pt idx="76">
                  <c:v>64.17</c:v>
                </c:pt>
                <c:pt idx="77">
                  <c:v>63.37</c:v>
                </c:pt>
                <c:pt idx="78">
                  <c:v>62.98</c:v>
                </c:pt>
                <c:pt idx="79">
                  <c:v>63.83</c:v>
                </c:pt>
                <c:pt idx="80">
                  <c:v>63.11</c:v>
                </c:pt>
                <c:pt idx="81">
                  <c:v>63.63</c:v>
                </c:pt>
                <c:pt idx="82">
                  <c:v>64.23</c:v>
                </c:pt>
                <c:pt idx="83">
                  <c:v>64.36</c:v>
                </c:pt>
                <c:pt idx="84">
                  <c:v>63.53</c:v>
                </c:pt>
                <c:pt idx="85">
                  <c:v>63.79</c:v>
                </c:pt>
                <c:pt idx="86">
                  <c:v>63.92</c:v>
                </c:pt>
                <c:pt idx="87">
                  <c:v>64.599999999999994</c:v>
                </c:pt>
                <c:pt idx="88">
                  <c:v>63.89</c:v>
                </c:pt>
                <c:pt idx="89">
                  <c:v>63.55</c:v>
                </c:pt>
                <c:pt idx="90">
                  <c:v>64.11</c:v>
                </c:pt>
                <c:pt idx="91">
                  <c:v>63.65</c:v>
                </c:pt>
                <c:pt idx="92">
                  <c:v>64.400000000000006</c:v>
                </c:pt>
                <c:pt idx="93">
                  <c:v>64.5</c:v>
                </c:pt>
                <c:pt idx="94">
                  <c:v>64.31</c:v>
                </c:pt>
                <c:pt idx="95">
                  <c:v>63.51</c:v>
                </c:pt>
                <c:pt idx="96">
                  <c:v>64.430000000000007</c:v>
                </c:pt>
                <c:pt idx="97">
                  <c:v>64.56</c:v>
                </c:pt>
                <c:pt idx="98">
                  <c:v>64.540000000000006</c:v>
                </c:pt>
                <c:pt idx="99">
                  <c:v>65.38</c:v>
                </c:pt>
                <c:pt idx="100">
                  <c:v>65.489999999999995</c:v>
                </c:pt>
                <c:pt idx="101">
                  <c:v>65.33</c:v>
                </c:pt>
                <c:pt idx="102">
                  <c:v>65.38</c:v>
                </c:pt>
                <c:pt idx="103">
                  <c:v>65.72</c:v>
                </c:pt>
                <c:pt idx="104">
                  <c:v>65.94</c:v>
                </c:pt>
                <c:pt idx="105">
                  <c:v>64.42</c:v>
                </c:pt>
                <c:pt idx="106">
                  <c:v>63.91</c:v>
                </c:pt>
                <c:pt idx="107">
                  <c:v>64.94</c:v>
                </c:pt>
                <c:pt idx="108">
                  <c:v>64.400000000000006</c:v>
                </c:pt>
                <c:pt idx="109">
                  <c:v>64.47</c:v>
                </c:pt>
                <c:pt idx="110">
                  <c:v>64.48</c:v>
                </c:pt>
                <c:pt idx="111">
                  <c:v>64.45</c:v>
                </c:pt>
                <c:pt idx="112">
                  <c:v>63.48</c:v>
                </c:pt>
                <c:pt idx="113">
                  <c:v>63.9</c:v>
                </c:pt>
                <c:pt idx="114">
                  <c:v>63.01</c:v>
                </c:pt>
                <c:pt idx="115">
                  <c:v>63.42</c:v>
                </c:pt>
                <c:pt idx="116">
                  <c:v>63.04</c:v>
                </c:pt>
                <c:pt idx="117">
                  <c:v>62</c:v>
                </c:pt>
                <c:pt idx="118">
                  <c:v>61.97</c:v>
                </c:pt>
                <c:pt idx="119">
                  <c:v>61.71</c:v>
                </c:pt>
                <c:pt idx="120">
                  <c:v>61.5</c:v>
                </c:pt>
                <c:pt idx="121">
                  <c:v>62.42</c:v>
                </c:pt>
                <c:pt idx="122">
                  <c:v>62.47</c:v>
                </c:pt>
                <c:pt idx="123">
                  <c:v>62.99</c:v>
                </c:pt>
                <c:pt idx="124">
                  <c:v>63.13</c:v>
                </c:pt>
                <c:pt idx="125">
                  <c:v>62.79</c:v>
                </c:pt>
                <c:pt idx="126">
                  <c:v>62.67</c:v>
                </c:pt>
                <c:pt idx="127">
                  <c:v>63.45</c:v>
                </c:pt>
                <c:pt idx="128">
                  <c:v>63.29</c:v>
                </c:pt>
                <c:pt idx="129">
                  <c:v>63.52</c:v>
                </c:pt>
                <c:pt idx="130">
                  <c:v>63.2</c:v>
                </c:pt>
                <c:pt idx="131">
                  <c:v>63.95</c:v>
                </c:pt>
                <c:pt idx="132">
                  <c:v>63.88</c:v>
                </c:pt>
                <c:pt idx="133">
                  <c:v>63.32</c:v>
                </c:pt>
                <c:pt idx="134">
                  <c:v>63.64</c:v>
                </c:pt>
                <c:pt idx="135">
                  <c:v>64.069999999999993</c:v>
                </c:pt>
                <c:pt idx="136">
                  <c:v>64.91</c:v>
                </c:pt>
                <c:pt idx="137">
                  <c:v>65.47</c:v>
                </c:pt>
                <c:pt idx="138">
                  <c:v>64.84</c:v>
                </c:pt>
                <c:pt idx="139">
                  <c:v>65.48</c:v>
                </c:pt>
                <c:pt idx="140">
                  <c:v>65.290000000000006</c:v>
                </c:pt>
                <c:pt idx="141">
                  <c:v>65.819999999999993</c:v>
                </c:pt>
                <c:pt idx="142">
                  <c:v>66.3</c:v>
                </c:pt>
                <c:pt idx="143">
                  <c:v>65.8</c:v>
                </c:pt>
                <c:pt idx="144">
                  <c:v>65.849999999999994</c:v>
                </c:pt>
                <c:pt idx="145">
                  <c:v>66.08</c:v>
                </c:pt>
                <c:pt idx="146">
                  <c:v>65.12</c:v>
                </c:pt>
                <c:pt idx="147">
                  <c:v>65.03</c:v>
                </c:pt>
                <c:pt idx="148">
                  <c:v>64.739999999999995</c:v>
                </c:pt>
                <c:pt idx="149">
                  <c:v>64.569999999999993</c:v>
                </c:pt>
                <c:pt idx="150">
                  <c:v>63.95</c:v>
                </c:pt>
                <c:pt idx="151">
                  <c:v>62.78</c:v>
                </c:pt>
                <c:pt idx="152">
                  <c:v>62.39</c:v>
                </c:pt>
                <c:pt idx="153">
                  <c:v>63.23</c:v>
                </c:pt>
                <c:pt idx="154">
                  <c:v>62.59</c:v>
                </c:pt>
                <c:pt idx="155">
                  <c:v>62.56</c:v>
                </c:pt>
                <c:pt idx="156">
                  <c:v>62.25</c:v>
                </c:pt>
                <c:pt idx="157">
                  <c:v>63.67</c:v>
                </c:pt>
                <c:pt idx="158">
                  <c:v>64.11</c:v>
                </c:pt>
                <c:pt idx="159">
                  <c:v>64.06</c:v>
                </c:pt>
                <c:pt idx="160">
                  <c:v>64.55</c:v>
                </c:pt>
                <c:pt idx="161">
                  <c:v>64.7</c:v>
                </c:pt>
                <c:pt idx="162">
                  <c:v>64.290000000000006</c:v>
                </c:pt>
                <c:pt idx="163">
                  <c:v>64.33</c:v>
                </c:pt>
                <c:pt idx="164">
                  <c:v>64.680000000000007</c:v>
                </c:pt>
                <c:pt idx="165">
                  <c:v>63.78</c:v>
                </c:pt>
                <c:pt idx="166">
                  <c:v>64.34</c:v>
                </c:pt>
                <c:pt idx="167">
                  <c:v>63.91</c:v>
                </c:pt>
                <c:pt idx="168">
                  <c:v>64.540000000000006</c:v>
                </c:pt>
                <c:pt idx="169">
                  <c:v>64.92</c:v>
                </c:pt>
                <c:pt idx="170">
                  <c:v>65.64</c:v>
                </c:pt>
                <c:pt idx="171">
                  <c:v>65.97</c:v>
                </c:pt>
                <c:pt idx="172">
                  <c:v>65.959999999999994</c:v>
                </c:pt>
                <c:pt idx="173">
                  <c:v>65.61</c:v>
                </c:pt>
                <c:pt idx="174">
                  <c:v>65.77</c:v>
                </c:pt>
                <c:pt idx="175">
                  <c:v>65.27</c:v>
                </c:pt>
                <c:pt idx="176">
                  <c:v>65.06</c:v>
                </c:pt>
                <c:pt idx="177">
                  <c:v>64.62</c:v>
                </c:pt>
                <c:pt idx="178">
                  <c:v>63.64</c:v>
                </c:pt>
                <c:pt idx="179">
                  <c:v>63.51</c:v>
                </c:pt>
                <c:pt idx="180">
                  <c:v>63.45</c:v>
                </c:pt>
                <c:pt idx="181">
                  <c:v>63.63</c:v>
                </c:pt>
                <c:pt idx="182">
                  <c:v>65.14</c:v>
                </c:pt>
                <c:pt idx="183">
                  <c:v>65.62</c:v>
                </c:pt>
                <c:pt idx="184">
                  <c:v>65.63</c:v>
                </c:pt>
                <c:pt idx="185">
                  <c:v>65.849999999999994</c:v>
                </c:pt>
                <c:pt idx="186">
                  <c:v>66.27</c:v>
                </c:pt>
                <c:pt idx="187">
                  <c:v>66.64</c:v>
                </c:pt>
                <c:pt idx="188">
                  <c:v>66.45</c:v>
                </c:pt>
                <c:pt idx="189">
                  <c:v>66.66</c:v>
                </c:pt>
                <c:pt idx="190">
                  <c:v>66.489999999999995</c:v>
                </c:pt>
                <c:pt idx="191">
                  <c:v>65.77</c:v>
                </c:pt>
                <c:pt idx="192">
                  <c:v>65.430000000000007</c:v>
                </c:pt>
                <c:pt idx="193">
                  <c:v>65.94</c:v>
                </c:pt>
                <c:pt idx="194">
                  <c:v>65.28</c:v>
                </c:pt>
                <c:pt idx="195">
                  <c:v>64.83</c:v>
                </c:pt>
                <c:pt idx="196">
                  <c:v>65.790000000000006</c:v>
                </c:pt>
                <c:pt idx="197">
                  <c:v>66.5</c:v>
                </c:pt>
                <c:pt idx="198">
                  <c:v>66.819999999999993</c:v>
                </c:pt>
                <c:pt idx="199">
                  <c:v>65.180000000000007</c:v>
                </c:pt>
                <c:pt idx="200">
                  <c:v>64.83</c:v>
                </c:pt>
                <c:pt idx="201">
                  <c:v>64.97</c:v>
                </c:pt>
                <c:pt idx="202">
                  <c:v>64.7</c:v>
                </c:pt>
                <c:pt idx="203">
                  <c:v>64.38</c:v>
                </c:pt>
                <c:pt idx="204">
                  <c:v>64.08</c:v>
                </c:pt>
                <c:pt idx="205">
                  <c:v>64.03</c:v>
                </c:pt>
                <c:pt idx="206">
                  <c:v>65.06</c:v>
                </c:pt>
                <c:pt idx="207">
                  <c:v>64.64</c:v>
                </c:pt>
                <c:pt idx="208">
                  <c:v>64.069999999999993</c:v>
                </c:pt>
                <c:pt idx="209">
                  <c:v>64.06</c:v>
                </c:pt>
                <c:pt idx="210">
                  <c:v>65.28</c:v>
                </c:pt>
                <c:pt idx="211">
                  <c:v>65.28</c:v>
                </c:pt>
                <c:pt idx="212">
                  <c:v>64.55</c:v>
                </c:pt>
                <c:pt idx="213">
                  <c:v>65.34</c:v>
                </c:pt>
                <c:pt idx="214">
                  <c:v>65.37</c:v>
                </c:pt>
                <c:pt idx="215">
                  <c:v>65.790000000000006</c:v>
                </c:pt>
                <c:pt idx="216">
                  <c:v>64.38</c:v>
                </c:pt>
                <c:pt idx="217">
                  <c:v>64.66</c:v>
                </c:pt>
                <c:pt idx="218">
                  <c:v>63.63</c:v>
                </c:pt>
                <c:pt idx="219">
                  <c:v>64.97</c:v>
                </c:pt>
                <c:pt idx="220">
                  <c:v>64.52</c:v>
                </c:pt>
                <c:pt idx="221">
                  <c:v>64.72</c:v>
                </c:pt>
                <c:pt idx="222">
                  <c:v>63.9</c:v>
                </c:pt>
                <c:pt idx="223">
                  <c:v>64.8</c:v>
                </c:pt>
                <c:pt idx="224">
                  <c:v>64.55</c:v>
                </c:pt>
                <c:pt idx="225">
                  <c:v>64.59</c:v>
                </c:pt>
                <c:pt idx="226">
                  <c:v>65.38</c:v>
                </c:pt>
                <c:pt idx="227">
                  <c:v>67.510000000000005</c:v>
                </c:pt>
                <c:pt idx="228">
                  <c:v>67.23</c:v>
                </c:pt>
                <c:pt idx="229">
                  <c:v>67.91</c:v>
                </c:pt>
                <c:pt idx="230">
                  <c:v>67.540000000000006</c:v>
                </c:pt>
                <c:pt idx="231">
                  <c:v>67.39</c:v>
                </c:pt>
                <c:pt idx="232">
                  <c:v>66.95</c:v>
                </c:pt>
                <c:pt idx="233">
                  <c:v>65.959999999999994</c:v>
                </c:pt>
                <c:pt idx="234">
                  <c:v>65.3</c:v>
                </c:pt>
                <c:pt idx="235">
                  <c:v>65.86</c:v>
                </c:pt>
                <c:pt idx="236">
                  <c:v>65.52</c:v>
                </c:pt>
                <c:pt idx="237">
                  <c:v>65.52</c:v>
                </c:pt>
                <c:pt idx="238">
                  <c:v>66.13</c:v>
                </c:pt>
                <c:pt idx="239">
                  <c:v>64.87</c:v>
                </c:pt>
                <c:pt idx="240">
                  <c:v>65.239999999999995</c:v>
                </c:pt>
                <c:pt idx="241">
                  <c:v>65.22</c:v>
                </c:pt>
                <c:pt idx="242">
                  <c:v>64.67</c:v>
                </c:pt>
                <c:pt idx="243">
                  <c:v>64.239999999999995</c:v>
                </c:pt>
                <c:pt idx="244">
                  <c:v>64.540000000000006</c:v>
                </c:pt>
                <c:pt idx="245">
                  <c:v>64.739999999999995</c:v>
                </c:pt>
                <c:pt idx="246">
                  <c:v>64.64</c:v>
                </c:pt>
                <c:pt idx="247">
                  <c:v>63.8</c:v>
                </c:pt>
                <c:pt idx="248">
                  <c:v>64.599999999999994</c:v>
                </c:pt>
                <c:pt idx="249">
                  <c:v>63.89</c:v>
                </c:pt>
                <c:pt idx="250">
                  <c:v>63.55</c:v>
                </c:pt>
                <c:pt idx="251">
                  <c:v>64.209999999999994</c:v>
                </c:pt>
                <c:pt idx="252">
                  <c:v>64</c:v>
                </c:pt>
                <c:pt idx="253">
                  <c:v>63.64</c:v>
                </c:pt>
                <c:pt idx="254">
                  <c:v>63.52</c:v>
                </c:pt>
                <c:pt idx="255">
                  <c:v>62.26</c:v>
                </c:pt>
                <c:pt idx="256">
                  <c:v>61.79</c:v>
                </c:pt>
                <c:pt idx="257">
                  <c:v>61.96</c:v>
                </c:pt>
                <c:pt idx="258">
                  <c:v>61.82</c:v>
                </c:pt>
                <c:pt idx="259">
                  <c:v>64.69</c:v>
                </c:pt>
                <c:pt idx="260">
                  <c:v>65.790000000000006</c:v>
                </c:pt>
                <c:pt idx="261">
                  <c:v>65.95</c:v>
                </c:pt>
                <c:pt idx="262">
                  <c:v>66.52</c:v>
                </c:pt>
                <c:pt idx="263">
                  <c:v>66.63</c:v>
                </c:pt>
                <c:pt idx="264">
                  <c:v>66.53</c:v>
                </c:pt>
                <c:pt idx="265">
                  <c:v>66.930000000000007</c:v>
                </c:pt>
                <c:pt idx="266">
                  <c:v>66.91</c:v>
                </c:pt>
                <c:pt idx="267">
                  <c:v>64.05</c:v>
                </c:pt>
                <c:pt idx="268">
                  <c:v>63.16</c:v>
                </c:pt>
                <c:pt idx="269">
                  <c:v>62.51</c:v>
                </c:pt>
                <c:pt idx="270">
                  <c:v>63.35</c:v>
                </c:pt>
                <c:pt idx="271">
                  <c:v>63</c:v>
                </c:pt>
                <c:pt idx="272">
                  <c:v>63</c:v>
                </c:pt>
                <c:pt idx="273">
                  <c:v>62.7</c:v>
                </c:pt>
                <c:pt idx="274">
                  <c:v>62.49</c:v>
                </c:pt>
                <c:pt idx="275">
                  <c:v>62.76</c:v>
                </c:pt>
                <c:pt idx="276">
                  <c:v>62.62</c:v>
                </c:pt>
                <c:pt idx="277">
                  <c:v>63.28</c:v>
                </c:pt>
                <c:pt idx="278">
                  <c:v>62.92</c:v>
                </c:pt>
                <c:pt idx="279">
                  <c:v>63.05</c:v>
                </c:pt>
                <c:pt idx="280">
                  <c:v>63.13</c:v>
                </c:pt>
                <c:pt idx="281">
                  <c:v>62.55</c:v>
                </c:pt>
                <c:pt idx="282">
                  <c:v>62.52</c:v>
                </c:pt>
                <c:pt idx="283">
                  <c:v>62.71</c:v>
                </c:pt>
                <c:pt idx="284">
                  <c:v>62.4</c:v>
                </c:pt>
                <c:pt idx="285">
                  <c:v>60.55</c:v>
                </c:pt>
                <c:pt idx="286">
                  <c:v>60.79</c:v>
                </c:pt>
                <c:pt idx="287">
                  <c:v>60</c:v>
                </c:pt>
                <c:pt idx="288">
                  <c:v>59.97</c:v>
                </c:pt>
                <c:pt idx="289">
                  <c:v>60.31</c:v>
                </c:pt>
                <c:pt idx="290">
                  <c:v>60.64</c:v>
                </c:pt>
                <c:pt idx="291">
                  <c:v>60.75</c:v>
                </c:pt>
                <c:pt idx="292">
                  <c:v>61</c:v>
                </c:pt>
                <c:pt idx="293">
                  <c:v>60.44</c:v>
                </c:pt>
                <c:pt idx="294">
                  <c:v>60.6</c:v>
                </c:pt>
                <c:pt idx="295">
                  <c:v>60.14</c:v>
                </c:pt>
                <c:pt idx="296">
                  <c:v>61.87</c:v>
                </c:pt>
                <c:pt idx="297">
                  <c:v>62.08</c:v>
                </c:pt>
                <c:pt idx="298">
                  <c:v>62.05</c:v>
                </c:pt>
                <c:pt idx="299">
                  <c:v>61.72</c:v>
                </c:pt>
                <c:pt idx="300">
                  <c:v>61.61</c:v>
                </c:pt>
                <c:pt idx="301">
                  <c:v>61.69</c:v>
                </c:pt>
                <c:pt idx="302">
                  <c:v>63.86</c:v>
                </c:pt>
                <c:pt idx="303">
                  <c:v>63.76</c:v>
                </c:pt>
                <c:pt idx="304">
                  <c:v>63.44</c:v>
                </c:pt>
                <c:pt idx="305">
                  <c:v>63.85</c:v>
                </c:pt>
                <c:pt idx="306">
                  <c:v>63.24</c:v>
                </c:pt>
                <c:pt idx="307">
                  <c:v>63.78</c:v>
                </c:pt>
                <c:pt idx="308">
                  <c:v>64.23</c:v>
                </c:pt>
                <c:pt idx="309">
                  <c:v>62.52</c:v>
                </c:pt>
                <c:pt idx="310">
                  <c:v>62.76</c:v>
                </c:pt>
                <c:pt idx="311">
                  <c:v>62.13</c:v>
                </c:pt>
                <c:pt idx="312">
                  <c:v>62.34</c:v>
                </c:pt>
                <c:pt idx="313">
                  <c:v>62.67</c:v>
                </c:pt>
                <c:pt idx="314">
                  <c:v>62.32</c:v>
                </c:pt>
                <c:pt idx="315">
                  <c:v>63.32</c:v>
                </c:pt>
                <c:pt idx="316">
                  <c:v>63.29</c:v>
                </c:pt>
                <c:pt idx="317">
                  <c:v>62.57</c:v>
                </c:pt>
                <c:pt idx="318">
                  <c:v>61.94</c:v>
                </c:pt>
                <c:pt idx="319">
                  <c:v>61.95</c:v>
                </c:pt>
                <c:pt idx="320">
                  <c:v>61.66</c:v>
                </c:pt>
                <c:pt idx="321">
                  <c:v>61.9</c:v>
                </c:pt>
                <c:pt idx="322">
                  <c:v>61.93</c:v>
                </c:pt>
                <c:pt idx="323">
                  <c:v>62.18</c:v>
                </c:pt>
                <c:pt idx="324">
                  <c:v>61.84</c:v>
                </c:pt>
                <c:pt idx="325">
                  <c:v>61.68</c:v>
                </c:pt>
                <c:pt idx="326">
                  <c:v>61.74</c:v>
                </c:pt>
                <c:pt idx="327">
                  <c:v>61.53</c:v>
                </c:pt>
                <c:pt idx="328">
                  <c:v>61.52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282040"/>
        <c:axId val="323283608"/>
      </c:lineChart>
      <c:dateAx>
        <c:axId val="32328204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2328360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23283608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3282040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498</c:v>
                </c:pt>
                <c:pt idx="1">
                  <c:v>494.5</c:v>
                </c:pt>
                <c:pt idx="2">
                  <c:v>494.25</c:v>
                </c:pt>
                <c:pt idx="3">
                  <c:v>494.5</c:v>
                </c:pt>
                <c:pt idx="4">
                  <c:v>493.5</c:v>
                </c:pt>
                <c:pt idx="5">
                  <c:v>495.75</c:v>
                </c:pt>
                <c:pt idx="6">
                  <c:v>489.75</c:v>
                </c:pt>
                <c:pt idx="7">
                  <c:v>498.75</c:v>
                </c:pt>
                <c:pt idx="8">
                  <c:v>485.25</c:v>
                </c:pt>
                <c:pt idx="9">
                  <c:v>494.25</c:v>
                </c:pt>
                <c:pt idx="10">
                  <c:v>508.75</c:v>
                </c:pt>
                <c:pt idx="11">
                  <c:v>499.75</c:v>
                </c:pt>
                <c:pt idx="12">
                  <c:v>517</c:v>
                </c:pt>
                <c:pt idx="13">
                  <c:v>508.75</c:v>
                </c:pt>
                <c:pt idx="14">
                  <c:v>514.75</c:v>
                </c:pt>
                <c:pt idx="15">
                  <c:v>499.75</c:v>
                </c:pt>
                <c:pt idx="16">
                  <c:v>504.75</c:v>
                </c:pt>
                <c:pt idx="17">
                  <c:v>526.5</c:v>
                </c:pt>
                <c:pt idx="18">
                  <c:v>515.75</c:v>
                </c:pt>
                <c:pt idx="19">
                  <c:v>511.75</c:v>
                </c:pt>
                <c:pt idx="20">
                  <c:v>515.25</c:v>
                </c:pt>
                <c:pt idx="21">
                  <c:v>516.5</c:v>
                </c:pt>
                <c:pt idx="22">
                  <c:v>511.5</c:v>
                </c:pt>
                <c:pt idx="23">
                  <c:v>508.25</c:v>
                </c:pt>
                <c:pt idx="24">
                  <c:v>497.75</c:v>
                </c:pt>
                <c:pt idx="25">
                  <c:v>503.75</c:v>
                </c:pt>
                <c:pt idx="26">
                  <c:v>500.5</c:v>
                </c:pt>
                <c:pt idx="27">
                  <c:v>506</c:v>
                </c:pt>
                <c:pt idx="28">
                  <c:v>508.25</c:v>
                </c:pt>
                <c:pt idx="29">
                  <c:v>505.25</c:v>
                </c:pt>
                <c:pt idx="30">
                  <c:v>498.5</c:v>
                </c:pt>
                <c:pt idx="31">
                  <c:v>495.75</c:v>
                </c:pt>
                <c:pt idx="32">
                  <c:v>492.75</c:v>
                </c:pt>
                <c:pt idx="33">
                  <c:v>495.25</c:v>
                </c:pt>
                <c:pt idx="34">
                  <c:v>497.5</c:v>
                </c:pt>
                <c:pt idx="35">
                  <c:v>490.75</c:v>
                </c:pt>
                <c:pt idx="36">
                  <c:v>492</c:v>
                </c:pt>
                <c:pt idx="37">
                  <c:v>486.5</c:v>
                </c:pt>
                <c:pt idx="38">
                  <c:v>491.25</c:v>
                </c:pt>
                <c:pt idx="39">
                  <c:v>494.5</c:v>
                </c:pt>
                <c:pt idx="40">
                  <c:v>492.25</c:v>
                </c:pt>
                <c:pt idx="41">
                  <c:v>481</c:v>
                </c:pt>
                <c:pt idx="42">
                  <c:v>480</c:v>
                </c:pt>
                <c:pt idx="43">
                  <c:v>480.25</c:v>
                </c:pt>
                <c:pt idx="44">
                  <c:v>480.75</c:v>
                </c:pt>
                <c:pt idx="45">
                  <c:v>485</c:v>
                </c:pt>
                <c:pt idx="46">
                  <c:v>489.75</c:v>
                </c:pt>
                <c:pt idx="47">
                  <c:v>483</c:v>
                </c:pt>
                <c:pt idx="48">
                  <c:v>485.25</c:v>
                </c:pt>
                <c:pt idx="49">
                  <c:v>480.25</c:v>
                </c:pt>
                <c:pt idx="50">
                  <c:v>475.5</c:v>
                </c:pt>
                <c:pt idx="51">
                  <c:v>478.75</c:v>
                </c:pt>
                <c:pt idx="52">
                  <c:v>484</c:v>
                </c:pt>
                <c:pt idx="53">
                  <c:v>483</c:v>
                </c:pt>
                <c:pt idx="54">
                  <c:v>483.25</c:v>
                </c:pt>
                <c:pt idx="55">
                  <c:v>483</c:v>
                </c:pt>
                <c:pt idx="56">
                  <c:v>485.75</c:v>
                </c:pt>
                <c:pt idx="57">
                  <c:v>481.25</c:v>
                </c:pt>
                <c:pt idx="58">
                  <c:v>485.25</c:v>
                </c:pt>
                <c:pt idx="59">
                  <c:v>483.5</c:v>
                </c:pt>
                <c:pt idx="60">
                  <c:v>482.75</c:v>
                </c:pt>
                <c:pt idx="61">
                  <c:v>475</c:v>
                </c:pt>
                <c:pt idx="62">
                  <c:v>475</c:v>
                </c:pt>
                <c:pt idx="63">
                  <c:v>472</c:v>
                </c:pt>
                <c:pt idx="64">
                  <c:v>469.5</c:v>
                </c:pt>
                <c:pt idx="65">
                  <c:v>466.75</c:v>
                </c:pt>
                <c:pt idx="66">
                  <c:v>466.75</c:v>
                </c:pt>
                <c:pt idx="67">
                  <c:v>465.75</c:v>
                </c:pt>
                <c:pt idx="68">
                  <c:v>461.75</c:v>
                </c:pt>
                <c:pt idx="69">
                  <c:v>461.25</c:v>
                </c:pt>
                <c:pt idx="70">
                  <c:v>468.5</c:v>
                </c:pt>
                <c:pt idx="71">
                  <c:v>475.75</c:v>
                </c:pt>
                <c:pt idx="72">
                  <c:v>472.5</c:v>
                </c:pt>
                <c:pt idx="73">
                  <c:v>469.25</c:v>
                </c:pt>
                <c:pt idx="74">
                  <c:v>466.5</c:v>
                </c:pt>
                <c:pt idx="75">
                  <c:v>459.75</c:v>
                </c:pt>
                <c:pt idx="76">
                  <c:v>451.25</c:v>
                </c:pt>
                <c:pt idx="77">
                  <c:v>455.25</c:v>
                </c:pt>
                <c:pt idx="78">
                  <c:v>453.75</c:v>
                </c:pt>
                <c:pt idx="79">
                  <c:v>457.75</c:v>
                </c:pt>
                <c:pt idx="80">
                  <c:v>457.75</c:v>
                </c:pt>
                <c:pt idx="81">
                  <c:v>459</c:v>
                </c:pt>
                <c:pt idx="82">
                  <c:v>454</c:v>
                </c:pt>
                <c:pt idx="83">
                  <c:v>456</c:v>
                </c:pt>
                <c:pt idx="84">
                  <c:v>454.25</c:v>
                </c:pt>
                <c:pt idx="85">
                  <c:v>454.25</c:v>
                </c:pt>
                <c:pt idx="86">
                  <c:v>460</c:v>
                </c:pt>
                <c:pt idx="87">
                  <c:v>464.25</c:v>
                </c:pt>
                <c:pt idx="88">
                  <c:v>462.5</c:v>
                </c:pt>
                <c:pt idx="89">
                  <c:v>463.75</c:v>
                </c:pt>
                <c:pt idx="90">
                  <c:v>467.25</c:v>
                </c:pt>
                <c:pt idx="91">
                  <c:v>465</c:v>
                </c:pt>
                <c:pt idx="92">
                  <c:v>467.25</c:v>
                </c:pt>
                <c:pt idx="93">
                  <c:v>461.5</c:v>
                </c:pt>
                <c:pt idx="94">
                  <c:v>452.5</c:v>
                </c:pt>
                <c:pt idx="95">
                  <c:v>450.25</c:v>
                </c:pt>
                <c:pt idx="96">
                  <c:v>454.25</c:v>
                </c:pt>
                <c:pt idx="97">
                  <c:v>453.75</c:v>
                </c:pt>
                <c:pt idx="98">
                  <c:v>457.75</c:v>
                </c:pt>
                <c:pt idx="99">
                  <c:v>460.75</c:v>
                </c:pt>
                <c:pt idx="100">
                  <c:v>461</c:v>
                </c:pt>
                <c:pt idx="101">
                  <c:v>461.25</c:v>
                </c:pt>
                <c:pt idx="102">
                  <c:v>454.5</c:v>
                </c:pt>
                <c:pt idx="103">
                  <c:v>455.25</c:v>
                </c:pt>
                <c:pt idx="104">
                  <c:v>451</c:v>
                </c:pt>
                <c:pt idx="105">
                  <c:v>450.25</c:v>
                </c:pt>
                <c:pt idx="106">
                  <c:v>448.25</c:v>
                </c:pt>
                <c:pt idx="107">
                  <c:v>452</c:v>
                </c:pt>
                <c:pt idx="108">
                  <c:v>455.25</c:v>
                </c:pt>
                <c:pt idx="109">
                  <c:v>453.25</c:v>
                </c:pt>
                <c:pt idx="110">
                  <c:v>446</c:v>
                </c:pt>
                <c:pt idx="111">
                  <c:v>441.25</c:v>
                </c:pt>
                <c:pt idx="112">
                  <c:v>458.25</c:v>
                </c:pt>
                <c:pt idx="113">
                  <c:v>458.5</c:v>
                </c:pt>
                <c:pt idx="114">
                  <c:v>456</c:v>
                </c:pt>
                <c:pt idx="115">
                  <c:v>451.25</c:v>
                </c:pt>
                <c:pt idx="116">
                  <c:v>452.25</c:v>
                </c:pt>
                <c:pt idx="117">
                  <c:v>449</c:v>
                </c:pt>
                <c:pt idx="118">
                  <c:v>447</c:v>
                </c:pt>
                <c:pt idx="119">
                  <c:v>447.5</c:v>
                </c:pt>
                <c:pt idx="120">
                  <c:v>449.25</c:v>
                </c:pt>
                <c:pt idx="121">
                  <c:v>449.5</c:v>
                </c:pt>
                <c:pt idx="122">
                  <c:v>452.5</c:v>
                </c:pt>
                <c:pt idx="123">
                  <c:v>450.75</c:v>
                </c:pt>
                <c:pt idx="124">
                  <c:v>446.75</c:v>
                </c:pt>
                <c:pt idx="125">
                  <c:v>450.25</c:v>
                </c:pt>
                <c:pt idx="126">
                  <c:v>450</c:v>
                </c:pt>
                <c:pt idx="127">
                  <c:v>453</c:v>
                </c:pt>
                <c:pt idx="128">
                  <c:v>459.25</c:v>
                </c:pt>
                <c:pt idx="129">
                  <c:v>457</c:v>
                </c:pt>
                <c:pt idx="130">
                  <c:v>458.25</c:v>
                </c:pt>
                <c:pt idx="131">
                  <c:v>460</c:v>
                </c:pt>
                <c:pt idx="132">
                  <c:v>458.25</c:v>
                </c:pt>
                <c:pt idx="133">
                  <c:v>455.75</c:v>
                </c:pt>
                <c:pt idx="134">
                  <c:v>457.75</c:v>
                </c:pt>
                <c:pt idx="135">
                  <c:v>456.25</c:v>
                </c:pt>
                <c:pt idx="136">
                  <c:v>459.75</c:v>
                </c:pt>
                <c:pt idx="137">
                  <c:v>463.75</c:v>
                </c:pt>
                <c:pt idx="138">
                  <c:v>468.25</c:v>
                </c:pt>
                <c:pt idx="139">
                  <c:v>468.75</c:v>
                </c:pt>
                <c:pt idx="140">
                  <c:v>464.25</c:v>
                </c:pt>
                <c:pt idx="141">
                  <c:v>465</c:v>
                </c:pt>
                <c:pt idx="142">
                  <c:v>467.75</c:v>
                </c:pt>
                <c:pt idx="143">
                  <c:v>466.5</c:v>
                </c:pt>
                <c:pt idx="144">
                  <c:v>461</c:v>
                </c:pt>
                <c:pt idx="145">
                  <c:v>471.5</c:v>
                </c:pt>
                <c:pt idx="146">
                  <c:v>476.5</c:v>
                </c:pt>
                <c:pt idx="147">
                  <c:v>486.5</c:v>
                </c:pt>
                <c:pt idx="148">
                  <c:v>483.25</c:v>
                </c:pt>
                <c:pt idx="149">
                  <c:v>489.25</c:v>
                </c:pt>
                <c:pt idx="150">
                  <c:v>484.75</c:v>
                </c:pt>
                <c:pt idx="151">
                  <c:v>478</c:v>
                </c:pt>
                <c:pt idx="152">
                  <c:v>481.25</c:v>
                </c:pt>
                <c:pt idx="153">
                  <c:v>486.25</c:v>
                </c:pt>
                <c:pt idx="154">
                  <c:v>484</c:v>
                </c:pt>
                <c:pt idx="155">
                  <c:v>487.25</c:v>
                </c:pt>
                <c:pt idx="156">
                  <c:v>482</c:v>
                </c:pt>
                <c:pt idx="157">
                  <c:v>487.75</c:v>
                </c:pt>
                <c:pt idx="158">
                  <c:v>488.75</c:v>
                </c:pt>
                <c:pt idx="159">
                  <c:v>480.75</c:v>
                </c:pt>
                <c:pt idx="160">
                  <c:v>480</c:v>
                </c:pt>
                <c:pt idx="161">
                  <c:v>487.75</c:v>
                </c:pt>
                <c:pt idx="162">
                  <c:v>486.25</c:v>
                </c:pt>
                <c:pt idx="163">
                  <c:v>484</c:v>
                </c:pt>
                <c:pt idx="164">
                  <c:v>488</c:v>
                </c:pt>
                <c:pt idx="165">
                  <c:v>487.25</c:v>
                </c:pt>
                <c:pt idx="166">
                  <c:v>498.25</c:v>
                </c:pt>
                <c:pt idx="167">
                  <c:v>505.5</c:v>
                </c:pt>
                <c:pt idx="168">
                  <c:v>497</c:v>
                </c:pt>
                <c:pt idx="169">
                  <c:v>501.5</c:v>
                </c:pt>
                <c:pt idx="170">
                  <c:v>506.75</c:v>
                </c:pt>
                <c:pt idx="171">
                  <c:v>505.5</c:v>
                </c:pt>
                <c:pt idx="172">
                  <c:v>513</c:v>
                </c:pt>
                <c:pt idx="173">
                  <c:v>505.5</c:v>
                </c:pt>
                <c:pt idx="174">
                  <c:v>505</c:v>
                </c:pt>
                <c:pt idx="175">
                  <c:v>499.25</c:v>
                </c:pt>
                <c:pt idx="176">
                  <c:v>503.5</c:v>
                </c:pt>
                <c:pt idx="177">
                  <c:v>503.25</c:v>
                </c:pt>
                <c:pt idx="178">
                  <c:v>499</c:v>
                </c:pt>
                <c:pt idx="179">
                  <c:v>496.75</c:v>
                </c:pt>
                <c:pt idx="180">
                  <c:v>490</c:v>
                </c:pt>
                <c:pt idx="181">
                  <c:v>495.75</c:v>
                </c:pt>
                <c:pt idx="182">
                  <c:v>504.5</c:v>
                </c:pt>
                <c:pt idx="183">
                  <c:v>502.75</c:v>
                </c:pt>
                <c:pt idx="184">
                  <c:v>506.25</c:v>
                </c:pt>
                <c:pt idx="185">
                  <c:v>507</c:v>
                </c:pt>
                <c:pt idx="186">
                  <c:v>512.25</c:v>
                </c:pt>
                <c:pt idx="187">
                  <c:v>509.25</c:v>
                </c:pt>
                <c:pt idx="188">
                  <c:v>499.5</c:v>
                </c:pt>
                <c:pt idx="189">
                  <c:v>494</c:v>
                </c:pt>
                <c:pt idx="190">
                  <c:v>500</c:v>
                </c:pt>
                <c:pt idx="191">
                  <c:v>509.5</c:v>
                </c:pt>
                <c:pt idx="192">
                  <c:v>509.5</c:v>
                </c:pt>
                <c:pt idx="193">
                  <c:v>511.5</c:v>
                </c:pt>
                <c:pt idx="194">
                  <c:v>498.75</c:v>
                </c:pt>
                <c:pt idx="195">
                  <c:v>492</c:v>
                </c:pt>
                <c:pt idx="196">
                  <c:v>495</c:v>
                </c:pt>
                <c:pt idx="197">
                  <c:v>489</c:v>
                </c:pt>
                <c:pt idx="198">
                  <c:v>480.5</c:v>
                </c:pt>
                <c:pt idx="199">
                  <c:v>481</c:v>
                </c:pt>
                <c:pt idx="200">
                  <c:v>475.75</c:v>
                </c:pt>
                <c:pt idx="201">
                  <c:v>472</c:v>
                </c:pt>
                <c:pt idx="202">
                  <c:v>471.75</c:v>
                </c:pt>
                <c:pt idx="203">
                  <c:v>473.5</c:v>
                </c:pt>
                <c:pt idx="204">
                  <c:v>475.25</c:v>
                </c:pt>
                <c:pt idx="205">
                  <c:v>465.75</c:v>
                </c:pt>
                <c:pt idx="206">
                  <c:v>469.5</c:v>
                </c:pt>
                <c:pt idx="207">
                  <c:v>463</c:v>
                </c:pt>
                <c:pt idx="208">
                  <c:v>457.5</c:v>
                </c:pt>
                <c:pt idx="209">
                  <c:v>458.5</c:v>
                </c:pt>
                <c:pt idx="210">
                  <c:v>454.25</c:v>
                </c:pt>
                <c:pt idx="211">
                  <c:v>453.5</c:v>
                </c:pt>
                <c:pt idx="212">
                  <c:v>447.25</c:v>
                </c:pt>
                <c:pt idx="213">
                  <c:v>457.75</c:v>
                </c:pt>
                <c:pt idx="214">
                  <c:v>450</c:v>
                </c:pt>
                <c:pt idx="215">
                  <c:v>445</c:v>
                </c:pt>
                <c:pt idx="216">
                  <c:v>441.75</c:v>
                </c:pt>
                <c:pt idx="217">
                  <c:v>443.75</c:v>
                </c:pt>
                <c:pt idx="218">
                  <c:v>447.5</c:v>
                </c:pt>
                <c:pt idx="219">
                  <c:v>442</c:v>
                </c:pt>
                <c:pt idx="220">
                  <c:v>439.5</c:v>
                </c:pt>
                <c:pt idx="221">
                  <c:v>439.5</c:v>
                </c:pt>
                <c:pt idx="222">
                  <c:v>447.5</c:v>
                </c:pt>
                <c:pt idx="223">
                  <c:v>452</c:v>
                </c:pt>
                <c:pt idx="224">
                  <c:v>442.5</c:v>
                </c:pt>
                <c:pt idx="225">
                  <c:v>440.75</c:v>
                </c:pt>
                <c:pt idx="226">
                  <c:v>440</c:v>
                </c:pt>
                <c:pt idx="227">
                  <c:v>443.25</c:v>
                </c:pt>
                <c:pt idx="228">
                  <c:v>447.25</c:v>
                </c:pt>
                <c:pt idx="229">
                  <c:v>425.25</c:v>
                </c:pt>
                <c:pt idx="230">
                  <c:v>422.75</c:v>
                </c:pt>
                <c:pt idx="231">
                  <c:v>418</c:v>
                </c:pt>
                <c:pt idx="232">
                  <c:v>415.25</c:v>
                </c:pt>
                <c:pt idx="233">
                  <c:v>406.25</c:v>
                </c:pt>
                <c:pt idx="234">
                  <c:v>404.25</c:v>
                </c:pt>
                <c:pt idx="235">
                  <c:v>398</c:v>
                </c:pt>
                <c:pt idx="236">
                  <c:v>392.75</c:v>
                </c:pt>
                <c:pt idx="237">
                  <c:v>384.75</c:v>
                </c:pt>
                <c:pt idx="238">
                  <c:v>388.25</c:v>
                </c:pt>
                <c:pt idx="239">
                  <c:v>381.75</c:v>
                </c:pt>
                <c:pt idx="240">
                  <c:v>386.75</c:v>
                </c:pt>
                <c:pt idx="241">
                  <c:v>387.25</c:v>
                </c:pt>
                <c:pt idx="242">
                  <c:v>378.5</c:v>
                </c:pt>
                <c:pt idx="243">
                  <c:v>372</c:v>
                </c:pt>
                <c:pt idx="244">
                  <c:v>368.25</c:v>
                </c:pt>
                <c:pt idx="245">
                  <c:v>370.75</c:v>
                </c:pt>
                <c:pt idx="246">
                  <c:v>369.5</c:v>
                </c:pt>
                <c:pt idx="247">
                  <c:v>371.75</c:v>
                </c:pt>
                <c:pt idx="248">
                  <c:v>376.75</c:v>
                </c:pt>
                <c:pt idx="249">
                  <c:v>371</c:v>
                </c:pt>
                <c:pt idx="250">
                  <c:v>371.5</c:v>
                </c:pt>
                <c:pt idx="251">
                  <c:v>367</c:v>
                </c:pt>
                <c:pt idx="252">
                  <c:v>362.25</c:v>
                </c:pt>
                <c:pt idx="253">
                  <c:v>369.25</c:v>
                </c:pt>
                <c:pt idx="254">
                  <c:v>367.25</c:v>
                </c:pt>
                <c:pt idx="255">
                  <c:v>374.25</c:v>
                </c:pt>
                <c:pt idx="256">
                  <c:v>371.25</c:v>
                </c:pt>
                <c:pt idx="257">
                  <c:v>363.5</c:v>
                </c:pt>
                <c:pt idx="258">
                  <c:v>368.25</c:v>
                </c:pt>
                <c:pt idx="259">
                  <c:v>369</c:v>
                </c:pt>
                <c:pt idx="260">
                  <c:v>369.75</c:v>
                </c:pt>
                <c:pt idx="261">
                  <c:v>373.5</c:v>
                </c:pt>
                <c:pt idx="262">
                  <c:v>377</c:v>
                </c:pt>
                <c:pt idx="263">
                  <c:v>371.5</c:v>
                </c:pt>
                <c:pt idx="264">
                  <c:v>372.25</c:v>
                </c:pt>
                <c:pt idx="265">
                  <c:v>367.5</c:v>
                </c:pt>
                <c:pt idx="266">
                  <c:v>369</c:v>
                </c:pt>
                <c:pt idx="267">
                  <c:v>371.5</c:v>
                </c:pt>
                <c:pt idx="268">
                  <c:v>367.5</c:v>
                </c:pt>
                <c:pt idx="269">
                  <c:v>365</c:v>
                </c:pt>
                <c:pt idx="270">
                  <c:v>365</c:v>
                </c:pt>
                <c:pt idx="271">
                  <c:v>369.25</c:v>
                </c:pt>
                <c:pt idx="272">
                  <c:v>364.75</c:v>
                </c:pt>
                <c:pt idx="273">
                  <c:v>363.75</c:v>
                </c:pt>
                <c:pt idx="274">
                  <c:v>352</c:v>
                </c:pt>
                <c:pt idx="275">
                  <c:v>346.5</c:v>
                </c:pt>
                <c:pt idx="276">
                  <c:v>356</c:v>
                </c:pt>
                <c:pt idx="277">
                  <c:v>348.25</c:v>
                </c:pt>
                <c:pt idx="278">
                  <c:v>344.25</c:v>
                </c:pt>
                <c:pt idx="279">
                  <c:v>345.75</c:v>
                </c:pt>
                <c:pt idx="280">
                  <c:v>341</c:v>
                </c:pt>
                <c:pt idx="281">
                  <c:v>338.5</c:v>
                </c:pt>
                <c:pt idx="282">
                  <c:v>343</c:v>
                </c:pt>
                <c:pt idx="283">
                  <c:v>343.75</c:v>
                </c:pt>
                <c:pt idx="284">
                  <c:v>341.75</c:v>
                </c:pt>
                <c:pt idx="285">
                  <c:v>338.25</c:v>
                </c:pt>
                <c:pt idx="286">
                  <c:v>331.5</c:v>
                </c:pt>
                <c:pt idx="287">
                  <c:v>330.25</c:v>
                </c:pt>
                <c:pt idx="288">
                  <c:v>325.5</c:v>
                </c:pt>
                <c:pt idx="289">
                  <c:v>329.5</c:v>
                </c:pt>
                <c:pt idx="290">
                  <c:v>326</c:v>
                </c:pt>
                <c:pt idx="291">
                  <c:v>323</c:v>
                </c:pt>
                <c:pt idx="292">
                  <c:v>325.75</c:v>
                </c:pt>
                <c:pt idx="293">
                  <c:v>320.75</c:v>
                </c:pt>
                <c:pt idx="294">
                  <c:v>321.25</c:v>
                </c:pt>
                <c:pt idx="295">
                  <c:v>322.75</c:v>
                </c:pt>
                <c:pt idx="296">
                  <c:v>323.25</c:v>
                </c:pt>
                <c:pt idx="297">
                  <c:v>332.5</c:v>
                </c:pt>
                <c:pt idx="298">
                  <c:v>340.5</c:v>
                </c:pt>
                <c:pt idx="299">
                  <c:v>343.25</c:v>
                </c:pt>
                <c:pt idx="300">
                  <c:v>344.75</c:v>
                </c:pt>
                <c:pt idx="301">
                  <c:v>334</c:v>
                </c:pt>
                <c:pt idx="302">
                  <c:v>346</c:v>
                </c:pt>
                <c:pt idx="303">
                  <c:v>357</c:v>
                </c:pt>
                <c:pt idx="304">
                  <c:v>347.5</c:v>
                </c:pt>
                <c:pt idx="305">
                  <c:v>352.25</c:v>
                </c:pt>
                <c:pt idx="306">
                  <c:v>348</c:v>
                </c:pt>
                <c:pt idx="307">
                  <c:v>348.25</c:v>
                </c:pt>
                <c:pt idx="308">
                  <c:v>356</c:v>
                </c:pt>
                <c:pt idx="309">
                  <c:v>353</c:v>
                </c:pt>
                <c:pt idx="310">
                  <c:v>359.75</c:v>
                </c:pt>
                <c:pt idx="311">
                  <c:v>353</c:v>
                </c:pt>
                <c:pt idx="312">
                  <c:v>363</c:v>
                </c:pt>
                <c:pt idx="313">
                  <c:v>364.5</c:v>
                </c:pt>
                <c:pt idx="314">
                  <c:v>375.25</c:v>
                </c:pt>
                <c:pt idx="315">
                  <c:v>374</c:v>
                </c:pt>
                <c:pt idx="316">
                  <c:v>376.75</c:v>
                </c:pt>
                <c:pt idx="317">
                  <c:v>373.5</c:v>
                </c:pt>
                <c:pt idx="318">
                  <c:v>364.5</c:v>
                </c:pt>
                <c:pt idx="319">
                  <c:v>370.25</c:v>
                </c:pt>
                <c:pt idx="320">
                  <c:v>371.25</c:v>
                </c:pt>
                <c:pt idx="321">
                  <c:v>367.5</c:v>
                </c:pt>
                <c:pt idx="322">
                  <c:v>369.25</c:v>
                </c:pt>
                <c:pt idx="323">
                  <c:v>373.75</c:v>
                </c:pt>
                <c:pt idx="324">
                  <c:v>377.75</c:v>
                </c:pt>
                <c:pt idx="325">
                  <c:v>386.25</c:v>
                </c:pt>
                <c:pt idx="326">
                  <c:v>381.75</c:v>
                </c:pt>
                <c:pt idx="327">
                  <c:v>377.5</c:v>
                </c:pt>
                <c:pt idx="328">
                  <c:v>372</c:v>
                </c:pt>
                <c:pt idx="329">
                  <c:v>363.25</c:v>
                </c:pt>
                <c:pt idx="330">
                  <c:v>373.25</c:v>
                </c:pt>
                <c:pt idx="331">
                  <c:v>372.75</c:v>
                </c:pt>
                <c:pt idx="332">
                  <c:v>367.5</c:v>
                </c:pt>
                <c:pt idx="333">
                  <c:v>374.25</c:v>
                </c:pt>
                <c:pt idx="334">
                  <c:v>378.25</c:v>
                </c:pt>
                <c:pt idx="335">
                  <c:v>375.75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406</c:v>
                </c:pt>
                <c:pt idx="1">
                  <c:v>413.25</c:v>
                </c:pt>
                <c:pt idx="2">
                  <c:v>410</c:v>
                </c:pt>
                <c:pt idx="3">
                  <c:v>415.5</c:v>
                </c:pt>
                <c:pt idx="4">
                  <c:v>412.5</c:v>
                </c:pt>
                <c:pt idx="5">
                  <c:v>406.25</c:v>
                </c:pt>
                <c:pt idx="6">
                  <c:v>408.75</c:v>
                </c:pt>
                <c:pt idx="7">
                  <c:v>408.75</c:v>
                </c:pt>
                <c:pt idx="8">
                  <c:v>410.25</c:v>
                </c:pt>
                <c:pt idx="9">
                  <c:v>414.75</c:v>
                </c:pt>
                <c:pt idx="10">
                  <c:v>418.25</c:v>
                </c:pt>
                <c:pt idx="11">
                  <c:v>413.5</c:v>
                </c:pt>
                <c:pt idx="12">
                  <c:v>413.25</c:v>
                </c:pt>
                <c:pt idx="13">
                  <c:v>408.5</c:v>
                </c:pt>
                <c:pt idx="14">
                  <c:v>409.75</c:v>
                </c:pt>
                <c:pt idx="15">
                  <c:v>411.25</c:v>
                </c:pt>
                <c:pt idx="16">
                  <c:v>409.25</c:v>
                </c:pt>
                <c:pt idx="17">
                  <c:v>408</c:v>
                </c:pt>
                <c:pt idx="18">
                  <c:v>407.5</c:v>
                </c:pt>
                <c:pt idx="19">
                  <c:v>409.25</c:v>
                </c:pt>
                <c:pt idx="20">
                  <c:v>406</c:v>
                </c:pt>
                <c:pt idx="21">
                  <c:v>405.75</c:v>
                </c:pt>
                <c:pt idx="22">
                  <c:v>395.75</c:v>
                </c:pt>
                <c:pt idx="23">
                  <c:v>392</c:v>
                </c:pt>
                <c:pt idx="24">
                  <c:v>400.5</c:v>
                </c:pt>
                <c:pt idx="25">
                  <c:v>393.5</c:v>
                </c:pt>
                <c:pt idx="26">
                  <c:v>389.5</c:v>
                </c:pt>
                <c:pt idx="27">
                  <c:v>390.5</c:v>
                </c:pt>
                <c:pt idx="28">
                  <c:v>387.5</c:v>
                </c:pt>
                <c:pt idx="29">
                  <c:v>385.25</c:v>
                </c:pt>
                <c:pt idx="30">
                  <c:v>389</c:v>
                </c:pt>
                <c:pt idx="31">
                  <c:v>390</c:v>
                </c:pt>
                <c:pt idx="32">
                  <c:v>388.25</c:v>
                </c:pt>
                <c:pt idx="33">
                  <c:v>384.25</c:v>
                </c:pt>
                <c:pt idx="34">
                  <c:v>378.5</c:v>
                </c:pt>
                <c:pt idx="35">
                  <c:v>376.25</c:v>
                </c:pt>
                <c:pt idx="36">
                  <c:v>372.25</c:v>
                </c:pt>
                <c:pt idx="37">
                  <c:v>375.5</c:v>
                </c:pt>
                <c:pt idx="38">
                  <c:v>372.5</c:v>
                </c:pt>
                <c:pt idx="39">
                  <c:v>368.5</c:v>
                </c:pt>
                <c:pt idx="40">
                  <c:v>370.75</c:v>
                </c:pt>
                <c:pt idx="41">
                  <c:v>366.75</c:v>
                </c:pt>
                <c:pt idx="42">
                  <c:v>367.75</c:v>
                </c:pt>
                <c:pt idx="43">
                  <c:v>370</c:v>
                </c:pt>
                <c:pt idx="44">
                  <c:v>371.5</c:v>
                </c:pt>
                <c:pt idx="45">
                  <c:v>380.5</c:v>
                </c:pt>
                <c:pt idx="46">
                  <c:v>388</c:v>
                </c:pt>
                <c:pt idx="47">
                  <c:v>390</c:v>
                </c:pt>
                <c:pt idx="48">
                  <c:v>390</c:v>
                </c:pt>
                <c:pt idx="49">
                  <c:v>381.75</c:v>
                </c:pt>
                <c:pt idx="50">
                  <c:v>392</c:v>
                </c:pt>
                <c:pt idx="51">
                  <c:v>401.75</c:v>
                </c:pt>
                <c:pt idx="52">
                  <c:v>392.75</c:v>
                </c:pt>
                <c:pt idx="53">
                  <c:v>397</c:v>
                </c:pt>
                <c:pt idx="54">
                  <c:v>393.75</c:v>
                </c:pt>
                <c:pt idx="55">
                  <c:v>395</c:v>
                </c:pt>
                <c:pt idx="56">
                  <c:v>401.5</c:v>
                </c:pt>
                <c:pt idx="57">
                  <c:v>399</c:v>
                </c:pt>
                <c:pt idx="58">
                  <c:v>405.25</c:v>
                </c:pt>
                <c:pt idx="59">
                  <c:v>399.5</c:v>
                </c:pt>
                <c:pt idx="60">
                  <c:v>408</c:v>
                </c:pt>
                <c:pt idx="61">
                  <c:v>408.5</c:v>
                </c:pt>
                <c:pt idx="62">
                  <c:v>416.25</c:v>
                </c:pt>
                <c:pt idx="63">
                  <c:v>416.5</c:v>
                </c:pt>
                <c:pt idx="64">
                  <c:v>418.5</c:v>
                </c:pt>
                <c:pt idx="65">
                  <c:v>415</c:v>
                </c:pt>
                <c:pt idx="66">
                  <c:v>407.75</c:v>
                </c:pt>
                <c:pt idx="67">
                  <c:v>414</c:v>
                </c:pt>
                <c:pt idx="68">
                  <c:v>416.5</c:v>
                </c:pt>
                <c:pt idx="69">
                  <c:v>413</c:v>
                </c:pt>
                <c:pt idx="70">
                  <c:v>415</c:v>
                </c:pt>
                <c:pt idx="71">
                  <c:v>419.25</c:v>
                </c:pt>
                <c:pt idx="72">
                  <c:v>422.5</c:v>
                </c:pt>
                <c:pt idx="73">
                  <c:v>429</c:v>
                </c:pt>
                <c:pt idx="74">
                  <c:v>424</c:v>
                </c:pt>
                <c:pt idx="75">
                  <c:v>421.5</c:v>
                </c:pt>
                <c:pt idx="76">
                  <c:v>416</c:v>
                </c:pt>
                <c:pt idx="77">
                  <c:v>407</c:v>
                </c:pt>
                <c:pt idx="78">
                  <c:v>416.25</c:v>
                </c:pt>
                <c:pt idx="79">
                  <c:v>415.75</c:v>
                </c:pt>
                <c:pt idx="80">
                  <c:v>411</c:v>
                </c:pt>
                <c:pt idx="81">
                  <c:v>417.25</c:v>
                </c:pt>
                <c:pt idx="82">
                  <c:v>420.5</c:v>
                </c:pt>
                <c:pt idx="83">
                  <c:v>416.75</c:v>
                </c:pt>
                <c:pt idx="84">
                  <c:v>418.25</c:v>
                </c:pt>
                <c:pt idx="85">
                  <c:v>410</c:v>
                </c:pt>
                <c:pt idx="86">
                  <c:v>411.75</c:v>
                </c:pt>
                <c:pt idx="87">
                  <c:v>417.75</c:v>
                </c:pt>
                <c:pt idx="88">
                  <c:v>422.75</c:v>
                </c:pt>
                <c:pt idx="89">
                  <c:v>418.25</c:v>
                </c:pt>
                <c:pt idx="90">
                  <c:v>423.5</c:v>
                </c:pt>
                <c:pt idx="91">
                  <c:v>421</c:v>
                </c:pt>
                <c:pt idx="92">
                  <c:v>424.75</c:v>
                </c:pt>
                <c:pt idx="93">
                  <c:v>431.75</c:v>
                </c:pt>
                <c:pt idx="94">
                  <c:v>432.75</c:v>
                </c:pt>
                <c:pt idx="95">
                  <c:v>430.75</c:v>
                </c:pt>
                <c:pt idx="96">
                  <c:v>432</c:v>
                </c:pt>
                <c:pt idx="97">
                  <c:v>434.75</c:v>
                </c:pt>
                <c:pt idx="98">
                  <c:v>435</c:v>
                </c:pt>
                <c:pt idx="99">
                  <c:v>434.75</c:v>
                </c:pt>
                <c:pt idx="100">
                  <c:v>437</c:v>
                </c:pt>
                <c:pt idx="101">
                  <c:v>432.25</c:v>
                </c:pt>
                <c:pt idx="102">
                  <c:v>439</c:v>
                </c:pt>
                <c:pt idx="103">
                  <c:v>436.75</c:v>
                </c:pt>
                <c:pt idx="104">
                  <c:v>430.75</c:v>
                </c:pt>
                <c:pt idx="105">
                  <c:v>421</c:v>
                </c:pt>
                <c:pt idx="106">
                  <c:v>419.5</c:v>
                </c:pt>
                <c:pt idx="107">
                  <c:v>429</c:v>
                </c:pt>
                <c:pt idx="108">
                  <c:v>428.25</c:v>
                </c:pt>
                <c:pt idx="109">
                  <c:v>420.25</c:v>
                </c:pt>
                <c:pt idx="110">
                  <c:v>417.25</c:v>
                </c:pt>
                <c:pt idx="111">
                  <c:v>421.5</c:v>
                </c:pt>
                <c:pt idx="112">
                  <c:v>426</c:v>
                </c:pt>
                <c:pt idx="113">
                  <c:v>412</c:v>
                </c:pt>
                <c:pt idx="114">
                  <c:v>408.5</c:v>
                </c:pt>
                <c:pt idx="115">
                  <c:v>407.5</c:v>
                </c:pt>
                <c:pt idx="116">
                  <c:v>414.75</c:v>
                </c:pt>
                <c:pt idx="117">
                  <c:v>417</c:v>
                </c:pt>
                <c:pt idx="118">
                  <c:v>415.5</c:v>
                </c:pt>
                <c:pt idx="119">
                  <c:v>413.25</c:v>
                </c:pt>
                <c:pt idx="120">
                  <c:v>417.25</c:v>
                </c:pt>
                <c:pt idx="121">
                  <c:v>414.25</c:v>
                </c:pt>
                <c:pt idx="122">
                  <c:v>411.25</c:v>
                </c:pt>
                <c:pt idx="123">
                  <c:v>404.25</c:v>
                </c:pt>
                <c:pt idx="124">
                  <c:v>402.75</c:v>
                </c:pt>
                <c:pt idx="125">
                  <c:v>400.75</c:v>
                </c:pt>
                <c:pt idx="126">
                  <c:v>401</c:v>
                </c:pt>
                <c:pt idx="127">
                  <c:v>416.25</c:v>
                </c:pt>
                <c:pt idx="128">
                  <c:v>414.25</c:v>
                </c:pt>
                <c:pt idx="129">
                  <c:v>416</c:v>
                </c:pt>
                <c:pt idx="130">
                  <c:v>416.75</c:v>
                </c:pt>
                <c:pt idx="131">
                  <c:v>421.25</c:v>
                </c:pt>
                <c:pt idx="132">
                  <c:v>418.5</c:v>
                </c:pt>
                <c:pt idx="133">
                  <c:v>415.25</c:v>
                </c:pt>
                <c:pt idx="134">
                  <c:v>413</c:v>
                </c:pt>
                <c:pt idx="135">
                  <c:v>417.5</c:v>
                </c:pt>
                <c:pt idx="136">
                  <c:v>420.5</c:v>
                </c:pt>
                <c:pt idx="137">
                  <c:v>414.5</c:v>
                </c:pt>
                <c:pt idx="138">
                  <c:v>419.75</c:v>
                </c:pt>
                <c:pt idx="139">
                  <c:v>416.25</c:v>
                </c:pt>
                <c:pt idx="140">
                  <c:v>410.5</c:v>
                </c:pt>
                <c:pt idx="141">
                  <c:v>409.75</c:v>
                </c:pt>
                <c:pt idx="142">
                  <c:v>409</c:v>
                </c:pt>
                <c:pt idx="143">
                  <c:v>413.75</c:v>
                </c:pt>
                <c:pt idx="144">
                  <c:v>417.5</c:v>
                </c:pt>
                <c:pt idx="145">
                  <c:v>413.25</c:v>
                </c:pt>
                <c:pt idx="146">
                  <c:v>416.5</c:v>
                </c:pt>
                <c:pt idx="147">
                  <c:v>413.75</c:v>
                </c:pt>
                <c:pt idx="148">
                  <c:v>414</c:v>
                </c:pt>
                <c:pt idx="149">
                  <c:v>410.75</c:v>
                </c:pt>
                <c:pt idx="150">
                  <c:v>412.75</c:v>
                </c:pt>
                <c:pt idx="151">
                  <c:v>412.25</c:v>
                </c:pt>
                <c:pt idx="152">
                  <c:v>414.25</c:v>
                </c:pt>
                <c:pt idx="153">
                  <c:v>411.75</c:v>
                </c:pt>
                <c:pt idx="154">
                  <c:v>404.75</c:v>
                </c:pt>
                <c:pt idx="155">
                  <c:v>404.25</c:v>
                </c:pt>
                <c:pt idx="156">
                  <c:v>396.75</c:v>
                </c:pt>
                <c:pt idx="157">
                  <c:v>400</c:v>
                </c:pt>
                <c:pt idx="158">
                  <c:v>399</c:v>
                </c:pt>
                <c:pt idx="159">
                  <c:v>409.25</c:v>
                </c:pt>
                <c:pt idx="160">
                  <c:v>414.25</c:v>
                </c:pt>
                <c:pt idx="161">
                  <c:v>417.25</c:v>
                </c:pt>
                <c:pt idx="162">
                  <c:v>418</c:v>
                </c:pt>
                <c:pt idx="163">
                  <c:v>414.75</c:v>
                </c:pt>
                <c:pt idx="164">
                  <c:v>414.75</c:v>
                </c:pt>
                <c:pt idx="165">
                  <c:v>418.25</c:v>
                </c:pt>
                <c:pt idx="166">
                  <c:v>400.75</c:v>
                </c:pt>
                <c:pt idx="167">
                  <c:v>406.75</c:v>
                </c:pt>
                <c:pt idx="168">
                  <c:v>410.5</c:v>
                </c:pt>
                <c:pt idx="169">
                  <c:v>409.75</c:v>
                </c:pt>
                <c:pt idx="170">
                  <c:v>407.75</c:v>
                </c:pt>
                <c:pt idx="171">
                  <c:v>404.75</c:v>
                </c:pt>
                <c:pt idx="172">
                  <c:v>403.5</c:v>
                </c:pt>
                <c:pt idx="173">
                  <c:v>402.5</c:v>
                </c:pt>
                <c:pt idx="174">
                  <c:v>396</c:v>
                </c:pt>
                <c:pt idx="175">
                  <c:v>399</c:v>
                </c:pt>
                <c:pt idx="176">
                  <c:v>400.5</c:v>
                </c:pt>
                <c:pt idx="177">
                  <c:v>400.25</c:v>
                </c:pt>
                <c:pt idx="178">
                  <c:v>403.25</c:v>
                </c:pt>
                <c:pt idx="179">
                  <c:v>401.25</c:v>
                </c:pt>
                <c:pt idx="180">
                  <c:v>397.5</c:v>
                </c:pt>
                <c:pt idx="181">
                  <c:v>397.5</c:v>
                </c:pt>
                <c:pt idx="182">
                  <c:v>394.5</c:v>
                </c:pt>
                <c:pt idx="183">
                  <c:v>388.25</c:v>
                </c:pt>
                <c:pt idx="184">
                  <c:v>383.25</c:v>
                </c:pt>
                <c:pt idx="185">
                  <c:v>382.5</c:v>
                </c:pt>
                <c:pt idx="186">
                  <c:v>385.5</c:v>
                </c:pt>
                <c:pt idx="187">
                  <c:v>383.5</c:v>
                </c:pt>
                <c:pt idx="188">
                  <c:v>380.25</c:v>
                </c:pt>
                <c:pt idx="189">
                  <c:v>377.75</c:v>
                </c:pt>
                <c:pt idx="190">
                  <c:v>379</c:v>
                </c:pt>
                <c:pt idx="191">
                  <c:v>382.5</c:v>
                </c:pt>
                <c:pt idx="192">
                  <c:v>377</c:v>
                </c:pt>
                <c:pt idx="193">
                  <c:v>378.25</c:v>
                </c:pt>
                <c:pt idx="194">
                  <c:v>375.5</c:v>
                </c:pt>
                <c:pt idx="195">
                  <c:v>376</c:v>
                </c:pt>
                <c:pt idx="196">
                  <c:v>378.5</c:v>
                </c:pt>
                <c:pt idx="197">
                  <c:v>384.75</c:v>
                </c:pt>
                <c:pt idx="198">
                  <c:v>382.75</c:v>
                </c:pt>
                <c:pt idx="199">
                  <c:v>385.75</c:v>
                </c:pt>
                <c:pt idx="200">
                  <c:v>380.25</c:v>
                </c:pt>
                <c:pt idx="201">
                  <c:v>377.25</c:v>
                </c:pt>
                <c:pt idx="202">
                  <c:v>382.25</c:v>
                </c:pt>
                <c:pt idx="203">
                  <c:v>377.75</c:v>
                </c:pt>
                <c:pt idx="204">
                  <c:v>373.25</c:v>
                </c:pt>
                <c:pt idx="205">
                  <c:v>366.75</c:v>
                </c:pt>
                <c:pt idx="206">
                  <c:v>370</c:v>
                </c:pt>
                <c:pt idx="207">
                  <c:v>368</c:v>
                </c:pt>
                <c:pt idx="208">
                  <c:v>369</c:v>
                </c:pt>
                <c:pt idx="209">
                  <c:v>376</c:v>
                </c:pt>
                <c:pt idx="210">
                  <c:v>376.75</c:v>
                </c:pt>
                <c:pt idx="211">
                  <c:v>381</c:v>
                </c:pt>
                <c:pt idx="212">
                  <c:v>378</c:v>
                </c:pt>
                <c:pt idx="213">
                  <c:v>383.5</c:v>
                </c:pt>
                <c:pt idx="214">
                  <c:v>383</c:v>
                </c:pt>
                <c:pt idx="215">
                  <c:v>375.25</c:v>
                </c:pt>
                <c:pt idx="216">
                  <c:v>374.25</c:v>
                </c:pt>
                <c:pt idx="217">
                  <c:v>369.5</c:v>
                </c:pt>
                <c:pt idx="218">
                  <c:v>363.5</c:v>
                </c:pt>
                <c:pt idx="219">
                  <c:v>370</c:v>
                </c:pt>
                <c:pt idx="220">
                  <c:v>375</c:v>
                </c:pt>
                <c:pt idx="221">
                  <c:v>373.25</c:v>
                </c:pt>
                <c:pt idx="222">
                  <c:v>368.75</c:v>
                </c:pt>
                <c:pt idx="223">
                  <c:v>373.5</c:v>
                </c:pt>
                <c:pt idx="224">
                  <c:v>381.25</c:v>
                </c:pt>
                <c:pt idx="225">
                  <c:v>380.5</c:v>
                </c:pt>
                <c:pt idx="226">
                  <c:v>392.25</c:v>
                </c:pt>
                <c:pt idx="227">
                  <c:v>402</c:v>
                </c:pt>
                <c:pt idx="228">
                  <c:v>402.25</c:v>
                </c:pt>
                <c:pt idx="229">
                  <c:v>431.5</c:v>
                </c:pt>
                <c:pt idx="230">
                  <c:v>431.75</c:v>
                </c:pt>
                <c:pt idx="231">
                  <c:v>437.25</c:v>
                </c:pt>
                <c:pt idx="232">
                  <c:v>435</c:v>
                </c:pt>
                <c:pt idx="233">
                  <c:v>433</c:v>
                </c:pt>
                <c:pt idx="234">
                  <c:v>434.25</c:v>
                </c:pt>
                <c:pt idx="235">
                  <c:v>439</c:v>
                </c:pt>
                <c:pt idx="236">
                  <c:v>445</c:v>
                </c:pt>
                <c:pt idx="237">
                  <c:v>451.75</c:v>
                </c:pt>
                <c:pt idx="238">
                  <c:v>438.75</c:v>
                </c:pt>
                <c:pt idx="239">
                  <c:v>440.25</c:v>
                </c:pt>
                <c:pt idx="240">
                  <c:v>441</c:v>
                </c:pt>
                <c:pt idx="241">
                  <c:v>431.25</c:v>
                </c:pt>
                <c:pt idx="242">
                  <c:v>416</c:v>
                </c:pt>
                <c:pt idx="243">
                  <c:v>417.5</c:v>
                </c:pt>
                <c:pt idx="244">
                  <c:v>413.5</c:v>
                </c:pt>
                <c:pt idx="245">
                  <c:v>413.75</c:v>
                </c:pt>
                <c:pt idx="246">
                  <c:v>402.75</c:v>
                </c:pt>
                <c:pt idx="247">
                  <c:v>383.5</c:v>
                </c:pt>
                <c:pt idx="248">
                  <c:v>385.5</c:v>
                </c:pt>
                <c:pt idx="249">
                  <c:v>378.25</c:v>
                </c:pt>
                <c:pt idx="250">
                  <c:v>383.75</c:v>
                </c:pt>
                <c:pt idx="251">
                  <c:v>381.25</c:v>
                </c:pt>
                <c:pt idx="252">
                  <c:v>376.5</c:v>
                </c:pt>
                <c:pt idx="253">
                  <c:v>378.75</c:v>
                </c:pt>
                <c:pt idx="254">
                  <c:v>383.25</c:v>
                </c:pt>
                <c:pt idx="255">
                  <c:v>380.5</c:v>
                </c:pt>
                <c:pt idx="256">
                  <c:v>383.75</c:v>
                </c:pt>
                <c:pt idx="257">
                  <c:v>401</c:v>
                </c:pt>
                <c:pt idx="258">
                  <c:v>387.5</c:v>
                </c:pt>
                <c:pt idx="259">
                  <c:v>368</c:v>
                </c:pt>
                <c:pt idx="260">
                  <c:v>375.25</c:v>
                </c:pt>
                <c:pt idx="261">
                  <c:v>375.5</c:v>
                </c:pt>
                <c:pt idx="262">
                  <c:v>374.5</c:v>
                </c:pt>
                <c:pt idx="263">
                  <c:v>377.25</c:v>
                </c:pt>
                <c:pt idx="264">
                  <c:v>378.5</c:v>
                </c:pt>
                <c:pt idx="265">
                  <c:v>382.5</c:v>
                </c:pt>
                <c:pt idx="266">
                  <c:v>377.25</c:v>
                </c:pt>
                <c:pt idx="267">
                  <c:v>380.5</c:v>
                </c:pt>
                <c:pt idx="268">
                  <c:v>377</c:v>
                </c:pt>
                <c:pt idx="269">
                  <c:v>373.25</c:v>
                </c:pt>
                <c:pt idx="270">
                  <c:v>375</c:v>
                </c:pt>
                <c:pt idx="271">
                  <c:v>375</c:v>
                </c:pt>
                <c:pt idx="272">
                  <c:v>375.25</c:v>
                </c:pt>
                <c:pt idx="273">
                  <c:v>369</c:v>
                </c:pt>
                <c:pt idx="274">
                  <c:v>367.5</c:v>
                </c:pt>
                <c:pt idx="275">
                  <c:v>361.5</c:v>
                </c:pt>
                <c:pt idx="276">
                  <c:v>363</c:v>
                </c:pt>
                <c:pt idx="277">
                  <c:v>368.25</c:v>
                </c:pt>
                <c:pt idx="278">
                  <c:v>369</c:v>
                </c:pt>
                <c:pt idx="279">
                  <c:v>374.25</c:v>
                </c:pt>
                <c:pt idx="280">
                  <c:v>387</c:v>
                </c:pt>
                <c:pt idx="281">
                  <c:v>393.5</c:v>
                </c:pt>
                <c:pt idx="282">
                  <c:v>390.5</c:v>
                </c:pt>
                <c:pt idx="283">
                  <c:v>386</c:v>
                </c:pt>
                <c:pt idx="284">
                  <c:v>379.75</c:v>
                </c:pt>
                <c:pt idx="285">
                  <c:v>377.25</c:v>
                </c:pt>
                <c:pt idx="286">
                  <c:v>384.5</c:v>
                </c:pt>
                <c:pt idx="287">
                  <c:v>380.5</c:v>
                </c:pt>
                <c:pt idx="288">
                  <c:v>383.25</c:v>
                </c:pt>
                <c:pt idx="289">
                  <c:v>381.5</c:v>
                </c:pt>
                <c:pt idx="290">
                  <c:v>389</c:v>
                </c:pt>
                <c:pt idx="291">
                  <c:v>386.75</c:v>
                </c:pt>
                <c:pt idx="292">
                  <c:v>389</c:v>
                </c:pt>
                <c:pt idx="293">
                  <c:v>387.75</c:v>
                </c:pt>
                <c:pt idx="294">
                  <c:v>388.75</c:v>
                </c:pt>
                <c:pt idx="295">
                  <c:v>389.25</c:v>
                </c:pt>
                <c:pt idx="296">
                  <c:v>393.5</c:v>
                </c:pt>
                <c:pt idx="297">
                  <c:v>398.25</c:v>
                </c:pt>
                <c:pt idx="298">
                  <c:v>395.75</c:v>
                </c:pt>
                <c:pt idx="299">
                  <c:v>391.25</c:v>
                </c:pt>
                <c:pt idx="300">
                  <c:v>382.75</c:v>
                </c:pt>
                <c:pt idx="301">
                  <c:v>380.75</c:v>
                </c:pt>
                <c:pt idx="302">
                  <c:v>384.5</c:v>
                </c:pt>
                <c:pt idx="303">
                  <c:v>379</c:v>
                </c:pt>
                <c:pt idx="304">
                  <c:v>375.5</c:v>
                </c:pt>
                <c:pt idx="305">
                  <c:v>376.75</c:v>
                </c:pt>
                <c:pt idx="306">
                  <c:v>373</c:v>
                </c:pt>
                <c:pt idx="307">
                  <c:v>376.75</c:v>
                </c:pt>
                <c:pt idx="308">
                  <c:v>380.75</c:v>
                </c:pt>
                <c:pt idx="309">
                  <c:v>378.25</c:v>
                </c:pt>
                <c:pt idx="310">
                  <c:v>379.75</c:v>
                </c:pt>
                <c:pt idx="311">
                  <c:v>384.5</c:v>
                </c:pt>
                <c:pt idx="312">
                  <c:v>380</c:v>
                </c:pt>
                <c:pt idx="313">
                  <c:v>376</c:v>
                </c:pt>
                <c:pt idx="314">
                  <c:v>380</c:v>
                </c:pt>
                <c:pt idx="315">
                  <c:v>382.25</c:v>
                </c:pt>
                <c:pt idx="316">
                  <c:v>376.5</c:v>
                </c:pt>
                <c:pt idx="317">
                  <c:v>380.5</c:v>
                </c:pt>
                <c:pt idx="318">
                  <c:v>380.5</c:v>
                </c:pt>
                <c:pt idx="319">
                  <c:v>374.5</c:v>
                </c:pt>
                <c:pt idx="320">
                  <c:v>373</c:v>
                </c:pt>
                <c:pt idx="321">
                  <c:v>366.75</c:v>
                </c:pt>
                <c:pt idx="322">
                  <c:v>359</c:v>
                </c:pt>
                <c:pt idx="323">
                  <c:v>362.25</c:v>
                </c:pt>
                <c:pt idx="324">
                  <c:v>362</c:v>
                </c:pt>
                <c:pt idx="325">
                  <c:v>358.25</c:v>
                </c:pt>
                <c:pt idx="326">
                  <c:v>360</c:v>
                </c:pt>
                <c:pt idx="327">
                  <c:v>362</c:v>
                </c:pt>
                <c:pt idx="328">
                  <c:v>361.75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392616"/>
        <c:axId val="163329456"/>
      </c:lineChart>
      <c:dateAx>
        <c:axId val="23539261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6332945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63329456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5392616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1179</c:v>
                </c:pt>
                <c:pt idx="1">
                  <c:v>1167.25</c:v>
                </c:pt>
                <c:pt idx="2">
                  <c:v>1173.75</c:v>
                </c:pt>
                <c:pt idx="3">
                  <c:v>1159</c:v>
                </c:pt>
                <c:pt idx="4">
                  <c:v>1155</c:v>
                </c:pt>
                <c:pt idx="5">
                  <c:v>1165.25</c:v>
                </c:pt>
                <c:pt idx="6">
                  <c:v>1162.25</c:v>
                </c:pt>
                <c:pt idx="7">
                  <c:v>1194.5</c:v>
                </c:pt>
                <c:pt idx="8">
                  <c:v>1187.5</c:v>
                </c:pt>
                <c:pt idx="9">
                  <c:v>1189.75</c:v>
                </c:pt>
                <c:pt idx="10">
                  <c:v>1190.5</c:v>
                </c:pt>
                <c:pt idx="11">
                  <c:v>1176.5</c:v>
                </c:pt>
                <c:pt idx="12">
                  <c:v>1191.75</c:v>
                </c:pt>
                <c:pt idx="13">
                  <c:v>1178.25</c:v>
                </c:pt>
                <c:pt idx="14">
                  <c:v>1184.25</c:v>
                </c:pt>
                <c:pt idx="15">
                  <c:v>1184</c:v>
                </c:pt>
                <c:pt idx="16">
                  <c:v>1204.5</c:v>
                </c:pt>
                <c:pt idx="17">
                  <c:v>1219</c:v>
                </c:pt>
                <c:pt idx="18">
                  <c:v>1213</c:v>
                </c:pt>
                <c:pt idx="19">
                  <c:v>1223.25</c:v>
                </c:pt>
                <c:pt idx="20">
                  <c:v>1213.5</c:v>
                </c:pt>
                <c:pt idx="21">
                  <c:v>1213.25</c:v>
                </c:pt>
                <c:pt idx="22">
                  <c:v>1212.75</c:v>
                </c:pt>
                <c:pt idx="23">
                  <c:v>1197.5</c:v>
                </c:pt>
                <c:pt idx="24">
                  <c:v>1194.5</c:v>
                </c:pt>
                <c:pt idx="25">
                  <c:v>1185.5</c:v>
                </c:pt>
                <c:pt idx="26">
                  <c:v>1182.75</c:v>
                </c:pt>
                <c:pt idx="27">
                  <c:v>1195.75</c:v>
                </c:pt>
                <c:pt idx="28">
                  <c:v>1200.25</c:v>
                </c:pt>
                <c:pt idx="29">
                  <c:v>1196.75</c:v>
                </c:pt>
                <c:pt idx="30">
                  <c:v>1171</c:v>
                </c:pt>
                <c:pt idx="31">
                  <c:v>1176</c:v>
                </c:pt>
                <c:pt idx="32">
                  <c:v>1181.75</c:v>
                </c:pt>
                <c:pt idx="33">
                  <c:v>1189.25</c:v>
                </c:pt>
                <c:pt idx="34">
                  <c:v>1187</c:v>
                </c:pt>
                <c:pt idx="35">
                  <c:v>1171.5</c:v>
                </c:pt>
                <c:pt idx="36">
                  <c:v>1176.5</c:v>
                </c:pt>
                <c:pt idx="37">
                  <c:v>1181</c:v>
                </c:pt>
                <c:pt idx="38">
                  <c:v>1179</c:v>
                </c:pt>
                <c:pt idx="39">
                  <c:v>1178.5</c:v>
                </c:pt>
                <c:pt idx="40">
                  <c:v>1174.25</c:v>
                </c:pt>
                <c:pt idx="41">
                  <c:v>1155</c:v>
                </c:pt>
                <c:pt idx="42">
                  <c:v>1149.5</c:v>
                </c:pt>
                <c:pt idx="43">
                  <c:v>1159</c:v>
                </c:pt>
                <c:pt idx="44">
                  <c:v>1170</c:v>
                </c:pt>
                <c:pt idx="45">
                  <c:v>1174.25</c:v>
                </c:pt>
                <c:pt idx="46">
                  <c:v>1178</c:v>
                </c:pt>
                <c:pt idx="47">
                  <c:v>1178.25</c:v>
                </c:pt>
                <c:pt idx="48">
                  <c:v>1176.5</c:v>
                </c:pt>
                <c:pt idx="49">
                  <c:v>1172.25</c:v>
                </c:pt>
                <c:pt idx="50">
                  <c:v>1158</c:v>
                </c:pt>
                <c:pt idx="51">
                  <c:v>1164.25</c:v>
                </c:pt>
                <c:pt idx="52">
                  <c:v>1164.75</c:v>
                </c:pt>
                <c:pt idx="53">
                  <c:v>1168.5</c:v>
                </c:pt>
                <c:pt idx="54">
                  <c:v>1175</c:v>
                </c:pt>
                <c:pt idx="55">
                  <c:v>1171</c:v>
                </c:pt>
                <c:pt idx="56">
                  <c:v>1177.25</c:v>
                </c:pt>
                <c:pt idx="57">
                  <c:v>1174.5</c:v>
                </c:pt>
                <c:pt idx="58">
                  <c:v>1177</c:v>
                </c:pt>
                <c:pt idx="59">
                  <c:v>1174.75</c:v>
                </c:pt>
                <c:pt idx="60">
                  <c:v>1165</c:v>
                </c:pt>
                <c:pt idx="61">
                  <c:v>1157.25</c:v>
                </c:pt>
                <c:pt idx="62">
                  <c:v>1164</c:v>
                </c:pt>
                <c:pt idx="63">
                  <c:v>1169</c:v>
                </c:pt>
                <c:pt idx="64">
                  <c:v>1158.25</c:v>
                </c:pt>
                <c:pt idx="65">
                  <c:v>1145.75</c:v>
                </c:pt>
                <c:pt idx="66">
                  <c:v>1149.25</c:v>
                </c:pt>
                <c:pt idx="67">
                  <c:v>1145.25</c:v>
                </c:pt>
                <c:pt idx="68">
                  <c:v>1150.25</c:v>
                </c:pt>
                <c:pt idx="69">
                  <c:v>1147.5</c:v>
                </c:pt>
                <c:pt idx="70">
                  <c:v>1161</c:v>
                </c:pt>
                <c:pt idx="71">
                  <c:v>1167</c:v>
                </c:pt>
                <c:pt idx="72">
                  <c:v>1176</c:v>
                </c:pt>
                <c:pt idx="73">
                  <c:v>1177</c:v>
                </c:pt>
                <c:pt idx="74">
                  <c:v>1177</c:v>
                </c:pt>
                <c:pt idx="75">
                  <c:v>1153.5</c:v>
                </c:pt>
                <c:pt idx="76">
                  <c:v>1151.25</c:v>
                </c:pt>
                <c:pt idx="77">
                  <c:v>1149.5</c:v>
                </c:pt>
                <c:pt idx="78">
                  <c:v>1153.25</c:v>
                </c:pt>
                <c:pt idx="79">
                  <c:v>1159.25</c:v>
                </c:pt>
                <c:pt idx="80">
                  <c:v>1167</c:v>
                </c:pt>
                <c:pt idx="81">
                  <c:v>1161.25</c:v>
                </c:pt>
                <c:pt idx="82">
                  <c:v>1156.25</c:v>
                </c:pt>
                <c:pt idx="83">
                  <c:v>1145.75</c:v>
                </c:pt>
                <c:pt idx="84">
                  <c:v>1147</c:v>
                </c:pt>
                <c:pt idx="85">
                  <c:v>1150</c:v>
                </c:pt>
                <c:pt idx="86">
                  <c:v>1157.75</c:v>
                </c:pt>
                <c:pt idx="87">
                  <c:v>1163.5</c:v>
                </c:pt>
                <c:pt idx="88">
                  <c:v>1163</c:v>
                </c:pt>
                <c:pt idx="89">
                  <c:v>1164.25</c:v>
                </c:pt>
                <c:pt idx="90">
                  <c:v>1172.25</c:v>
                </c:pt>
                <c:pt idx="91">
                  <c:v>1167.25</c:v>
                </c:pt>
                <c:pt idx="92">
                  <c:v>1167.25</c:v>
                </c:pt>
                <c:pt idx="93">
                  <c:v>1158.25</c:v>
                </c:pt>
                <c:pt idx="94">
                  <c:v>1157.75</c:v>
                </c:pt>
                <c:pt idx="95">
                  <c:v>1161.5</c:v>
                </c:pt>
                <c:pt idx="96">
                  <c:v>1165</c:v>
                </c:pt>
                <c:pt idx="97">
                  <c:v>1160.25</c:v>
                </c:pt>
                <c:pt idx="98">
                  <c:v>1164.5</c:v>
                </c:pt>
                <c:pt idx="99">
                  <c:v>1169.5</c:v>
                </c:pt>
                <c:pt idx="100">
                  <c:v>1165.25</c:v>
                </c:pt>
                <c:pt idx="101">
                  <c:v>1163.5</c:v>
                </c:pt>
                <c:pt idx="102">
                  <c:v>1151.5</c:v>
                </c:pt>
                <c:pt idx="103">
                  <c:v>1154.5</c:v>
                </c:pt>
                <c:pt idx="104">
                  <c:v>1146.5</c:v>
                </c:pt>
                <c:pt idx="105">
                  <c:v>1135</c:v>
                </c:pt>
                <c:pt idx="106">
                  <c:v>1129</c:v>
                </c:pt>
                <c:pt idx="107">
                  <c:v>1129.75</c:v>
                </c:pt>
                <c:pt idx="108">
                  <c:v>1126</c:v>
                </c:pt>
                <c:pt idx="109">
                  <c:v>1116.75</c:v>
                </c:pt>
                <c:pt idx="110">
                  <c:v>1104</c:v>
                </c:pt>
                <c:pt idx="111">
                  <c:v>1101</c:v>
                </c:pt>
                <c:pt idx="112">
                  <c:v>1099.75</c:v>
                </c:pt>
                <c:pt idx="113">
                  <c:v>1114</c:v>
                </c:pt>
                <c:pt idx="114">
                  <c:v>1119.5</c:v>
                </c:pt>
                <c:pt idx="115">
                  <c:v>1118</c:v>
                </c:pt>
                <c:pt idx="116">
                  <c:v>1122.25</c:v>
                </c:pt>
                <c:pt idx="117">
                  <c:v>1125</c:v>
                </c:pt>
                <c:pt idx="118">
                  <c:v>1109</c:v>
                </c:pt>
                <c:pt idx="119">
                  <c:v>1113</c:v>
                </c:pt>
                <c:pt idx="120">
                  <c:v>1108.75</c:v>
                </c:pt>
                <c:pt idx="121">
                  <c:v>1109.25</c:v>
                </c:pt>
                <c:pt idx="122">
                  <c:v>1101.5</c:v>
                </c:pt>
                <c:pt idx="123">
                  <c:v>1105</c:v>
                </c:pt>
                <c:pt idx="124">
                  <c:v>1097.75</c:v>
                </c:pt>
                <c:pt idx="125">
                  <c:v>1097.25</c:v>
                </c:pt>
                <c:pt idx="126">
                  <c:v>1104.5</c:v>
                </c:pt>
                <c:pt idx="127">
                  <c:v>1108.5</c:v>
                </c:pt>
                <c:pt idx="128">
                  <c:v>1110.5</c:v>
                </c:pt>
                <c:pt idx="129">
                  <c:v>1112.5</c:v>
                </c:pt>
                <c:pt idx="130">
                  <c:v>1118.5</c:v>
                </c:pt>
                <c:pt idx="131">
                  <c:v>1121.75</c:v>
                </c:pt>
                <c:pt idx="132">
                  <c:v>1116.25</c:v>
                </c:pt>
                <c:pt idx="133">
                  <c:v>1123.5</c:v>
                </c:pt>
                <c:pt idx="134">
                  <c:v>1118.75</c:v>
                </c:pt>
                <c:pt idx="135">
                  <c:v>1133.75</c:v>
                </c:pt>
                <c:pt idx="136">
                  <c:v>1130.5</c:v>
                </c:pt>
                <c:pt idx="137">
                  <c:v>1138</c:v>
                </c:pt>
                <c:pt idx="138">
                  <c:v>1137</c:v>
                </c:pt>
                <c:pt idx="139">
                  <c:v>1145.25</c:v>
                </c:pt>
                <c:pt idx="140">
                  <c:v>1153.75</c:v>
                </c:pt>
                <c:pt idx="141">
                  <c:v>1160.25</c:v>
                </c:pt>
                <c:pt idx="142">
                  <c:v>1167.5</c:v>
                </c:pt>
                <c:pt idx="143">
                  <c:v>1169.25</c:v>
                </c:pt>
                <c:pt idx="144">
                  <c:v>1155.5</c:v>
                </c:pt>
                <c:pt idx="145">
                  <c:v>1169.25</c:v>
                </c:pt>
                <c:pt idx="146">
                  <c:v>1171.5</c:v>
                </c:pt>
                <c:pt idx="147">
                  <c:v>1181.25</c:v>
                </c:pt>
                <c:pt idx="148">
                  <c:v>1179.75</c:v>
                </c:pt>
                <c:pt idx="149">
                  <c:v>1186</c:v>
                </c:pt>
                <c:pt idx="150">
                  <c:v>1187.25</c:v>
                </c:pt>
                <c:pt idx="151">
                  <c:v>1176.5</c:v>
                </c:pt>
                <c:pt idx="152">
                  <c:v>1189.5</c:v>
                </c:pt>
                <c:pt idx="153">
                  <c:v>1176.25</c:v>
                </c:pt>
                <c:pt idx="154">
                  <c:v>1179.75</c:v>
                </c:pt>
                <c:pt idx="155">
                  <c:v>1174.5</c:v>
                </c:pt>
                <c:pt idx="156">
                  <c:v>1175.75</c:v>
                </c:pt>
                <c:pt idx="157">
                  <c:v>1184.5</c:v>
                </c:pt>
                <c:pt idx="158">
                  <c:v>1191</c:v>
                </c:pt>
                <c:pt idx="159">
                  <c:v>1189.5</c:v>
                </c:pt>
                <c:pt idx="160">
                  <c:v>1177.25</c:v>
                </c:pt>
                <c:pt idx="161">
                  <c:v>1184</c:v>
                </c:pt>
                <c:pt idx="162">
                  <c:v>1188.75</c:v>
                </c:pt>
                <c:pt idx="163">
                  <c:v>1193.25</c:v>
                </c:pt>
                <c:pt idx="164">
                  <c:v>1192.75</c:v>
                </c:pt>
                <c:pt idx="165">
                  <c:v>1190.5</c:v>
                </c:pt>
                <c:pt idx="166">
                  <c:v>1187.25</c:v>
                </c:pt>
                <c:pt idx="167">
                  <c:v>1207.25</c:v>
                </c:pt>
                <c:pt idx="168">
                  <c:v>1198</c:v>
                </c:pt>
                <c:pt idx="169">
                  <c:v>1203.5</c:v>
                </c:pt>
                <c:pt idx="170">
                  <c:v>1208.5</c:v>
                </c:pt>
                <c:pt idx="171">
                  <c:v>1208.25</c:v>
                </c:pt>
                <c:pt idx="172">
                  <c:v>1217.5</c:v>
                </c:pt>
                <c:pt idx="173">
                  <c:v>1227.5</c:v>
                </c:pt>
                <c:pt idx="174">
                  <c:v>1225.5</c:v>
                </c:pt>
                <c:pt idx="175">
                  <c:v>1214.75</c:v>
                </c:pt>
                <c:pt idx="176">
                  <c:v>1220</c:v>
                </c:pt>
                <c:pt idx="177">
                  <c:v>1229</c:v>
                </c:pt>
                <c:pt idx="178">
                  <c:v>1237.25</c:v>
                </c:pt>
                <c:pt idx="179">
                  <c:v>1239.25</c:v>
                </c:pt>
                <c:pt idx="180">
                  <c:v>1223.75</c:v>
                </c:pt>
                <c:pt idx="181">
                  <c:v>1215.5</c:v>
                </c:pt>
                <c:pt idx="182">
                  <c:v>1227.5</c:v>
                </c:pt>
                <c:pt idx="183">
                  <c:v>1231</c:v>
                </c:pt>
                <c:pt idx="184">
                  <c:v>1239.75</c:v>
                </c:pt>
                <c:pt idx="185">
                  <c:v>1239.25</c:v>
                </c:pt>
                <c:pt idx="186">
                  <c:v>1248</c:v>
                </c:pt>
                <c:pt idx="187">
                  <c:v>1246.75</c:v>
                </c:pt>
                <c:pt idx="188">
                  <c:v>1225.5</c:v>
                </c:pt>
                <c:pt idx="189">
                  <c:v>1222.5</c:v>
                </c:pt>
                <c:pt idx="190">
                  <c:v>1227.5</c:v>
                </c:pt>
                <c:pt idx="191">
                  <c:v>1225.25</c:v>
                </c:pt>
                <c:pt idx="192">
                  <c:v>1217.25</c:v>
                </c:pt>
                <c:pt idx="193">
                  <c:v>1224</c:v>
                </c:pt>
                <c:pt idx="194">
                  <c:v>1226.25</c:v>
                </c:pt>
                <c:pt idx="195">
                  <c:v>1212.25</c:v>
                </c:pt>
                <c:pt idx="196">
                  <c:v>1219</c:v>
                </c:pt>
                <c:pt idx="197">
                  <c:v>1222.5</c:v>
                </c:pt>
                <c:pt idx="198">
                  <c:v>1217.75</c:v>
                </c:pt>
                <c:pt idx="199">
                  <c:v>1221.5</c:v>
                </c:pt>
                <c:pt idx="200">
                  <c:v>1238.75</c:v>
                </c:pt>
                <c:pt idx="201">
                  <c:v>1232.25</c:v>
                </c:pt>
                <c:pt idx="202">
                  <c:v>1253.5</c:v>
                </c:pt>
                <c:pt idx="203">
                  <c:v>1270.75</c:v>
                </c:pt>
                <c:pt idx="204">
                  <c:v>1265.75</c:v>
                </c:pt>
                <c:pt idx="205">
                  <c:v>1238.75</c:v>
                </c:pt>
                <c:pt idx="206">
                  <c:v>1243</c:v>
                </c:pt>
                <c:pt idx="207">
                  <c:v>1244.25</c:v>
                </c:pt>
                <c:pt idx="208">
                  <c:v>1233.75</c:v>
                </c:pt>
                <c:pt idx="209">
                  <c:v>1229.75</c:v>
                </c:pt>
                <c:pt idx="210">
                  <c:v>1221.75</c:v>
                </c:pt>
                <c:pt idx="211">
                  <c:v>1217.25</c:v>
                </c:pt>
                <c:pt idx="212">
                  <c:v>1210.5</c:v>
                </c:pt>
                <c:pt idx="213">
                  <c:v>1218.75</c:v>
                </c:pt>
                <c:pt idx="214">
                  <c:v>1224.25</c:v>
                </c:pt>
                <c:pt idx="215">
                  <c:v>1229.5</c:v>
                </c:pt>
                <c:pt idx="216">
                  <c:v>1220.75</c:v>
                </c:pt>
                <c:pt idx="217">
                  <c:v>1212.25</c:v>
                </c:pt>
                <c:pt idx="218">
                  <c:v>1221.25</c:v>
                </c:pt>
                <c:pt idx="219">
                  <c:v>1217</c:v>
                </c:pt>
                <c:pt idx="220">
                  <c:v>1212</c:v>
                </c:pt>
                <c:pt idx="221">
                  <c:v>1213</c:v>
                </c:pt>
                <c:pt idx="222">
                  <c:v>1227.25</c:v>
                </c:pt>
                <c:pt idx="223">
                  <c:v>1231.5</c:v>
                </c:pt>
                <c:pt idx="224">
                  <c:v>1233.75</c:v>
                </c:pt>
                <c:pt idx="225">
                  <c:v>1224.5</c:v>
                </c:pt>
                <c:pt idx="226">
                  <c:v>1229</c:v>
                </c:pt>
                <c:pt idx="227">
                  <c:v>1244.25</c:v>
                </c:pt>
                <c:pt idx="228">
                  <c:v>1228</c:v>
                </c:pt>
                <c:pt idx="229">
                  <c:v>1157.25</c:v>
                </c:pt>
                <c:pt idx="230">
                  <c:v>1147.5</c:v>
                </c:pt>
                <c:pt idx="231">
                  <c:v>1141.5</c:v>
                </c:pt>
                <c:pt idx="232">
                  <c:v>1133.5</c:v>
                </c:pt>
                <c:pt idx="233">
                  <c:v>1125.5</c:v>
                </c:pt>
                <c:pt idx="234">
                  <c:v>1116.25</c:v>
                </c:pt>
                <c:pt idx="235">
                  <c:v>1103.75</c:v>
                </c:pt>
                <c:pt idx="236">
                  <c:v>1093</c:v>
                </c:pt>
                <c:pt idx="237">
                  <c:v>1075</c:v>
                </c:pt>
                <c:pt idx="238">
                  <c:v>1086.25</c:v>
                </c:pt>
                <c:pt idx="239">
                  <c:v>1086.25</c:v>
                </c:pt>
                <c:pt idx="240">
                  <c:v>1102</c:v>
                </c:pt>
                <c:pt idx="241">
                  <c:v>1094</c:v>
                </c:pt>
                <c:pt idx="242">
                  <c:v>1085.25</c:v>
                </c:pt>
                <c:pt idx="243">
                  <c:v>1071.5</c:v>
                </c:pt>
                <c:pt idx="244">
                  <c:v>1057.75</c:v>
                </c:pt>
                <c:pt idx="245">
                  <c:v>1076.5</c:v>
                </c:pt>
                <c:pt idx="246">
                  <c:v>1084.75</c:v>
                </c:pt>
                <c:pt idx="247">
                  <c:v>1083.5</c:v>
                </c:pt>
                <c:pt idx="248">
                  <c:v>1107.75</c:v>
                </c:pt>
                <c:pt idx="249">
                  <c:v>1095</c:v>
                </c:pt>
                <c:pt idx="250">
                  <c:v>1081.25</c:v>
                </c:pt>
                <c:pt idx="251">
                  <c:v>1082</c:v>
                </c:pt>
                <c:pt idx="252">
                  <c:v>1058.5</c:v>
                </c:pt>
                <c:pt idx="253">
                  <c:v>1079.5</c:v>
                </c:pt>
                <c:pt idx="254">
                  <c:v>1065.75</c:v>
                </c:pt>
                <c:pt idx="255">
                  <c:v>1080</c:v>
                </c:pt>
                <c:pt idx="256">
                  <c:v>1078</c:v>
                </c:pt>
                <c:pt idx="257">
                  <c:v>1084.75</c:v>
                </c:pt>
                <c:pt idx="258">
                  <c:v>1073.25</c:v>
                </c:pt>
                <c:pt idx="259">
                  <c:v>1059.5</c:v>
                </c:pt>
                <c:pt idx="260">
                  <c:v>1046.75</c:v>
                </c:pt>
                <c:pt idx="261">
                  <c:v>1056</c:v>
                </c:pt>
                <c:pt idx="262">
                  <c:v>1052</c:v>
                </c:pt>
                <c:pt idx="263">
                  <c:v>1057.75</c:v>
                </c:pt>
                <c:pt idx="264">
                  <c:v>1052.75</c:v>
                </c:pt>
                <c:pt idx="265">
                  <c:v>1038</c:v>
                </c:pt>
                <c:pt idx="266">
                  <c:v>1038.25</c:v>
                </c:pt>
                <c:pt idx="267">
                  <c:v>1042</c:v>
                </c:pt>
                <c:pt idx="268">
                  <c:v>1029.25</c:v>
                </c:pt>
                <c:pt idx="269">
                  <c:v>1028</c:v>
                </c:pt>
                <c:pt idx="270">
                  <c:v>1023.75</c:v>
                </c:pt>
                <c:pt idx="271">
                  <c:v>1028.75</c:v>
                </c:pt>
                <c:pt idx="272">
                  <c:v>1024.25</c:v>
                </c:pt>
                <c:pt idx="273">
                  <c:v>1032</c:v>
                </c:pt>
                <c:pt idx="274">
                  <c:v>1020</c:v>
                </c:pt>
                <c:pt idx="275">
                  <c:v>1003.25</c:v>
                </c:pt>
                <c:pt idx="276">
                  <c:v>1021.5</c:v>
                </c:pt>
                <c:pt idx="277">
                  <c:v>1008.5</c:v>
                </c:pt>
                <c:pt idx="278">
                  <c:v>992.75</c:v>
                </c:pt>
                <c:pt idx="279">
                  <c:v>993.75</c:v>
                </c:pt>
                <c:pt idx="280">
                  <c:v>981.5</c:v>
                </c:pt>
                <c:pt idx="281">
                  <c:v>985.25</c:v>
                </c:pt>
                <c:pt idx="282">
                  <c:v>989.5</c:v>
                </c:pt>
                <c:pt idx="283">
                  <c:v>980.75</c:v>
                </c:pt>
                <c:pt idx="284">
                  <c:v>982.5</c:v>
                </c:pt>
                <c:pt idx="285">
                  <c:v>971.5</c:v>
                </c:pt>
                <c:pt idx="286">
                  <c:v>957</c:v>
                </c:pt>
                <c:pt idx="287">
                  <c:v>938.25</c:v>
                </c:pt>
                <c:pt idx="288">
                  <c:v>936.25</c:v>
                </c:pt>
                <c:pt idx="289">
                  <c:v>936.75</c:v>
                </c:pt>
                <c:pt idx="290">
                  <c:v>922.75</c:v>
                </c:pt>
                <c:pt idx="291">
                  <c:v>910.25</c:v>
                </c:pt>
                <c:pt idx="292">
                  <c:v>923.5</c:v>
                </c:pt>
                <c:pt idx="293">
                  <c:v>913.25</c:v>
                </c:pt>
                <c:pt idx="294">
                  <c:v>916.75</c:v>
                </c:pt>
                <c:pt idx="295">
                  <c:v>924.5</c:v>
                </c:pt>
                <c:pt idx="296">
                  <c:v>912.25</c:v>
                </c:pt>
                <c:pt idx="297">
                  <c:v>942.25</c:v>
                </c:pt>
                <c:pt idx="298">
                  <c:v>940.75</c:v>
                </c:pt>
                <c:pt idx="299">
                  <c:v>935</c:v>
                </c:pt>
                <c:pt idx="300">
                  <c:v>942</c:v>
                </c:pt>
                <c:pt idx="301">
                  <c:v>922.5</c:v>
                </c:pt>
                <c:pt idx="302">
                  <c:v>945.25</c:v>
                </c:pt>
                <c:pt idx="303">
                  <c:v>964.75</c:v>
                </c:pt>
                <c:pt idx="304">
                  <c:v>952.5</c:v>
                </c:pt>
                <c:pt idx="305">
                  <c:v>966.5</c:v>
                </c:pt>
                <c:pt idx="306">
                  <c:v>951.75</c:v>
                </c:pt>
                <c:pt idx="307">
                  <c:v>944.25</c:v>
                </c:pt>
                <c:pt idx="308">
                  <c:v>964.25</c:v>
                </c:pt>
                <c:pt idx="309">
                  <c:v>962.75</c:v>
                </c:pt>
                <c:pt idx="310">
                  <c:v>993.25</c:v>
                </c:pt>
                <c:pt idx="311">
                  <c:v>977.5</c:v>
                </c:pt>
                <c:pt idx="312">
                  <c:v>1006</c:v>
                </c:pt>
                <c:pt idx="313">
                  <c:v>1008</c:v>
                </c:pt>
                <c:pt idx="314">
                  <c:v>1043</c:v>
                </c:pt>
                <c:pt idx="315">
                  <c:v>1024.25</c:v>
                </c:pt>
                <c:pt idx="316">
                  <c:v>1046.5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Nov-15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1065.25</c:v>
                </c:pt>
                <c:pt idx="1">
                  <c:v>1084.75</c:v>
                </c:pt>
                <c:pt idx="2">
                  <c:v>1072.75</c:v>
                </c:pt>
                <c:pt idx="3">
                  <c:v>1085.75</c:v>
                </c:pt>
                <c:pt idx="4">
                  <c:v>1083.5</c:v>
                </c:pt>
                <c:pt idx="5">
                  <c:v>1084.25</c:v>
                </c:pt>
                <c:pt idx="6">
                  <c:v>1074.25</c:v>
                </c:pt>
                <c:pt idx="7">
                  <c:v>1062.75</c:v>
                </c:pt>
                <c:pt idx="8">
                  <c:v>1051</c:v>
                </c:pt>
                <c:pt idx="9">
                  <c:v>1061</c:v>
                </c:pt>
                <c:pt idx="10">
                  <c:v>1060.25</c:v>
                </c:pt>
                <c:pt idx="11">
                  <c:v>1064</c:v>
                </c:pt>
                <c:pt idx="12">
                  <c:v>1058.75</c:v>
                </c:pt>
                <c:pt idx="13">
                  <c:v>1046.5</c:v>
                </c:pt>
                <c:pt idx="14">
                  <c:v>1045.75</c:v>
                </c:pt>
                <c:pt idx="15">
                  <c:v>1048</c:v>
                </c:pt>
                <c:pt idx="16">
                  <c:v>1039.5</c:v>
                </c:pt>
                <c:pt idx="17">
                  <c:v>1040.25</c:v>
                </c:pt>
                <c:pt idx="18">
                  <c:v>1036.25</c:v>
                </c:pt>
                <c:pt idx="19">
                  <c:v>1039.5</c:v>
                </c:pt>
                <c:pt idx="20">
                  <c:v>1036.75</c:v>
                </c:pt>
                <c:pt idx="21">
                  <c:v>1041.75</c:v>
                </c:pt>
                <c:pt idx="22">
                  <c:v>1031.25</c:v>
                </c:pt>
                <c:pt idx="23">
                  <c:v>1019.5</c:v>
                </c:pt>
                <c:pt idx="24">
                  <c:v>1036.75</c:v>
                </c:pt>
                <c:pt idx="25">
                  <c:v>1020.25</c:v>
                </c:pt>
                <c:pt idx="26">
                  <c:v>1006.25</c:v>
                </c:pt>
                <c:pt idx="27">
                  <c:v>1005.5</c:v>
                </c:pt>
                <c:pt idx="28">
                  <c:v>992.25</c:v>
                </c:pt>
                <c:pt idx="29">
                  <c:v>994.75</c:v>
                </c:pt>
                <c:pt idx="30">
                  <c:v>997.75</c:v>
                </c:pt>
                <c:pt idx="31">
                  <c:v>993.5</c:v>
                </c:pt>
                <c:pt idx="32">
                  <c:v>996.75</c:v>
                </c:pt>
                <c:pt idx="33">
                  <c:v>985.25</c:v>
                </c:pt>
                <c:pt idx="34">
                  <c:v>970.5</c:v>
                </c:pt>
                <c:pt idx="35">
                  <c:v>951.5</c:v>
                </c:pt>
                <c:pt idx="36">
                  <c:v>952.25</c:v>
                </c:pt>
                <c:pt idx="37">
                  <c:v>954.25</c:v>
                </c:pt>
                <c:pt idx="38">
                  <c:v>943.25</c:v>
                </c:pt>
                <c:pt idx="39">
                  <c:v>931.75</c:v>
                </c:pt>
                <c:pt idx="40">
                  <c:v>944.5</c:v>
                </c:pt>
                <c:pt idx="41">
                  <c:v>937.5</c:v>
                </c:pt>
                <c:pt idx="42">
                  <c:v>942.25</c:v>
                </c:pt>
                <c:pt idx="43">
                  <c:v>949.5</c:v>
                </c:pt>
                <c:pt idx="44">
                  <c:v>934</c:v>
                </c:pt>
                <c:pt idx="45">
                  <c:v>960.25</c:v>
                </c:pt>
                <c:pt idx="46">
                  <c:v>963.25</c:v>
                </c:pt>
                <c:pt idx="47">
                  <c:v>959.5</c:v>
                </c:pt>
                <c:pt idx="48">
                  <c:v>964</c:v>
                </c:pt>
                <c:pt idx="49">
                  <c:v>944</c:v>
                </c:pt>
                <c:pt idx="50">
                  <c:v>962.25</c:v>
                </c:pt>
                <c:pt idx="51">
                  <c:v>981.25</c:v>
                </c:pt>
                <c:pt idx="52">
                  <c:v>969.25</c:v>
                </c:pt>
                <c:pt idx="53">
                  <c:v>979.75</c:v>
                </c:pt>
                <c:pt idx="54">
                  <c:v>967.5</c:v>
                </c:pt>
                <c:pt idx="55">
                  <c:v>961.25</c:v>
                </c:pt>
                <c:pt idx="56">
                  <c:v>975.75</c:v>
                </c:pt>
                <c:pt idx="57">
                  <c:v>974.25</c:v>
                </c:pt>
                <c:pt idx="58">
                  <c:v>989.75</c:v>
                </c:pt>
                <c:pt idx="59">
                  <c:v>977.25</c:v>
                </c:pt>
                <c:pt idx="60">
                  <c:v>998.25</c:v>
                </c:pt>
                <c:pt idx="61">
                  <c:v>990.5</c:v>
                </c:pt>
                <c:pt idx="62">
                  <c:v>1020.75</c:v>
                </c:pt>
                <c:pt idx="63">
                  <c:v>1012</c:v>
                </c:pt>
                <c:pt idx="64">
                  <c:v>1027.25</c:v>
                </c:pt>
                <c:pt idx="65">
                  <c:v>1014.25</c:v>
                </c:pt>
                <c:pt idx="66">
                  <c:v>998.25</c:v>
                </c:pt>
                <c:pt idx="67">
                  <c:v>1004</c:v>
                </c:pt>
                <c:pt idx="68">
                  <c:v>1006.75</c:v>
                </c:pt>
                <c:pt idx="69">
                  <c:v>1018.75</c:v>
                </c:pt>
                <c:pt idx="70">
                  <c:v>1010.5</c:v>
                </c:pt>
                <c:pt idx="71">
                  <c:v>1037.5</c:v>
                </c:pt>
                <c:pt idx="72">
                  <c:v>1026</c:v>
                </c:pt>
                <c:pt idx="73">
                  <c:v>1035.25</c:v>
                </c:pt>
                <c:pt idx="74">
                  <c:v>1014.5</c:v>
                </c:pt>
                <c:pt idx="75">
                  <c:v>1025</c:v>
                </c:pt>
                <c:pt idx="76">
                  <c:v>1011</c:v>
                </c:pt>
                <c:pt idx="77">
                  <c:v>992.5</c:v>
                </c:pt>
                <c:pt idx="78">
                  <c:v>1004.5</c:v>
                </c:pt>
                <c:pt idx="79">
                  <c:v>1017.75</c:v>
                </c:pt>
                <c:pt idx="80">
                  <c:v>1009.75</c:v>
                </c:pt>
                <c:pt idx="81">
                  <c:v>1023.75</c:v>
                </c:pt>
                <c:pt idx="82">
                  <c:v>1021.5</c:v>
                </c:pt>
                <c:pt idx="83">
                  <c:v>997</c:v>
                </c:pt>
                <c:pt idx="84">
                  <c:v>997.25</c:v>
                </c:pt>
                <c:pt idx="85">
                  <c:v>980.75</c:v>
                </c:pt>
                <c:pt idx="86">
                  <c:v>981.75</c:v>
                </c:pt>
                <c:pt idx="87">
                  <c:v>991</c:v>
                </c:pt>
                <c:pt idx="88">
                  <c:v>1013.75</c:v>
                </c:pt>
                <c:pt idx="89">
                  <c:v>1016.5</c:v>
                </c:pt>
                <c:pt idx="90">
                  <c:v>1020.25</c:v>
                </c:pt>
                <c:pt idx="91">
                  <c:v>1009.5</c:v>
                </c:pt>
                <c:pt idx="92">
                  <c:v>1018</c:v>
                </c:pt>
                <c:pt idx="93">
                  <c:v>1019.75</c:v>
                </c:pt>
                <c:pt idx="94">
                  <c:v>1011.5</c:v>
                </c:pt>
                <c:pt idx="95">
                  <c:v>1002</c:v>
                </c:pt>
                <c:pt idx="96">
                  <c:v>1009.5</c:v>
                </c:pt>
                <c:pt idx="97">
                  <c:v>1019.75</c:v>
                </c:pt>
                <c:pt idx="98">
                  <c:v>1017.5</c:v>
                </c:pt>
                <c:pt idx="99">
                  <c:v>1024</c:v>
                </c:pt>
                <c:pt idx="100">
                  <c:v>1023.25</c:v>
                </c:pt>
                <c:pt idx="101">
                  <c:v>1014.25</c:v>
                </c:pt>
                <c:pt idx="102">
                  <c:v>1029</c:v>
                </c:pt>
                <c:pt idx="103">
                  <c:v>1024.5</c:v>
                </c:pt>
                <c:pt idx="104">
                  <c:v>1021.25</c:v>
                </c:pt>
                <c:pt idx="105">
                  <c:v>1005.5</c:v>
                </c:pt>
                <c:pt idx="106">
                  <c:v>993.25</c:v>
                </c:pt>
                <c:pt idx="107">
                  <c:v>1025</c:v>
                </c:pt>
                <c:pt idx="108">
                  <c:v>1028.75</c:v>
                </c:pt>
                <c:pt idx="109">
                  <c:v>1025</c:v>
                </c:pt>
                <c:pt idx="110">
                  <c:v>1017</c:v>
                </c:pt>
                <c:pt idx="111">
                  <c:v>1019.5</c:v>
                </c:pt>
                <c:pt idx="112">
                  <c:v>993.75</c:v>
                </c:pt>
                <c:pt idx="113">
                  <c:v>986.75</c:v>
                </c:pt>
                <c:pt idx="114">
                  <c:v>991.25</c:v>
                </c:pt>
                <c:pt idx="115">
                  <c:v>976.5</c:v>
                </c:pt>
                <c:pt idx="116">
                  <c:v>975.25</c:v>
                </c:pt>
                <c:pt idx="117">
                  <c:v>966.75</c:v>
                </c:pt>
                <c:pt idx="118">
                  <c:v>965.75</c:v>
                </c:pt>
                <c:pt idx="119">
                  <c:v>961</c:v>
                </c:pt>
                <c:pt idx="120">
                  <c:v>959.75</c:v>
                </c:pt>
                <c:pt idx="121">
                  <c:v>971.75</c:v>
                </c:pt>
                <c:pt idx="122">
                  <c:v>962.75</c:v>
                </c:pt>
                <c:pt idx="123">
                  <c:v>958.25</c:v>
                </c:pt>
                <c:pt idx="124">
                  <c:v>951.25</c:v>
                </c:pt>
                <c:pt idx="125">
                  <c:v>945.75</c:v>
                </c:pt>
                <c:pt idx="126">
                  <c:v>945.25</c:v>
                </c:pt>
                <c:pt idx="127">
                  <c:v>966.25</c:v>
                </c:pt>
                <c:pt idx="128">
                  <c:v>955</c:v>
                </c:pt>
                <c:pt idx="129">
                  <c:v>964.75</c:v>
                </c:pt>
                <c:pt idx="130">
                  <c:v>960</c:v>
                </c:pt>
                <c:pt idx="131">
                  <c:v>964.5</c:v>
                </c:pt>
                <c:pt idx="132">
                  <c:v>953.75</c:v>
                </c:pt>
                <c:pt idx="133">
                  <c:v>959.75</c:v>
                </c:pt>
                <c:pt idx="134">
                  <c:v>964.25</c:v>
                </c:pt>
                <c:pt idx="135">
                  <c:v>971</c:v>
                </c:pt>
                <c:pt idx="136">
                  <c:v>986.25</c:v>
                </c:pt>
                <c:pt idx="137">
                  <c:v>976.5</c:v>
                </c:pt>
                <c:pt idx="138">
                  <c:v>986.25</c:v>
                </c:pt>
                <c:pt idx="139">
                  <c:v>980</c:v>
                </c:pt>
                <c:pt idx="140">
                  <c:v>979.75</c:v>
                </c:pt>
                <c:pt idx="141">
                  <c:v>992.75</c:v>
                </c:pt>
                <c:pt idx="142">
                  <c:v>987.25</c:v>
                </c:pt>
                <c:pt idx="143">
                  <c:v>997.5</c:v>
                </c:pt>
                <c:pt idx="144">
                  <c:v>997.5</c:v>
                </c:pt>
                <c:pt idx="145">
                  <c:v>985.25</c:v>
                </c:pt>
                <c:pt idx="146">
                  <c:v>987.75</c:v>
                </c:pt>
                <c:pt idx="147">
                  <c:v>972.75</c:v>
                </c:pt>
                <c:pt idx="148">
                  <c:v>966</c:v>
                </c:pt>
                <c:pt idx="149">
                  <c:v>965.25</c:v>
                </c:pt>
                <c:pt idx="150">
                  <c:v>972</c:v>
                </c:pt>
                <c:pt idx="151">
                  <c:v>965.25</c:v>
                </c:pt>
                <c:pt idx="152">
                  <c:v>971.5</c:v>
                </c:pt>
                <c:pt idx="153">
                  <c:v>967.5</c:v>
                </c:pt>
                <c:pt idx="154">
                  <c:v>953.25</c:v>
                </c:pt>
                <c:pt idx="155">
                  <c:v>951.5</c:v>
                </c:pt>
                <c:pt idx="156">
                  <c:v>940</c:v>
                </c:pt>
                <c:pt idx="157">
                  <c:v>950.75</c:v>
                </c:pt>
                <c:pt idx="158">
                  <c:v>946.25</c:v>
                </c:pt>
                <c:pt idx="159">
                  <c:v>956.25</c:v>
                </c:pt>
                <c:pt idx="160">
                  <c:v>965</c:v>
                </c:pt>
                <c:pt idx="161">
                  <c:v>962.5</c:v>
                </c:pt>
                <c:pt idx="162">
                  <c:v>957.25</c:v>
                </c:pt>
                <c:pt idx="163">
                  <c:v>955.25</c:v>
                </c:pt>
                <c:pt idx="164">
                  <c:v>948.75</c:v>
                </c:pt>
                <c:pt idx="165">
                  <c:v>949.25</c:v>
                </c:pt>
                <c:pt idx="166">
                  <c:v>955.25</c:v>
                </c:pt>
                <c:pt idx="167">
                  <c:v>972.75</c:v>
                </c:pt>
                <c:pt idx="168">
                  <c:v>974.25</c:v>
                </c:pt>
                <c:pt idx="169">
                  <c:v>968.25</c:v>
                </c:pt>
                <c:pt idx="170">
                  <c:v>963.25</c:v>
                </c:pt>
                <c:pt idx="171">
                  <c:v>960.5</c:v>
                </c:pt>
                <c:pt idx="172">
                  <c:v>945.25</c:v>
                </c:pt>
                <c:pt idx="173">
                  <c:v>942.5</c:v>
                </c:pt>
                <c:pt idx="174">
                  <c:v>939.25</c:v>
                </c:pt>
                <c:pt idx="175">
                  <c:v>948.25</c:v>
                </c:pt>
                <c:pt idx="176">
                  <c:v>952.5</c:v>
                </c:pt>
                <c:pt idx="177">
                  <c:v>952.75</c:v>
                </c:pt>
                <c:pt idx="178">
                  <c:v>952.75</c:v>
                </c:pt>
                <c:pt idx="179">
                  <c:v>958.25</c:v>
                </c:pt>
                <c:pt idx="180">
                  <c:v>956.75</c:v>
                </c:pt>
                <c:pt idx="181">
                  <c:v>953.75</c:v>
                </c:pt>
                <c:pt idx="182">
                  <c:v>961.5</c:v>
                </c:pt>
                <c:pt idx="183">
                  <c:v>952.5</c:v>
                </c:pt>
                <c:pt idx="184">
                  <c:v>952</c:v>
                </c:pt>
                <c:pt idx="185">
                  <c:v>953</c:v>
                </c:pt>
                <c:pt idx="186">
                  <c:v>961.75</c:v>
                </c:pt>
                <c:pt idx="187">
                  <c:v>952.25</c:v>
                </c:pt>
                <c:pt idx="188">
                  <c:v>940.75</c:v>
                </c:pt>
                <c:pt idx="189">
                  <c:v>949</c:v>
                </c:pt>
                <c:pt idx="190">
                  <c:v>954.5</c:v>
                </c:pt>
                <c:pt idx="191">
                  <c:v>956</c:v>
                </c:pt>
                <c:pt idx="192">
                  <c:v>951</c:v>
                </c:pt>
                <c:pt idx="193">
                  <c:v>952</c:v>
                </c:pt>
                <c:pt idx="194">
                  <c:v>949.5</c:v>
                </c:pt>
                <c:pt idx="195">
                  <c:v>930.75</c:v>
                </c:pt>
                <c:pt idx="196">
                  <c:v>934.5</c:v>
                </c:pt>
                <c:pt idx="197">
                  <c:v>937</c:v>
                </c:pt>
                <c:pt idx="198">
                  <c:v>934.5</c:v>
                </c:pt>
                <c:pt idx="199">
                  <c:v>935</c:v>
                </c:pt>
                <c:pt idx="200">
                  <c:v>923.5</c:v>
                </c:pt>
                <c:pt idx="201">
                  <c:v>919.75</c:v>
                </c:pt>
                <c:pt idx="202">
                  <c:v>918.5</c:v>
                </c:pt>
                <c:pt idx="203">
                  <c:v>907</c:v>
                </c:pt>
                <c:pt idx="204">
                  <c:v>904.75</c:v>
                </c:pt>
                <c:pt idx="205">
                  <c:v>906.5</c:v>
                </c:pt>
                <c:pt idx="206">
                  <c:v>902</c:v>
                </c:pt>
                <c:pt idx="207">
                  <c:v>905.75</c:v>
                </c:pt>
                <c:pt idx="208">
                  <c:v>901.25</c:v>
                </c:pt>
                <c:pt idx="209">
                  <c:v>917</c:v>
                </c:pt>
                <c:pt idx="210">
                  <c:v>915</c:v>
                </c:pt>
                <c:pt idx="211">
                  <c:v>924</c:v>
                </c:pt>
                <c:pt idx="212">
                  <c:v>914.25</c:v>
                </c:pt>
                <c:pt idx="213">
                  <c:v>920.25</c:v>
                </c:pt>
                <c:pt idx="214">
                  <c:v>925</c:v>
                </c:pt>
                <c:pt idx="215">
                  <c:v>921.75</c:v>
                </c:pt>
                <c:pt idx="216">
                  <c:v>908.75</c:v>
                </c:pt>
                <c:pt idx="217">
                  <c:v>904.25</c:v>
                </c:pt>
                <c:pt idx="218">
                  <c:v>904.25</c:v>
                </c:pt>
                <c:pt idx="219">
                  <c:v>927.5</c:v>
                </c:pt>
                <c:pt idx="220">
                  <c:v>939.75</c:v>
                </c:pt>
                <c:pt idx="221">
                  <c:v>942.25</c:v>
                </c:pt>
                <c:pt idx="222">
                  <c:v>939.75</c:v>
                </c:pt>
                <c:pt idx="223">
                  <c:v>959.25</c:v>
                </c:pt>
                <c:pt idx="224">
                  <c:v>960.75</c:v>
                </c:pt>
                <c:pt idx="225">
                  <c:v>956</c:v>
                </c:pt>
                <c:pt idx="226">
                  <c:v>977.75</c:v>
                </c:pt>
                <c:pt idx="227">
                  <c:v>986</c:v>
                </c:pt>
                <c:pt idx="228">
                  <c:v>980</c:v>
                </c:pt>
                <c:pt idx="229">
                  <c:v>1037.25</c:v>
                </c:pt>
                <c:pt idx="230">
                  <c:v>1029.5</c:v>
                </c:pt>
                <c:pt idx="231">
                  <c:v>1030.25</c:v>
                </c:pt>
                <c:pt idx="232">
                  <c:v>1014.75</c:v>
                </c:pt>
                <c:pt idx="233">
                  <c:v>985.75</c:v>
                </c:pt>
                <c:pt idx="234">
                  <c:v>988.25</c:v>
                </c:pt>
                <c:pt idx="235">
                  <c:v>1015.75</c:v>
                </c:pt>
                <c:pt idx="236">
                  <c:v>1022.25</c:v>
                </c:pt>
                <c:pt idx="237">
                  <c:v>1028.5</c:v>
                </c:pt>
                <c:pt idx="238">
                  <c:v>1025</c:v>
                </c:pt>
                <c:pt idx="239">
                  <c:v>1016</c:v>
                </c:pt>
                <c:pt idx="240">
                  <c:v>1011</c:v>
                </c:pt>
                <c:pt idx="241">
                  <c:v>1006.75</c:v>
                </c:pt>
                <c:pt idx="242">
                  <c:v>999.5</c:v>
                </c:pt>
                <c:pt idx="243">
                  <c:v>1004.75</c:v>
                </c:pt>
                <c:pt idx="244">
                  <c:v>995.5</c:v>
                </c:pt>
                <c:pt idx="245">
                  <c:v>980.5</c:v>
                </c:pt>
                <c:pt idx="246">
                  <c:v>965</c:v>
                </c:pt>
                <c:pt idx="247">
                  <c:v>933.25</c:v>
                </c:pt>
                <c:pt idx="248">
                  <c:v>944.75</c:v>
                </c:pt>
                <c:pt idx="249">
                  <c:v>943.25</c:v>
                </c:pt>
                <c:pt idx="250">
                  <c:v>950</c:v>
                </c:pt>
                <c:pt idx="251">
                  <c:v>940.25</c:v>
                </c:pt>
                <c:pt idx="252">
                  <c:v>935.5</c:v>
                </c:pt>
                <c:pt idx="253">
                  <c:v>942.25</c:v>
                </c:pt>
                <c:pt idx="254">
                  <c:v>953.25</c:v>
                </c:pt>
                <c:pt idx="255">
                  <c:v>943.25</c:v>
                </c:pt>
                <c:pt idx="256">
                  <c:v>963.25</c:v>
                </c:pt>
                <c:pt idx="257">
                  <c:v>994.5</c:v>
                </c:pt>
                <c:pt idx="258">
                  <c:v>971.5</c:v>
                </c:pt>
                <c:pt idx="259">
                  <c:v>910</c:v>
                </c:pt>
                <c:pt idx="260">
                  <c:v>927</c:v>
                </c:pt>
                <c:pt idx="261">
                  <c:v>916.5</c:v>
                </c:pt>
                <c:pt idx="262">
                  <c:v>917</c:v>
                </c:pt>
                <c:pt idx="263">
                  <c:v>904.25</c:v>
                </c:pt>
                <c:pt idx="264">
                  <c:v>893.5</c:v>
                </c:pt>
                <c:pt idx="265">
                  <c:v>907.25</c:v>
                </c:pt>
                <c:pt idx="266">
                  <c:v>889.5</c:v>
                </c:pt>
                <c:pt idx="267">
                  <c:v>874</c:v>
                </c:pt>
                <c:pt idx="268">
                  <c:v>877.75</c:v>
                </c:pt>
                <c:pt idx="269">
                  <c:v>865</c:v>
                </c:pt>
                <c:pt idx="270">
                  <c:v>879</c:v>
                </c:pt>
                <c:pt idx="271">
                  <c:v>885.5</c:v>
                </c:pt>
                <c:pt idx="272">
                  <c:v>887.5</c:v>
                </c:pt>
                <c:pt idx="273">
                  <c:v>874</c:v>
                </c:pt>
                <c:pt idx="274">
                  <c:v>874</c:v>
                </c:pt>
                <c:pt idx="275">
                  <c:v>869.5</c:v>
                </c:pt>
                <c:pt idx="276">
                  <c:v>866.5</c:v>
                </c:pt>
                <c:pt idx="277">
                  <c:v>879.25</c:v>
                </c:pt>
                <c:pt idx="278">
                  <c:v>872.25</c:v>
                </c:pt>
                <c:pt idx="279">
                  <c:v>874</c:v>
                </c:pt>
                <c:pt idx="280">
                  <c:v>874.25</c:v>
                </c:pt>
                <c:pt idx="281">
                  <c:v>884.25</c:v>
                </c:pt>
                <c:pt idx="282">
                  <c:v>889</c:v>
                </c:pt>
                <c:pt idx="283">
                  <c:v>887.25</c:v>
                </c:pt>
                <c:pt idx="284">
                  <c:v>884.5</c:v>
                </c:pt>
                <c:pt idx="285">
                  <c:v>867.25</c:v>
                </c:pt>
                <c:pt idx="286">
                  <c:v>874.25</c:v>
                </c:pt>
                <c:pt idx="287">
                  <c:v>861.75</c:v>
                </c:pt>
                <c:pt idx="288">
                  <c:v>863.75</c:v>
                </c:pt>
                <c:pt idx="289">
                  <c:v>868</c:v>
                </c:pt>
                <c:pt idx="290">
                  <c:v>889.25</c:v>
                </c:pt>
                <c:pt idx="291">
                  <c:v>876.75</c:v>
                </c:pt>
                <c:pt idx="292">
                  <c:v>884.25</c:v>
                </c:pt>
                <c:pt idx="293">
                  <c:v>892</c:v>
                </c:pt>
                <c:pt idx="294">
                  <c:v>877.25</c:v>
                </c:pt>
                <c:pt idx="295">
                  <c:v>874.25</c:v>
                </c:pt>
                <c:pt idx="296">
                  <c:v>884.25</c:v>
                </c:pt>
                <c:pt idx="297">
                  <c:v>888</c:v>
                </c:pt>
                <c:pt idx="298">
                  <c:v>891</c:v>
                </c:pt>
                <c:pt idx="299">
                  <c:v>881.25</c:v>
                </c:pt>
                <c:pt idx="300">
                  <c:v>885.75</c:v>
                </c:pt>
                <c:pt idx="301">
                  <c:v>887.5</c:v>
                </c:pt>
                <c:pt idx="302">
                  <c:v>914</c:v>
                </c:pt>
                <c:pt idx="303">
                  <c:v>910.5</c:v>
                </c:pt>
                <c:pt idx="304">
                  <c:v>905.25</c:v>
                </c:pt>
                <c:pt idx="305">
                  <c:v>898.25</c:v>
                </c:pt>
                <c:pt idx="306">
                  <c:v>891</c:v>
                </c:pt>
                <c:pt idx="307">
                  <c:v>896</c:v>
                </c:pt>
                <c:pt idx="308">
                  <c:v>905.25</c:v>
                </c:pt>
                <c:pt idx="309">
                  <c:v>898.75</c:v>
                </c:pt>
                <c:pt idx="310">
                  <c:v>895.5</c:v>
                </c:pt>
                <c:pt idx="311">
                  <c:v>885</c:v>
                </c:pt>
                <c:pt idx="312">
                  <c:v>891.25</c:v>
                </c:pt>
                <c:pt idx="313">
                  <c:v>881.5</c:v>
                </c:pt>
                <c:pt idx="314">
                  <c:v>878.75</c:v>
                </c:pt>
                <c:pt idx="315">
                  <c:v>883.75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385944"/>
        <c:axId val="323386336"/>
      </c:lineChart>
      <c:dateAx>
        <c:axId val="32338594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2338633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23386336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3385944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Sheet1!$A$2:$A$22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Sheet1!$B$5:$B$22</c:f>
              <c:numCache>
                <c:formatCode>General</c:formatCode>
                <c:ptCount val="18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16.318999999999999</c:v>
                </c:pt>
                <c:pt idx="17">
                  <c:v>13.281000000000001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3386728"/>
        <c:axId val="32338712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Sheet1!$A$5:$A$22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Sheet1!$C$5:$C$22</c:f>
              <c:numCache>
                <c:formatCode>General</c:formatCode>
                <c:ptCount val="18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3.5553376906318084</c:v>
                </c:pt>
                <c:pt idx="17">
                  <c:v>2.8934640522875821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3387904"/>
        <c:axId val="323387512"/>
      </c:barChart>
      <c:catAx>
        <c:axId val="32338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3387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38712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3386728"/>
        <c:crosses val="autoZero"/>
        <c:crossBetween val="between"/>
        <c:majorUnit val="4"/>
        <c:minorUnit val="1"/>
      </c:valAx>
      <c:valAx>
        <c:axId val="323387512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23387904"/>
        <c:crosses val="max"/>
        <c:crossBetween val="between"/>
        <c:majorUnit val="0.87145970000000006"/>
      </c:valAx>
      <c:catAx>
        <c:axId val="323387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3875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Sheet1!$B$13:$B$30</c:f>
              <c:numCache>
                <c:formatCode>General</c:formatCode>
                <c:ptCount val="18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3.8</c:v>
                </c:pt>
                <c:pt idx="16">
                  <c:v>2.35</c:v>
                </c:pt>
                <c:pt idx="17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Sheet1!$C$13:$C$30</c:f>
              <c:numCache>
                <c:formatCode>General</c:formatCode>
                <c:ptCount val="18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1.2999999999999999E-2</c:v>
                </c:pt>
                <c:pt idx="16">
                  <c:v>1.2E-2</c:v>
                </c:pt>
                <c:pt idx="17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Sheet1!$D$13:$D$30</c:f>
              <c:numCache>
                <c:formatCode>General</c:formatCode>
                <c:ptCount val="18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16.318999999999999</c:v>
                </c:pt>
                <c:pt idx="17">
                  <c:v>13.281000000000001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3388688"/>
        <c:axId val="32338908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Sheet1!$E$13:$E$30</c:f>
              <c:numCache>
                <c:formatCode>General</c:formatCode>
                <c:ptCount val="18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0.82788671023965144</c:v>
                </c:pt>
                <c:pt idx="16">
                  <c:v>0.51198257080610021</c:v>
                </c:pt>
                <c:pt idx="17">
                  <c:v>0.80610021786492381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Sheet1!$F$13:$F$30</c:f>
              <c:numCache>
                <c:formatCode>General</c:formatCode>
                <c:ptCount val="18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2.832244008714597E-3</c:v>
                </c:pt>
                <c:pt idx="16">
                  <c:v>2.6143790849673205E-3</c:v>
                </c:pt>
                <c:pt idx="17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Sheet1!$G$13:$G$30</c:f>
              <c:numCache>
                <c:formatCode>General</c:formatCode>
                <c:ptCount val="18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3.5553376906318084</c:v>
                </c:pt>
                <c:pt idx="17">
                  <c:v>2.8934640522875821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2689008"/>
        <c:axId val="323389472"/>
      </c:barChart>
      <c:catAx>
        <c:axId val="32338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3389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338908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3388688"/>
        <c:crosses val="autoZero"/>
        <c:crossBetween val="between"/>
        <c:majorUnit val="5"/>
        <c:minorUnit val="1"/>
      </c:valAx>
      <c:valAx>
        <c:axId val="323389472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22689008"/>
        <c:crosses val="max"/>
        <c:crossBetween val="between"/>
        <c:majorUnit val="1.0893246199999997"/>
      </c:valAx>
      <c:catAx>
        <c:axId val="32268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3894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20.4419</c:v>
                </c:pt>
                <c:pt idx="1">
                  <c:v>20.623335416666666</c:v>
                </c:pt>
                <c:pt idx="2">
                  <c:v>22.44053541666667</c:v>
                </c:pt>
                <c:pt idx="3">
                  <c:v>22.617718750000002</c:v>
                </c:pt>
                <c:pt idx="4">
                  <c:v>22.501064583333335</c:v>
                </c:pt>
                <c:pt idx="5">
                  <c:v>20.977535912499999</c:v>
                </c:pt>
                <c:pt idx="6">
                  <c:v>18.465711502083334</c:v>
                </c:pt>
                <c:pt idx="7">
                  <c:v>20.385225000000002</c:v>
                </c:pt>
                <c:pt idx="8">
                  <c:v>17.477496455321287</c:v>
                </c:pt>
                <c:pt idx="9">
                  <c:v>17.03654998224286</c:v>
                </c:pt>
                <c:pt idx="10">
                  <c:v>17.584904613665529</c:v>
                </c:pt>
                <c:pt idx="11">
                  <c:v>17.311786518140167</c:v>
                </c:pt>
                <c:pt idx="12" formatCode="0.0">
                  <c:v>17.730733663997885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Sheet1!$C$18:$C$30</c:f>
              <c:numCache>
                <c:formatCode>0.00</c:formatCode>
                <c:ptCount val="13"/>
                <c:pt idx="0">
                  <c:v>27.49963541666666</c:v>
                </c:pt>
                <c:pt idx="1">
                  <c:v>28.427856250000001</c:v>
                </c:pt>
                <c:pt idx="2">
                  <c:v>29.624527083333327</c:v>
                </c:pt>
                <c:pt idx="3">
                  <c:v>29.821602083333339</c:v>
                </c:pt>
                <c:pt idx="4">
                  <c:v>29.702627083333336</c:v>
                </c:pt>
                <c:pt idx="5">
                  <c:v>26.706989583333328</c:v>
                </c:pt>
                <c:pt idx="6">
                  <c:v>24.423647756250002</c:v>
                </c:pt>
                <c:pt idx="7">
                  <c:v>27.381041666666665</c:v>
                </c:pt>
                <c:pt idx="8">
                  <c:v>26.814374999999998</c:v>
                </c:pt>
                <c:pt idx="9">
                  <c:v>27.501400850000003</c:v>
                </c:pt>
                <c:pt idx="10">
                  <c:v>29.077425645833337</c:v>
                </c:pt>
                <c:pt idx="11">
                  <c:v>30.524025000000002</c:v>
                </c:pt>
                <c:pt idx="12" formatCode="0.0%">
                  <c:v>31.316194958091298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2689792"/>
        <c:axId val="322690184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</c:strCache>
            </c:strRef>
          </c:cat>
          <c:val>
            <c:numRef>
              <c:f>Sheet1!$D$18:$D$30</c:f>
              <c:numCache>
                <c:formatCode>General</c:formatCode>
                <c:ptCount val="13"/>
                <c:pt idx="0">
                  <c:v>4.4535729847494556</c:v>
                </c:pt>
                <c:pt idx="1">
                  <c:v>4.4931013979665941</c:v>
                </c:pt>
                <c:pt idx="2">
                  <c:v>4.8890055374001458</c:v>
                </c:pt>
                <c:pt idx="3">
                  <c:v>4.9276075708061011</c:v>
                </c:pt>
                <c:pt idx="4">
                  <c:v>4.9021927196804649</c:v>
                </c:pt>
                <c:pt idx="5">
                  <c:v>4.5702692619825704</c:v>
                </c:pt>
                <c:pt idx="6">
                  <c:v>4.0230308283405956</c:v>
                </c:pt>
                <c:pt idx="7">
                  <c:v>4.4412254901960786</c:v>
                </c:pt>
                <c:pt idx="8">
                  <c:v>3.807733432531871</c:v>
                </c:pt>
                <c:pt idx="9">
                  <c:v>3.7116666627980091</c:v>
                </c:pt>
                <c:pt idx="10">
                  <c:v>3.8311339027593747</c:v>
                </c:pt>
                <c:pt idx="11">
                  <c:v>3.77163104970374</c:v>
                </c:pt>
                <c:pt idx="12">
                  <c:v>3.8629049376901712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</c:strCache>
            </c:strRef>
          </c:cat>
          <c:val>
            <c:numRef>
              <c:f>Sheet1!$E$18:$E$30</c:f>
              <c:numCache>
                <c:formatCode>General</c:formatCode>
                <c:ptCount val="13"/>
                <c:pt idx="0">
                  <c:v>5.9912059731299916</c:v>
                </c:pt>
                <c:pt idx="1">
                  <c:v>6.1934327342047935</c:v>
                </c:pt>
                <c:pt idx="2">
                  <c:v>6.4541453340595485</c:v>
                </c:pt>
                <c:pt idx="3">
                  <c:v>6.4970810639070455</c:v>
                </c:pt>
                <c:pt idx="4">
                  <c:v>6.4711605846042133</c:v>
                </c:pt>
                <c:pt idx="5">
                  <c:v>5.8185162490922284</c:v>
                </c:pt>
                <c:pt idx="6">
                  <c:v>5.3210561560457519</c:v>
                </c:pt>
                <c:pt idx="7">
                  <c:v>5.9653685548293387</c:v>
                </c:pt>
                <c:pt idx="8">
                  <c:v>5.8419117647058822</c:v>
                </c:pt>
                <c:pt idx="9">
                  <c:v>5.991590599128541</c:v>
                </c:pt>
                <c:pt idx="10">
                  <c:v>6.3349511210965881</c:v>
                </c:pt>
                <c:pt idx="11">
                  <c:v>6.6501143790849682</c:v>
                </c:pt>
                <c:pt idx="12">
                  <c:v>6.822700426599412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2690968"/>
        <c:axId val="322690576"/>
      </c:barChart>
      <c:catAx>
        <c:axId val="32268979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322690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690184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22689792"/>
        <c:crosses val="autoZero"/>
        <c:crossBetween val="between"/>
        <c:majorUnit val="10"/>
        <c:minorUnit val="1"/>
      </c:valAx>
      <c:valAx>
        <c:axId val="322690576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22690968"/>
        <c:crosses val="max"/>
        <c:crossBetween val="between"/>
        <c:majorUnit val="2.1786489999999996"/>
      </c:valAx>
      <c:catAx>
        <c:axId val="322690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26905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Sheet1!$A$11:$A$24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strCache>
            </c:strRef>
          </c:cat>
          <c:val>
            <c:numRef>
              <c:f>Sheet1!$B$11:$B$24</c:f>
              <c:numCache>
                <c:formatCode>0.0</c:formatCode>
                <c:ptCount val="14"/>
                <c:pt idx="0">
                  <c:v>42.440927245819502</c:v>
                </c:pt>
                <c:pt idx="1">
                  <c:v>43.219205296895026</c:v>
                </c:pt>
                <c:pt idx="2">
                  <c:v>42.639226763049109</c:v>
                </c:pt>
                <c:pt idx="3">
                  <c:v>42.044514548831039</c:v>
                </c:pt>
                <c:pt idx="4">
                  <c:v>43.100947812492628</c:v>
                </c:pt>
                <c:pt idx="5">
                  <c:v>43.131219837658399</c:v>
                </c:pt>
                <c:pt idx="6">
                  <c:v>43.102439434759006</c:v>
                </c:pt>
                <c:pt idx="7">
                  <c:v>43.992334398573426</c:v>
                </c:pt>
                <c:pt idx="8">
                  <c:v>43.054295567485021</c:v>
                </c:pt>
                <c:pt idx="9">
                  <c:v>42.677032187289775</c:v>
                </c:pt>
                <c:pt idx="10">
                  <c:v>39.459828363656818</c:v>
                </c:pt>
                <c:pt idx="11">
                  <c:v>38.251759822567763</c:v>
                </c:pt>
                <c:pt idx="12">
                  <c:v>37.68594507181195</c:v>
                </c:pt>
                <c:pt idx="13">
                  <c:v>36.190013232189521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691752"/>
        <c:axId val="322692144"/>
      </c:lineChart>
      <c:catAx>
        <c:axId val="32269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2692144"/>
        <c:crosses val="autoZero"/>
        <c:auto val="1"/>
        <c:lblAlgn val="ctr"/>
        <c:lblOffset val="100"/>
        <c:tickMarkSkip val="6"/>
        <c:noMultiLvlLbl val="0"/>
      </c:catAx>
      <c:valAx>
        <c:axId val="322692144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2691752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1.4311650106837608</c:v>
                </c:pt>
                <c:pt idx="1">
                  <c:v>2.7408807206682209</c:v>
                </c:pt>
                <c:pt idx="2">
                  <c:v>4.065979545454546</c:v>
                </c:pt>
                <c:pt idx="3">
                  <c:v>5.3884166982323238</c:v>
                </c:pt>
                <c:pt idx="4">
                  <c:v>6.6640409760101011</c:v>
                </c:pt>
                <c:pt idx="5">
                  <c:v>8.177594580176768</c:v>
                </c:pt>
                <c:pt idx="6">
                  <c:v>9.8044474483938231</c:v>
                </c:pt>
                <c:pt idx="7">
                  <c:v>11.392030704766372</c:v>
                </c:pt>
                <c:pt idx="8">
                  <c:v>13.041537289587801</c:v>
                </c:pt>
                <c:pt idx="9">
                  <c:v>14.672024085369694</c:v>
                </c:pt>
                <c:pt idx="10">
                  <c:v>15.985810453682451</c:v>
                </c:pt>
                <c:pt idx="11">
                  <c:v>17.350254157386154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1.3122040046296295</c:v>
                </c:pt>
                <c:pt idx="1">
                  <c:v>2.5917601440329214</c:v>
                </c:pt>
                <c:pt idx="2">
                  <c:v>4.1364048379629628</c:v>
                </c:pt>
                <c:pt idx="3">
                  <c:v>5.4480600308641973</c:v>
                </c:pt>
                <c:pt idx="4">
                  <c:v>6.835841994424106</c:v>
                </c:pt>
                <c:pt idx="5">
                  <c:v>8.5058634829710424</c:v>
                </c:pt>
                <c:pt idx="6">
                  <c:v>10.230413995494283</c:v>
                </c:pt>
                <c:pt idx="7">
                  <c:v>11.942403275178203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616592"/>
        <c:axId val="162616984"/>
      </c:lineChart>
      <c:catAx>
        <c:axId val="16261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2616984"/>
        <c:crosses val="autoZero"/>
        <c:auto val="1"/>
        <c:lblAlgn val="ctr"/>
        <c:lblOffset val="100"/>
        <c:noMultiLvlLbl val="0"/>
      </c:catAx>
      <c:valAx>
        <c:axId val="162616984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62616592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Sheet1!$A$1266:$A$3509</c:f>
              <c:numCache>
                <c:formatCode>m/d/yyyy</c:formatCode>
                <c:ptCount val="2244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Sheet1!$A$1266:$A$3509</c:f>
              <c:numCache>
                <c:formatCode>m/d/yyyy</c:formatCode>
                <c:ptCount val="2244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</c:numCache>
            </c:numRef>
          </c:cat>
          <c:val>
            <c:numRef>
              <c:f>Sheet1!$B$1266:$B$3509</c:f>
              <c:numCache>
                <c:formatCode>General</c:formatCode>
                <c:ptCount val="2244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  <c:pt idx="2199">
                  <c:v>44.13</c:v>
                </c:pt>
                <c:pt idx="2200">
                  <c:v>45.85</c:v>
                </c:pt>
                <c:pt idx="2201">
                  <c:v>44.75</c:v>
                </c:pt>
                <c:pt idx="2202">
                  <c:v>44.07</c:v>
                </c:pt>
                <c:pt idx="2203">
                  <c:v>44.58</c:v>
                </c:pt>
                <c:pt idx="2204">
                  <c:v>47.12</c:v>
                </c:pt>
                <c:pt idx="2205">
                  <c:v>46.93</c:v>
                </c:pt>
                <c:pt idx="2206">
                  <c:v>44.71</c:v>
                </c:pt>
                <c:pt idx="2207">
                  <c:v>46.67</c:v>
                </c:pt>
                <c:pt idx="2208">
                  <c:v>46.17</c:v>
                </c:pt>
                <c:pt idx="2209">
                  <c:v>44.53</c:v>
                </c:pt>
                <c:pt idx="2210">
                  <c:v>44.94</c:v>
                </c:pt>
                <c:pt idx="2211">
                  <c:v>45.55</c:v>
                </c:pt>
                <c:pt idx="2212">
                  <c:v>44.4</c:v>
                </c:pt>
                <c:pt idx="2213">
                  <c:v>45.24</c:v>
                </c:pt>
                <c:pt idx="2214">
                  <c:v>45.06</c:v>
                </c:pt>
                <c:pt idx="2215">
                  <c:v>44.75</c:v>
                </c:pt>
                <c:pt idx="2216">
                  <c:v>45.54</c:v>
                </c:pt>
                <c:pt idx="2217">
                  <c:v>46.28</c:v>
                </c:pt>
                <c:pt idx="2218">
                  <c:v>48.53</c:v>
                </c:pt>
                <c:pt idx="2219">
                  <c:v>47.86</c:v>
                </c:pt>
                <c:pt idx="2220">
                  <c:v>49.46</c:v>
                </c:pt>
                <c:pt idx="2221">
                  <c:v>49.67</c:v>
                </c:pt>
                <c:pt idx="2222">
                  <c:v>47.09</c:v>
                </c:pt>
                <c:pt idx="2223">
                  <c:v>46.7</c:v>
                </c:pt>
                <c:pt idx="2224">
                  <c:v>46.63</c:v>
                </c:pt>
                <c:pt idx="2225">
                  <c:v>46.38</c:v>
                </c:pt>
                <c:pt idx="2226">
                  <c:v>47.3</c:v>
                </c:pt>
                <c:pt idx="2227">
                  <c:v>45.91</c:v>
                </c:pt>
                <c:pt idx="2228">
                  <c:v>45.84</c:v>
                </c:pt>
                <c:pt idx="2229">
                  <c:v>45.22</c:v>
                </c:pt>
                <c:pt idx="2230">
                  <c:v>44.9</c:v>
                </c:pt>
                <c:pt idx="2231">
                  <c:v>43.91</c:v>
                </c:pt>
                <c:pt idx="2232">
                  <c:v>43.19</c:v>
                </c:pt>
                <c:pt idx="2233">
                  <c:v>43.21</c:v>
                </c:pt>
                <c:pt idx="2234">
                  <c:v>45.93</c:v>
                </c:pt>
                <c:pt idx="2235">
                  <c:v>46.02</c:v>
                </c:pt>
                <c:pt idx="2236">
                  <c:v>46.6</c:v>
                </c:pt>
                <c:pt idx="2237">
                  <c:v>46.12</c:v>
                </c:pt>
                <c:pt idx="2238">
                  <c:v>47.88</c:v>
                </c:pt>
                <c:pt idx="2239">
                  <c:v>46.32</c:v>
                </c:pt>
                <c:pt idx="2240">
                  <c:v>45.27</c:v>
                </c:pt>
                <c:pt idx="2241">
                  <c:v>44.32</c:v>
                </c:pt>
                <c:pt idx="2242">
                  <c:v>43.87</c:v>
                </c:pt>
                <c:pt idx="2243">
                  <c:v>44.23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351040"/>
        <c:axId val="323350256"/>
      </c:lineChart>
      <c:dateAx>
        <c:axId val="32335104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23350256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23350256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2335104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Sheet1!$B$14:$B$26</c:f>
              <c:numCache>
                <c:formatCode>0.00</c:formatCode>
                <c:ptCount val="13"/>
                <c:pt idx="0">
                  <c:v>20.440000000000001</c:v>
                </c:pt>
                <c:pt idx="1">
                  <c:v>20.62</c:v>
                </c:pt>
                <c:pt idx="2">
                  <c:v>22.44</c:v>
                </c:pt>
                <c:pt idx="3">
                  <c:v>22.62</c:v>
                </c:pt>
                <c:pt idx="4">
                  <c:v>22.5</c:v>
                </c:pt>
                <c:pt idx="5">
                  <c:v>20.98</c:v>
                </c:pt>
                <c:pt idx="6">
                  <c:v>18.47</c:v>
                </c:pt>
                <c:pt idx="7">
                  <c:v>20.39</c:v>
                </c:pt>
                <c:pt idx="8">
                  <c:v>17.477496455321287</c:v>
                </c:pt>
                <c:pt idx="9">
                  <c:v>17.03654998224286</c:v>
                </c:pt>
                <c:pt idx="10">
                  <c:v>17.584904613665529</c:v>
                </c:pt>
                <c:pt idx="11">
                  <c:v>17.311786518140167</c:v>
                </c:pt>
                <c:pt idx="12" formatCode="General">
                  <c:v>17.73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Sheet1!$C$14:$C$26</c:f>
              <c:numCache>
                <c:formatCode>0.00</c:formatCode>
                <c:ptCount val="13"/>
                <c:pt idx="0">
                  <c:v>18.2</c:v>
                </c:pt>
                <c:pt idx="1">
                  <c:v>18.78</c:v>
                </c:pt>
                <c:pt idx="2">
                  <c:v>20.72</c:v>
                </c:pt>
                <c:pt idx="3">
                  <c:v>21.61</c:v>
                </c:pt>
                <c:pt idx="4">
                  <c:v>21.64</c:v>
                </c:pt>
                <c:pt idx="5">
                  <c:v>20.48</c:v>
                </c:pt>
                <c:pt idx="6">
                  <c:v>18.38</c:v>
                </c:pt>
                <c:pt idx="7">
                  <c:v>20.55</c:v>
                </c:pt>
                <c:pt idx="8">
                  <c:v>17.84231875</c:v>
                </c:pt>
                <c:pt idx="9">
                  <c:v>17.064352772916667</c:v>
                </c:pt>
                <c:pt idx="10">
                  <c:v>17.633906637500001</c:v>
                </c:pt>
                <c:pt idx="11">
                  <c:v>17.49113333333333</c:v>
                </c:pt>
                <c:pt idx="12" formatCode="General">
                  <c:v>17.829999999999998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2617768"/>
        <c:axId val="16261816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Sheet1!$D$14:$D$26</c:f>
              <c:numCache>
                <c:formatCode>General</c:formatCode>
                <c:ptCount val="13"/>
                <c:pt idx="0">
                  <c:v>4.4531590413943363</c:v>
                </c:pt>
                <c:pt idx="1">
                  <c:v>4.4923747276688459</c:v>
                </c:pt>
                <c:pt idx="2">
                  <c:v>4.8888888888888893</c:v>
                </c:pt>
                <c:pt idx="3">
                  <c:v>4.9281045751633989</c:v>
                </c:pt>
                <c:pt idx="4">
                  <c:v>4.9019607843137258</c:v>
                </c:pt>
                <c:pt idx="5">
                  <c:v>4.5708061002178653</c:v>
                </c:pt>
                <c:pt idx="6">
                  <c:v>4.0239651416122006</c:v>
                </c:pt>
                <c:pt idx="7">
                  <c:v>4.4422657952069722</c:v>
                </c:pt>
                <c:pt idx="8">
                  <c:v>3.807733432531871</c:v>
                </c:pt>
                <c:pt idx="9">
                  <c:v>3.7116666627980091</c:v>
                </c:pt>
                <c:pt idx="10">
                  <c:v>3.8311339027593747</c:v>
                </c:pt>
                <c:pt idx="11">
                  <c:v>3.77163104970374</c:v>
                </c:pt>
                <c:pt idx="12">
                  <c:v>3.8627450980392157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Sheet1!$E$14:$E$26</c:f>
              <c:numCache>
                <c:formatCode>General</c:formatCode>
                <c:ptCount val="13"/>
                <c:pt idx="0">
                  <c:v>3.9651416122004357</c:v>
                </c:pt>
                <c:pt idx="1">
                  <c:v>4.0915032679738568</c:v>
                </c:pt>
                <c:pt idx="2">
                  <c:v>4.5141612200435732</c:v>
                </c:pt>
                <c:pt idx="3">
                  <c:v>4.7080610021786491</c:v>
                </c:pt>
                <c:pt idx="4">
                  <c:v>4.7145969498910674</c:v>
                </c:pt>
                <c:pt idx="5">
                  <c:v>4.461873638344227</c:v>
                </c:pt>
                <c:pt idx="6">
                  <c:v>4.0043572984749458</c:v>
                </c:pt>
                <c:pt idx="7">
                  <c:v>4.477124183006536</c:v>
                </c:pt>
                <c:pt idx="8">
                  <c:v>3.8872154139433555</c:v>
                </c:pt>
                <c:pt idx="9">
                  <c:v>3.7177239156681194</c:v>
                </c:pt>
                <c:pt idx="10">
                  <c:v>3.8418097249455343</c:v>
                </c:pt>
                <c:pt idx="11">
                  <c:v>3.8107044299201158</c:v>
                </c:pt>
                <c:pt idx="12">
                  <c:v>3.884531590413943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2618944"/>
        <c:axId val="162618552"/>
      </c:barChart>
      <c:catAx>
        <c:axId val="162617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62618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61816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62617768"/>
        <c:crosses val="autoZero"/>
        <c:crossBetween val="between"/>
        <c:majorUnit val="4"/>
        <c:minorUnit val="1"/>
      </c:valAx>
      <c:valAx>
        <c:axId val="162618552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62618944"/>
        <c:crosses val="max"/>
        <c:crossBetween val="between"/>
        <c:majorUnit val="0.87145969500000009"/>
      </c:valAx>
      <c:catAx>
        <c:axId val="162618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6185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18.204083333333333</c:v>
                </c:pt>
                <c:pt idx="1">
                  <c:v>18.775422916666667</c:v>
                </c:pt>
                <c:pt idx="2">
                  <c:v>20.724283333333336</c:v>
                </c:pt>
                <c:pt idx="3">
                  <c:v>21.612443750000001</c:v>
                </c:pt>
                <c:pt idx="4">
                  <c:v>21.637174999999999</c:v>
                </c:pt>
                <c:pt idx="5">
                  <c:v>20.477319224999999</c:v>
                </c:pt>
                <c:pt idx="6">
                  <c:v>18.376688952083335</c:v>
                </c:pt>
                <c:pt idx="7">
                  <c:v>20.545041666666666</c:v>
                </c:pt>
                <c:pt idx="8">
                  <c:v>17.84231875</c:v>
                </c:pt>
                <c:pt idx="9">
                  <c:v>17.064352772916667</c:v>
                </c:pt>
                <c:pt idx="10">
                  <c:v>17.633906637500001</c:v>
                </c:pt>
                <c:pt idx="11">
                  <c:v>17.49113333333333</c:v>
                </c:pt>
                <c:pt idx="12" formatCode="General">
                  <c:v>17.828335004999829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2619728"/>
        <c:axId val="162620120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3.966031227305737</c:v>
                </c:pt>
                <c:pt idx="1">
                  <c:v>4.090506082062455</c:v>
                </c:pt>
                <c:pt idx="2">
                  <c:v>4.5150944081336242</c:v>
                </c:pt>
                <c:pt idx="3">
                  <c:v>4.7085934095860571</c:v>
                </c:pt>
                <c:pt idx="4">
                  <c:v>4.7139814814814818</c:v>
                </c:pt>
                <c:pt idx="5">
                  <c:v>4.4612895915032675</c:v>
                </c:pt>
                <c:pt idx="6">
                  <c:v>4.0036359372730574</c:v>
                </c:pt>
                <c:pt idx="7">
                  <c:v>4.4760439360929558</c:v>
                </c:pt>
                <c:pt idx="8">
                  <c:v>3.8872154139433555</c:v>
                </c:pt>
                <c:pt idx="9">
                  <c:v>3.7177239156681194</c:v>
                </c:pt>
                <c:pt idx="10">
                  <c:v>3.8418097249455343</c:v>
                </c:pt>
                <c:pt idx="11">
                  <c:v>3.8107044299201158</c:v>
                </c:pt>
                <c:pt idx="12">
                  <c:v>3.8841688464051916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764496"/>
        <c:axId val="324764104"/>
      </c:barChart>
      <c:catAx>
        <c:axId val="16261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62620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620120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62619728"/>
        <c:crosses val="autoZero"/>
        <c:crossBetween val="between"/>
        <c:majorUnit val="5"/>
        <c:minorUnit val="1"/>
      </c:valAx>
      <c:valAx>
        <c:axId val="324764104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24764496"/>
        <c:crosses val="max"/>
        <c:crossBetween val="between"/>
        <c:majorUnit val="1.0893246189999997"/>
        <c:minorUnit val="0.5"/>
      </c:valAx>
      <c:catAx>
        <c:axId val="32476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7641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Sheet1!$B$12:$B$23</c:f>
              <c:numCache>
                <c:formatCode>0.00</c:formatCode>
                <c:ptCount val="12"/>
                <c:pt idx="0">
                  <c:v>11.39</c:v>
                </c:pt>
                <c:pt idx="1">
                  <c:v>11.72</c:v>
                </c:pt>
                <c:pt idx="2">
                  <c:v>13.78</c:v>
                </c:pt>
                <c:pt idx="3">
                  <c:v>15</c:v>
                </c:pt>
                <c:pt idx="4">
                  <c:v>15.49</c:v>
                </c:pt>
                <c:pt idx="5">
                  <c:v>14.74</c:v>
                </c:pt>
                <c:pt idx="6">
                  <c:v>13.42</c:v>
                </c:pt>
                <c:pt idx="7">
                  <c:v>15.04</c:v>
                </c:pt>
                <c:pt idx="8">
                  <c:v>12.8</c:v>
                </c:pt>
                <c:pt idx="9">
                  <c:v>12.22</c:v>
                </c:pt>
                <c:pt idx="10">
                  <c:v>12.74</c:v>
                </c:pt>
                <c:pt idx="11">
                  <c:v>12.652776342234915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Sheet1!$C$12:$C$23</c:f>
              <c:numCache>
                <c:formatCode>0.00</c:formatCode>
                <c:ptCount val="12"/>
                <c:pt idx="0">
                  <c:v>1.72</c:v>
                </c:pt>
                <c:pt idx="1">
                  <c:v>1.76</c:v>
                </c:pt>
                <c:pt idx="2">
                  <c:v>2.02</c:v>
                </c:pt>
                <c:pt idx="3">
                  <c:v>2.21</c:v>
                </c:pt>
                <c:pt idx="4">
                  <c:v>2.25</c:v>
                </c:pt>
                <c:pt idx="5">
                  <c:v>2.13</c:v>
                </c:pt>
                <c:pt idx="6">
                  <c:v>1.92</c:v>
                </c:pt>
                <c:pt idx="7">
                  <c:v>2.14</c:v>
                </c:pt>
                <c:pt idx="8">
                  <c:v>1.82</c:v>
                </c:pt>
                <c:pt idx="9">
                  <c:v>1.76</c:v>
                </c:pt>
                <c:pt idx="10">
                  <c:v>1.84</c:v>
                </c:pt>
                <c:pt idx="11">
                  <c:v>1.8218779166666668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Sheet1!$D$12:$D$23</c:f>
              <c:numCache>
                <c:formatCode>0.00</c:formatCode>
                <c:ptCount val="12"/>
                <c:pt idx="0">
                  <c:v>2.9180000000000001</c:v>
                </c:pt>
                <c:pt idx="1">
                  <c:v>2.8530000000000002</c:v>
                </c:pt>
                <c:pt idx="2">
                  <c:v>2.4729999999999999</c:v>
                </c:pt>
                <c:pt idx="3">
                  <c:v>2.1019999999999999</c:v>
                </c:pt>
                <c:pt idx="4">
                  <c:v>1.7470000000000001</c:v>
                </c:pt>
                <c:pt idx="5">
                  <c:v>1.5509999999999999</c:v>
                </c:pt>
                <c:pt idx="6">
                  <c:v>1.329</c:v>
                </c:pt>
                <c:pt idx="7">
                  <c:v>1.379</c:v>
                </c:pt>
                <c:pt idx="8">
                  <c:v>1.2809999999999999</c:v>
                </c:pt>
                <c:pt idx="9">
                  <c:v>1.1559999999999999</c:v>
                </c:pt>
                <c:pt idx="10">
                  <c:v>1.17</c:v>
                </c:pt>
                <c:pt idx="11">
                  <c:v>1.1619320625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Sheet1!$E$12:$E$23</c:f>
              <c:numCache>
                <c:formatCode>0.00</c:formatCode>
                <c:ptCount val="12"/>
                <c:pt idx="0">
                  <c:v>2.1800000000000002</c:v>
                </c:pt>
                <c:pt idx="1">
                  <c:v>2.44</c:v>
                </c:pt>
                <c:pt idx="2">
                  <c:v>2.4500000000000002</c:v>
                </c:pt>
                <c:pt idx="3">
                  <c:v>2.2999999999999998</c:v>
                </c:pt>
                <c:pt idx="4">
                  <c:v>2.14</c:v>
                </c:pt>
                <c:pt idx="5">
                  <c:v>2.06</c:v>
                </c:pt>
                <c:pt idx="6">
                  <c:v>1.7</c:v>
                </c:pt>
                <c:pt idx="7">
                  <c:v>1.98</c:v>
                </c:pt>
                <c:pt idx="8">
                  <c:v>1.94</c:v>
                </c:pt>
                <c:pt idx="9">
                  <c:v>1.93</c:v>
                </c:pt>
                <c:pt idx="10">
                  <c:v>1.88</c:v>
                </c:pt>
                <c:pt idx="11">
                  <c:v>1.8545470119317515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Sheet1!$I$12:$I$23</c:f>
              <c:numCache>
                <c:formatCode>General</c:formatCode>
                <c:ptCount val="12"/>
                <c:pt idx="0">
                  <c:v>0.54062777374324222</c:v>
                </c:pt>
                <c:pt idx="1">
                  <c:v>0.55629126499304637</c:v>
                </c:pt>
                <c:pt idx="2">
                  <c:v>0.6540694224918242</c:v>
                </c:pt>
                <c:pt idx="3">
                  <c:v>0.71197687499110029</c:v>
                </c:pt>
                <c:pt idx="4">
                  <c:v>0.73523478624080962</c:v>
                </c:pt>
                <c:pt idx="5">
                  <c:v>0.6996359424912546</c:v>
                </c:pt>
                <c:pt idx="6">
                  <c:v>0.63698197749203778</c:v>
                </c:pt>
                <c:pt idx="7">
                  <c:v>0.71387547999107659</c:v>
                </c:pt>
                <c:pt idx="8">
                  <c:v>0.60755359999240566</c:v>
                </c:pt>
                <c:pt idx="9">
                  <c:v>0.58002382749274972</c:v>
                </c:pt>
                <c:pt idx="10">
                  <c:v>0.60470569249244122</c:v>
                </c:pt>
                <c:pt idx="11">
                  <c:v>0.60056561067371594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4765280"/>
        <c:axId val="324765672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Sheet1!$F$12:$F$23</c:f>
              <c:numCache>
                <c:formatCode>@</c:formatCode>
                <c:ptCount val="12"/>
                <c:pt idx="0">
                  <c:v>2.4814814814814818</c:v>
                </c:pt>
                <c:pt idx="1">
                  <c:v>2.5533769063180829</c:v>
                </c:pt>
                <c:pt idx="2">
                  <c:v>3.0021786492374729</c:v>
                </c:pt>
                <c:pt idx="3">
                  <c:v>3.2679738562091503</c:v>
                </c:pt>
                <c:pt idx="4">
                  <c:v>3.3747276688453161</c:v>
                </c:pt>
                <c:pt idx="5">
                  <c:v>3.2113289760348587</c:v>
                </c:pt>
                <c:pt idx="6">
                  <c:v>2.9237472766884531</c:v>
                </c:pt>
                <c:pt idx="7">
                  <c:v>3.2766884531590414</c:v>
                </c:pt>
                <c:pt idx="8" formatCode="0.0000000">
                  <c:v>2.7886710239651418</c:v>
                </c:pt>
                <c:pt idx="9" formatCode="0.0000000">
                  <c:v>2.6623093681917211</c:v>
                </c:pt>
                <c:pt idx="10" formatCode="0.00">
                  <c:v>2.7755991285403052</c:v>
                </c:pt>
                <c:pt idx="11" formatCode="0.00">
                  <c:v>2.7565961529923562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Sheet1!$G$12:$G$23</c:f>
              <c:numCache>
                <c:formatCode>General</c:formatCode>
                <c:ptCount val="12"/>
                <c:pt idx="0">
                  <c:v>0.37472766884531589</c:v>
                </c:pt>
                <c:pt idx="1">
                  <c:v>0.38344226579520696</c:v>
                </c:pt>
                <c:pt idx="2">
                  <c:v>0.44008714596949894</c:v>
                </c:pt>
                <c:pt idx="3">
                  <c:v>0.48148148148148151</c:v>
                </c:pt>
                <c:pt idx="4">
                  <c:v>0.49019607843137258</c:v>
                </c:pt>
                <c:pt idx="5">
                  <c:v>0.46405228758169936</c:v>
                </c:pt>
                <c:pt idx="6">
                  <c:v>0.41830065359477125</c:v>
                </c:pt>
                <c:pt idx="7">
                  <c:v>0.46623093681917216</c:v>
                </c:pt>
                <c:pt idx="8">
                  <c:v>0.39651416122004363</c:v>
                </c:pt>
                <c:pt idx="9">
                  <c:v>0.38344226579520696</c:v>
                </c:pt>
                <c:pt idx="10">
                  <c:v>0.40087145969498916</c:v>
                </c:pt>
                <c:pt idx="11">
                  <c:v>0.39692329339143068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Sheet1!$H$12:$H$23</c:f>
              <c:numCache>
                <c:formatCode>General</c:formatCode>
                <c:ptCount val="12"/>
                <c:pt idx="0">
                  <c:v>0.63572984749455341</c:v>
                </c:pt>
                <c:pt idx="1">
                  <c:v>0.6215686274509804</c:v>
                </c:pt>
                <c:pt idx="2">
                  <c:v>0.53877995642701526</c:v>
                </c:pt>
                <c:pt idx="3">
                  <c:v>0.4579520697167756</c:v>
                </c:pt>
                <c:pt idx="4">
                  <c:v>0.38061002178649239</c:v>
                </c:pt>
                <c:pt idx="5">
                  <c:v>0.33790849673202616</c:v>
                </c:pt>
                <c:pt idx="6">
                  <c:v>0.28954248366013075</c:v>
                </c:pt>
                <c:pt idx="7">
                  <c:v>0.30043572984749456</c:v>
                </c:pt>
                <c:pt idx="8">
                  <c:v>0.27908496732026145</c:v>
                </c:pt>
                <c:pt idx="9">
                  <c:v>0.25185185185185183</c:v>
                </c:pt>
                <c:pt idx="10">
                  <c:v>0.25490196078431371</c:v>
                </c:pt>
                <c:pt idx="11">
                  <c:v>0.25314424019607845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4766456"/>
        <c:axId val="324766064"/>
      </c:barChart>
      <c:catAx>
        <c:axId val="32476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4765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765672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24765280"/>
        <c:crosses val="autoZero"/>
        <c:crossBetween val="between"/>
        <c:majorUnit val="3"/>
        <c:minorUnit val="1"/>
      </c:valAx>
      <c:valAx>
        <c:axId val="324766064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24766456"/>
        <c:crosses val="max"/>
        <c:crossBetween val="between"/>
        <c:majorUnit val="0.65359477100000007"/>
        <c:minorUnit val="0.5"/>
      </c:valAx>
      <c:catAx>
        <c:axId val="324766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7660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Sheet1!$B$13:$B$21</c:f>
              <c:numCache>
                <c:formatCode>0.00</c:formatCode>
                <c:ptCount val="9"/>
                <c:pt idx="0">
                  <c:v>1.8482854166666667</c:v>
                </c:pt>
                <c:pt idx="1">
                  <c:v>1.5860729166666667</c:v>
                </c:pt>
                <c:pt idx="2">
                  <c:v>1.4634354166666668</c:v>
                </c:pt>
                <c:pt idx="3">
                  <c:v>1.2625520833333332</c:v>
                </c:pt>
                <c:pt idx="4">
                  <c:v>1.3095708333333334</c:v>
                </c:pt>
                <c:pt idx="5">
                  <c:v>1.2115374999999999</c:v>
                </c:pt>
                <c:pt idx="6">
                  <c:v>1.0945041666666666</c:v>
                </c:pt>
                <c:pt idx="7">
                  <c:v>1.1120875000000001</c:v>
                </c:pt>
                <c:pt idx="8">
                  <c:v>1.10176875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Sheet1!$C$13:$C$21</c:f>
              <c:numCache>
                <c:formatCode>0.00</c:formatCode>
                <c:ptCount val="9"/>
                <c:pt idx="0">
                  <c:v>1.167</c:v>
                </c:pt>
                <c:pt idx="1">
                  <c:v>0.87</c:v>
                </c:pt>
                <c:pt idx="2">
                  <c:v>0.77952291666666662</c:v>
                </c:pt>
                <c:pt idx="3">
                  <c:v>0.68756875000000006</c:v>
                </c:pt>
                <c:pt idx="4">
                  <c:v>0.69114583333333335</c:v>
                </c:pt>
                <c:pt idx="5">
                  <c:v>0.65817708333333336</c:v>
                </c:pt>
                <c:pt idx="6">
                  <c:v>0.62631041666666665</c:v>
                </c:pt>
                <c:pt idx="7">
                  <c:v>0.70322499999999999</c:v>
                </c:pt>
                <c:pt idx="8">
                  <c:v>0.68693958333333327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767240"/>
        <c:axId val="3247676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0.40267656136528684</c:v>
                </c:pt>
                <c:pt idx="1">
                  <c:v>0.34554965504720409</c:v>
                </c:pt>
                <c:pt idx="2">
                  <c:v>0.31883124546114744</c:v>
                </c:pt>
                <c:pt idx="3">
                  <c:v>0.27506581336238201</c:v>
                </c:pt>
                <c:pt idx="4">
                  <c:v>0.28530954974582429</c:v>
                </c:pt>
                <c:pt idx="5">
                  <c:v>0.26395152505446623</c:v>
                </c:pt>
                <c:pt idx="6">
                  <c:v>0.23845406681190995</c:v>
                </c:pt>
                <c:pt idx="7">
                  <c:v>0.24228485838779959</c:v>
                </c:pt>
                <c:pt idx="8">
                  <c:v>0.24003676470588237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0.25424836601307194</c:v>
                </c:pt>
                <c:pt idx="1">
                  <c:v>0.18954248366013071</c:v>
                </c:pt>
                <c:pt idx="2">
                  <c:v>0.16983070079883805</c:v>
                </c:pt>
                <c:pt idx="3">
                  <c:v>0.14979711328976036</c:v>
                </c:pt>
                <c:pt idx="4">
                  <c:v>0.15057643427741468</c:v>
                </c:pt>
                <c:pt idx="5">
                  <c:v>0.14339370007262164</c:v>
                </c:pt>
                <c:pt idx="6">
                  <c:v>0.13645107116920843</c:v>
                </c:pt>
                <c:pt idx="7">
                  <c:v>0.15320806100217865</c:v>
                </c:pt>
                <c:pt idx="8">
                  <c:v>0.14966003994190269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2981856"/>
        <c:axId val="322981464"/>
      </c:barChart>
      <c:catAx>
        <c:axId val="324767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4767632"/>
        <c:crosses val="autoZero"/>
        <c:auto val="1"/>
        <c:lblAlgn val="ctr"/>
        <c:lblOffset val="100"/>
        <c:noMultiLvlLbl val="0"/>
      </c:catAx>
      <c:valAx>
        <c:axId val="324767632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24767240"/>
        <c:crosses val="autoZero"/>
        <c:crossBetween val="between"/>
        <c:majorUnit val="1"/>
        <c:minorUnit val="0.5"/>
      </c:valAx>
      <c:valAx>
        <c:axId val="322981464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22981856"/>
        <c:crosses val="max"/>
        <c:crossBetween val="between"/>
        <c:majorUnit val="0.21786492400000002"/>
      </c:valAx>
      <c:catAx>
        <c:axId val="32298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29814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Sheet1!$B$13:$B$21</c:f>
              <c:numCache>
                <c:formatCode>General</c:formatCode>
                <c:ptCount val="9"/>
                <c:pt idx="0">
                  <c:v>3.226</c:v>
                </c:pt>
                <c:pt idx="1">
                  <c:v>3.0150000000000001</c:v>
                </c:pt>
                <c:pt idx="2" formatCode="0.000">
                  <c:v>2.9550000000000001</c:v>
                </c:pt>
                <c:pt idx="3" formatCode="0.000">
                  <c:v>2.3079999999999998</c:v>
                </c:pt>
                <c:pt idx="4" formatCode="0.000">
                  <c:v>2.5609999999999999</c:v>
                </c:pt>
                <c:pt idx="5" formatCode="0.000">
                  <c:v>2.5379999999999998</c:v>
                </c:pt>
                <c:pt idx="6" formatCode="0.000">
                  <c:v>2.298</c:v>
                </c:pt>
                <c:pt idx="7" formatCode="0.000">
                  <c:v>2.2370000000000001</c:v>
                </c:pt>
                <c:pt idx="8" formatCode="0.000">
                  <c:v>2.3103645833333335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Sheet1!$C$13:$C$21</c:f>
              <c:numCache>
                <c:formatCode>General</c:formatCode>
                <c:ptCount val="9"/>
                <c:pt idx="0">
                  <c:v>2.464</c:v>
                </c:pt>
                <c:pt idx="1">
                  <c:v>2.395</c:v>
                </c:pt>
                <c:pt idx="2" formatCode="0.000">
                  <c:v>2.4319999999999999</c:v>
                </c:pt>
                <c:pt idx="3" formatCode="0.000">
                  <c:v>1.9039999999999999</c:v>
                </c:pt>
                <c:pt idx="4" formatCode="0.000">
                  <c:v>2.423</c:v>
                </c:pt>
                <c:pt idx="5" formatCode="0.000">
                  <c:v>2.532</c:v>
                </c:pt>
                <c:pt idx="6" formatCode="0.000">
                  <c:v>2.1379999999999999</c:v>
                </c:pt>
                <c:pt idx="7" formatCode="0.000">
                  <c:v>2.0960000000000001</c:v>
                </c:pt>
                <c:pt idx="8" formatCode="0.000">
                  <c:v>2.2677729166666669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2982640"/>
        <c:axId val="3229830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0.70283224400871458</c:v>
                </c:pt>
                <c:pt idx="1">
                  <c:v>0.65686274509803921</c:v>
                </c:pt>
                <c:pt idx="2">
                  <c:v>0.64379084967320266</c:v>
                </c:pt>
                <c:pt idx="3">
                  <c:v>0.50283224400871462</c:v>
                </c:pt>
                <c:pt idx="4">
                  <c:v>0.55795206971677558</c:v>
                </c:pt>
                <c:pt idx="5">
                  <c:v>0.55294117647058816</c:v>
                </c:pt>
                <c:pt idx="6">
                  <c:v>0.50065359477124183</c:v>
                </c:pt>
                <c:pt idx="7">
                  <c:v>0.48736383442265802</c:v>
                </c:pt>
                <c:pt idx="8">
                  <c:v>0.50334740377632536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0.53681917211328978</c:v>
                </c:pt>
                <c:pt idx="1">
                  <c:v>0.52178649237472774</c:v>
                </c:pt>
                <c:pt idx="2">
                  <c:v>0.52984749455337687</c:v>
                </c:pt>
                <c:pt idx="3">
                  <c:v>0.4148148148148148</c:v>
                </c:pt>
                <c:pt idx="4">
                  <c:v>0.52788671023965139</c:v>
                </c:pt>
                <c:pt idx="5">
                  <c:v>0.55163398692810461</c:v>
                </c:pt>
                <c:pt idx="6">
                  <c:v>0.46579520697167753</c:v>
                </c:pt>
                <c:pt idx="7">
                  <c:v>0.45664488017429194</c:v>
                </c:pt>
                <c:pt idx="8">
                  <c:v>0.49406817356572263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2983816"/>
        <c:axId val="322983424"/>
      </c:barChart>
      <c:catAx>
        <c:axId val="32298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2983032"/>
        <c:crosses val="autoZero"/>
        <c:auto val="1"/>
        <c:lblAlgn val="ctr"/>
        <c:lblOffset val="100"/>
        <c:noMultiLvlLbl val="0"/>
      </c:catAx>
      <c:valAx>
        <c:axId val="322983032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22982640"/>
        <c:crosses val="autoZero"/>
        <c:crossBetween val="between"/>
        <c:majorUnit val="1"/>
        <c:minorUnit val="0.5"/>
      </c:valAx>
      <c:valAx>
        <c:axId val="322983424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22983816"/>
        <c:crosses val="max"/>
        <c:crossBetween val="between"/>
        <c:majorUnit val="0.21786492400000002"/>
      </c:valAx>
      <c:catAx>
        <c:axId val="322983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29834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Sheet1!$B$13:$B$21</c:f>
              <c:numCache>
                <c:formatCode>0.00</c:formatCode>
                <c:ptCount val="9"/>
                <c:pt idx="0">
                  <c:v>4.6555</c:v>
                </c:pt>
                <c:pt idx="1">
                  <c:v>5.5037000000000003</c:v>
                </c:pt>
                <c:pt idx="2">
                  <c:v>5.3719999999999999</c:v>
                </c:pt>
                <c:pt idx="3">
                  <c:v>5.7617000000000003</c:v>
                </c:pt>
                <c:pt idx="4">
                  <c:v>6.8970000000000002</c:v>
                </c:pt>
                <c:pt idx="5">
                  <c:v>5.7253999999999996</c:v>
                </c:pt>
                <c:pt idx="6">
                  <c:v>5.5433000000000003</c:v>
                </c:pt>
                <c:pt idx="7">
                  <c:v>5.7933000000000003</c:v>
                </c:pt>
                <c:pt idx="8">
                  <c:v>5.5837416666666666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2984600"/>
        <c:axId val="32298499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Sheet1!$C$13:$C$21</c:f>
              <c:numCache>
                <c:formatCode>General</c:formatCode>
                <c:ptCount val="9"/>
                <c:pt idx="0">
                  <c:v>1.0142701525054467</c:v>
                </c:pt>
                <c:pt idx="1">
                  <c:v>1.1990631808278869</c:v>
                </c:pt>
                <c:pt idx="2">
                  <c:v>1.1703703703703703</c:v>
                </c:pt>
                <c:pt idx="3">
                  <c:v>1.2552723311546843</c:v>
                </c:pt>
                <c:pt idx="4">
                  <c:v>1.5026143790849673</c:v>
                </c:pt>
                <c:pt idx="5">
                  <c:v>1.2473638344226579</c:v>
                </c:pt>
                <c:pt idx="6">
                  <c:v>1.207690631808279</c:v>
                </c:pt>
                <c:pt idx="7">
                  <c:v>1.2621568627450981</c:v>
                </c:pt>
                <c:pt idx="8">
                  <c:v>1.216501452432825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538336"/>
        <c:axId val="324537944"/>
      </c:barChart>
      <c:catAx>
        <c:axId val="322984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2984992"/>
        <c:crosses val="autoZero"/>
        <c:auto val="1"/>
        <c:lblAlgn val="ctr"/>
        <c:lblOffset val="100"/>
        <c:noMultiLvlLbl val="0"/>
      </c:catAx>
      <c:valAx>
        <c:axId val="322984992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322984600"/>
        <c:crosses val="autoZero"/>
        <c:crossBetween val="between"/>
        <c:majorUnit val="1"/>
        <c:minorUnit val="0.5"/>
      </c:valAx>
      <c:valAx>
        <c:axId val="324537944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24538336"/>
        <c:crosses val="max"/>
        <c:crossBetween val="between"/>
        <c:majorUnit val="0.21786492400000002"/>
      </c:valAx>
      <c:catAx>
        <c:axId val="324538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5379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48E-2"/>
          <c:w val="0.79111140769487354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6.8147166666666665</c:v>
                </c:pt>
                <c:pt idx="1">
                  <c:v>6.4859499999999999</c:v>
                </c:pt>
                <c:pt idx="2">
                  <c:v>6.3236375000000002</c:v>
                </c:pt>
                <c:pt idx="3">
                  <c:v>5.4571020833333339</c:v>
                </c:pt>
                <c:pt idx="4">
                  <c:v>4.8086354166666663</c:v>
                </c:pt>
                <c:pt idx="5">
                  <c:v>4.341297916666667</c:v>
                </c:pt>
                <c:pt idx="6">
                  <c:v>3.2103729166666675</c:v>
                </c:pt>
                <c:pt idx="7">
                  <c:v>3.5466604166666666</c:v>
                </c:pt>
                <c:pt idx="8">
                  <c:v>3.4632547886546186</c:v>
                </c:pt>
                <c:pt idx="9">
                  <c:v>3.3887957968261926</c:v>
                </c:pt>
                <c:pt idx="10">
                  <c:v>3.5803317386655307</c:v>
                </c:pt>
                <c:pt idx="11">
                  <c:v>3.5242076990528202</c:v>
                </c:pt>
                <c:pt idx="12" formatCode="General">
                  <c:v>3.6223986589980548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4539120"/>
        <c:axId val="324539512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Sheet1!$C$20:$C$32</c:f>
              <c:numCache>
                <c:formatCode>General</c:formatCode>
                <c:ptCount val="13"/>
                <c:pt idx="0">
                  <c:v>1.4846877269426288</c:v>
                </c:pt>
                <c:pt idx="1">
                  <c:v>1.4130610021786492</c:v>
                </c:pt>
                <c:pt idx="2">
                  <c:v>1.3776988017429195</c:v>
                </c:pt>
                <c:pt idx="3">
                  <c:v>1.1889111292665215</c:v>
                </c:pt>
                <c:pt idx="4">
                  <c:v>1.0476329883805373</c:v>
                </c:pt>
                <c:pt idx="5">
                  <c:v>0.94581653957879452</c:v>
                </c:pt>
                <c:pt idx="6">
                  <c:v>0.69942765068990576</c:v>
                </c:pt>
                <c:pt idx="7">
                  <c:v>0.77269290123456791</c:v>
                </c:pt>
                <c:pt idx="8">
                  <c:v>0.75452174044762932</c:v>
                </c:pt>
                <c:pt idx="9">
                  <c:v>0.73829973787063019</c:v>
                </c:pt>
                <c:pt idx="10">
                  <c:v>0.78002870123432044</c:v>
                </c:pt>
                <c:pt idx="11">
                  <c:v>0.76780124162370811</c:v>
                </c:pt>
                <c:pt idx="12">
                  <c:v>0.78919360762484858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4540296"/>
        <c:axId val="324539904"/>
      </c:barChart>
      <c:catAx>
        <c:axId val="32453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4539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539512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24539120"/>
        <c:crosses val="autoZero"/>
        <c:crossBetween val="between"/>
        <c:majorUnit val="2"/>
        <c:minorUnit val="1"/>
      </c:valAx>
      <c:valAx>
        <c:axId val="324539904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24540296"/>
        <c:crosses val="max"/>
        <c:crossBetween val="between"/>
        <c:majorUnit val="0.43572984700000006"/>
        <c:minorUnit val="0.1"/>
      </c:valAx>
      <c:catAx>
        <c:axId val="324540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5399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Sheet1!$B$12:$B$26</c:f>
              <c:numCache>
                <c:formatCode>0.00</c:formatCode>
                <c:ptCount val="15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3.5750000000000002</c:v>
                </c:pt>
                <c:pt idx="14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4541080"/>
        <c:axId val="324541472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Sheet1!$C$12:$C$26</c:f>
              <c:numCache>
                <c:formatCode>General</c:formatCode>
                <c:ptCount val="15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0.77886710239651424</c:v>
                </c:pt>
                <c:pt idx="14">
                  <c:v>0.80610021786492381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890592"/>
        <c:axId val="236890200"/>
      </c:barChart>
      <c:catAx>
        <c:axId val="324541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454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541472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24541080"/>
        <c:crosses val="autoZero"/>
        <c:crossBetween val="between"/>
        <c:majorUnit val="2"/>
        <c:minorUnit val="1"/>
      </c:valAx>
      <c:valAx>
        <c:axId val="236890200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36890592"/>
        <c:crosses val="max"/>
        <c:crossBetween val="between"/>
        <c:majorUnit val="0.43572984700000006"/>
        <c:minorUnit val="0.1"/>
      </c:valAx>
      <c:catAx>
        <c:axId val="236890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8902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Sheet1!$B$12:$B$26</c:f>
              <c:numCache>
                <c:formatCode>0.00</c:formatCode>
                <c:ptCount val="15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10.53</c:v>
                </c:pt>
                <c:pt idx="13" formatCode="General">
                  <c:v>11.246</c:v>
                </c:pt>
                <c:pt idx="14" formatCode="General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Sheet1!$C$12:$C$26</c:f>
              <c:numCache>
                <c:formatCode>0.00</c:formatCode>
                <c:ptCount val="15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3.5750000000000002</c:v>
                </c:pt>
                <c:pt idx="14" formatCode="General">
                  <c:v>3.7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Sheet1!$F$12:$F$26</c:f>
              <c:numCache>
                <c:formatCode>General</c:formatCode>
                <c:ptCount val="15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0.77886710239651424</c:v>
                </c:pt>
                <c:pt idx="14">
                  <c:v>0.80610021786492381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891376"/>
        <c:axId val="236891768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Sheet1!$E$12:$E$26</c:f>
              <c:numCache>
                <c:formatCode>General</c:formatCode>
                <c:ptCount val="15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2.2222222222222223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Sheet1!$G$12:$G$26</c:f>
              <c:numCache>
                <c:formatCode>General</c:formatCode>
                <c:ptCount val="15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2.7941176470588234</c:v>
                </c:pt>
                <c:pt idx="8">
                  <c:v>2.6542483660130718</c:v>
                </c:pt>
                <c:pt idx="9">
                  <c:v>3.9437908496732028</c:v>
                </c:pt>
                <c:pt idx="10">
                  <c:v>3.3928104575163403</c:v>
                </c:pt>
                <c:pt idx="11">
                  <c:v>3.7721132897603487</c:v>
                </c:pt>
                <c:pt idx="12">
                  <c:v>2.812418300653595</c:v>
                </c:pt>
                <c:pt idx="13">
                  <c:v>3.5553376906318084</c:v>
                </c:pt>
                <c:pt idx="14">
                  <c:v>2.8934640522875821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892552"/>
        <c:axId val="23689216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Sheet1!$D$12:$D$26</c:f>
              <c:numCache>
                <c:formatCode>0.00</c:formatCode>
                <c:ptCount val="15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12.824999999999999</c:v>
                </c:pt>
                <c:pt idx="8">
                  <c:v>12.183</c:v>
                </c:pt>
                <c:pt idx="9">
                  <c:v>18.102</c:v>
                </c:pt>
                <c:pt idx="10">
                  <c:v>15.573</c:v>
                </c:pt>
                <c:pt idx="11">
                  <c:v>17.314</c:v>
                </c:pt>
                <c:pt idx="12" formatCode="General">
                  <c:v>12.909000000000001</c:v>
                </c:pt>
                <c:pt idx="13" formatCode="General">
                  <c:v>16.318999999999999</c:v>
                </c:pt>
                <c:pt idx="14" formatCode="General">
                  <c:v>13.281000000000001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891376"/>
        <c:axId val="236891768"/>
      </c:lineChart>
      <c:catAx>
        <c:axId val="23689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6891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8917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36891376"/>
        <c:crosses val="autoZero"/>
        <c:crossBetween val="between"/>
        <c:majorUnit val="5"/>
        <c:minorUnit val="0.5"/>
      </c:valAx>
      <c:valAx>
        <c:axId val="236892160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36892552"/>
        <c:crosses val="max"/>
        <c:crossBetween val="between"/>
        <c:majorUnit val="1.0893246189999997"/>
        <c:minorUnit val="0.2"/>
      </c:valAx>
      <c:catAx>
        <c:axId val="236892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8921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17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8.213000000000001</c:v>
                </c:pt>
                <c:pt idx="16">
                  <c:v>5.55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893336"/>
        <c:axId val="23689372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17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  <c:pt idx="16">
                  <c:v>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17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33</c:v>
                </c:pt>
                <c:pt idx="16">
                  <c:v>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17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67.92</c:v>
                </c:pt>
                <c:pt idx="16">
                  <c:v>65.47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893336"/>
        <c:axId val="236893728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Sheet1!$F$2:$F$26</c:f>
              <c:numCache>
                <c:formatCode>General</c:formatCode>
                <c:ptCount val="17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  <c:pt idx="16">
                  <c:v>5.4466230936819171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Sheet1!$G$2:$G$26</c:f>
              <c:numCache>
                <c:formatCode>General</c:formatCode>
                <c:ptCount val="17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7.1895424836601309</c:v>
                </c:pt>
                <c:pt idx="16">
                  <c:v>7.1895424836601309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Sheet1!$H$2:$H$26</c:f>
              <c:numCache>
                <c:formatCode>General</c:formatCode>
                <c:ptCount val="17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1.7893246187363836</c:v>
                </c:pt>
                <c:pt idx="16">
                  <c:v>1.2091503267973855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Sheet1!$I$2:$I$26</c:f>
              <c:numCache>
                <c:formatCode>General</c:formatCode>
                <c:ptCount val="17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14.797385620915033</c:v>
                </c:pt>
                <c:pt idx="16">
                  <c:v>14.263616557734204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460512"/>
        <c:axId val="324460120"/>
      </c:lineChart>
      <c:catAx>
        <c:axId val="23689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689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893728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6893336"/>
        <c:crosses val="autoZero"/>
        <c:crossBetween val="between"/>
        <c:majorUnit val="10"/>
        <c:minorUnit val="5"/>
      </c:valAx>
      <c:valAx>
        <c:axId val="324460120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24460512"/>
        <c:crosses val="max"/>
        <c:crossBetween val="between"/>
        <c:majorUnit val="2.1786492369999997"/>
      </c:valAx>
      <c:catAx>
        <c:axId val="324460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4601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Sheet1!$A$1243:$A$3483</c:f>
              <c:numCache>
                <c:formatCode>m/d/yyyy</c:formatCode>
                <c:ptCount val="224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Sheet1!$A$1243:$A$3483</c:f>
              <c:numCache>
                <c:formatCode>m/d/yyyy</c:formatCode>
                <c:ptCount val="224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</c:numCache>
            </c:numRef>
          </c:cat>
          <c:val>
            <c:numRef>
              <c:f>Sheet1!$B$1243:$B$3483</c:f>
              <c:numCache>
                <c:formatCode>General</c:formatCode>
                <c:ptCount val="2241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  <c:pt idx="2196">
                  <c:v>145.79999999999998</c:v>
                </c:pt>
                <c:pt idx="2197">
                  <c:v>147.19999999999999</c:v>
                </c:pt>
                <c:pt idx="2198">
                  <c:v>145.19999999999999</c:v>
                </c:pt>
                <c:pt idx="2199">
                  <c:v>141.1</c:v>
                </c:pt>
                <c:pt idx="2200">
                  <c:v>139.79999999999998</c:v>
                </c:pt>
                <c:pt idx="2201">
                  <c:v>143.5</c:v>
                </c:pt>
                <c:pt idx="2202">
                  <c:v>142</c:v>
                </c:pt>
                <c:pt idx="2203">
                  <c:v>138.19999999999999</c:v>
                </c:pt>
                <c:pt idx="2204">
                  <c:v>138</c:v>
                </c:pt>
                <c:pt idx="2205">
                  <c:v>140.39999999999998</c:v>
                </c:pt>
                <c:pt idx="2206">
                  <c:v>139.39999999999998</c:v>
                </c:pt>
                <c:pt idx="2207">
                  <c:v>143.70000000000002</c:v>
                </c:pt>
                <c:pt idx="2208">
                  <c:v>142.30000000000001</c:v>
                </c:pt>
                <c:pt idx="2209">
                  <c:v>138.79999999999998</c:v>
                </c:pt>
                <c:pt idx="2210">
                  <c:v>141</c:v>
                </c:pt>
                <c:pt idx="2211">
                  <c:v>144.5</c:v>
                </c:pt>
                <c:pt idx="2212">
                  <c:v>144</c:v>
                </c:pt>
                <c:pt idx="2213">
                  <c:v>144</c:v>
                </c:pt>
                <c:pt idx="2214">
                  <c:v>147.4</c:v>
                </c:pt>
                <c:pt idx="2215">
                  <c:v>153.1</c:v>
                </c:pt>
                <c:pt idx="2216">
                  <c:v>149.4</c:v>
                </c:pt>
                <c:pt idx="2217">
                  <c:v>151</c:v>
                </c:pt>
                <c:pt idx="2218">
                  <c:v>148.5</c:v>
                </c:pt>
                <c:pt idx="2219">
                  <c:v>141.19999999999999</c:v>
                </c:pt>
                <c:pt idx="2220">
                  <c:v>137.9</c:v>
                </c:pt>
                <c:pt idx="2221">
                  <c:v>138.1</c:v>
                </c:pt>
                <c:pt idx="2222">
                  <c:v>140.6</c:v>
                </c:pt>
                <c:pt idx="2223">
                  <c:v>141.1</c:v>
                </c:pt>
                <c:pt idx="2224">
                  <c:v>136.5</c:v>
                </c:pt>
                <c:pt idx="2225">
                  <c:v>136.60000000000002</c:v>
                </c:pt>
                <c:pt idx="2226">
                  <c:v>136.60000000000002</c:v>
                </c:pt>
                <c:pt idx="2227">
                  <c:v>139.79999999999998</c:v>
                </c:pt>
                <c:pt idx="2228">
                  <c:v>138.1</c:v>
                </c:pt>
                <c:pt idx="2229">
                  <c:v>134.80000000000001</c:v>
                </c:pt>
                <c:pt idx="2230">
                  <c:v>134.5</c:v>
                </c:pt>
                <c:pt idx="2231">
                  <c:v>141.70000000000002</c:v>
                </c:pt>
                <c:pt idx="2232">
                  <c:v>140.9</c:v>
                </c:pt>
                <c:pt idx="2233">
                  <c:v>143.6</c:v>
                </c:pt>
                <c:pt idx="2234">
                  <c:v>142.70000000000002</c:v>
                </c:pt>
                <c:pt idx="2235">
                  <c:v>148.70000000000002</c:v>
                </c:pt>
                <c:pt idx="2236">
                  <c:v>148.19999999999999</c:v>
                </c:pt>
                <c:pt idx="2237">
                  <c:v>143</c:v>
                </c:pt>
                <c:pt idx="2238">
                  <c:v>143.4</c:v>
                </c:pt>
                <c:pt idx="2239">
                  <c:v>142.1</c:v>
                </c:pt>
                <c:pt idx="2240">
                  <c:v>142.70000000000002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843760"/>
        <c:axId val="236844152"/>
      </c:lineChart>
      <c:dateAx>
        <c:axId val="2368437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236844152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36844152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36843760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Sheet1!$B$16:$B$31</c:f>
              <c:numCache>
                <c:formatCode>General</c:formatCode>
                <c:ptCount val="16"/>
                <c:pt idx="0">
                  <c:v>89.111000000000004</c:v>
                </c:pt>
                <c:pt idx="1">
                  <c:v>98.507000000000005</c:v>
                </c:pt>
                <c:pt idx="2">
                  <c:v>91.025999999999996</c:v>
                </c:pt>
                <c:pt idx="3">
                  <c:v>96.694000000000003</c:v>
                </c:pt>
                <c:pt idx="4">
                  <c:v>121.517</c:v>
                </c:pt>
                <c:pt idx="5">
                  <c:v>116.333</c:v>
                </c:pt>
                <c:pt idx="6">
                  <c:v>123.01300000000001</c:v>
                </c:pt>
                <c:pt idx="7">
                  <c:v>120.577</c:v>
                </c:pt>
                <c:pt idx="8">
                  <c:v>108.3</c:v>
                </c:pt>
                <c:pt idx="9">
                  <c:v>103.35899999999999</c:v>
                </c:pt>
                <c:pt idx="10">
                  <c:v>117.63</c:v>
                </c:pt>
                <c:pt idx="11">
                  <c:v>127.42</c:v>
                </c:pt>
                <c:pt idx="12">
                  <c:v>123.875</c:v>
                </c:pt>
                <c:pt idx="13">
                  <c:v>120.40600000000001</c:v>
                </c:pt>
                <c:pt idx="14">
                  <c:v>118.913</c:v>
                </c:pt>
                <c:pt idx="15">
                  <c:v>105.626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461296"/>
        <c:axId val="32446168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Sheet1!$C$16:$C$31</c:f>
              <c:numCache>
                <c:formatCode>General</c:formatCode>
                <c:ptCount val="16"/>
                <c:pt idx="0">
                  <c:v>19.414161220043574</c:v>
                </c:pt>
                <c:pt idx="1">
                  <c:v>21.461220043572986</c:v>
                </c:pt>
                <c:pt idx="2">
                  <c:v>19.831372549019608</c:v>
                </c:pt>
                <c:pt idx="3">
                  <c:v>21.066230936819174</c:v>
                </c:pt>
                <c:pt idx="4">
                  <c:v>26.474291938997823</c:v>
                </c:pt>
                <c:pt idx="5">
                  <c:v>25.344880174291941</c:v>
                </c:pt>
                <c:pt idx="6">
                  <c:v>26.800217864923749</c:v>
                </c:pt>
                <c:pt idx="7">
                  <c:v>26.269498910675381</c:v>
                </c:pt>
                <c:pt idx="8">
                  <c:v>23.594771241830067</c:v>
                </c:pt>
                <c:pt idx="9">
                  <c:v>22.518300653594771</c:v>
                </c:pt>
                <c:pt idx="10">
                  <c:v>25.627450980392158</c:v>
                </c:pt>
                <c:pt idx="11">
                  <c:v>27.760348583877995</c:v>
                </c:pt>
                <c:pt idx="12">
                  <c:v>26.988017429193899</c:v>
                </c:pt>
                <c:pt idx="13">
                  <c:v>26.232244008714598</c:v>
                </c:pt>
                <c:pt idx="14">
                  <c:v>25.906971677559913</c:v>
                </c:pt>
                <c:pt idx="15">
                  <c:v>23.012200435729849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462472"/>
        <c:axId val="324462080"/>
      </c:barChart>
      <c:catAx>
        <c:axId val="32446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4461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461688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4461296"/>
        <c:crosses val="autoZero"/>
        <c:crossBetween val="between"/>
        <c:majorUnit val="25"/>
        <c:minorUnit val="1"/>
      </c:valAx>
      <c:valAx>
        <c:axId val="324462080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24462472"/>
        <c:crosses val="max"/>
        <c:crossBetween val="between"/>
        <c:majorUnit val="5.4466230940000022"/>
      </c:valAx>
      <c:catAx>
        <c:axId val="324462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4620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Sheet1!$B$9:$B$23</c:f>
              <c:numCache>
                <c:formatCode>#,##0.000</c:formatCode>
                <c:ptCount val="15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112.89104999999999</c:v>
                </c:pt>
                <c:pt idx="10" formatCode="General">
                  <c:v>114.57368387101319</c:v>
                </c:pt>
                <c:pt idx="11" formatCode="General">
                  <c:v>107.51568715010544</c:v>
                </c:pt>
                <c:pt idx="12" formatCode="General">
                  <c:v>105.44634318742175</c:v>
                </c:pt>
                <c:pt idx="13" formatCode="General">
                  <c:v>108.59532052716757</c:v>
                </c:pt>
                <c:pt idx="14" formatCode="General">
                  <c:v>111.36337205792513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Sheet1!$C$9:$C$23</c:f>
              <c:numCache>
                <c:formatCode>General</c:formatCode>
                <c:ptCount val="15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122.20277170401</c:v>
                </c:pt>
                <c:pt idx="6">
                  <c:v>130.66236268037997</c:v>
                </c:pt>
                <c:pt idx="7">
                  <c:v>146.29958167094998</c:v>
                </c:pt>
                <c:pt idx="8">
                  <c:v>141.70707158814002</c:v>
                </c:pt>
                <c:pt idx="9">
                  <c:v>152.14472999999998</c:v>
                </c:pt>
                <c:pt idx="10">
                  <c:v>170.24677199999996</c:v>
                </c:pt>
                <c:pt idx="11">
                  <c:v>185.15142</c:v>
                </c:pt>
                <c:pt idx="12">
                  <c:v>196.39692000000002</c:v>
                </c:pt>
                <c:pt idx="13">
                  <c:v>205.67454387462001</c:v>
                </c:pt>
                <c:pt idx="14">
                  <c:v>211.58345433554999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463256"/>
        <c:axId val="32446364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Sheet1!$D$9:$D$23</c:f>
              <c:numCache>
                <c:formatCode>General</c:formatCode>
                <c:ptCount val="15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24.594999999999999</c:v>
                </c:pt>
                <c:pt idx="10">
                  <c:v>24.961586900002875</c:v>
                </c:pt>
                <c:pt idx="11">
                  <c:v>23.423896982593778</c:v>
                </c:pt>
                <c:pt idx="12">
                  <c:v>22.973059517956809</c:v>
                </c:pt>
                <c:pt idx="13">
                  <c:v>23.659111225962434</c:v>
                </c:pt>
                <c:pt idx="14">
                  <c:v>24.262172561639463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Sheet1!$E$9:$E$23</c:f>
              <c:numCache>
                <c:formatCode>General</c:formatCode>
                <c:ptCount val="15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26.623697539000002</c:v>
                </c:pt>
                <c:pt idx="6">
                  <c:v>28.466745681999996</c:v>
                </c:pt>
                <c:pt idx="7">
                  <c:v>31.873547204999994</c:v>
                </c:pt>
                <c:pt idx="8">
                  <c:v>30.873000346000005</c:v>
                </c:pt>
                <c:pt idx="9">
                  <c:v>33.146999999999998</c:v>
                </c:pt>
                <c:pt idx="10">
                  <c:v>37.090799999999994</c:v>
                </c:pt>
                <c:pt idx="11">
                  <c:v>40.338000000000001</c:v>
                </c:pt>
                <c:pt idx="12">
                  <c:v>42.788000000000004</c:v>
                </c:pt>
                <c:pt idx="13">
                  <c:v>44.809268818000007</c:v>
                </c:pt>
                <c:pt idx="14">
                  <c:v>46.096613144999999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464432"/>
        <c:axId val="324464040"/>
      </c:barChart>
      <c:catAx>
        <c:axId val="324463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4463648"/>
        <c:crosses val="autoZero"/>
        <c:auto val="1"/>
        <c:lblAlgn val="ctr"/>
        <c:lblOffset val="100"/>
        <c:tickMarkSkip val="1"/>
        <c:noMultiLvlLbl val="0"/>
      </c:catAx>
      <c:valAx>
        <c:axId val="324463648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24463256"/>
        <c:crosses val="autoZero"/>
        <c:crossBetween val="between"/>
        <c:majorUnit val="20"/>
        <c:minorUnit val="10"/>
      </c:valAx>
      <c:valAx>
        <c:axId val="324464040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24464432"/>
        <c:crosses val="max"/>
        <c:crossBetween val="between"/>
        <c:majorUnit val="4.3572984750000003"/>
        <c:minorUnit val="1"/>
      </c:valAx>
      <c:catAx>
        <c:axId val="324464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46404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419607271313303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Sheet1!$A$2:$A$621</c:f>
              <c:numCache>
                <c:formatCode>m/d/yyyy</c:formatCode>
                <c:ptCount val="62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  <c:pt idx="560">
                  <c:v>41914</c:v>
                </c:pt>
                <c:pt idx="561">
                  <c:v>41921</c:v>
                </c:pt>
                <c:pt idx="562">
                  <c:v>41928</c:v>
                </c:pt>
                <c:pt idx="563">
                  <c:v>41938</c:v>
                </c:pt>
                <c:pt idx="564">
                  <c:v>41942</c:v>
                </c:pt>
                <c:pt idx="565">
                  <c:v>41949</c:v>
                </c:pt>
                <c:pt idx="566">
                  <c:v>41956</c:v>
                </c:pt>
                <c:pt idx="567">
                  <c:v>41963</c:v>
                </c:pt>
                <c:pt idx="568">
                  <c:v>41969</c:v>
                </c:pt>
                <c:pt idx="569">
                  <c:v>41977</c:v>
                </c:pt>
                <c:pt idx="570">
                  <c:v>41984</c:v>
                </c:pt>
                <c:pt idx="571">
                  <c:v>41991</c:v>
                </c:pt>
                <c:pt idx="572">
                  <c:v>41997</c:v>
                </c:pt>
                <c:pt idx="573">
                  <c:v>42004</c:v>
                </c:pt>
                <c:pt idx="574">
                  <c:v>42012</c:v>
                </c:pt>
                <c:pt idx="575">
                  <c:v>42019</c:v>
                </c:pt>
                <c:pt idx="576">
                  <c:v>42026</c:v>
                </c:pt>
                <c:pt idx="577">
                  <c:v>42033</c:v>
                </c:pt>
                <c:pt idx="578">
                  <c:v>42040</c:v>
                </c:pt>
                <c:pt idx="579">
                  <c:v>42047</c:v>
                </c:pt>
                <c:pt idx="580">
                  <c:v>42054</c:v>
                </c:pt>
                <c:pt idx="581">
                  <c:v>42061</c:v>
                </c:pt>
                <c:pt idx="582">
                  <c:v>42068</c:v>
                </c:pt>
                <c:pt idx="583">
                  <c:v>42075</c:v>
                </c:pt>
                <c:pt idx="584">
                  <c:v>42082</c:v>
                </c:pt>
                <c:pt idx="585">
                  <c:v>42089</c:v>
                </c:pt>
                <c:pt idx="586">
                  <c:v>42096</c:v>
                </c:pt>
                <c:pt idx="587">
                  <c:v>42103</c:v>
                </c:pt>
                <c:pt idx="588">
                  <c:v>42110</c:v>
                </c:pt>
                <c:pt idx="589">
                  <c:v>42117</c:v>
                </c:pt>
                <c:pt idx="590">
                  <c:v>42124</c:v>
                </c:pt>
                <c:pt idx="591">
                  <c:v>42131</c:v>
                </c:pt>
                <c:pt idx="592">
                  <c:v>42138</c:v>
                </c:pt>
                <c:pt idx="593">
                  <c:v>42145</c:v>
                </c:pt>
                <c:pt idx="594">
                  <c:v>42152</c:v>
                </c:pt>
                <c:pt idx="595">
                  <c:v>42159</c:v>
                </c:pt>
                <c:pt idx="596">
                  <c:v>42166</c:v>
                </c:pt>
                <c:pt idx="597">
                  <c:v>42173</c:v>
                </c:pt>
                <c:pt idx="598">
                  <c:v>42180</c:v>
                </c:pt>
                <c:pt idx="599">
                  <c:v>42187</c:v>
                </c:pt>
                <c:pt idx="600">
                  <c:v>42194</c:v>
                </c:pt>
                <c:pt idx="601">
                  <c:v>42201</c:v>
                </c:pt>
                <c:pt idx="602">
                  <c:v>42208</c:v>
                </c:pt>
                <c:pt idx="603">
                  <c:v>42215</c:v>
                </c:pt>
                <c:pt idx="604">
                  <c:v>42222</c:v>
                </c:pt>
                <c:pt idx="605">
                  <c:v>42229</c:v>
                </c:pt>
                <c:pt idx="606">
                  <c:v>42236</c:v>
                </c:pt>
                <c:pt idx="607">
                  <c:v>42243</c:v>
                </c:pt>
                <c:pt idx="608">
                  <c:v>42250</c:v>
                </c:pt>
                <c:pt idx="609">
                  <c:v>42257</c:v>
                </c:pt>
                <c:pt idx="610">
                  <c:v>42264</c:v>
                </c:pt>
                <c:pt idx="611">
                  <c:v>42271</c:v>
                </c:pt>
                <c:pt idx="612">
                  <c:v>42278</c:v>
                </c:pt>
                <c:pt idx="613">
                  <c:v>42285</c:v>
                </c:pt>
                <c:pt idx="614">
                  <c:v>42292</c:v>
                </c:pt>
                <c:pt idx="615">
                  <c:v>42299</c:v>
                </c:pt>
                <c:pt idx="616">
                  <c:v>42306</c:v>
                </c:pt>
                <c:pt idx="617">
                  <c:v>42313</c:v>
                </c:pt>
                <c:pt idx="618">
                  <c:v>42320</c:v>
                </c:pt>
                <c:pt idx="619">
                  <c:v>42327</c:v>
                </c:pt>
              </c:numCache>
            </c:numRef>
          </c:cat>
          <c:val>
            <c:numRef>
              <c:f>Sheet1!$B$2:$B$621</c:f>
              <c:numCache>
                <c:formatCode>General</c:formatCode>
                <c:ptCount val="620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  <c:pt idx="486">
                  <c:v>92.52</c:v>
                </c:pt>
                <c:pt idx="487">
                  <c:v>94.48</c:v>
                </c:pt>
                <c:pt idx="488">
                  <c:v>93.9</c:v>
                </c:pt>
                <c:pt idx="489">
                  <c:v>92.82</c:v>
                </c:pt>
                <c:pt idx="490">
                  <c:v>89.98</c:v>
                </c:pt>
                <c:pt idx="491">
                  <c:v>91.1</c:v>
                </c:pt>
                <c:pt idx="492">
                  <c:v>93.8</c:v>
                </c:pt>
                <c:pt idx="493">
                  <c:v>95.4</c:v>
                </c:pt>
                <c:pt idx="494">
                  <c:v>91.64</c:v>
                </c:pt>
                <c:pt idx="495">
                  <c:v>92.06</c:v>
                </c:pt>
                <c:pt idx="496">
                  <c:v>93.01</c:v>
                </c:pt>
                <c:pt idx="497">
                  <c:v>92</c:v>
                </c:pt>
                <c:pt idx="498">
                  <c:v>93.11</c:v>
                </c:pt>
                <c:pt idx="499">
                  <c:v>92.33</c:v>
                </c:pt>
                <c:pt idx="500">
                  <c:v>91.43</c:v>
                </c:pt>
                <c:pt idx="501">
                  <c:v>95.15</c:v>
                </c:pt>
                <c:pt idx="502">
                  <c:v>94.8</c:v>
                </c:pt>
                <c:pt idx="503">
                  <c:v>89.96</c:v>
                </c:pt>
                <c:pt idx="504">
                  <c:v>89.09</c:v>
                </c:pt>
                <c:pt idx="505">
                  <c:v>89.35</c:v>
                </c:pt>
                <c:pt idx="506">
                  <c:v>90.47</c:v>
                </c:pt>
                <c:pt idx="507">
                  <c:v>90.49</c:v>
                </c:pt>
                <c:pt idx="508">
                  <c:v>92.44</c:v>
                </c:pt>
                <c:pt idx="509">
                  <c:v>91.03</c:v>
                </c:pt>
                <c:pt idx="510">
                  <c:v>89.55</c:v>
                </c:pt>
                <c:pt idx="511">
                  <c:v>89.02</c:v>
                </c:pt>
                <c:pt idx="512">
                  <c:v>85.78</c:v>
                </c:pt>
                <c:pt idx="513">
                  <c:v>84.66</c:v>
                </c:pt>
                <c:pt idx="514">
                  <c:v>84.84</c:v>
                </c:pt>
                <c:pt idx="515">
                  <c:v>84.26</c:v>
                </c:pt>
                <c:pt idx="516">
                  <c:v>84.78</c:v>
                </c:pt>
                <c:pt idx="517">
                  <c:v>85.33</c:v>
                </c:pt>
                <c:pt idx="518">
                  <c:v>86.79</c:v>
                </c:pt>
                <c:pt idx="519">
                  <c:v>88.55</c:v>
                </c:pt>
                <c:pt idx="520">
                  <c:v>88.03</c:v>
                </c:pt>
                <c:pt idx="521">
                  <c:v>89.23</c:v>
                </c:pt>
                <c:pt idx="522">
                  <c:v>88.84</c:v>
                </c:pt>
                <c:pt idx="523">
                  <c:v>89.06</c:v>
                </c:pt>
                <c:pt idx="524">
                  <c:v>93.48</c:v>
                </c:pt>
                <c:pt idx="525">
                  <c:v>92.37</c:v>
                </c:pt>
                <c:pt idx="526">
                  <c:v>92.39</c:v>
                </c:pt>
                <c:pt idx="527">
                  <c:v>94.36</c:v>
                </c:pt>
                <c:pt idx="528">
                  <c:v>95.09</c:v>
                </c:pt>
                <c:pt idx="529">
                  <c:v>94.1</c:v>
                </c:pt>
                <c:pt idx="530">
                  <c:v>94.27</c:v>
                </c:pt>
                <c:pt idx="531">
                  <c:v>97.460000000000008</c:v>
                </c:pt>
                <c:pt idx="532">
                  <c:v>97.77000000000001</c:v>
                </c:pt>
                <c:pt idx="533">
                  <c:v>97.41</c:v>
                </c:pt>
                <c:pt idx="534">
                  <c:v>96.9</c:v>
                </c:pt>
                <c:pt idx="535">
                  <c:v>94.5</c:v>
                </c:pt>
                <c:pt idx="536">
                  <c:v>92.99</c:v>
                </c:pt>
                <c:pt idx="537">
                  <c:v>93.57</c:v>
                </c:pt>
                <c:pt idx="538">
                  <c:v>94.42</c:v>
                </c:pt>
                <c:pt idx="539">
                  <c:v>95.03</c:v>
                </c:pt>
                <c:pt idx="540">
                  <c:v>93.32</c:v>
                </c:pt>
                <c:pt idx="541">
                  <c:v>92.33</c:v>
                </c:pt>
                <c:pt idx="542">
                  <c:v>89.98</c:v>
                </c:pt>
                <c:pt idx="543">
                  <c:v>91</c:v>
                </c:pt>
                <c:pt idx="544">
                  <c:v>90.15</c:v>
                </c:pt>
                <c:pt idx="545">
                  <c:v>92.06</c:v>
                </c:pt>
                <c:pt idx="546">
                  <c:v>90.93</c:v>
                </c:pt>
                <c:pt idx="547">
                  <c:v>88.61</c:v>
                </c:pt>
                <c:pt idx="548">
                  <c:v>85.82</c:v>
                </c:pt>
                <c:pt idx="549">
                  <c:v>83.37</c:v>
                </c:pt>
                <c:pt idx="550">
                  <c:v>83.09</c:v>
                </c:pt>
                <c:pt idx="551">
                  <c:v>80.53</c:v>
                </c:pt>
                <c:pt idx="552">
                  <c:v>73.05</c:v>
                </c:pt>
                <c:pt idx="553">
                  <c:v>73.64</c:v>
                </c:pt>
                <c:pt idx="554">
                  <c:v>73.87</c:v>
                </c:pt>
                <c:pt idx="555">
                  <c:v>75.45</c:v>
                </c:pt>
                <c:pt idx="556">
                  <c:v>75.040000000000006</c:v>
                </c:pt>
                <c:pt idx="557">
                  <c:v>74.2</c:v>
                </c:pt>
                <c:pt idx="558">
                  <c:v>74.86</c:v>
                </c:pt>
                <c:pt idx="559">
                  <c:v>71.73</c:v>
                </c:pt>
                <c:pt idx="560">
                  <c:v>70.08</c:v>
                </c:pt>
                <c:pt idx="561">
                  <c:v>70.78</c:v>
                </c:pt>
                <c:pt idx="562">
                  <c:v>70.760000000000005</c:v>
                </c:pt>
                <c:pt idx="563">
                  <c:v>69.95</c:v>
                </c:pt>
                <c:pt idx="564">
                  <c:v>70.12</c:v>
                </c:pt>
                <c:pt idx="565">
                  <c:v>69.489999999999995</c:v>
                </c:pt>
                <c:pt idx="566">
                  <c:v>68.599999999999994</c:v>
                </c:pt>
                <c:pt idx="567">
                  <c:v>66.33</c:v>
                </c:pt>
                <c:pt idx="568">
                  <c:v>66.180000000000007</c:v>
                </c:pt>
                <c:pt idx="569">
                  <c:v>66.510000000000005</c:v>
                </c:pt>
                <c:pt idx="570">
                  <c:v>67.25</c:v>
                </c:pt>
                <c:pt idx="571">
                  <c:v>68.72</c:v>
                </c:pt>
                <c:pt idx="572">
                  <c:v>69.73</c:v>
                </c:pt>
                <c:pt idx="573">
                  <c:v>69.98</c:v>
                </c:pt>
                <c:pt idx="574">
                  <c:v>68.37</c:v>
                </c:pt>
                <c:pt idx="575">
                  <c:v>67.989999999999995</c:v>
                </c:pt>
                <c:pt idx="576">
                  <c:v>66.75</c:v>
                </c:pt>
                <c:pt idx="577">
                  <c:v>66.3</c:v>
                </c:pt>
                <c:pt idx="578">
                  <c:v>67.88</c:v>
                </c:pt>
                <c:pt idx="579">
                  <c:v>69.19</c:v>
                </c:pt>
                <c:pt idx="580">
                  <c:v>70.33</c:v>
                </c:pt>
                <c:pt idx="581">
                  <c:v>71.13</c:v>
                </c:pt>
                <c:pt idx="582">
                  <c:v>70.87</c:v>
                </c:pt>
                <c:pt idx="583">
                  <c:v>68.650000000000006</c:v>
                </c:pt>
                <c:pt idx="584">
                  <c:v>67.91</c:v>
                </c:pt>
                <c:pt idx="585">
                  <c:v>70.09</c:v>
                </c:pt>
                <c:pt idx="586">
                  <c:v>69.83</c:v>
                </c:pt>
                <c:pt idx="587">
                  <c:v>72.83</c:v>
                </c:pt>
                <c:pt idx="588">
                  <c:v>71.95</c:v>
                </c:pt>
                <c:pt idx="589">
                  <c:v>70.13</c:v>
                </c:pt>
                <c:pt idx="590">
                  <c:v>73.13</c:v>
                </c:pt>
                <c:pt idx="591">
                  <c:v>73.849999999999994</c:v>
                </c:pt>
                <c:pt idx="592">
                  <c:v>73.08</c:v>
                </c:pt>
                <c:pt idx="593">
                  <c:v>73.180000000000007</c:v>
                </c:pt>
                <c:pt idx="594">
                  <c:v>71.349999999999994</c:v>
                </c:pt>
                <c:pt idx="595">
                  <c:v>72.28</c:v>
                </c:pt>
                <c:pt idx="596">
                  <c:v>72.62</c:v>
                </c:pt>
                <c:pt idx="597">
                  <c:v>71.930000000000007</c:v>
                </c:pt>
                <c:pt idx="598">
                  <c:v>71.75</c:v>
                </c:pt>
                <c:pt idx="599">
                  <c:v>74.069999999999993</c:v>
                </c:pt>
                <c:pt idx="600">
                  <c:v>73.509999999999991</c:v>
                </c:pt>
                <c:pt idx="601">
                  <c:v>72.5</c:v>
                </c:pt>
                <c:pt idx="602">
                  <c:v>71.61</c:v>
                </c:pt>
                <c:pt idx="603">
                  <c:v>71.209999999999994</c:v>
                </c:pt>
                <c:pt idx="604">
                  <c:v>71.570000000000007</c:v>
                </c:pt>
                <c:pt idx="605">
                  <c:v>70.399999999999991</c:v>
                </c:pt>
                <c:pt idx="606">
                  <c:v>73.34</c:v>
                </c:pt>
                <c:pt idx="607">
                  <c:v>71.989999999999995</c:v>
                </c:pt>
                <c:pt idx="608">
                  <c:v>70.087500000000006</c:v>
                </c:pt>
                <c:pt idx="609">
                  <c:v>69.95</c:v>
                </c:pt>
                <c:pt idx="610">
                  <c:v>69.59</c:v>
                </c:pt>
                <c:pt idx="611">
                  <c:v>67.33</c:v>
                </c:pt>
                <c:pt idx="612">
                  <c:v>67</c:v>
                </c:pt>
                <c:pt idx="613">
                  <c:v>67.760000000000005</c:v>
                </c:pt>
                <c:pt idx="614">
                  <c:v>69.22</c:v>
                </c:pt>
                <c:pt idx="615">
                  <c:v>70.42</c:v>
                </c:pt>
                <c:pt idx="616">
                  <c:v>69.13</c:v>
                </c:pt>
                <c:pt idx="617">
                  <c:v>69.25</c:v>
                </c:pt>
                <c:pt idx="618">
                  <c:v>68.92</c:v>
                </c:pt>
                <c:pt idx="619">
                  <c:v>69.180000000000007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Sheet1!$A$2:$A$621</c:f>
              <c:numCache>
                <c:formatCode>m/d/yyyy</c:formatCode>
                <c:ptCount val="62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  <c:pt idx="560">
                  <c:v>41914</c:v>
                </c:pt>
                <c:pt idx="561">
                  <c:v>41921</c:v>
                </c:pt>
                <c:pt idx="562">
                  <c:v>41928</c:v>
                </c:pt>
                <c:pt idx="563">
                  <c:v>41938</c:v>
                </c:pt>
                <c:pt idx="564">
                  <c:v>41942</c:v>
                </c:pt>
                <c:pt idx="565">
                  <c:v>41949</c:v>
                </c:pt>
                <c:pt idx="566">
                  <c:v>41956</c:v>
                </c:pt>
                <c:pt idx="567">
                  <c:v>41963</c:v>
                </c:pt>
                <c:pt idx="568">
                  <c:v>41969</c:v>
                </c:pt>
                <c:pt idx="569">
                  <c:v>41977</c:v>
                </c:pt>
                <c:pt idx="570">
                  <c:v>41984</c:v>
                </c:pt>
                <c:pt idx="571">
                  <c:v>41991</c:v>
                </c:pt>
                <c:pt idx="572">
                  <c:v>41997</c:v>
                </c:pt>
                <c:pt idx="573">
                  <c:v>42004</c:v>
                </c:pt>
                <c:pt idx="574">
                  <c:v>42012</c:v>
                </c:pt>
                <c:pt idx="575">
                  <c:v>42019</c:v>
                </c:pt>
                <c:pt idx="576">
                  <c:v>42026</c:v>
                </c:pt>
                <c:pt idx="577">
                  <c:v>42033</c:v>
                </c:pt>
                <c:pt idx="578">
                  <c:v>42040</c:v>
                </c:pt>
                <c:pt idx="579">
                  <c:v>42047</c:v>
                </c:pt>
                <c:pt idx="580">
                  <c:v>42054</c:v>
                </c:pt>
                <c:pt idx="581">
                  <c:v>42061</c:v>
                </c:pt>
                <c:pt idx="582">
                  <c:v>42068</c:v>
                </c:pt>
                <c:pt idx="583">
                  <c:v>42075</c:v>
                </c:pt>
                <c:pt idx="584">
                  <c:v>42082</c:v>
                </c:pt>
                <c:pt idx="585">
                  <c:v>42089</c:v>
                </c:pt>
                <c:pt idx="586">
                  <c:v>42096</c:v>
                </c:pt>
                <c:pt idx="587">
                  <c:v>42103</c:v>
                </c:pt>
                <c:pt idx="588">
                  <c:v>42110</c:v>
                </c:pt>
                <c:pt idx="589">
                  <c:v>42117</c:v>
                </c:pt>
                <c:pt idx="590">
                  <c:v>42124</c:v>
                </c:pt>
                <c:pt idx="591">
                  <c:v>42131</c:v>
                </c:pt>
                <c:pt idx="592">
                  <c:v>42138</c:v>
                </c:pt>
                <c:pt idx="593">
                  <c:v>42145</c:v>
                </c:pt>
                <c:pt idx="594">
                  <c:v>42152</c:v>
                </c:pt>
                <c:pt idx="595">
                  <c:v>42159</c:v>
                </c:pt>
                <c:pt idx="596">
                  <c:v>42166</c:v>
                </c:pt>
                <c:pt idx="597">
                  <c:v>42173</c:v>
                </c:pt>
                <c:pt idx="598">
                  <c:v>42180</c:v>
                </c:pt>
                <c:pt idx="599">
                  <c:v>42187</c:v>
                </c:pt>
                <c:pt idx="600">
                  <c:v>42194</c:v>
                </c:pt>
                <c:pt idx="601">
                  <c:v>42201</c:v>
                </c:pt>
                <c:pt idx="602">
                  <c:v>42208</c:v>
                </c:pt>
                <c:pt idx="603">
                  <c:v>42215</c:v>
                </c:pt>
                <c:pt idx="604">
                  <c:v>42222</c:v>
                </c:pt>
                <c:pt idx="605">
                  <c:v>42229</c:v>
                </c:pt>
                <c:pt idx="606">
                  <c:v>42236</c:v>
                </c:pt>
                <c:pt idx="607">
                  <c:v>42243</c:v>
                </c:pt>
                <c:pt idx="608">
                  <c:v>42250</c:v>
                </c:pt>
                <c:pt idx="609">
                  <c:v>42257</c:v>
                </c:pt>
                <c:pt idx="610">
                  <c:v>42264</c:v>
                </c:pt>
                <c:pt idx="611">
                  <c:v>42271</c:v>
                </c:pt>
                <c:pt idx="612">
                  <c:v>42278</c:v>
                </c:pt>
                <c:pt idx="613">
                  <c:v>42285</c:v>
                </c:pt>
                <c:pt idx="614">
                  <c:v>42292</c:v>
                </c:pt>
                <c:pt idx="615">
                  <c:v>42299</c:v>
                </c:pt>
                <c:pt idx="616">
                  <c:v>42306</c:v>
                </c:pt>
                <c:pt idx="617">
                  <c:v>42313</c:v>
                </c:pt>
                <c:pt idx="618">
                  <c:v>42320</c:v>
                </c:pt>
                <c:pt idx="619">
                  <c:v>42327</c:v>
                </c:pt>
              </c:numCache>
            </c:numRef>
          </c:cat>
          <c:val>
            <c:numRef>
              <c:f>Sheet1!$C$2:$C$621</c:f>
              <c:numCache>
                <c:formatCode>General</c:formatCode>
                <c:ptCount val="620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  <c:pt idx="486">
                  <c:v>77.8</c:v>
                </c:pt>
                <c:pt idx="487">
                  <c:v>77.899999999999991</c:v>
                </c:pt>
                <c:pt idx="488">
                  <c:v>74.3</c:v>
                </c:pt>
                <c:pt idx="489">
                  <c:v>77.8</c:v>
                </c:pt>
                <c:pt idx="490">
                  <c:v>73.033333333333331</c:v>
                </c:pt>
                <c:pt idx="491">
                  <c:v>72.966666666666669</c:v>
                </c:pt>
                <c:pt idx="492">
                  <c:v>72.800000000000011</c:v>
                </c:pt>
                <c:pt idx="493">
                  <c:v>72.600000000000009</c:v>
                </c:pt>
                <c:pt idx="494">
                  <c:v>72.533333333333346</c:v>
                </c:pt>
                <c:pt idx="495">
                  <c:v>72.63333333333334</c:v>
                </c:pt>
                <c:pt idx="496">
                  <c:v>72.333333333333329</c:v>
                </c:pt>
                <c:pt idx="497">
                  <c:v>72.333333333333329</c:v>
                </c:pt>
                <c:pt idx="498">
                  <c:v>72.199999999999989</c:v>
                </c:pt>
                <c:pt idx="499">
                  <c:v>73.400000000000006</c:v>
                </c:pt>
                <c:pt idx="500">
                  <c:v>73.699999999999989</c:v>
                </c:pt>
                <c:pt idx="501">
                  <c:v>73.666666666666671</c:v>
                </c:pt>
                <c:pt idx="502">
                  <c:v>73.966666666666669</c:v>
                </c:pt>
                <c:pt idx="503">
                  <c:v>74.433333333333337</c:v>
                </c:pt>
                <c:pt idx="504">
                  <c:v>74.7</c:v>
                </c:pt>
                <c:pt idx="505">
                  <c:v>74.733333333333334</c:v>
                </c:pt>
                <c:pt idx="506">
                  <c:v>74.7</c:v>
                </c:pt>
                <c:pt idx="507">
                  <c:v>73.63333333333334</c:v>
                </c:pt>
                <c:pt idx="508">
                  <c:v>73.566666666666663</c:v>
                </c:pt>
                <c:pt idx="509">
                  <c:v>73.533333333333331</c:v>
                </c:pt>
                <c:pt idx="510">
                  <c:v>73.36666666666666</c:v>
                </c:pt>
                <c:pt idx="511">
                  <c:v>72.100000000000009</c:v>
                </c:pt>
                <c:pt idx="512">
                  <c:v>71.900000000000006</c:v>
                </c:pt>
                <c:pt idx="513">
                  <c:v>71.7</c:v>
                </c:pt>
                <c:pt idx="514">
                  <c:v>71.466666666666654</c:v>
                </c:pt>
                <c:pt idx="515">
                  <c:v>71.63333333333334</c:v>
                </c:pt>
                <c:pt idx="516">
                  <c:v>70.333333333333329</c:v>
                </c:pt>
                <c:pt idx="517">
                  <c:v>71.033333333333346</c:v>
                </c:pt>
                <c:pt idx="518">
                  <c:v>71.566666666666677</c:v>
                </c:pt>
                <c:pt idx="519">
                  <c:v>71.366666666666674</c:v>
                </c:pt>
                <c:pt idx="521">
                  <c:v>71.699999999999989</c:v>
                </c:pt>
                <c:pt idx="522">
                  <c:v>71.100000000000009</c:v>
                </c:pt>
                <c:pt idx="523">
                  <c:v>70.533333333333346</c:v>
                </c:pt>
                <c:pt idx="524">
                  <c:v>70.066666666666663</c:v>
                </c:pt>
                <c:pt idx="525">
                  <c:v>69.966666666666683</c:v>
                </c:pt>
                <c:pt idx="526">
                  <c:v>69.966666666666683</c:v>
                </c:pt>
                <c:pt idx="527">
                  <c:v>69.966666666666654</c:v>
                </c:pt>
                <c:pt idx="528">
                  <c:v>69.566666666666663</c:v>
                </c:pt>
                <c:pt idx="529">
                  <c:v>68.933333333333323</c:v>
                </c:pt>
                <c:pt idx="530">
                  <c:v>68.666666666666671</c:v>
                </c:pt>
                <c:pt idx="531">
                  <c:v>69.900000000000006</c:v>
                </c:pt>
                <c:pt idx="532">
                  <c:v>68.8</c:v>
                </c:pt>
                <c:pt idx="533">
                  <c:v>68.166666666666671</c:v>
                </c:pt>
                <c:pt idx="534">
                  <c:v>67.900000000000006</c:v>
                </c:pt>
                <c:pt idx="535">
                  <c:v>67.966666666666669</c:v>
                </c:pt>
                <c:pt idx="536">
                  <c:v>68.166666666666671</c:v>
                </c:pt>
                <c:pt idx="537">
                  <c:v>67.7</c:v>
                </c:pt>
                <c:pt idx="538">
                  <c:v>67.36666666666666</c:v>
                </c:pt>
                <c:pt idx="539">
                  <c:v>66.433333333333323</c:v>
                </c:pt>
                <c:pt idx="540">
                  <c:v>66</c:v>
                </c:pt>
                <c:pt idx="541">
                  <c:v>65.833333333333329</c:v>
                </c:pt>
                <c:pt idx="542">
                  <c:v>66.3</c:v>
                </c:pt>
                <c:pt idx="543">
                  <c:v>66.5</c:v>
                </c:pt>
                <c:pt idx="544">
                  <c:v>67.766666666666666</c:v>
                </c:pt>
                <c:pt idx="545">
                  <c:v>69.066666666666663</c:v>
                </c:pt>
                <c:pt idx="546">
                  <c:v>70.466666666666669</c:v>
                </c:pt>
                <c:pt idx="547">
                  <c:v>70.900000000000006</c:v>
                </c:pt>
                <c:pt idx="548">
                  <c:v>70.7</c:v>
                </c:pt>
                <c:pt idx="549">
                  <c:v>70.3</c:v>
                </c:pt>
                <c:pt idx="550">
                  <c:v>70.3</c:v>
                </c:pt>
                <c:pt idx="551">
                  <c:v>70.099999999999994</c:v>
                </c:pt>
                <c:pt idx="552">
                  <c:v>69.8</c:v>
                </c:pt>
                <c:pt idx="553">
                  <c:v>69.7</c:v>
                </c:pt>
                <c:pt idx="554">
                  <c:v>69.400000000000006</c:v>
                </c:pt>
                <c:pt idx="555">
                  <c:v>68.7</c:v>
                </c:pt>
                <c:pt idx="556">
                  <c:v>68.8</c:v>
                </c:pt>
                <c:pt idx="557">
                  <c:v>68.400000000000006</c:v>
                </c:pt>
                <c:pt idx="558">
                  <c:v>67.5</c:v>
                </c:pt>
                <c:pt idx="559">
                  <c:v>66.3</c:v>
                </c:pt>
                <c:pt idx="560">
                  <c:v>66.3</c:v>
                </c:pt>
                <c:pt idx="561">
                  <c:v>65.3</c:v>
                </c:pt>
                <c:pt idx="562">
                  <c:v>63.9</c:v>
                </c:pt>
                <c:pt idx="563">
                  <c:v>63.3</c:v>
                </c:pt>
                <c:pt idx="564">
                  <c:v>63.1</c:v>
                </c:pt>
                <c:pt idx="565">
                  <c:v>63.1</c:v>
                </c:pt>
                <c:pt idx="566">
                  <c:v>62.800000000000011</c:v>
                </c:pt>
                <c:pt idx="567">
                  <c:v>62.166666666666664</c:v>
                </c:pt>
                <c:pt idx="568">
                  <c:v>62.29999999999999</c:v>
                </c:pt>
                <c:pt idx="569">
                  <c:v>62.29999999999999</c:v>
                </c:pt>
                <c:pt idx="570">
                  <c:v>60.933333333333337</c:v>
                </c:pt>
                <c:pt idx="571">
                  <c:v>60.266666666666673</c:v>
                </c:pt>
                <c:pt idx="573">
                  <c:v>57.199999999999996</c:v>
                </c:pt>
                <c:pt idx="574">
                  <c:v>55.833333333333336</c:v>
                </c:pt>
                <c:pt idx="575">
                  <c:v>55.366666666666667</c:v>
                </c:pt>
                <c:pt idx="576">
                  <c:v>55.533333333333339</c:v>
                </c:pt>
                <c:pt idx="577">
                  <c:v>53.6</c:v>
                </c:pt>
                <c:pt idx="578">
                  <c:v>53.800000000000004</c:v>
                </c:pt>
                <c:pt idx="579">
                  <c:v>53.566666666666663</c:v>
                </c:pt>
                <c:pt idx="580">
                  <c:v>53.533333333333331</c:v>
                </c:pt>
                <c:pt idx="581">
                  <c:v>53.6</c:v>
                </c:pt>
                <c:pt idx="582">
                  <c:v>53.966666666666661</c:v>
                </c:pt>
                <c:pt idx="583">
                  <c:v>54.066666666666663</c:v>
                </c:pt>
                <c:pt idx="584">
                  <c:v>53.966666666666661</c:v>
                </c:pt>
                <c:pt idx="585">
                  <c:v>53.366666666666674</c:v>
                </c:pt>
                <c:pt idx="586">
                  <c:v>53.1</c:v>
                </c:pt>
                <c:pt idx="587">
                  <c:v>53.300000000000004</c:v>
                </c:pt>
                <c:pt idx="588">
                  <c:v>53.166666666666664</c:v>
                </c:pt>
                <c:pt idx="589">
                  <c:v>57.5</c:v>
                </c:pt>
                <c:pt idx="590">
                  <c:v>59.1</c:v>
                </c:pt>
                <c:pt idx="591">
                  <c:v>59.266666666666673</c:v>
                </c:pt>
                <c:pt idx="592">
                  <c:v>59.066666666666663</c:v>
                </c:pt>
                <c:pt idx="593">
                  <c:v>58.6</c:v>
                </c:pt>
                <c:pt idx="594">
                  <c:v>57.566666666666663</c:v>
                </c:pt>
                <c:pt idx="595">
                  <c:v>57.699999999999996</c:v>
                </c:pt>
                <c:pt idx="596">
                  <c:v>57.5</c:v>
                </c:pt>
                <c:pt idx="597">
                  <c:v>57.266666666666673</c:v>
                </c:pt>
                <c:pt idx="598">
                  <c:v>56.800000000000004</c:v>
                </c:pt>
                <c:pt idx="599">
                  <c:v>56.533333333333339</c:v>
                </c:pt>
                <c:pt idx="600">
                  <c:v>56.033333333333331</c:v>
                </c:pt>
                <c:pt idx="601">
                  <c:v>55.9</c:v>
                </c:pt>
                <c:pt idx="602">
                  <c:v>55.466666666666669</c:v>
                </c:pt>
                <c:pt idx="603">
                  <c:v>54.1</c:v>
                </c:pt>
                <c:pt idx="604">
                  <c:v>54.033333333333331</c:v>
                </c:pt>
                <c:pt idx="605">
                  <c:v>53.833333333333336</c:v>
                </c:pt>
                <c:pt idx="606">
                  <c:v>53.433333333333337</c:v>
                </c:pt>
                <c:pt idx="607">
                  <c:v>50.766666666666673</c:v>
                </c:pt>
                <c:pt idx="608">
                  <c:v>50.566666666666663</c:v>
                </c:pt>
                <c:pt idx="609">
                  <c:v>50.333333333333336</c:v>
                </c:pt>
                <c:pt idx="610">
                  <c:v>50.333333333333336</c:v>
                </c:pt>
                <c:pt idx="611">
                  <c:v>49.733333333333327</c:v>
                </c:pt>
                <c:pt idx="612">
                  <c:v>49.366666666666667</c:v>
                </c:pt>
                <c:pt idx="613">
                  <c:v>48.966666666666669</c:v>
                </c:pt>
                <c:pt idx="614">
                  <c:v>49.56666666666667</c:v>
                </c:pt>
                <c:pt idx="615">
                  <c:v>49.266666666666673</c:v>
                </c:pt>
                <c:pt idx="616">
                  <c:v>49.066666666666663</c:v>
                </c:pt>
                <c:pt idx="617">
                  <c:v>49.133333333333326</c:v>
                </c:pt>
                <c:pt idx="618">
                  <c:v>48.933333333333337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465216"/>
        <c:axId val="324465608"/>
      </c:lineChart>
      <c:dateAx>
        <c:axId val="324465216"/>
        <c:scaling>
          <c:orientation val="minMax"/>
          <c:min val="37987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324465608"/>
        <c:crosses val="autoZero"/>
        <c:auto val="1"/>
        <c:lblOffset val="100"/>
        <c:baseTimeUnit val="days"/>
        <c:majorUnit val="7"/>
        <c:majorTimeUnit val="months"/>
        <c:minorUnit val="6"/>
      </c:dateAx>
      <c:valAx>
        <c:axId val="324465608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2446521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0372812773403326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Sheet1!$B$32:$B$47</c:f>
              <c:numCache>
                <c:formatCode>General</c:formatCode>
                <c:ptCount val="16"/>
                <c:pt idx="0">
                  <c:v>92.177999999999997</c:v>
                </c:pt>
                <c:pt idx="1">
                  <c:v>94.417000000000002</c:v>
                </c:pt>
                <c:pt idx="2">
                  <c:v>98.462000000000003</c:v>
                </c:pt>
                <c:pt idx="3">
                  <c:v>98.082999999999998</c:v>
                </c:pt>
                <c:pt idx="4">
                  <c:v>109.22</c:v>
                </c:pt>
                <c:pt idx="5">
                  <c:v>116.961</c:v>
                </c:pt>
                <c:pt idx="6">
                  <c:v>124.26300000000001</c:v>
                </c:pt>
                <c:pt idx="7">
                  <c:v>123.782</c:v>
                </c:pt>
                <c:pt idx="8">
                  <c:v>110.379</c:v>
                </c:pt>
                <c:pt idx="9">
                  <c:v>119.58799999999999</c:v>
                </c:pt>
                <c:pt idx="10">
                  <c:v>115.509</c:v>
                </c:pt>
                <c:pt idx="11">
                  <c:v>104.104</c:v>
                </c:pt>
                <c:pt idx="12">
                  <c:v>108.38200000000001</c:v>
                </c:pt>
                <c:pt idx="13">
                  <c:v>110.04900000000001</c:v>
                </c:pt>
                <c:pt idx="14">
                  <c:v>110.325</c:v>
                </c:pt>
                <c:pt idx="15">
                  <c:v>111.589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466392"/>
        <c:axId val="32446678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Sheet1!$C$32:$C$47</c:f>
              <c:numCache>
                <c:formatCode>General</c:formatCode>
                <c:ptCount val="16"/>
                <c:pt idx="0">
                  <c:v>20.08235294117647</c:v>
                </c:pt>
                <c:pt idx="1">
                  <c:v>20.570152505446625</c:v>
                </c:pt>
                <c:pt idx="2">
                  <c:v>21.45141612200436</c:v>
                </c:pt>
                <c:pt idx="3">
                  <c:v>21.368845315904139</c:v>
                </c:pt>
                <c:pt idx="4">
                  <c:v>23.795206971677562</c:v>
                </c:pt>
                <c:pt idx="5">
                  <c:v>25.481699346405229</c:v>
                </c:pt>
                <c:pt idx="6">
                  <c:v>27.072549019607845</c:v>
                </c:pt>
                <c:pt idx="7">
                  <c:v>26.967755991285404</c:v>
                </c:pt>
                <c:pt idx="8">
                  <c:v>24.047712418300655</c:v>
                </c:pt>
                <c:pt idx="9">
                  <c:v>26.054030501089326</c:v>
                </c:pt>
                <c:pt idx="10">
                  <c:v>25.165359477124184</c:v>
                </c:pt>
                <c:pt idx="11">
                  <c:v>22.680610021786492</c:v>
                </c:pt>
                <c:pt idx="12">
                  <c:v>23.612636165577342</c:v>
                </c:pt>
                <c:pt idx="13">
                  <c:v>23.975816993464054</c:v>
                </c:pt>
                <c:pt idx="14">
                  <c:v>24.035947712418302</c:v>
                </c:pt>
                <c:pt idx="15">
                  <c:v>24.311328976034858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467568"/>
        <c:axId val="324467176"/>
      </c:barChart>
      <c:catAx>
        <c:axId val="32446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2446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466784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4466392"/>
        <c:crosses val="autoZero"/>
        <c:crossBetween val="between"/>
        <c:majorUnit val="20"/>
        <c:minorUnit val="10"/>
      </c:valAx>
      <c:valAx>
        <c:axId val="324467176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24467568"/>
        <c:crosses val="max"/>
        <c:crossBetween val="between"/>
        <c:majorUnit val="4.3572984750000003"/>
      </c:valAx>
      <c:catAx>
        <c:axId val="32446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4671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strCache>
            </c:strRef>
          </c:cat>
          <c:val>
            <c:numRef>
              <c:f>Sheet1!$D$17:$D$32</c:f>
              <c:numCache>
                <c:formatCode>General</c:formatCode>
                <c:ptCount val="16"/>
                <c:pt idx="0">
                  <c:v>43.57</c:v>
                </c:pt>
                <c:pt idx="1">
                  <c:v>47.234000000000002</c:v>
                </c:pt>
                <c:pt idx="2">
                  <c:v>42.497999999999998</c:v>
                </c:pt>
                <c:pt idx="3">
                  <c:v>44.975999999999999</c:v>
                </c:pt>
                <c:pt idx="4">
                  <c:v>55.509</c:v>
                </c:pt>
                <c:pt idx="5">
                  <c:v>55.871000000000002</c:v>
                </c:pt>
                <c:pt idx="6">
                  <c:v>53.83</c:v>
                </c:pt>
                <c:pt idx="7">
                  <c:v>52.716999999999999</c:v>
                </c:pt>
                <c:pt idx="8">
                  <c:v>56.383000000000003</c:v>
                </c:pt>
                <c:pt idx="9">
                  <c:v>44.835000000000001</c:v>
                </c:pt>
                <c:pt idx="10">
                  <c:v>48.735999999999997</c:v>
                </c:pt>
                <c:pt idx="11">
                  <c:v>71.036000000000001</c:v>
                </c:pt>
                <c:pt idx="12">
                  <c:v>88.006</c:v>
                </c:pt>
                <c:pt idx="13">
                  <c:v>100.63200000000001</c:v>
                </c:pt>
                <c:pt idx="14">
                  <c:v>108.238</c:v>
                </c:pt>
                <c:pt idx="15">
                  <c:v>102.988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015880"/>
        <c:axId val="23601627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71.923000000000002</c:v>
                </c:pt>
                <c:pt idx="1">
                  <c:v>78.203999999999994</c:v>
                </c:pt>
                <c:pt idx="2">
                  <c:v>73.816999999999993</c:v>
                </c:pt>
                <c:pt idx="3">
                  <c:v>78.438999999999993</c:v>
                </c:pt>
                <c:pt idx="4">
                  <c:v>98.266000000000005</c:v>
                </c:pt>
                <c:pt idx="5">
                  <c:v>92.442999999999998</c:v>
                </c:pt>
                <c:pt idx="6">
                  <c:v>101.425</c:v>
                </c:pt>
                <c:pt idx="7">
                  <c:v>101.37</c:v>
                </c:pt>
                <c:pt idx="8">
                  <c:v>95.474999999999994</c:v>
                </c:pt>
                <c:pt idx="9">
                  <c:v>91.176000000000002</c:v>
                </c:pt>
                <c:pt idx="10">
                  <c:v>99.528000000000006</c:v>
                </c:pt>
                <c:pt idx="11">
                  <c:v>111.84699999999999</c:v>
                </c:pt>
                <c:pt idx="12">
                  <c:v>106.56100000000001</c:v>
                </c:pt>
                <c:pt idx="13">
                  <c:v>107.497</c:v>
                </c:pt>
                <c:pt idx="14">
                  <c:v>102.59399999999999</c:v>
                </c:pt>
                <c:pt idx="15">
                  <c:v>92.344999999999999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83.316000000000003</c:v>
                </c:pt>
                <c:pt idx="1">
                  <c:v>86.721000000000004</c:v>
                </c:pt>
                <c:pt idx="2">
                  <c:v>91.188999999999993</c:v>
                </c:pt>
                <c:pt idx="3">
                  <c:v>91.816999999999993</c:v>
                </c:pt>
                <c:pt idx="4">
                  <c:v>102.529</c:v>
                </c:pt>
                <c:pt idx="5">
                  <c:v>111.09</c:v>
                </c:pt>
                <c:pt idx="6">
                  <c:v>119.328</c:v>
                </c:pt>
                <c:pt idx="7">
                  <c:v>119.19799999999999</c:v>
                </c:pt>
                <c:pt idx="8">
                  <c:v>106.83799999999999</c:v>
                </c:pt>
                <c:pt idx="9">
                  <c:v>116.038</c:v>
                </c:pt>
                <c:pt idx="10">
                  <c:v>111.60899999999999</c:v>
                </c:pt>
                <c:pt idx="11">
                  <c:v>100.804</c:v>
                </c:pt>
                <c:pt idx="12">
                  <c:v>104.88200000000001</c:v>
                </c:pt>
                <c:pt idx="13">
                  <c:v>106.499</c:v>
                </c:pt>
                <c:pt idx="14">
                  <c:v>106.75</c:v>
                </c:pt>
                <c:pt idx="15">
                  <c:v>107.889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Sheet1!$E$17:$E$32</c:f>
              <c:numCache>
                <c:formatCode>General</c:formatCode>
                <c:ptCount val="16"/>
                <c:pt idx="0">
                  <c:v>15.669498910675383</c:v>
                </c:pt>
                <c:pt idx="1">
                  <c:v>17.037908496732026</c:v>
                </c:pt>
                <c:pt idx="2">
                  <c:v>16.082135076252722</c:v>
                </c:pt>
                <c:pt idx="3">
                  <c:v>17.089106753812636</c:v>
                </c:pt>
                <c:pt idx="4">
                  <c:v>21.408714596949892</c:v>
                </c:pt>
                <c:pt idx="5">
                  <c:v>20.140087145969499</c:v>
                </c:pt>
                <c:pt idx="6">
                  <c:v>22.096949891067538</c:v>
                </c:pt>
                <c:pt idx="7">
                  <c:v>22.084967320261441</c:v>
                </c:pt>
                <c:pt idx="8">
                  <c:v>20.800653594771241</c:v>
                </c:pt>
                <c:pt idx="9">
                  <c:v>19.8640522875817</c:v>
                </c:pt>
                <c:pt idx="10">
                  <c:v>21.683660130718955</c:v>
                </c:pt>
                <c:pt idx="11">
                  <c:v>24.367538126361655</c:v>
                </c:pt>
                <c:pt idx="12">
                  <c:v>23.215904139433555</c:v>
                </c:pt>
                <c:pt idx="13">
                  <c:v>23.419825708061001</c:v>
                </c:pt>
                <c:pt idx="14">
                  <c:v>22.351633986928103</c:v>
                </c:pt>
                <c:pt idx="15">
                  <c:v>20.118736383442265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015880"/>
        <c:axId val="23601627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Sheet1!$F$17:$F$32</c:f>
              <c:numCache>
                <c:formatCode>General</c:formatCode>
                <c:ptCount val="16"/>
                <c:pt idx="0">
                  <c:v>18.151633986928104</c:v>
                </c:pt>
                <c:pt idx="1">
                  <c:v>18.893464052287584</c:v>
                </c:pt>
                <c:pt idx="2">
                  <c:v>19.866884531590411</c:v>
                </c:pt>
                <c:pt idx="3">
                  <c:v>20.003703703703703</c:v>
                </c:pt>
                <c:pt idx="4">
                  <c:v>22.337472766884531</c:v>
                </c:pt>
                <c:pt idx="5">
                  <c:v>24.20261437908497</c:v>
                </c:pt>
                <c:pt idx="6">
                  <c:v>25.997385620915033</c:v>
                </c:pt>
                <c:pt idx="7">
                  <c:v>25.969063180827884</c:v>
                </c:pt>
                <c:pt idx="8">
                  <c:v>23.276252723311547</c:v>
                </c:pt>
                <c:pt idx="9">
                  <c:v>25.280610021786494</c:v>
                </c:pt>
                <c:pt idx="10">
                  <c:v>24.315686274509805</c:v>
                </c:pt>
                <c:pt idx="11">
                  <c:v>21.961655773420482</c:v>
                </c:pt>
                <c:pt idx="12">
                  <c:v>22.850108932461875</c:v>
                </c:pt>
                <c:pt idx="13">
                  <c:v>23.202396514161219</c:v>
                </c:pt>
                <c:pt idx="14">
                  <c:v>23.257080610021788</c:v>
                </c:pt>
                <c:pt idx="15">
                  <c:v>23.505228758169935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Sheet1!$G$17:$G$32</c:f>
              <c:numCache>
                <c:formatCode>General</c:formatCode>
                <c:ptCount val="16"/>
                <c:pt idx="0">
                  <c:v>9.4923747276688459</c:v>
                </c:pt>
                <c:pt idx="1">
                  <c:v>10.290631808278867</c:v>
                </c:pt>
                <c:pt idx="2">
                  <c:v>9.2588235294117638</c:v>
                </c:pt>
                <c:pt idx="3">
                  <c:v>9.7986928104575171</c:v>
                </c:pt>
                <c:pt idx="4">
                  <c:v>12.093464052287581</c:v>
                </c:pt>
                <c:pt idx="5">
                  <c:v>12.172331154684096</c:v>
                </c:pt>
                <c:pt idx="6">
                  <c:v>11.727668845315904</c:v>
                </c:pt>
                <c:pt idx="7">
                  <c:v>11.485185185185186</c:v>
                </c:pt>
                <c:pt idx="8">
                  <c:v>12.283877995642703</c:v>
                </c:pt>
                <c:pt idx="9">
                  <c:v>9.7679738562091512</c:v>
                </c:pt>
                <c:pt idx="10">
                  <c:v>10.617864923747277</c:v>
                </c:pt>
                <c:pt idx="11">
                  <c:v>15.476252723311548</c:v>
                </c:pt>
                <c:pt idx="12">
                  <c:v>19.173420479302834</c:v>
                </c:pt>
                <c:pt idx="13">
                  <c:v>21.924183006535948</c:v>
                </c:pt>
                <c:pt idx="14">
                  <c:v>23.581263616557735</c:v>
                </c:pt>
                <c:pt idx="15">
                  <c:v>22.437472766884532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017056"/>
        <c:axId val="236016664"/>
      </c:lineChart>
      <c:catAx>
        <c:axId val="236015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6016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016272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6015880"/>
        <c:crosses val="autoZero"/>
        <c:crossBetween val="between"/>
        <c:majorUnit val="10"/>
        <c:minorUnit val="5"/>
      </c:valAx>
      <c:valAx>
        <c:axId val="236016664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36017056"/>
        <c:crosses val="max"/>
        <c:crossBetween val="between"/>
        <c:majorUnit val="2.1786492369999997"/>
      </c:valAx>
      <c:catAx>
        <c:axId val="23601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0166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#,##0.000</c:formatCode>
                <c:ptCount val="16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10.53</c:v>
                </c:pt>
                <c:pt idx="14">
                  <c:v>11.246</c:v>
                </c:pt>
                <c:pt idx="15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6017840"/>
        <c:axId val="23601823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2.2941176470588234</c:v>
                </c:pt>
                <c:pt idx="14">
                  <c:v>2.4501089324618737</c:v>
                </c:pt>
                <c:pt idx="15">
                  <c:v>2.2222222222222223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6019016"/>
        <c:axId val="236018624"/>
      </c:barChart>
      <c:catAx>
        <c:axId val="23601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6018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01823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36017840"/>
        <c:crosses val="autoZero"/>
        <c:crossBetween val="between"/>
        <c:majorUnit val="2"/>
        <c:minorUnit val="1"/>
      </c:valAx>
      <c:valAx>
        <c:axId val="236018624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36019016"/>
        <c:crosses val="max"/>
        <c:crossBetween val="between"/>
        <c:majorUnit val="0.43572984700000006"/>
      </c:valAx>
      <c:catAx>
        <c:axId val="236019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0186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#,##0.000</c:formatCode>
                <c:ptCount val="16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3.8</c:v>
                </c:pt>
                <c:pt idx="13">
                  <c:v>2.35</c:v>
                </c:pt>
                <c:pt idx="14">
                  <c:v>3.7</c:v>
                </c:pt>
                <c:pt idx="15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23.829000000000001</c:v>
                </c:pt>
                <c:pt idx="1">
                  <c:v>28.386000000000003</c:v>
                </c:pt>
                <c:pt idx="2">
                  <c:v>25.024000000000001</c:v>
                </c:pt>
                <c:pt idx="3">
                  <c:v>25.993000000000002</c:v>
                </c:pt>
                <c:pt idx="4">
                  <c:v>37.120999999999995</c:v>
                </c:pt>
                <c:pt idx="5">
                  <c:v>33.334999999999994</c:v>
                </c:pt>
                <c:pt idx="6">
                  <c:v>33.293999999999997</c:v>
                </c:pt>
                <c:pt idx="7">
                  <c:v>32.213000000000001</c:v>
                </c:pt>
                <c:pt idx="8">
                  <c:v>35.016999999999996</c:v>
                </c:pt>
                <c:pt idx="9">
                  <c:v>30.588999999999995</c:v>
                </c:pt>
                <c:pt idx="10">
                  <c:v>38.132999999999996</c:v>
                </c:pt>
                <c:pt idx="11">
                  <c:v>39.954999999999998</c:v>
                </c:pt>
                <c:pt idx="12">
                  <c:v>37.645000000000003</c:v>
                </c:pt>
                <c:pt idx="13">
                  <c:v>37.924999999999997</c:v>
                </c:pt>
                <c:pt idx="14">
                  <c:v>40.317999999999998</c:v>
                </c:pt>
                <c:pt idx="15">
                  <c:v>37.518000000000001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Sheet1!$D$17:$D$32</c:f>
              <c:numCache>
                <c:formatCode>General</c:formatCode>
                <c:ptCount val="16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62.707000000000001</c:v>
                </c:pt>
                <c:pt idx="14">
                  <c:v>67.92</c:v>
                </c:pt>
                <c:pt idx="15">
                  <c:v>65.47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019800"/>
        <c:axId val="236020192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Sheet1!$E$17:$E$32</c:f>
              <c:numCache>
                <c:formatCode>General</c:formatCode>
                <c:ptCount val="16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0.82788671023965144</c:v>
                </c:pt>
                <c:pt idx="13">
                  <c:v>0.51198257080610021</c:v>
                </c:pt>
                <c:pt idx="14">
                  <c:v>0.80610021786492381</c:v>
                </c:pt>
                <c:pt idx="15">
                  <c:v>0.67538126361655781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Sheet1!$F$17:$F$32</c:f>
              <c:numCache>
                <c:formatCode>#,##0.000</c:formatCode>
                <c:ptCount val="16"/>
                <c:pt idx="0">
                  <c:v>5.1915032679738564</c:v>
                </c:pt>
                <c:pt idx="1">
                  <c:v>6.1843137254901972</c:v>
                </c:pt>
                <c:pt idx="2">
                  <c:v>5.4518518518518526</c:v>
                </c:pt>
                <c:pt idx="3">
                  <c:v>5.6629629629629639</c:v>
                </c:pt>
                <c:pt idx="4">
                  <c:v>8.087363834422657</c:v>
                </c:pt>
                <c:pt idx="5">
                  <c:v>7.2625272331154669</c:v>
                </c:pt>
                <c:pt idx="6">
                  <c:v>7.2535947712418301</c:v>
                </c:pt>
                <c:pt idx="7">
                  <c:v>7.0180827886710242</c:v>
                </c:pt>
                <c:pt idx="8">
                  <c:v>7.628976034858387</c:v>
                </c:pt>
                <c:pt idx="9">
                  <c:v>6.6642701525054457</c:v>
                </c:pt>
                <c:pt idx="10">
                  <c:v>8.3078431372549009</c:v>
                </c:pt>
                <c:pt idx="11">
                  <c:v>8.70479302832244</c:v>
                </c:pt>
                <c:pt idx="12">
                  <c:v>8.2015250544662326</c:v>
                </c:pt>
                <c:pt idx="13">
                  <c:v>8.2625272331154687</c:v>
                </c:pt>
                <c:pt idx="14">
                  <c:v>8.7838779956427011</c:v>
                </c:pt>
                <c:pt idx="15">
                  <c:v>8.173856209150328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Sheet1!$G$17:$G$32</c:f>
              <c:numCache>
                <c:formatCode>General</c:formatCode>
                <c:ptCount val="16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13.661655773420479</c:v>
                </c:pt>
                <c:pt idx="14">
                  <c:v>14.797385620915033</c:v>
                </c:pt>
                <c:pt idx="15">
                  <c:v>14.263616557734204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020976"/>
        <c:axId val="236020584"/>
      </c:barChart>
      <c:catAx>
        <c:axId val="236019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602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020192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36019800"/>
        <c:crosses val="autoZero"/>
        <c:crossBetween val="between"/>
        <c:majorUnit val="10"/>
        <c:minorUnit val="5"/>
      </c:valAx>
      <c:valAx>
        <c:axId val="236020584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36020976"/>
        <c:crosses val="max"/>
        <c:crossBetween val="between"/>
        <c:majorUnit val="2.1786492369999997"/>
      </c:valAx>
      <c:catAx>
        <c:axId val="23602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02058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2727272727272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296296296296866E-3"/>
                  <c:y val="-2.2727272727272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864197530864196E-3"/>
                  <c:y val="-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2.77777777777778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5.80808080808080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43.433122688488311</c:v>
                </c:pt>
                <c:pt idx="1">
                  <c:v>52.567958102894366</c:v>
                </c:pt>
                <c:pt idx="2">
                  <c:v>44.352556809894686</c:v>
                </c:pt>
                <c:pt idx="3">
                  <c:v>44.554575306811131</c:v>
                </c:pt>
                <c:pt idx="4">
                  <c:v>60.26018099547511</c:v>
                </c:pt>
                <c:pt idx="5">
                  <c:v>54.757438056725171</c:v>
                </c:pt>
                <c:pt idx="6">
                  <c:v>57.596649744825811</c:v>
                </c:pt>
                <c:pt idx="7">
                  <c:v>58.069302849605663</c:v>
                </c:pt>
                <c:pt idx="8">
                  <c:v>62.299823739435652</c:v>
                </c:pt>
                <c:pt idx="9">
                  <c:v>48.192217048916476</c:v>
                </c:pt>
                <c:pt idx="10">
                  <c:v>58.601044469061556</c:v>
                </c:pt>
                <c:pt idx="11">
                  <c:v>65.510407842188059</c:v>
                </c:pt>
                <c:pt idx="12">
                  <c:v>57.258710729186809</c:v>
                </c:pt>
                <c:pt idx="13">
                  <c:v>53.30977246555215</c:v>
                </c:pt>
                <c:pt idx="14">
                  <c:v>56.925961849337213</c:v>
                </c:pt>
                <c:pt idx="15">
                  <c:v>51.684077924391445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6021760"/>
        <c:axId val="236022152"/>
      </c:barChart>
      <c:catAx>
        <c:axId val="23602176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236022152"/>
        <c:crosses val="autoZero"/>
        <c:auto val="1"/>
        <c:lblAlgn val="ctr"/>
        <c:lblOffset val="100"/>
        <c:tickMarkSkip val="2"/>
        <c:noMultiLvlLbl val="0"/>
      </c:catAx>
      <c:valAx>
        <c:axId val="236022152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02176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Sheet1!$A$158:$A$311</c:f>
              <c:strCache>
                <c:ptCount val="145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</c:strCache>
            </c:strRef>
          </c:cat>
          <c:val>
            <c:numRef>
              <c:f>Sheet1!$B$158:$B$311</c:f>
              <c:numCache>
                <c:formatCode>General</c:formatCode>
                <c:ptCount val="154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9.1999999999999993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7.2</c:v>
                </c:pt>
                <c:pt idx="128">
                  <c:v>7.2</c:v>
                </c:pt>
                <c:pt idx="129">
                  <c:v>7.2</c:v>
                </c:pt>
                <c:pt idx="130">
                  <c:v>7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6.6</c:v>
                </c:pt>
                <c:pt idx="135">
                  <c:v>6.2</c:v>
                </c:pt>
                <c:pt idx="136">
                  <c:v>6.3</c:v>
                </c:pt>
                <c:pt idx="137">
                  <c:v>6.1</c:v>
                </c:pt>
                <c:pt idx="138">
                  <c:v>6.2</c:v>
                </c:pt>
                <c:pt idx="139">
                  <c:v>6.1</c:v>
                </c:pt>
                <c:pt idx="140">
                  <c:v>5.9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  <c:pt idx="146">
                  <c:v>5.5</c:v>
                </c:pt>
                <c:pt idx="147">
                  <c:v>5.4</c:v>
                </c:pt>
                <c:pt idx="148">
                  <c:v>5.5</c:v>
                </c:pt>
                <c:pt idx="149">
                  <c:v>5.3</c:v>
                </c:pt>
                <c:pt idx="150">
                  <c:v>5.3</c:v>
                </c:pt>
                <c:pt idx="151">
                  <c:v>5.0999999999999996</c:v>
                </c:pt>
                <c:pt idx="152">
                  <c:v>5.0999999999999996</c:v>
                </c:pt>
                <c:pt idx="15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844936"/>
        <c:axId val="236845328"/>
      </c:lineChart>
      <c:catAx>
        <c:axId val="23684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845328"/>
        <c:crosses val="autoZero"/>
        <c:auto val="1"/>
        <c:lblAlgn val="ctr"/>
        <c:lblOffset val="100"/>
        <c:tickMarkSkip val="6"/>
        <c:noMultiLvlLbl val="0"/>
      </c:catAx>
      <c:valAx>
        <c:axId val="236845328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844936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15-Mar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Sheet1!$A$24:$A$31</c:f>
              <c:strCach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strCache>
            </c:strRef>
          </c:cat>
          <c:val>
            <c:numRef>
              <c:f>Sheet1!$B$24:$B$31</c:f>
              <c:numCache>
                <c:formatCode>0</c:formatCode>
                <c:ptCount val="8"/>
                <c:pt idx="0">
                  <c:v>-485</c:v>
                </c:pt>
                <c:pt idx="1">
                  <c:v>-486</c:v>
                </c:pt>
                <c:pt idx="2">
                  <c:v>-455</c:v>
                </c:pt>
                <c:pt idx="3">
                  <c:v>-455</c:v>
                </c:pt>
                <c:pt idx="4">
                  <c:v>-489</c:v>
                </c:pt>
                <c:pt idx="5">
                  <c:v>-607</c:v>
                </c:pt>
                <c:pt idx="6">
                  <c:v>-696</c:v>
                </c:pt>
                <c:pt idx="7">
                  <c:v>-763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15-Aug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Sheet1!$A$24:$A$31</c:f>
              <c:strCach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strCache>
            </c:strRef>
          </c:cat>
          <c:val>
            <c:numRef>
              <c:f>Sheet1!$C$24:$C$31</c:f>
              <c:numCache>
                <c:formatCode>0</c:formatCode>
                <c:ptCount val="8"/>
                <c:pt idx="0">
                  <c:v>-485</c:v>
                </c:pt>
                <c:pt idx="1">
                  <c:v>-426</c:v>
                </c:pt>
                <c:pt idx="2">
                  <c:v>-414</c:v>
                </c:pt>
                <c:pt idx="3">
                  <c:v>-416</c:v>
                </c:pt>
                <c:pt idx="4">
                  <c:v>-454</c:v>
                </c:pt>
                <c:pt idx="5">
                  <c:v>-596</c:v>
                </c:pt>
                <c:pt idx="6">
                  <c:v>-687</c:v>
                </c:pt>
                <c:pt idx="7" formatCode="General">
                  <c:v>-767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6846112"/>
        <c:axId val="162778808"/>
      </c:barChart>
      <c:catAx>
        <c:axId val="23684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62778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778808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36846112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2780768"/>
        <c:axId val="162780376"/>
      </c:barChart>
      <c:catAx>
        <c:axId val="16278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62780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780376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780768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3.4</c:v>
                </c:pt>
                <c:pt idx="1">
                  <c:v>2.2000000000000002</c:v>
                </c:pt>
                <c:pt idx="2">
                  <c:v>6.9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3.4</c:v>
                </c:pt>
                <c:pt idx="1">
                  <c:v>2.4</c:v>
                </c:pt>
                <c:pt idx="2">
                  <c:v>7.3</c:v>
                </c:pt>
                <c:pt idx="3">
                  <c:v>7.3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3.1</c:v>
                </c:pt>
                <c:pt idx="1">
                  <c:v>2.6</c:v>
                </c:pt>
                <c:pt idx="2">
                  <c:v>7.3</c:v>
                </c:pt>
                <c:pt idx="3">
                  <c:v>6.8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3.6</c:v>
                </c:pt>
                <c:pt idx="1">
                  <c:v>2.8</c:v>
                </c:pt>
                <c:pt idx="2">
                  <c:v>7.5</c:v>
                </c:pt>
                <c:pt idx="3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329064"/>
        <c:axId val="163328672"/>
      </c:barChart>
      <c:catAx>
        <c:axId val="163329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63328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328672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32906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Sheet1!$A$2:$A$228</c:f>
              <c:strCache>
                <c:ptCount val="227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</c:strCache>
            </c:strRef>
          </c:cat>
          <c:val>
            <c:numRef>
              <c:f>Sheet1!$B$2:$B$228</c:f>
              <c:numCache>
                <c:formatCode>General</c:formatCode>
                <c:ptCount val="227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0.92259999999999998</c:v>
                </c:pt>
                <c:pt idx="219">
                  <c:v>0.92649999999999999</c:v>
                </c:pt>
                <c:pt idx="220">
                  <c:v>0.89529999999999998</c:v>
                </c:pt>
                <c:pt idx="221">
                  <c:v>0.89170000000000005</c:v>
                </c:pt>
                <c:pt idx="222">
                  <c:v>0.90790000000000004</c:v>
                </c:pt>
                <c:pt idx="223">
                  <c:v>0.89890000000000003</c:v>
                </c:pt>
                <c:pt idx="224">
                  <c:v>0.88980000000000004</c:v>
                </c:pt>
                <c:pt idx="225">
                  <c:v>0.7944</c:v>
                </c:pt>
                <c:pt idx="226">
                  <c:v>0.80089999999999995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861480"/>
        <c:axId val="229863048"/>
      </c:lineChart>
      <c:catAx>
        <c:axId val="22986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986304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229863048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2986148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Sheet1!$A$50:$A$227</c:f>
              <c:strCache>
                <c:ptCount val="178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</c:strCache>
            </c:strRef>
          </c:cat>
          <c:val>
            <c:numRef>
              <c:f>Sheet1!$B$50:$B$227</c:f>
              <c:numCache>
                <c:formatCode>General</c:formatCode>
                <c:ptCount val="178"/>
                <c:pt idx="0">
                  <c:v>116.3408</c:v>
                </c:pt>
                <c:pt idx="1">
                  <c:v>116.2409</c:v>
                </c:pt>
                <c:pt idx="2">
                  <c:v>116.65470000000001</c:v>
                </c:pt>
                <c:pt idx="3">
                  <c:v>116.8544</c:v>
                </c:pt>
                <c:pt idx="4">
                  <c:v>116.6769</c:v>
                </c:pt>
                <c:pt idx="5">
                  <c:v>117.04179999999999</c:v>
                </c:pt>
                <c:pt idx="6">
                  <c:v>117.379</c:v>
                </c:pt>
                <c:pt idx="7">
                  <c:v>116.12260000000001</c:v>
                </c:pt>
                <c:pt idx="8">
                  <c:v>117.73050000000001</c:v>
                </c:pt>
                <c:pt idx="9">
                  <c:v>117.59610000000001</c:v>
                </c:pt>
                <c:pt idx="10">
                  <c:v>116.6318</c:v>
                </c:pt>
                <c:pt idx="11">
                  <c:v>116.14709999999999</c:v>
                </c:pt>
                <c:pt idx="12">
                  <c:v>117.06780000000001</c:v>
                </c:pt>
                <c:pt idx="13">
                  <c:v>117.369</c:v>
                </c:pt>
                <c:pt idx="14">
                  <c:v>117.2863</c:v>
                </c:pt>
                <c:pt idx="15">
                  <c:v>117.6931</c:v>
                </c:pt>
                <c:pt idx="16">
                  <c:v>118.1392</c:v>
                </c:pt>
                <c:pt idx="17">
                  <c:v>118.6717</c:v>
                </c:pt>
                <c:pt idx="18">
                  <c:v>118.4962</c:v>
                </c:pt>
                <c:pt idx="19">
                  <c:v>119.5187</c:v>
                </c:pt>
                <c:pt idx="20">
                  <c:v>121.1086</c:v>
                </c:pt>
                <c:pt idx="21">
                  <c:v>122.3699</c:v>
                </c:pt>
                <c:pt idx="22">
                  <c:v>121.4928</c:v>
                </c:pt>
                <c:pt idx="23">
                  <c:v>121.37479999999999</c:v>
                </c:pt>
                <c:pt idx="24">
                  <c:v>122.01</c:v>
                </c:pt>
                <c:pt idx="25">
                  <c:v>123.5398</c:v>
                </c:pt>
                <c:pt idx="26">
                  <c:v>123.29340000000001</c:v>
                </c:pt>
                <c:pt idx="27">
                  <c:v>121.051</c:v>
                </c:pt>
                <c:pt idx="28">
                  <c:v>119.02290000000001</c:v>
                </c:pt>
                <c:pt idx="29">
                  <c:v>119.43559999999999</c:v>
                </c:pt>
                <c:pt idx="30">
                  <c:v>119.5189</c:v>
                </c:pt>
                <c:pt idx="31">
                  <c:v>120.863</c:v>
                </c:pt>
                <c:pt idx="32">
                  <c:v>120.69459999999999</c:v>
                </c:pt>
                <c:pt idx="33">
                  <c:v>120.3368</c:v>
                </c:pt>
                <c:pt idx="34">
                  <c:v>119.989</c:v>
                </c:pt>
                <c:pt idx="35">
                  <c:v>120.0205</c:v>
                </c:pt>
                <c:pt idx="36">
                  <c:v>118.7277</c:v>
                </c:pt>
                <c:pt idx="37">
                  <c:v>119.2247</c:v>
                </c:pt>
                <c:pt idx="38">
                  <c:v>119.0335</c:v>
                </c:pt>
                <c:pt idx="39">
                  <c:v>119.02030000000001</c:v>
                </c:pt>
                <c:pt idx="40">
                  <c:v>120.93040000000001</c:v>
                </c:pt>
                <c:pt idx="41">
                  <c:v>120.7107</c:v>
                </c:pt>
                <c:pt idx="42">
                  <c:v>120.38939999999999</c:v>
                </c:pt>
                <c:pt idx="43">
                  <c:v>119.89579999999999</c:v>
                </c:pt>
                <c:pt idx="44">
                  <c:v>119.63639999999999</c:v>
                </c:pt>
                <c:pt idx="45">
                  <c:v>119.48</c:v>
                </c:pt>
                <c:pt idx="46">
                  <c:v>118.6884</c:v>
                </c:pt>
                <c:pt idx="47">
                  <c:v>117.18680000000001</c:v>
                </c:pt>
                <c:pt idx="48">
                  <c:v>116.7475</c:v>
                </c:pt>
                <c:pt idx="49">
                  <c:v>115.91160000000001</c:v>
                </c:pt>
                <c:pt idx="50">
                  <c:v>116.1969</c:v>
                </c:pt>
                <c:pt idx="51">
                  <c:v>116.2199</c:v>
                </c:pt>
                <c:pt idx="52">
                  <c:v>115.226</c:v>
                </c:pt>
                <c:pt idx="53">
                  <c:v>115.15009999999999</c:v>
                </c:pt>
                <c:pt idx="54">
                  <c:v>115.1759</c:v>
                </c:pt>
                <c:pt idx="55">
                  <c:v>114.8343</c:v>
                </c:pt>
                <c:pt idx="56">
                  <c:v>116.5705</c:v>
                </c:pt>
                <c:pt idx="57">
                  <c:v>116.6896</c:v>
                </c:pt>
                <c:pt idx="58">
                  <c:v>115.4937</c:v>
                </c:pt>
                <c:pt idx="59">
                  <c:v>114.80200000000001</c:v>
                </c:pt>
                <c:pt idx="60">
                  <c:v>113.74209999999999</c:v>
                </c:pt>
                <c:pt idx="61">
                  <c:v>113.1101</c:v>
                </c:pt>
                <c:pt idx="62">
                  <c:v>113.4956</c:v>
                </c:pt>
                <c:pt idx="63">
                  <c:v>113.6324</c:v>
                </c:pt>
                <c:pt idx="64">
                  <c:v>113.4335</c:v>
                </c:pt>
                <c:pt idx="65">
                  <c:v>114.96980000000001</c:v>
                </c:pt>
                <c:pt idx="66">
                  <c:v>114.3032</c:v>
                </c:pt>
                <c:pt idx="67">
                  <c:v>114.0145</c:v>
                </c:pt>
                <c:pt idx="68">
                  <c:v>113.07940000000001</c:v>
                </c:pt>
                <c:pt idx="69">
                  <c:v>111.89109999999999</c:v>
                </c:pt>
                <c:pt idx="70">
                  <c:v>110.99250000000001</c:v>
                </c:pt>
                <c:pt idx="71">
                  <c:v>110.08450000000001</c:v>
                </c:pt>
                <c:pt idx="72">
                  <c:v>110.2705</c:v>
                </c:pt>
                <c:pt idx="73">
                  <c:v>110.07640000000001</c:v>
                </c:pt>
                <c:pt idx="74">
                  <c:v>110.3092</c:v>
                </c:pt>
                <c:pt idx="75">
                  <c:v>109.4414</c:v>
                </c:pt>
                <c:pt idx="76">
                  <c:v>108.4683</c:v>
                </c:pt>
                <c:pt idx="77">
                  <c:v>107.9298</c:v>
                </c:pt>
                <c:pt idx="78">
                  <c:v>106.64239999999999</c:v>
                </c:pt>
                <c:pt idx="79">
                  <c:v>107.1057</c:v>
                </c:pt>
                <c:pt idx="80">
                  <c:v>106.59780000000001</c:v>
                </c:pt>
                <c:pt idx="81">
                  <c:v>104.7846</c:v>
                </c:pt>
                <c:pt idx="82">
                  <c:v>104.42189999999999</c:v>
                </c:pt>
                <c:pt idx="83">
                  <c:v>103.8673</c:v>
                </c:pt>
                <c:pt idx="84">
                  <c:v>103.0076</c:v>
                </c:pt>
                <c:pt idx="85">
                  <c:v>101.1696</c:v>
                </c:pt>
                <c:pt idx="86">
                  <c:v>100.32810000000001</c:v>
                </c:pt>
                <c:pt idx="87">
                  <c:v>99.140500000000003</c:v>
                </c:pt>
                <c:pt idx="88">
                  <c:v>99.566900000000004</c:v>
                </c:pt>
                <c:pt idx="89">
                  <c:v>99.337699999999998</c:v>
                </c:pt>
                <c:pt idx="90">
                  <c:v>98.867500000000007</c:v>
                </c:pt>
                <c:pt idx="91">
                  <c:v>99.483400000000003</c:v>
                </c:pt>
                <c:pt idx="92">
                  <c:v>102.3079</c:v>
                </c:pt>
                <c:pt idx="93">
                  <c:v>107.8172</c:v>
                </c:pt>
                <c:pt idx="94">
                  <c:v>108.1665</c:v>
                </c:pt>
                <c:pt idx="95">
                  <c:v>108.04340000000001</c:v>
                </c:pt>
                <c:pt idx="96">
                  <c:v>108.9294</c:v>
                </c:pt>
                <c:pt idx="97">
                  <c:v>112.00620000000001</c:v>
                </c:pt>
                <c:pt idx="98">
                  <c:v>111.76</c:v>
                </c:pt>
                <c:pt idx="99">
                  <c:v>108.2196</c:v>
                </c:pt>
                <c:pt idx="100">
                  <c:v>106.19499999999999</c:v>
                </c:pt>
                <c:pt idx="101">
                  <c:v>106.57729999999999</c:v>
                </c:pt>
                <c:pt idx="102">
                  <c:v>106.2891</c:v>
                </c:pt>
                <c:pt idx="103">
                  <c:v>105.3466</c:v>
                </c:pt>
                <c:pt idx="104">
                  <c:v>105.3412</c:v>
                </c:pt>
                <c:pt idx="105">
                  <c:v>104.0869</c:v>
                </c:pt>
                <c:pt idx="106">
                  <c:v>103.6463</c:v>
                </c:pt>
                <c:pt idx="107">
                  <c:v>103.1087</c:v>
                </c:pt>
                <c:pt idx="108">
                  <c:v>102.6919</c:v>
                </c:pt>
                <c:pt idx="109">
                  <c:v>103.08280000000001</c:v>
                </c:pt>
                <c:pt idx="110">
                  <c:v>101.58880000000001</c:v>
                </c:pt>
                <c:pt idx="111">
                  <c:v>100.1546</c:v>
                </c:pt>
                <c:pt idx="112">
                  <c:v>101.5188</c:v>
                </c:pt>
                <c:pt idx="113">
                  <c:v>101.785</c:v>
                </c:pt>
                <c:pt idx="114">
                  <c:v>101.2028</c:v>
                </c:pt>
                <c:pt idx="115">
                  <c:v>100.4345</c:v>
                </c:pt>
                <c:pt idx="116">
                  <c:v>99.454999999999998</c:v>
                </c:pt>
                <c:pt idx="117">
                  <c:v>97.3887</c:v>
                </c:pt>
                <c:pt idx="118">
                  <c:v>96.898200000000003</c:v>
                </c:pt>
                <c:pt idx="119">
                  <c:v>97.126900000000006</c:v>
                </c:pt>
                <c:pt idx="120">
                  <c:v>95.838999999999999</c:v>
                </c:pt>
                <c:pt idx="121">
                  <c:v>95.463300000000004</c:v>
                </c:pt>
                <c:pt idx="122">
                  <c:v>95.203900000000004</c:v>
                </c:pt>
                <c:pt idx="123">
                  <c:v>93.803700000000006</c:v>
                </c:pt>
                <c:pt idx="124">
                  <c:v>93.632099999999994</c:v>
                </c:pt>
                <c:pt idx="125">
                  <c:v>93.218400000000003</c:v>
                </c:pt>
                <c:pt idx="126">
                  <c:v>92.404300000000006</c:v>
                </c:pt>
                <c:pt idx="127">
                  <c:v>93.440700000000007</c:v>
                </c:pt>
                <c:pt idx="128">
                  <c:v>96.213300000000004</c:v>
                </c:pt>
                <c:pt idx="129">
                  <c:v>97.014600000000002</c:v>
                </c:pt>
                <c:pt idx="130">
                  <c:v>97.303399999999996</c:v>
                </c:pt>
                <c:pt idx="131">
                  <c:v>97.614199999999997</c:v>
                </c:pt>
                <c:pt idx="132">
                  <c:v>96.1845</c:v>
                </c:pt>
                <c:pt idx="133">
                  <c:v>94.662599999999998</c:v>
                </c:pt>
                <c:pt idx="134">
                  <c:v>94.774699999999996</c:v>
                </c:pt>
                <c:pt idx="135">
                  <c:v>95.359099999999998</c:v>
                </c:pt>
                <c:pt idx="136">
                  <c:v>96.749200000000002</c:v>
                </c:pt>
                <c:pt idx="137">
                  <c:v>97.802000000000007</c:v>
                </c:pt>
                <c:pt idx="138">
                  <c:v>96.553600000000003</c:v>
                </c:pt>
                <c:pt idx="139">
                  <c:v>96.205200000000005</c:v>
                </c:pt>
                <c:pt idx="140">
                  <c:v>95.428399999999996</c:v>
                </c:pt>
                <c:pt idx="141">
                  <c:v>94.774100000000004</c:v>
                </c:pt>
                <c:pt idx="142">
                  <c:v>94.5184</c:v>
                </c:pt>
                <c:pt idx="143">
                  <c:v>93.663600000000002</c:v>
                </c:pt>
                <c:pt idx="144">
                  <c:v>92.945099999999996</c:v>
                </c:pt>
                <c:pt idx="145">
                  <c:v>93.508899999999997</c:v>
                </c:pt>
                <c:pt idx="146">
                  <c:v>93.034400000000005</c:v>
                </c:pt>
                <c:pt idx="147">
                  <c:v>91.922700000000006</c:v>
                </c:pt>
                <c:pt idx="148">
                  <c:v>91.950100000000006</c:v>
                </c:pt>
                <c:pt idx="149">
                  <c:v>93.844099999999997</c:v>
                </c:pt>
                <c:pt idx="150">
                  <c:v>93.779499999999999</c:v>
                </c:pt>
                <c:pt idx="151">
                  <c:v>94.364099999999993</c:v>
                </c:pt>
                <c:pt idx="152">
                  <c:v>94.046300000000002</c:v>
                </c:pt>
                <c:pt idx="153">
                  <c:v>93.019900000000007</c:v>
                </c:pt>
                <c:pt idx="154">
                  <c:v>93.264200000000002</c:v>
                </c:pt>
                <c:pt idx="155">
                  <c:v>93.4726</c:v>
                </c:pt>
                <c:pt idx="156">
                  <c:v>94.052899999999994</c:v>
                </c:pt>
                <c:pt idx="157">
                  <c:v>94.504000000000005</c:v>
                </c:pt>
                <c:pt idx="158">
                  <c:v>94.576599999999999</c:v>
                </c:pt>
                <c:pt idx="159">
                  <c:v>94.169700000000006</c:v>
                </c:pt>
                <c:pt idx="160">
                  <c:v>93.622500000000002</c:v>
                </c:pt>
                <c:pt idx="161">
                  <c:v>93.602099999999993</c:v>
                </c:pt>
                <c:pt idx="162">
                  <c:v>93.166700000000006</c:v>
                </c:pt>
                <c:pt idx="163">
                  <c:v>93.295699999999997</c:v>
                </c:pt>
                <c:pt idx="164">
                  <c:v>93.746099999999998</c:v>
                </c:pt>
                <c:pt idx="165">
                  <c:v>94.573300000000003</c:v>
                </c:pt>
                <c:pt idx="166">
                  <c:v>95.251499999999993</c:v>
                </c:pt>
                <c:pt idx="167">
                  <c:v>97.498400000000004</c:v>
                </c:pt>
                <c:pt idx="168">
                  <c:v>97.825400000000002</c:v>
                </c:pt>
                <c:pt idx="169">
                  <c:v>98.521900000000002</c:v>
                </c:pt>
                <c:pt idx="170">
                  <c:v>99.400400000000005</c:v>
                </c:pt>
                <c:pt idx="171">
                  <c:v>98.203900000000004</c:v>
                </c:pt>
                <c:pt idx="172">
                  <c:v>98.421899999999994</c:v>
                </c:pt>
                <c:pt idx="173">
                  <c:v>99.361599999999996</c:v>
                </c:pt>
                <c:pt idx="174">
                  <c:v>100.61490000000001</c:v>
                </c:pt>
                <c:pt idx="175">
                  <c:v>103.5316</c:v>
                </c:pt>
                <c:pt idx="176">
                  <c:v>104.8398</c:v>
                </c:pt>
                <c:pt idx="177">
                  <c:v>103.3964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285728"/>
        <c:axId val="235284160"/>
      </c:lineChart>
      <c:catAx>
        <c:axId val="23528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3528416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35284160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5285728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0.66097</cdr:y>
    </cdr:from>
    <cdr:to>
      <cdr:x>0.21257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93" y="2493109"/>
          <a:ext cx="626215" cy="3072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2015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0.52612</cdr:x>
      <cdr:y>0.58469</cdr:y>
    </cdr:from>
    <cdr:to>
      <cdr:x>0.62282</cdr:x>
      <cdr:y>0.66045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47301" y="2205407"/>
          <a:ext cx="596891" cy="2857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2014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5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84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3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98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99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5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2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63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30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9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1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70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6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3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8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4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8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3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10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03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15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5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3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08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59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9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93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34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4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95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29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09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1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45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1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13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7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13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50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94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31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51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56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52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7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24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7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09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62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92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2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2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385763" rtl="0" eaLnBrk="1" latinLnBrk="0" hangingPunct="1"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61" indent="-144661" algn="l" defTabSz="385763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385763" rtl="0" eaLnBrk="1" latinLnBrk="0" hangingPunct="1">
        <a:spcBef>
          <a:spcPct val="20000"/>
        </a:spcBef>
        <a:buFont typeface="Arial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spcBef>
          <a:spcPct val="20000"/>
        </a:spcBef>
        <a:buFont typeface="Arial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spcBef>
          <a:spcPct val="20000"/>
        </a:spcBef>
        <a:buFont typeface="Arial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November 2015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93746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667199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110941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5091524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14350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860083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694192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2015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51862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2,669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2,225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-16.6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1,455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980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-32.6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6,471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5,026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250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167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-33.2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10,845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8,398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-17.7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11,037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8,556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474165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*</a:t>
            </a:r>
            <a:r>
              <a:rPr lang="en-US" b="1" i="1" dirty="0">
                <a:solidFill>
                  <a:srgbClr val="000000"/>
                </a:solidFill>
              </a:rPr>
              <a:t>USDA-NASS  </a:t>
            </a:r>
            <a:r>
              <a:rPr lang="en-US" b="1" i="1" dirty="0" smtClean="0">
                <a:solidFill>
                  <a:srgbClr val="000000"/>
                </a:solidFill>
              </a:rPr>
              <a:t>**USDA-NASS Revised 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51232"/>
              </p:ext>
            </p:extLst>
          </p:nvPr>
        </p:nvGraphicFramePr>
        <p:xfrm>
          <a:off x="457200" y="14477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1,080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900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-16.6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589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397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-32.6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2,619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2,034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-33.2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4,389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3,399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-17.7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4,467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3,463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25456" y="64886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*</a:t>
            </a:r>
            <a:r>
              <a:rPr lang="en-US" b="1" i="1" dirty="0">
                <a:solidFill>
                  <a:srgbClr val="000000"/>
                </a:solidFill>
              </a:rPr>
              <a:t>USDA-NASS  **USDA-NASS </a:t>
            </a:r>
            <a:r>
              <a:rPr lang="en-US" b="1" i="1" dirty="0" smtClean="0">
                <a:solidFill>
                  <a:srgbClr val="000000"/>
                </a:solidFill>
              </a:rPr>
              <a:t>Revised 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473550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9314991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5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60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U.S. Cotton Retail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816818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9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20538244"/>
              </p:ext>
            </p:extLst>
          </p:nvPr>
        </p:nvGraphicFramePr>
        <p:xfrm>
          <a:off x="234057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01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1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621520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85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98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16236" y="533400"/>
            <a:ext cx="651152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65783364"/>
              </p:ext>
            </p:extLst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52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1990487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6965980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386309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49641932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0723659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170837"/>
              </p:ext>
            </p:extLst>
          </p:nvPr>
        </p:nvGraphicFramePr>
        <p:xfrm>
          <a:off x="0" y="11430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565943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616121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6087156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8785463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7382172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196762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2.35	3.70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16.32	</a:t>
            </a:r>
            <a:r>
              <a:rPr lang="en-US" sz="2800" b="1" dirty="0" smtClean="0">
                <a:latin typeface="Arial" charset="0"/>
              </a:rPr>
              <a:t>13.28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0.01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18.68	</a:t>
            </a:r>
            <a:r>
              <a:rPr lang="en-US" sz="2800" b="1" dirty="0" smtClean="0">
                <a:latin typeface="Arial" charset="0"/>
              </a:rPr>
              <a:t>16.99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3.58	3.70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11.25	10.20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14.82	13.90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3.70	3.10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25.0%	22.3%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0.51	0.81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3.56	</a:t>
            </a:r>
            <a:r>
              <a:rPr lang="en-US" sz="2800" b="1" dirty="0" smtClean="0">
                <a:latin typeface="Arial" charset="0"/>
              </a:rPr>
              <a:t>2.89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4.07	</a:t>
            </a:r>
            <a:r>
              <a:rPr lang="en-US" sz="2800" b="1" dirty="0" smtClean="0">
                <a:latin typeface="Arial" charset="0"/>
              </a:rPr>
              <a:t>3.70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0.78	0.81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2.45	2.22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3.23	3.03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0.81	0.68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25.0%	22.3%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102.98	</a:t>
            </a:r>
            <a:r>
              <a:rPr lang="en-US" sz="2800" b="1" dirty="0" smtClean="0">
                <a:latin typeface="Arial" charset="0"/>
              </a:rPr>
              <a:t>111.94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118.91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105.63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35.81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34.35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110.33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111.59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35.35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34.35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111.94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106.09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101.5%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95.1%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22.44	</a:t>
            </a:r>
            <a:r>
              <a:rPr lang="en-US" sz="2800" b="1" dirty="0" smtClean="0">
                <a:latin typeface="Arial" charset="0"/>
              </a:rPr>
              <a:t>24.39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25.91	</a:t>
            </a:r>
            <a:r>
              <a:rPr lang="en-US" sz="2800" b="1" dirty="0" smtClean="0">
                <a:latin typeface="Arial" charset="0"/>
              </a:rPr>
              <a:t>23.01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7.80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7.48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24.04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24.31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7.70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7.48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24.39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23.11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101.5%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95.1%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59384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5850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79920086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38892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48821820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28366</TotalTime>
  <Words>561</Words>
  <Application>Microsoft Office PowerPoint</Application>
  <PresentationFormat>On-screen Show (4:3)</PresentationFormat>
  <Paragraphs>293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CG Omega</vt:lpstr>
      <vt:lpstr>Times New Roman</vt:lpstr>
      <vt:lpstr>Office Theme</vt:lpstr>
      <vt:lpstr>1_Office Theme</vt:lpstr>
      <vt:lpstr>2_Office Theme</vt:lpstr>
      <vt:lpstr>4_Office Theme</vt:lpstr>
      <vt:lpstr>5_Office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1337</cp:revision>
  <cp:lastPrinted>2015-11-17T18:18:23Z</cp:lastPrinted>
  <dcterms:created xsi:type="dcterms:W3CDTF">2011-02-17T15:18:39Z</dcterms:created>
  <dcterms:modified xsi:type="dcterms:W3CDTF">2015-11-19T22:19:42Z</dcterms:modified>
</cp:coreProperties>
</file>