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303" r:id="rId23"/>
    <p:sldId id="325" r:id="rId24"/>
    <p:sldId id="383" r:id="rId25"/>
    <p:sldId id="468" r:id="rId26"/>
    <p:sldId id="469" r:id="rId27"/>
    <p:sldId id="479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18" r:id="rId36"/>
    <p:sldId id="419" r:id="rId37"/>
    <p:sldId id="386" r:id="rId38"/>
    <p:sldId id="389" r:id="rId39"/>
    <p:sldId id="424" r:id="rId40"/>
    <p:sldId id="401" r:id="rId41"/>
    <p:sldId id="403" r:id="rId42"/>
    <p:sldId id="404" r:id="rId43"/>
    <p:sldId id="446" r:id="rId44"/>
    <p:sldId id="406" r:id="rId45"/>
    <p:sldId id="407" r:id="rId46"/>
    <p:sldId id="408" r:id="rId47"/>
    <p:sldId id="390" r:id="rId48"/>
    <p:sldId id="391" r:id="rId49"/>
    <p:sldId id="392" r:id="rId50"/>
    <p:sldId id="393" r:id="rId51"/>
    <p:sldId id="388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72" d="100"/>
          <a:sy n="72" d="100"/>
        </p:scale>
        <p:origin x="5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6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Sheet1!$A$58:$A$102</c:f>
              <c:strCache>
                <c:ptCount val="41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Sheet1!$B$58:$B$102</c:f>
              <c:numCache>
                <c:formatCode>General</c:formatCode>
                <c:ptCount val="41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2.2999999999999998</c:v>
                </c:pt>
                <c:pt idx="29">
                  <c:v>1.6</c:v>
                </c:pt>
                <c:pt idx="30">
                  <c:v>2.5</c:v>
                </c:pt>
                <c:pt idx="31">
                  <c:v>0.1</c:v>
                </c:pt>
                <c:pt idx="32">
                  <c:v>2.7</c:v>
                </c:pt>
                <c:pt idx="33">
                  <c:v>1.8</c:v>
                </c:pt>
                <c:pt idx="34">
                  <c:v>4.5</c:v>
                </c:pt>
                <c:pt idx="35">
                  <c:v>3.5</c:v>
                </c:pt>
                <c:pt idx="36">
                  <c:v>-2.1</c:v>
                </c:pt>
                <c:pt idx="37">
                  <c:v>4.5999999999999996</c:v>
                </c:pt>
                <c:pt idx="38">
                  <c:v>5</c:v>
                </c:pt>
                <c:pt idx="39">
                  <c:v>2.2000000000000002</c:v>
                </c:pt>
                <c:pt idx="40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70110648"/>
        <c:axId val="70111040"/>
      </c:barChart>
      <c:catAx>
        <c:axId val="70110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70111040"/>
        <c:crosses val="autoZero"/>
        <c:auto val="1"/>
        <c:lblAlgn val="ctr"/>
        <c:lblOffset val="100"/>
        <c:tickMarkSkip val="6"/>
        <c:noMultiLvlLbl val="0"/>
      </c:catAx>
      <c:valAx>
        <c:axId val="70111040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7011064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Sheet1!$A$170:$A$245</c:f>
              <c:numCache>
                <c:formatCode>General</c:formatCode>
                <c:ptCount val="6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Sheet1!$B$170:$B$245</c:f>
              <c:numCache>
                <c:formatCode>General</c:formatCode>
                <c:ptCount val="64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Sheet1!$A$170:$A$245</c:f>
              <c:numCache>
                <c:formatCode>General</c:formatCode>
                <c:ptCount val="6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Sheet1!$C$170:$C$245</c:f>
              <c:numCache>
                <c:formatCode>General</c:formatCode>
                <c:ptCount val="64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95696"/>
        <c:axId val="477396088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Sheet1!$A$170:$A$245</c15:sqref>
                        </c15:formulaRef>
                      </c:ext>
                    </c:extLst>
                    <c:numCache>
                      <c:formatCode>General</c:formatCode>
                      <c:ptCount val="64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Sheet1!$D$170:$D$242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7739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6088"/>
        <c:crosses val="autoZero"/>
        <c:auto val="1"/>
        <c:lblAlgn val="ctr"/>
        <c:lblOffset val="100"/>
        <c:tickMarkSkip val="6"/>
        <c:noMultiLvlLbl val="0"/>
      </c:catAx>
      <c:valAx>
        <c:axId val="477396088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569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103.34354</c:v>
                </c:pt>
                <c:pt idx="8">
                  <c:v>91.913499999999999</c:v>
                </c:pt>
                <c:pt idx="9">
                  <c:v>117.98434700000001</c:v>
                </c:pt>
                <c:pt idx="10">
                  <c:v>97.205883999999998</c:v>
                </c:pt>
                <c:pt idx="11">
                  <c:v>61.211222000000006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Sheet1!$C$7:$C$18</c:f>
              <c:numCache>
                <c:formatCode>General</c:formatCode>
                <c:ptCount val="12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10.756487999999999</c:v>
                </c:pt>
                <c:pt idx="11">
                  <c:v>12.368950999999999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7396872"/>
        <c:axId val="4781248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Sheet1!$A$7:$A$18</c15:sqref>
                        </c15:formulaRef>
                      </c:ext>
                    </c:extLst>
                    <c:strCache>
                      <c:ptCount val="12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47739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12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12481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39687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  <c:pt idx="243">
                  <c:v>67.69</c:v>
                </c:pt>
                <c:pt idx="244">
                  <c:v>67.91</c:v>
                </c:pt>
                <c:pt idx="245">
                  <c:v>68.08</c:v>
                </c:pt>
                <c:pt idx="246">
                  <c:v>66.05</c:v>
                </c:pt>
                <c:pt idx="247">
                  <c:v>65.349999999999994</c:v>
                </c:pt>
                <c:pt idx="248">
                  <c:v>65.88</c:v>
                </c:pt>
                <c:pt idx="249">
                  <c:v>65.010000000000005</c:v>
                </c:pt>
                <c:pt idx="250">
                  <c:v>64</c:v>
                </c:pt>
                <c:pt idx="251">
                  <c:v>62.87</c:v>
                </c:pt>
                <c:pt idx="252">
                  <c:v>63.27</c:v>
                </c:pt>
                <c:pt idx="253">
                  <c:v>64.239999999999995</c:v>
                </c:pt>
                <c:pt idx="254">
                  <c:v>63.74</c:v>
                </c:pt>
                <c:pt idx="255">
                  <c:v>64.349999999999994</c:v>
                </c:pt>
                <c:pt idx="256">
                  <c:v>64.02</c:v>
                </c:pt>
                <c:pt idx="257">
                  <c:v>64.209999999999994</c:v>
                </c:pt>
                <c:pt idx="258">
                  <c:v>64.400000000000006</c:v>
                </c:pt>
                <c:pt idx="259">
                  <c:v>63.37</c:v>
                </c:pt>
                <c:pt idx="260">
                  <c:v>64.72</c:v>
                </c:pt>
                <c:pt idx="261">
                  <c:v>64.67</c:v>
                </c:pt>
                <c:pt idx="262">
                  <c:v>64.349999999999994</c:v>
                </c:pt>
                <c:pt idx="263">
                  <c:v>63.84</c:v>
                </c:pt>
                <c:pt idx="264">
                  <c:v>64.16</c:v>
                </c:pt>
                <c:pt idx="265">
                  <c:v>65.81</c:v>
                </c:pt>
                <c:pt idx="266">
                  <c:v>65.92</c:v>
                </c:pt>
                <c:pt idx="267">
                  <c:v>66.180000000000007</c:v>
                </c:pt>
                <c:pt idx="268">
                  <c:v>66.150000000000006</c:v>
                </c:pt>
                <c:pt idx="269">
                  <c:v>66.89</c:v>
                </c:pt>
                <c:pt idx="270">
                  <c:v>67.459999999999994</c:v>
                </c:pt>
                <c:pt idx="271">
                  <c:v>66.58</c:v>
                </c:pt>
                <c:pt idx="272">
                  <c:v>66.569999999999993</c:v>
                </c:pt>
                <c:pt idx="273">
                  <c:v>65.31</c:v>
                </c:pt>
                <c:pt idx="274">
                  <c:v>65.959999999999994</c:v>
                </c:pt>
                <c:pt idx="275">
                  <c:v>65.45</c:v>
                </c:pt>
                <c:pt idx="276">
                  <c:v>64.31</c:v>
                </c:pt>
                <c:pt idx="277">
                  <c:v>65.05</c:v>
                </c:pt>
                <c:pt idx="278">
                  <c:v>65.790000000000006</c:v>
                </c:pt>
                <c:pt idx="279">
                  <c:v>67.14</c:v>
                </c:pt>
                <c:pt idx="280">
                  <c:v>68.09</c:v>
                </c:pt>
                <c:pt idx="281">
                  <c:v>68</c:v>
                </c:pt>
                <c:pt idx="282">
                  <c:v>65.84</c:v>
                </c:pt>
                <c:pt idx="283">
                  <c:v>65.55</c:v>
                </c:pt>
                <c:pt idx="284">
                  <c:v>65.680000000000007</c:v>
                </c:pt>
                <c:pt idx="285">
                  <c:v>65.05</c:v>
                </c:pt>
                <c:pt idx="286">
                  <c:v>64.39</c:v>
                </c:pt>
                <c:pt idx="287">
                  <c:v>62.59</c:v>
                </c:pt>
                <c:pt idx="288">
                  <c:v>62.83</c:v>
                </c:pt>
                <c:pt idx="289">
                  <c:v>61.57</c:v>
                </c:pt>
                <c:pt idx="290">
                  <c:v>61.4</c:v>
                </c:pt>
                <c:pt idx="291">
                  <c:v>61.89</c:v>
                </c:pt>
                <c:pt idx="292">
                  <c:v>61.47</c:v>
                </c:pt>
                <c:pt idx="293">
                  <c:v>61.37</c:v>
                </c:pt>
                <c:pt idx="294">
                  <c:v>62.16</c:v>
                </c:pt>
                <c:pt idx="295">
                  <c:v>61.85</c:v>
                </c:pt>
                <c:pt idx="296">
                  <c:v>62.47</c:v>
                </c:pt>
                <c:pt idx="297">
                  <c:v>64.38</c:v>
                </c:pt>
                <c:pt idx="298">
                  <c:v>65.209999999999994</c:v>
                </c:pt>
                <c:pt idx="299">
                  <c:v>64.89</c:v>
                </c:pt>
                <c:pt idx="300">
                  <c:v>63.94</c:v>
                </c:pt>
                <c:pt idx="301">
                  <c:v>64.099999999999994</c:v>
                </c:pt>
                <c:pt idx="302">
                  <c:v>65.02</c:v>
                </c:pt>
                <c:pt idx="303">
                  <c:v>64.16</c:v>
                </c:pt>
                <c:pt idx="304">
                  <c:v>63.71</c:v>
                </c:pt>
                <c:pt idx="305">
                  <c:v>63.56</c:v>
                </c:pt>
                <c:pt idx="306">
                  <c:v>63</c:v>
                </c:pt>
                <c:pt idx="307">
                  <c:v>62.29</c:v>
                </c:pt>
                <c:pt idx="308">
                  <c:v>62.79</c:v>
                </c:pt>
                <c:pt idx="309">
                  <c:v>62.68</c:v>
                </c:pt>
                <c:pt idx="310">
                  <c:v>63.04</c:v>
                </c:pt>
                <c:pt idx="311">
                  <c:v>63.81</c:v>
                </c:pt>
                <c:pt idx="312">
                  <c:v>63.67</c:v>
                </c:pt>
                <c:pt idx="313">
                  <c:v>64.47</c:v>
                </c:pt>
                <c:pt idx="314">
                  <c:v>65.349999999999994</c:v>
                </c:pt>
                <c:pt idx="315">
                  <c:v>64.5</c:v>
                </c:pt>
                <c:pt idx="316">
                  <c:v>64.45</c:v>
                </c:pt>
                <c:pt idx="317">
                  <c:v>64.25</c:v>
                </c:pt>
                <c:pt idx="318">
                  <c:v>62.8</c:v>
                </c:pt>
                <c:pt idx="319">
                  <c:v>62.71</c:v>
                </c:pt>
                <c:pt idx="320">
                  <c:v>63.19</c:v>
                </c:pt>
                <c:pt idx="321">
                  <c:v>63.96</c:v>
                </c:pt>
                <c:pt idx="322">
                  <c:v>62.43</c:v>
                </c:pt>
                <c:pt idx="323">
                  <c:v>63.3</c:v>
                </c:pt>
                <c:pt idx="324">
                  <c:v>61.94</c:v>
                </c:pt>
                <c:pt idx="325">
                  <c:v>59.73</c:v>
                </c:pt>
                <c:pt idx="326">
                  <c:v>59.8</c:v>
                </c:pt>
                <c:pt idx="327">
                  <c:v>58.81</c:v>
                </c:pt>
                <c:pt idx="328">
                  <c:v>59.97</c:v>
                </c:pt>
                <c:pt idx="329">
                  <c:v>59.11</c:v>
                </c:pt>
                <c:pt idx="330">
                  <c:v>58.54</c:v>
                </c:pt>
                <c:pt idx="331">
                  <c:v>59.76</c:v>
                </c:pt>
                <c:pt idx="332">
                  <c:v>59.16</c:v>
                </c:pt>
                <c:pt idx="333">
                  <c:v>59.66</c:v>
                </c:pt>
                <c:pt idx="334">
                  <c:v>61.41</c:v>
                </c:pt>
                <c:pt idx="335">
                  <c:v>60.96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125600"/>
        <c:axId val="478125992"/>
      </c:lineChart>
      <c:dateAx>
        <c:axId val="47812560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47812599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47812599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8125600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  <c:pt idx="243">
                  <c:v>372</c:v>
                </c:pt>
                <c:pt idx="244">
                  <c:v>368.25</c:v>
                </c:pt>
                <c:pt idx="245">
                  <c:v>370.75</c:v>
                </c:pt>
                <c:pt idx="246">
                  <c:v>369.5</c:v>
                </c:pt>
                <c:pt idx="247">
                  <c:v>371.75</c:v>
                </c:pt>
                <c:pt idx="248">
                  <c:v>376.75</c:v>
                </c:pt>
                <c:pt idx="249">
                  <c:v>371</c:v>
                </c:pt>
                <c:pt idx="250">
                  <c:v>371.5</c:v>
                </c:pt>
                <c:pt idx="251">
                  <c:v>367</c:v>
                </c:pt>
                <c:pt idx="252">
                  <c:v>362.25</c:v>
                </c:pt>
                <c:pt idx="253">
                  <c:v>369.25</c:v>
                </c:pt>
                <c:pt idx="254">
                  <c:v>367.25</c:v>
                </c:pt>
                <c:pt idx="255">
                  <c:v>374.25</c:v>
                </c:pt>
                <c:pt idx="256">
                  <c:v>371.25</c:v>
                </c:pt>
                <c:pt idx="257">
                  <c:v>363.5</c:v>
                </c:pt>
                <c:pt idx="258">
                  <c:v>368.25</c:v>
                </c:pt>
                <c:pt idx="259">
                  <c:v>369</c:v>
                </c:pt>
                <c:pt idx="260">
                  <c:v>369.75</c:v>
                </c:pt>
                <c:pt idx="261">
                  <c:v>373.5</c:v>
                </c:pt>
                <c:pt idx="262">
                  <c:v>377</c:v>
                </c:pt>
                <c:pt idx="263">
                  <c:v>371.5</c:v>
                </c:pt>
                <c:pt idx="264">
                  <c:v>372.25</c:v>
                </c:pt>
                <c:pt idx="265">
                  <c:v>367.5</c:v>
                </c:pt>
                <c:pt idx="266">
                  <c:v>369</c:v>
                </c:pt>
                <c:pt idx="267">
                  <c:v>371.5</c:v>
                </c:pt>
                <c:pt idx="268">
                  <c:v>367.5</c:v>
                </c:pt>
                <c:pt idx="269">
                  <c:v>365</c:v>
                </c:pt>
                <c:pt idx="270">
                  <c:v>365</c:v>
                </c:pt>
                <c:pt idx="271">
                  <c:v>369.25</c:v>
                </c:pt>
                <c:pt idx="272">
                  <c:v>364.75</c:v>
                </c:pt>
                <c:pt idx="273">
                  <c:v>363.75</c:v>
                </c:pt>
                <c:pt idx="274">
                  <c:v>352</c:v>
                </c:pt>
                <c:pt idx="275">
                  <c:v>346.5</c:v>
                </c:pt>
                <c:pt idx="276">
                  <c:v>356</c:v>
                </c:pt>
                <c:pt idx="277">
                  <c:v>348.25</c:v>
                </c:pt>
                <c:pt idx="278">
                  <c:v>344.25</c:v>
                </c:pt>
                <c:pt idx="279">
                  <c:v>345.75</c:v>
                </c:pt>
                <c:pt idx="280">
                  <c:v>341</c:v>
                </c:pt>
                <c:pt idx="281">
                  <c:v>338.5</c:v>
                </c:pt>
                <c:pt idx="282">
                  <c:v>343</c:v>
                </c:pt>
                <c:pt idx="283">
                  <c:v>343.75</c:v>
                </c:pt>
                <c:pt idx="284">
                  <c:v>341.75</c:v>
                </c:pt>
                <c:pt idx="285">
                  <c:v>338.25</c:v>
                </c:pt>
                <c:pt idx="286">
                  <c:v>331.5</c:v>
                </c:pt>
                <c:pt idx="287">
                  <c:v>330.25</c:v>
                </c:pt>
                <c:pt idx="288">
                  <c:v>325.5</c:v>
                </c:pt>
                <c:pt idx="289">
                  <c:v>329.5</c:v>
                </c:pt>
                <c:pt idx="290">
                  <c:v>326</c:v>
                </c:pt>
                <c:pt idx="291">
                  <c:v>323</c:v>
                </c:pt>
                <c:pt idx="292">
                  <c:v>325.75</c:v>
                </c:pt>
                <c:pt idx="293">
                  <c:v>320.75</c:v>
                </c:pt>
                <c:pt idx="294">
                  <c:v>321.25</c:v>
                </c:pt>
                <c:pt idx="295">
                  <c:v>322.75</c:v>
                </c:pt>
                <c:pt idx="296">
                  <c:v>323.25</c:v>
                </c:pt>
                <c:pt idx="297">
                  <c:v>332.5</c:v>
                </c:pt>
                <c:pt idx="298">
                  <c:v>340.5</c:v>
                </c:pt>
                <c:pt idx="299">
                  <c:v>343.25</c:v>
                </c:pt>
                <c:pt idx="300">
                  <c:v>344.75</c:v>
                </c:pt>
                <c:pt idx="301">
                  <c:v>334</c:v>
                </c:pt>
                <c:pt idx="302">
                  <c:v>346</c:v>
                </c:pt>
                <c:pt idx="303">
                  <c:v>357</c:v>
                </c:pt>
                <c:pt idx="304">
                  <c:v>347.5</c:v>
                </c:pt>
                <c:pt idx="305">
                  <c:v>352.25</c:v>
                </c:pt>
                <c:pt idx="306">
                  <c:v>348</c:v>
                </c:pt>
                <c:pt idx="307">
                  <c:v>348.25</c:v>
                </c:pt>
                <c:pt idx="308">
                  <c:v>356</c:v>
                </c:pt>
                <c:pt idx="309">
                  <c:v>353</c:v>
                </c:pt>
                <c:pt idx="310">
                  <c:v>359.75</c:v>
                </c:pt>
                <c:pt idx="311">
                  <c:v>353</c:v>
                </c:pt>
                <c:pt idx="312">
                  <c:v>363</c:v>
                </c:pt>
                <c:pt idx="313">
                  <c:v>364.5</c:v>
                </c:pt>
                <c:pt idx="314">
                  <c:v>375.25</c:v>
                </c:pt>
                <c:pt idx="315">
                  <c:v>374</c:v>
                </c:pt>
                <c:pt idx="316">
                  <c:v>376.75</c:v>
                </c:pt>
                <c:pt idx="317">
                  <c:v>373.5</c:v>
                </c:pt>
                <c:pt idx="318">
                  <c:v>364.5</c:v>
                </c:pt>
                <c:pt idx="319">
                  <c:v>370.25</c:v>
                </c:pt>
                <c:pt idx="320">
                  <c:v>371.25</c:v>
                </c:pt>
                <c:pt idx="321">
                  <c:v>367.5</c:v>
                </c:pt>
                <c:pt idx="322">
                  <c:v>369.25</c:v>
                </c:pt>
                <c:pt idx="323">
                  <c:v>373.75</c:v>
                </c:pt>
                <c:pt idx="324">
                  <c:v>377.75</c:v>
                </c:pt>
                <c:pt idx="325">
                  <c:v>386.25</c:v>
                </c:pt>
                <c:pt idx="326">
                  <c:v>381.75</c:v>
                </c:pt>
                <c:pt idx="327">
                  <c:v>377.5</c:v>
                </c:pt>
                <c:pt idx="328">
                  <c:v>372</c:v>
                </c:pt>
                <c:pt idx="329">
                  <c:v>363.25</c:v>
                </c:pt>
                <c:pt idx="330">
                  <c:v>373.25</c:v>
                </c:pt>
                <c:pt idx="331">
                  <c:v>372.75</c:v>
                </c:pt>
                <c:pt idx="332">
                  <c:v>367.5</c:v>
                </c:pt>
                <c:pt idx="333">
                  <c:v>374.25</c:v>
                </c:pt>
                <c:pt idx="334">
                  <c:v>378.25</c:v>
                </c:pt>
                <c:pt idx="335">
                  <c:v>375.75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56624"/>
        <c:axId val="162957016"/>
      </c:lineChart>
      <c:dateAx>
        <c:axId val="16295662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6295701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6295701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2956624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  <c:pt idx="243">
                  <c:v>1071.5</c:v>
                </c:pt>
                <c:pt idx="244">
                  <c:v>1057.75</c:v>
                </c:pt>
                <c:pt idx="245">
                  <c:v>1076.5</c:v>
                </c:pt>
                <c:pt idx="246">
                  <c:v>1084.75</c:v>
                </c:pt>
                <c:pt idx="247">
                  <c:v>1083.5</c:v>
                </c:pt>
                <c:pt idx="248">
                  <c:v>1107.75</c:v>
                </c:pt>
                <c:pt idx="249">
                  <c:v>1095</c:v>
                </c:pt>
                <c:pt idx="250">
                  <c:v>1081.25</c:v>
                </c:pt>
                <c:pt idx="251">
                  <c:v>1082</c:v>
                </c:pt>
                <c:pt idx="252">
                  <c:v>1058.5</c:v>
                </c:pt>
                <c:pt idx="253">
                  <c:v>1079.5</c:v>
                </c:pt>
                <c:pt idx="254">
                  <c:v>1065.75</c:v>
                </c:pt>
                <c:pt idx="255">
                  <c:v>1080</c:v>
                </c:pt>
                <c:pt idx="256">
                  <c:v>1078</c:v>
                </c:pt>
                <c:pt idx="257">
                  <c:v>1084.75</c:v>
                </c:pt>
                <c:pt idx="258">
                  <c:v>1073.25</c:v>
                </c:pt>
                <c:pt idx="259">
                  <c:v>1059.5</c:v>
                </c:pt>
                <c:pt idx="260">
                  <c:v>1046.75</c:v>
                </c:pt>
                <c:pt idx="261">
                  <c:v>1056</c:v>
                </c:pt>
                <c:pt idx="262">
                  <c:v>1052</c:v>
                </c:pt>
                <c:pt idx="263">
                  <c:v>1057.75</c:v>
                </c:pt>
                <c:pt idx="264">
                  <c:v>1052.75</c:v>
                </c:pt>
                <c:pt idx="265">
                  <c:v>1038</c:v>
                </c:pt>
                <c:pt idx="266">
                  <c:v>1038.25</c:v>
                </c:pt>
                <c:pt idx="267">
                  <c:v>1042</c:v>
                </c:pt>
                <c:pt idx="268">
                  <c:v>1029.25</c:v>
                </c:pt>
                <c:pt idx="269">
                  <c:v>1028</c:v>
                </c:pt>
                <c:pt idx="270">
                  <c:v>1023.75</c:v>
                </c:pt>
                <c:pt idx="271">
                  <c:v>1028.75</c:v>
                </c:pt>
                <c:pt idx="272">
                  <c:v>1024.25</c:v>
                </c:pt>
                <c:pt idx="273">
                  <c:v>1032</c:v>
                </c:pt>
                <c:pt idx="274">
                  <c:v>1020</c:v>
                </c:pt>
                <c:pt idx="275">
                  <c:v>1003.25</c:v>
                </c:pt>
                <c:pt idx="276">
                  <c:v>1021.5</c:v>
                </c:pt>
                <c:pt idx="277">
                  <c:v>1008.5</c:v>
                </c:pt>
                <c:pt idx="278">
                  <c:v>992.75</c:v>
                </c:pt>
                <c:pt idx="279">
                  <c:v>993.75</c:v>
                </c:pt>
                <c:pt idx="280">
                  <c:v>981.5</c:v>
                </c:pt>
                <c:pt idx="281">
                  <c:v>985.25</c:v>
                </c:pt>
                <c:pt idx="282">
                  <c:v>989.5</c:v>
                </c:pt>
                <c:pt idx="283">
                  <c:v>980.75</c:v>
                </c:pt>
                <c:pt idx="284">
                  <c:v>982.5</c:v>
                </c:pt>
                <c:pt idx="285">
                  <c:v>971.5</c:v>
                </c:pt>
                <c:pt idx="286">
                  <c:v>957</c:v>
                </c:pt>
                <c:pt idx="287">
                  <c:v>938.25</c:v>
                </c:pt>
                <c:pt idx="288">
                  <c:v>936.25</c:v>
                </c:pt>
                <c:pt idx="289">
                  <c:v>936.75</c:v>
                </c:pt>
                <c:pt idx="290">
                  <c:v>922.75</c:v>
                </c:pt>
                <c:pt idx="291">
                  <c:v>910.25</c:v>
                </c:pt>
                <c:pt idx="292">
                  <c:v>923.5</c:v>
                </c:pt>
                <c:pt idx="293">
                  <c:v>913.25</c:v>
                </c:pt>
                <c:pt idx="294">
                  <c:v>916.75</c:v>
                </c:pt>
                <c:pt idx="295">
                  <c:v>924.5</c:v>
                </c:pt>
                <c:pt idx="296">
                  <c:v>912.25</c:v>
                </c:pt>
                <c:pt idx="297">
                  <c:v>942.25</c:v>
                </c:pt>
                <c:pt idx="298">
                  <c:v>940.75</c:v>
                </c:pt>
                <c:pt idx="299">
                  <c:v>935</c:v>
                </c:pt>
                <c:pt idx="300">
                  <c:v>942</c:v>
                </c:pt>
                <c:pt idx="301">
                  <c:v>922.5</c:v>
                </c:pt>
                <c:pt idx="302">
                  <c:v>945.25</c:v>
                </c:pt>
                <c:pt idx="303">
                  <c:v>964.75</c:v>
                </c:pt>
                <c:pt idx="304">
                  <c:v>952.5</c:v>
                </c:pt>
                <c:pt idx="305">
                  <c:v>966.5</c:v>
                </c:pt>
                <c:pt idx="306">
                  <c:v>951.75</c:v>
                </c:pt>
                <c:pt idx="307">
                  <c:v>944.25</c:v>
                </c:pt>
                <c:pt idx="308">
                  <c:v>964.25</c:v>
                </c:pt>
                <c:pt idx="309">
                  <c:v>962.75</c:v>
                </c:pt>
                <c:pt idx="310">
                  <c:v>993.25</c:v>
                </c:pt>
                <c:pt idx="311">
                  <c:v>977.5</c:v>
                </c:pt>
                <c:pt idx="312">
                  <c:v>1006</c:v>
                </c:pt>
                <c:pt idx="313">
                  <c:v>1008</c:v>
                </c:pt>
                <c:pt idx="314">
                  <c:v>1043</c:v>
                </c:pt>
                <c:pt idx="315">
                  <c:v>1024.25</c:v>
                </c:pt>
                <c:pt idx="316">
                  <c:v>1046.5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97296"/>
        <c:axId val="70596120"/>
      </c:lineChart>
      <c:dateAx>
        <c:axId val="705972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7059612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70596120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0597296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Sheet1!$B$5:$B$22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126776"/>
        <c:axId val="47812716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Sheet1!$C$5:$C$22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3.159041394335512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127952"/>
        <c:axId val="478127560"/>
      </c:barChart>
      <c:catAx>
        <c:axId val="47812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12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127168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8126776"/>
        <c:crosses val="autoZero"/>
        <c:crossBetween val="between"/>
        <c:majorUnit val="4"/>
        <c:minorUnit val="1"/>
      </c:valAx>
      <c:valAx>
        <c:axId val="478127560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8127952"/>
        <c:crosses val="max"/>
        <c:crossBetween val="between"/>
        <c:majorUnit val="0.87145970000000006"/>
      </c:valAx>
      <c:catAx>
        <c:axId val="47812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127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Sheet1!$B$13:$B$30</c:f>
              <c:numCache>
                <c:formatCode>General</c:formatCode>
                <c:ptCount val="18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3.8</c:v>
                </c:pt>
                <c:pt idx="16">
                  <c:v>2.4500000000000002</c:v>
                </c:pt>
                <c:pt idx="17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Sheet1!$C$13:$C$30</c:f>
              <c:numCache>
                <c:formatCode>General</c:formatCode>
                <c:ptCount val="18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1.2E-2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Sheet1!$D$13:$D$30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128344"/>
        <c:axId val="47871465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Sheet1!$E$13:$E$30</c:f>
              <c:numCache>
                <c:formatCode>General</c:formatCode>
                <c:ptCount val="18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0.82788671023965144</c:v>
                </c:pt>
                <c:pt idx="16">
                  <c:v>0.53376906318082795</c:v>
                </c:pt>
                <c:pt idx="17">
                  <c:v>0.91503267973856217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Sheet1!$F$13:$F$30</c:f>
              <c:numCache>
                <c:formatCode>General</c:formatCode>
                <c:ptCount val="18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2.6143790849673205E-3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Sheet1!$G$13:$G$30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3.159041394335512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715440"/>
        <c:axId val="478715048"/>
      </c:barChart>
      <c:catAx>
        <c:axId val="47812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71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71465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8128344"/>
        <c:crosses val="autoZero"/>
        <c:crossBetween val="between"/>
        <c:majorUnit val="5"/>
        <c:minorUnit val="1"/>
      </c:valAx>
      <c:valAx>
        <c:axId val="478715048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8715440"/>
        <c:crosses val="max"/>
        <c:crossBetween val="between"/>
        <c:majorUnit val="1.0893246199999997"/>
      </c:valAx>
      <c:catAx>
        <c:axId val="47871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7150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20.4419</c:v>
                </c:pt>
                <c:pt idx="1">
                  <c:v>20.623335416666666</c:v>
                </c:pt>
                <c:pt idx="2">
                  <c:v>22.44053541666667</c:v>
                </c:pt>
                <c:pt idx="3">
                  <c:v>22.617718750000002</c:v>
                </c:pt>
                <c:pt idx="4">
                  <c:v>22.501064583333335</c:v>
                </c:pt>
                <c:pt idx="5">
                  <c:v>20.977535912499999</c:v>
                </c:pt>
                <c:pt idx="6">
                  <c:v>18.465711502083334</c:v>
                </c:pt>
                <c:pt idx="7">
                  <c:v>20.385225000000002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0.0">
                  <c:v>17.730733663997885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Sheet1!$C$18:$C$30</c:f>
              <c:numCache>
                <c:formatCode>0.00</c:formatCode>
                <c:ptCount val="13"/>
                <c:pt idx="0">
                  <c:v>27.49963541666666</c:v>
                </c:pt>
                <c:pt idx="1">
                  <c:v>28.427856250000001</c:v>
                </c:pt>
                <c:pt idx="2">
                  <c:v>29.624527083333327</c:v>
                </c:pt>
                <c:pt idx="3">
                  <c:v>29.821602083333339</c:v>
                </c:pt>
                <c:pt idx="4">
                  <c:v>29.702627083333336</c:v>
                </c:pt>
                <c:pt idx="5">
                  <c:v>26.706989583333328</c:v>
                </c:pt>
                <c:pt idx="6">
                  <c:v>24.423647756250002</c:v>
                </c:pt>
                <c:pt idx="7">
                  <c:v>27.381041666666665</c:v>
                </c:pt>
                <c:pt idx="8">
                  <c:v>26.814374999999998</c:v>
                </c:pt>
                <c:pt idx="9">
                  <c:v>27.501400850000003</c:v>
                </c:pt>
                <c:pt idx="10">
                  <c:v>29.077425645833337</c:v>
                </c:pt>
                <c:pt idx="11">
                  <c:v>30.524025000000002</c:v>
                </c:pt>
                <c:pt idx="12" formatCode="0.0%">
                  <c:v>31.316194958091298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716224"/>
        <c:axId val="47871661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Sheet1!$D$18:$D$30</c:f>
              <c:numCache>
                <c:formatCode>General</c:formatCode>
                <c:ptCount val="13"/>
                <c:pt idx="0">
                  <c:v>4.4535729847494556</c:v>
                </c:pt>
                <c:pt idx="1">
                  <c:v>4.4931013979665941</c:v>
                </c:pt>
                <c:pt idx="2">
                  <c:v>4.8890055374001458</c:v>
                </c:pt>
                <c:pt idx="3">
                  <c:v>4.9276075708061011</c:v>
                </c:pt>
                <c:pt idx="4">
                  <c:v>4.9021927196804649</c:v>
                </c:pt>
                <c:pt idx="5">
                  <c:v>4.5702692619825704</c:v>
                </c:pt>
                <c:pt idx="6">
                  <c:v>4.0230308283405956</c:v>
                </c:pt>
                <c:pt idx="7">
                  <c:v>4.4412254901960786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3.8629049376901712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Sheet1!$E$18:$E$30</c:f>
              <c:numCache>
                <c:formatCode>General</c:formatCode>
                <c:ptCount val="13"/>
                <c:pt idx="0">
                  <c:v>5.9912059731299916</c:v>
                </c:pt>
                <c:pt idx="1">
                  <c:v>6.1934327342047935</c:v>
                </c:pt>
                <c:pt idx="2">
                  <c:v>6.4541453340595485</c:v>
                </c:pt>
                <c:pt idx="3">
                  <c:v>6.4970810639070455</c:v>
                </c:pt>
                <c:pt idx="4">
                  <c:v>6.4711605846042133</c:v>
                </c:pt>
                <c:pt idx="5">
                  <c:v>5.8185162490922284</c:v>
                </c:pt>
                <c:pt idx="6">
                  <c:v>5.3210561560457519</c:v>
                </c:pt>
                <c:pt idx="7">
                  <c:v>5.9653685548293387</c:v>
                </c:pt>
                <c:pt idx="8">
                  <c:v>5.8419117647058822</c:v>
                </c:pt>
                <c:pt idx="9">
                  <c:v>5.991590599128541</c:v>
                </c:pt>
                <c:pt idx="10">
                  <c:v>6.3349511210965881</c:v>
                </c:pt>
                <c:pt idx="11">
                  <c:v>6.6501143790849682</c:v>
                </c:pt>
                <c:pt idx="12">
                  <c:v>6.822700426599412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8717400"/>
        <c:axId val="478717008"/>
      </c:barChart>
      <c:catAx>
        <c:axId val="47871622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478716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71661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8716224"/>
        <c:crosses val="autoZero"/>
        <c:crossBetween val="between"/>
        <c:majorUnit val="10"/>
        <c:minorUnit val="1"/>
      </c:valAx>
      <c:valAx>
        <c:axId val="478717008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8717400"/>
        <c:crosses val="max"/>
        <c:crossBetween val="between"/>
        <c:majorUnit val="2.1786489999999996"/>
      </c:valAx>
      <c:catAx>
        <c:axId val="478717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7170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Sheet1!$A$11:$A$24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strCache>
            </c:strRef>
          </c:cat>
          <c:val>
            <c:numRef>
              <c:f>Sheet1!$B$11:$B$24</c:f>
              <c:numCache>
                <c:formatCode>0.0</c:formatCode>
                <c:ptCount val="14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37.68594507181195</c:v>
                </c:pt>
                <c:pt idx="13">
                  <c:v>36.190013232189521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718184"/>
        <c:axId val="477397440"/>
      </c:lineChart>
      <c:catAx>
        <c:axId val="47871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7440"/>
        <c:crosses val="autoZero"/>
        <c:auto val="1"/>
        <c:lblAlgn val="ctr"/>
        <c:lblOffset val="100"/>
        <c:tickMarkSkip val="6"/>
        <c:noMultiLvlLbl val="0"/>
      </c:catAx>
      <c:valAx>
        <c:axId val="477397440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871818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  <c:pt idx="5">
                  <c:v>8.1775949968434336</c:v>
                </c:pt>
                <c:pt idx="6">
                  <c:v>9.8044476567271541</c:v>
                </c:pt>
                <c:pt idx="7">
                  <c:v>11.382920333337003</c:v>
                </c:pt>
                <c:pt idx="8">
                  <c:v>13.024094303782739</c:v>
                </c:pt>
                <c:pt idx="9">
                  <c:v>14.647915955891174</c:v>
                </c:pt>
                <c:pt idx="10">
                  <c:v>15.954672230991575</c:v>
                </c:pt>
                <c:pt idx="11">
                  <c:v>17.31178651814017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1.3060961772088353</c:v>
                </c:pt>
                <c:pt idx="1">
                  <c:v>2.5790455421686747</c:v>
                </c:pt>
                <c:pt idx="2">
                  <c:v>4.1154909161646582</c:v>
                </c:pt>
                <c:pt idx="3">
                  <c:v>5.4205028614457831</c:v>
                </c:pt>
                <c:pt idx="4">
                  <c:v>6.7900969533910711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977536"/>
        <c:axId val="497977928"/>
      </c:lineChart>
      <c:catAx>
        <c:axId val="49797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7977928"/>
        <c:crosses val="autoZero"/>
        <c:auto val="1"/>
        <c:lblAlgn val="ctr"/>
        <c:lblOffset val="100"/>
        <c:noMultiLvlLbl val="0"/>
      </c:catAx>
      <c:valAx>
        <c:axId val="49797792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7977536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Sheet1!$A$1266:$A$3418</c:f>
              <c:numCache>
                <c:formatCode>m/d/yyyy</c:formatCode>
                <c:ptCount val="215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Sheet1!$A$1266:$A$3418</c:f>
              <c:numCache>
                <c:formatCode>m/d/yyyy</c:formatCode>
                <c:ptCount val="215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</c:numCache>
            </c:numRef>
          </c:cat>
          <c:val>
            <c:numRef>
              <c:f>Sheet1!$B$1266:$B$3418</c:f>
              <c:numCache>
                <c:formatCode>General</c:formatCode>
                <c:ptCount val="2153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1">
                  <c:v>56.93</c:v>
                </c:pt>
                <c:pt idx="2152">
                  <c:v>52.48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111824"/>
        <c:axId val="70112216"/>
      </c:lineChart>
      <c:dateAx>
        <c:axId val="701118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7011221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70112216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7011182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Sheet1!$B$14:$B$26</c:f>
              <c:numCache>
                <c:formatCode>0.00</c:formatCode>
                <c:ptCount val="13"/>
                <c:pt idx="0">
                  <c:v>20.440000000000001</c:v>
                </c:pt>
                <c:pt idx="1">
                  <c:v>20.62</c:v>
                </c:pt>
                <c:pt idx="2">
                  <c:v>22.44</c:v>
                </c:pt>
                <c:pt idx="3">
                  <c:v>22.62</c:v>
                </c:pt>
                <c:pt idx="4">
                  <c:v>22.5</c:v>
                </c:pt>
                <c:pt idx="5">
                  <c:v>20.98</c:v>
                </c:pt>
                <c:pt idx="6">
                  <c:v>18.47</c:v>
                </c:pt>
                <c:pt idx="7">
                  <c:v>20.39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General">
                  <c:v>17.73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Sheet1!$C$14:$C$26</c:f>
              <c:numCache>
                <c:formatCode>0.00</c:formatCode>
                <c:ptCount val="13"/>
                <c:pt idx="0">
                  <c:v>18.2</c:v>
                </c:pt>
                <c:pt idx="1">
                  <c:v>18.78</c:v>
                </c:pt>
                <c:pt idx="2">
                  <c:v>20.72</c:v>
                </c:pt>
                <c:pt idx="3">
                  <c:v>21.61</c:v>
                </c:pt>
                <c:pt idx="4">
                  <c:v>21.64</c:v>
                </c:pt>
                <c:pt idx="5">
                  <c:v>20.48</c:v>
                </c:pt>
                <c:pt idx="6">
                  <c:v>18.38</c:v>
                </c:pt>
                <c:pt idx="7">
                  <c:v>20.55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77792"/>
        <c:axId val="4786781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Sheet1!$D$14:$D$26</c:f>
              <c:numCache>
                <c:formatCode>General</c:formatCode>
                <c:ptCount val="13"/>
                <c:pt idx="0">
                  <c:v>4.4531590413943363</c:v>
                </c:pt>
                <c:pt idx="1">
                  <c:v>4.4923747276688459</c:v>
                </c:pt>
                <c:pt idx="2">
                  <c:v>4.8888888888888893</c:v>
                </c:pt>
                <c:pt idx="3">
                  <c:v>4.9281045751633989</c:v>
                </c:pt>
                <c:pt idx="4">
                  <c:v>4.9019607843137258</c:v>
                </c:pt>
                <c:pt idx="5">
                  <c:v>4.5708061002178653</c:v>
                </c:pt>
                <c:pt idx="6">
                  <c:v>4.0239651416122006</c:v>
                </c:pt>
                <c:pt idx="7">
                  <c:v>4.4422657952069722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3.8627450980392157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Sheet1!$E$14:$E$26</c:f>
              <c:numCache>
                <c:formatCode>General</c:formatCode>
                <c:ptCount val="13"/>
                <c:pt idx="0">
                  <c:v>3.9651416122004357</c:v>
                </c:pt>
                <c:pt idx="1">
                  <c:v>4.0915032679738568</c:v>
                </c:pt>
                <c:pt idx="2">
                  <c:v>4.5141612200435732</c:v>
                </c:pt>
                <c:pt idx="3">
                  <c:v>4.7080610021786491</c:v>
                </c:pt>
                <c:pt idx="4">
                  <c:v>4.7145969498910674</c:v>
                </c:pt>
                <c:pt idx="5">
                  <c:v>4.461873638344227</c:v>
                </c:pt>
                <c:pt idx="6">
                  <c:v>4.0043572984749458</c:v>
                </c:pt>
                <c:pt idx="7">
                  <c:v>4.477124183006536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3.884531590413943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78968"/>
        <c:axId val="478678576"/>
      </c:barChart>
      <c:catAx>
        <c:axId val="4786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678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67818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8677792"/>
        <c:crosses val="autoZero"/>
        <c:crossBetween val="between"/>
        <c:majorUnit val="4"/>
        <c:minorUnit val="1"/>
      </c:valAx>
      <c:valAx>
        <c:axId val="478678576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8678968"/>
        <c:crosses val="max"/>
        <c:crossBetween val="between"/>
        <c:majorUnit val="0.87145969500000009"/>
      </c:valAx>
      <c:catAx>
        <c:axId val="478678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6785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18.204083333333333</c:v>
                </c:pt>
                <c:pt idx="1">
                  <c:v>18.775422916666667</c:v>
                </c:pt>
                <c:pt idx="2">
                  <c:v>20.724283333333336</c:v>
                </c:pt>
                <c:pt idx="3">
                  <c:v>21.612443750000001</c:v>
                </c:pt>
                <c:pt idx="4">
                  <c:v>21.637174999999999</c:v>
                </c:pt>
                <c:pt idx="5">
                  <c:v>20.477319224999999</c:v>
                </c:pt>
                <c:pt idx="6">
                  <c:v>18.376688952083335</c:v>
                </c:pt>
                <c:pt idx="7">
                  <c:v>20.545041666666666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17.828335004999829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79752"/>
        <c:axId val="47868014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3.966031227305737</c:v>
                </c:pt>
                <c:pt idx="1">
                  <c:v>4.090506082062455</c:v>
                </c:pt>
                <c:pt idx="2">
                  <c:v>4.5150944081336242</c:v>
                </c:pt>
                <c:pt idx="3">
                  <c:v>4.7085934095860571</c:v>
                </c:pt>
                <c:pt idx="4">
                  <c:v>4.7139814814814818</c:v>
                </c:pt>
                <c:pt idx="5">
                  <c:v>4.4612895915032675</c:v>
                </c:pt>
                <c:pt idx="6">
                  <c:v>4.0036359372730574</c:v>
                </c:pt>
                <c:pt idx="7">
                  <c:v>4.4760439360929558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3.8841688464051916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680928"/>
        <c:axId val="478680536"/>
      </c:barChart>
      <c:catAx>
        <c:axId val="47867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8680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68014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8679752"/>
        <c:crosses val="autoZero"/>
        <c:crossBetween val="between"/>
        <c:majorUnit val="5"/>
        <c:minorUnit val="1"/>
      </c:valAx>
      <c:valAx>
        <c:axId val="478680536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8680928"/>
        <c:crosses val="max"/>
        <c:crossBetween val="between"/>
        <c:majorUnit val="1.0893246189999997"/>
        <c:minorUnit val="0.5"/>
      </c:valAx>
      <c:catAx>
        <c:axId val="47868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6805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Sheet1!$B$12:$B$23</c:f>
              <c:numCache>
                <c:formatCode>0.00</c:formatCode>
                <c:ptCount val="12"/>
                <c:pt idx="0">
                  <c:v>11.39</c:v>
                </c:pt>
                <c:pt idx="1">
                  <c:v>11.72</c:v>
                </c:pt>
                <c:pt idx="2">
                  <c:v>13.78</c:v>
                </c:pt>
                <c:pt idx="3">
                  <c:v>15</c:v>
                </c:pt>
                <c:pt idx="4">
                  <c:v>15.49</c:v>
                </c:pt>
                <c:pt idx="5">
                  <c:v>14.74</c:v>
                </c:pt>
                <c:pt idx="6">
                  <c:v>13.42</c:v>
                </c:pt>
                <c:pt idx="7">
                  <c:v>15.04</c:v>
                </c:pt>
                <c:pt idx="8">
                  <c:v>12.8</c:v>
                </c:pt>
                <c:pt idx="9">
                  <c:v>12.22</c:v>
                </c:pt>
                <c:pt idx="10">
                  <c:v>12.74</c:v>
                </c:pt>
                <c:pt idx="11">
                  <c:v>12.652776342234915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Sheet1!$C$12:$C$23</c:f>
              <c:numCache>
                <c:formatCode>0.00</c:formatCode>
                <c:ptCount val="12"/>
                <c:pt idx="0">
                  <c:v>1.72</c:v>
                </c:pt>
                <c:pt idx="1">
                  <c:v>1.76</c:v>
                </c:pt>
                <c:pt idx="2">
                  <c:v>2.02</c:v>
                </c:pt>
                <c:pt idx="3">
                  <c:v>2.21</c:v>
                </c:pt>
                <c:pt idx="4">
                  <c:v>2.25</c:v>
                </c:pt>
                <c:pt idx="5">
                  <c:v>2.13</c:v>
                </c:pt>
                <c:pt idx="6">
                  <c:v>1.92</c:v>
                </c:pt>
                <c:pt idx="7">
                  <c:v>2.14</c:v>
                </c:pt>
                <c:pt idx="8">
                  <c:v>1.82</c:v>
                </c:pt>
                <c:pt idx="9">
                  <c:v>1.76</c:v>
                </c:pt>
                <c:pt idx="10">
                  <c:v>1.84</c:v>
                </c:pt>
                <c:pt idx="11">
                  <c:v>1.8218779166666668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Sheet1!$D$12:$D$23</c:f>
              <c:numCache>
                <c:formatCode>0.00</c:formatCode>
                <c:ptCount val="12"/>
                <c:pt idx="0">
                  <c:v>2.9180000000000001</c:v>
                </c:pt>
                <c:pt idx="1">
                  <c:v>2.8530000000000002</c:v>
                </c:pt>
                <c:pt idx="2">
                  <c:v>2.4729999999999999</c:v>
                </c:pt>
                <c:pt idx="3">
                  <c:v>2.1019999999999999</c:v>
                </c:pt>
                <c:pt idx="4">
                  <c:v>1.7470000000000001</c:v>
                </c:pt>
                <c:pt idx="5">
                  <c:v>1.5509999999999999</c:v>
                </c:pt>
                <c:pt idx="6">
                  <c:v>1.329</c:v>
                </c:pt>
                <c:pt idx="7">
                  <c:v>1.379</c:v>
                </c:pt>
                <c:pt idx="8">
                  <c:v>1.2809999999999999</c:v>
                </c:pt>
                <c:pt idx="9">
                  <c:v>1.1559999999999999</c:v>
                </c:pt>
                <c:pt idx="10">
                  <c:v>1.17</c:v>
                </c:pt>
                <c:pt idx="11">
                  <c:v>1.1619320625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Sheet1!$E$12:$E$23</c:f>
              <c:numCache>
                <c:formatCode>0.00</c:formatCode>
                <c:ptCount val="12"/>
                <c:pt idx="0">
                  <c:v>2.1800000000000002</c:v>
                </c:pt>
                <c:pt idx="1">
                  <c:v>2.44</c:v>
                </c:pt>
                <c:pt idx="2">
                  <c:v>2.4500000000000002</c:v>
                </c:pt>
                <c:pt idx="3">
                  <c:v>2.2999999999999998</c:v>
                </c:pt>
                <c:pt idx="4">
                  <c:v>2.14</c:v>
                </c:pt>
                <c:pt idx="5">
                  <c:v>2.06</c:v>
                </c:pt>
                <c:pt idx="6">
                  <c:v>1.7</c:v>
                </c:pt>
                <c:pt idx="7">
                  <c:v>1.98</c:v>
                </c:pt>
                <c:pt idx="8">
                  <c:v>1.94</c:v>
                </c:pt>
                <c:pt idx="9">
                  <c:v>1.93</c:v>
                </c:pt>
                <c:pt idx="10">
                  <c:v>1.88</c:v>
                </c:pt>
                <c:pt idx="11">
                  <c:v>1.8545470119317515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Sheet1!$I$12:$I$23</c:f>
              <c:numCache>
                <c:formatCode>General</c:formatCode>
                <c:ptCount val="12"/>
                <c:pt idx="0">
                  <c:v>0.54062777374324222</c:v>
                </c:pt>
                <c:pt idx="1">
                  <c:v>0.55629126499304637</c:v>
                </c:pt>
                <c:pt idx="2">
                  <c:v>0.6540694224918242</c:v>
                </c:pt>
                <c:pt idx="3">
                  <c:v>0.71197687499110029</c:v>
                </c:pt>
                <c:pt idx="4">
                  <c:v>0.73523478624080962</c:v>
                </c:pt>
                <c:pt idx="5">
                  <c:v>0.6996359424912546</c:v>
                </c:pt>
                <c:pt idx="6">
                  <c:v>0.63698197749203778</c:v>
                </c:pt>
                <c:pt idx="7">
                  <c:v>0.71387547999107659</c:v>
                </c:pt>
                <c:pt idx="8">
                  <c:v>0.60755359999240566</c:v>
                </c:pt>
                <c:pt idx="9">
                  <c:v>0.58002382749274972</c:v>
                </c:pt>
                <c:pt idx="10">
                  <c:v>0.60470569249244122</c:v>
                </c:pt>
                <c:pt idx="11">
                  <c:v>0.60056561067371594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396560"/>
        <c:axId val="479396952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Sheet1!$F$12:$F$23</c:f>
              <c:numCache>
                <c:formatCode>@</c:formatCode>
                <c:ptCount val="12"/>
                <c:pt idx="0">
                  <c:v>2.4814814814814818</c:v>
                </c:pt>
                <c:pt idx="1">
                  <c:v>2.5533769063180829</c:v>
                </c:pt>
                <c:pt idx="2">
                  <c:v>3.0021786492374729</c:v>
                </c:pt>
                <c:pt idx="3">
                  <c:v>3.2679738562091503</c:v>
                </c:pt>
                <c:pt idx="4">
                  <c:v>3.3747276688453161</c:v>
                </c:pt>
                <c:pt idx="5">
                  <c:v>3.2113289760348587</c:v>
                </c:pt>
                <c:pt idx="6">
                  <c:v>2.9237472766884531</c:v>
                </c:pt>
                <c:pt idx="7">
                  <c:v>3.2766884531590414</c:v>
                </c:pt>
                <c:pt idx="8" formatCode="0.0000000">
                  <c:v>2.7886710239651418</c:v>
                </c:pt>
                <c:pt idx="9" formatCode="0.0000000">
                  <c:v>2.6623093681917211</c:v>
                </c:pt>
                <c:pt idx="10" formatCode="0.00">
                  <c:v>2.7755991285403052</c:v>
                </c:pt>
                <c:pt idx="11" formatCode="0.00">
                  <c:v>2.7565961529923562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Sheet1!$G$12:$G$23</c:f>
              <c:numCache>
                <c:formatCode>General</c:formatCode>
                <c:ptCount val="12"/>
                <c:pt idx="0">
                  <c:v>0.37472766884531589</c:v>
                </c:pt>
                <c:pt idx="1">
                  <c:v>0.38344226579520696</c:v>
                </c:pt>
                <c:pt idx="2">
                  <c:v>0.44008714596949894</c:v>
                </c:pt>
                <c:pt idx="3">
                  <c:v>0.48148148148148151</c:v>
                </c:pt>
                <c:pt idx="4">
                  <c:v>0.49019607843137258</c:v>
                </c:pt>
                <c:pt idx="5">
                  <c:v>0.46405228758169936</c:v>
                </c:pt>
                <c:pt idx="6">
                  <c:v>0.41830065359477125</c:v>
                </c:pt>
                <c:pt idx="7">
                  <c:v>0.46623093681917216</c:v>
                </c:pt>
                <c:pt idx="8">
                  <c:v>0.39651416122004363</c:v>
                </c:pt>
                <c:pt idx="9">
                  <c:v>0.38344226579520696</c:v>
                </c:pt>
                <c:pt idx="10">
                  <c:v>0.40087145969498916</c:v>
                </c:pt>
                <c:pt idx="11">
                  <c:v>0.39692329339143068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Sheet1!$H$12:$H$23</c:f>
              <c:numCache>
                <c:formatCode>General</c:formatCode>
                <c:ptCount val="12"/>
                <c:pt idx="0">
                  <c:v>0.63572984749455341</c:v>
                </c:pt>
                <c:pt idx="1">
                  <c:v>0.6215686274509804</c:v>
                </c:pt>
                <c:pt idx="2">
                  <c:v>0.53877995642701526</c:v>
                </c:pt>
                <c:pt idx="3">
                  <c:v>0.4579520697167756</c:v>
                </c:pt>
                <c:pt idx="4">
                  <c:v>0.38061002178649239</c:v>
                </c:pt>
                <c:pt idx="5">
                  <c:v>0.33790849673202616</c:v>
                </c:pt>
                <c:pt idx="6">
                  <c:v>0.28954248366013075</c:v>
                </c:pt>
                <c:pt idx="7">
                  <c:v>0.30043572984749456</c:v>
                </c:pt>
                <c:pt idx="8">
                  <c:v>0.27908496732026145</c:v>
                </c:pt>
                <c:pt idx="9">
                  <c:v>0.25185185185185183</c:v>
                </c:pt>
                <c:pt idx="10">
                  <c:v>0.25490196078431371</c:v>
                </c:pt>
                <c:pt idx="11">
                  <c:v>0.25314424019607845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397736"/>
        <c:axId val="479397344"/>
      </c:barChart>
      <c:catAx>
        <c:axId val="47939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396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39695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9396560"/>
        <c:crosses val="autoZero"/>
        <c:crossBetween val="between"/>
        <c:majorUnit val="3"/>
        <c:minorUnit val="1"/>
      </c:valAx>
      <c:valAx>
        <c:axId val="479397344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9397736"/>
        <c:crosses val="max"/>
        <c:crossBetween val="between"/>
        <c:majorUnit val="0.65359477100000007"/>
        <c:minorUnit val="0.5"/>
      </c:valAx>
      <c:catAx>
        <c:axId val="479397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39734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1.8482854166666667</c:v>
                </c:pt>
                <c:pt idx="1">
                  <c:v>1.5860729166666667</c:v>
                </c:pt>
                <c:pt idx="2">
                  <c:v>1.4634354166666668</c:v>
                </c:pt>
                <c:pt idx="3">
                  <c:v>1.2625520833333332</c:v>
                </c:pt>
                <c:pt idx="4">
                  <c:v>1.3095708333333334</c:v>
                </c:pt>
                <c:pt idx="5">
                  <c:v>1.2115374999999999</c:v>
                </c:pt>
                <c:pt idx="6">
                  <c:v>1.0945041666666666</c:v>
                </c:pt>
                <c:pt idx="7">
                  <c:v>1.1120875000000001</c:v>
                </c:pt>
                <c:pt idx="8">
                  <c:v>1.10176875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0.00</c:formatCode>
                <c:ptCount val="9"/>
                <c:pt idx="0">
                  <c:v>1.167</c:v>
                </c:pt>
                <c:pt idx="1">
                  <c:v>0.87</c:v>
                </c:pt>
                <c:pt idx="2">
                  <c:v>0.77952291666666662</c:v>
                </c:pt>
                <c:pt idx="3">
                  <c:v>0.68756875000000006</c:v>
                </c:pt>
                <c:pt idx="4">
                  <c:v>0.69114583333333335</c:v>
                </c:pt>
                <c:pt idx="5">
                  <c:v>0.65817708333333336</c:v>
                </c:pt>
                <c:pt idx="6">
                  <c:v>0.62631041666666665</c:v>
                </c:pt>
                <c:pt idx="7">
                  <c:v>0.70322499999999999</c:v>
                </c:pt>
                <c:pt idx="8">
                  <c:v>0.68693958333333327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398520"/>
        <c:axId val="47939891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0.40267656136528684</c:v>
                </c:pt>
                <c:pt idx="1">
                  <c:v>0.34554965504720409</c:v>
                </c:pt>
                <c:pt idx="2">
                  <c:v>0.31883124546114744</c:v>
                </c:pt>
                <c:pt idx="3">
                  <c:v>0.27506581336238201</c:v>
                </c:pt>
                <c:pt idx="4">
                  <c:v>0.28530954974582429</c:v>
                </c:pt>
                <c:pt idx="5">
                  <c:v>0.26395152505446623</c:v>
                </c:pt>
                <c:pt idx="6">
                  <c:v>0.23845406681190995</c:v>
                </c:pt>
                <c:pt idx="7">
                  <c:v>0.24228485838779959</c:v>
                </c:pt>
                <c:pt idx="8">
                  <c:v>0.24003676470588237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0.25424836601307194</c:v>
                </c:pt>
                <c:pt idx="1">
                  <c:v>0.18954248366013071</c:v>
                </c:pt>
                <c:pt idx="2">
                  <c:v>0.16983070079883805</c:v>
                </c:pt>
                <c:pt idx="3">
                  <c:v>0.14979711328976036</c:v>
                </c:pt>
                <c:pt idx="4">
                  <c:v>0.15057643427741468</c:v>
                </c:pt>
                <c:pt idx="5">
                  <c:v>0.14339370007262164</c:v>
                </c:pt>
                <c:pt idx="6">
                  <c:v>0.13645107116920843</c:v>
                </c:pt>
                <c:pt idx="7">
                  <c:v>0.15320806100217865</c:v>
                </c:pt>
                <c:pt idx="8">
                  <c:v>0.14966003994190269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399696"/>
        <c:axId val="479399304"/>
      </c:barChart>
      <c:catAx>
        <c:axId val="47939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398912"/>
        <c:crosses val="autoZero"/>
        <c:auto val="1"/>
        <c:lblAlgn val="ctr"/>
        <c:lblOffset val="100"/>
        <c:noMultiLvlLbl val="0"/>
      </c:catAx>
      <c:valAx>
        <c:axId val="47939891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9398520"/>
        <c:crosses val="autoZero"/>
        <c:crossBetween val="between"/>
        <c:majorUnit val="1"/>
        <c:minorUnit val="0.5"/>
      </c:valAx>
      <c:valAx>
        <c:axId val="479399304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79399696"/>
        <c:crosses val="max"/>
        <c:crossBetween val="between"/>
        <c:majorUnit val="0.21786492400000002"/>
      </c:valAx>
      <c:catAx>
        <c:axId val="47939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3993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3.226</c:v>
                </c:pt>
                <c:pt idx="1">
                  <c:v>3.0150000000000001</c:v>
                </c:pt>
                <c:pt idx="2" formatCode="0.000">
                  <c:v>2.9550000000000001</c:v>
                </c:pt>
                <c:pt idx="3" formatCode="0.000">
                  <c:v>2.3079999999999998</c:v>
                </c:pt>
                <c:pt idx="4" formatCode="0.000">
                  <c:v>2.5609999999999999</c:v>
                </c:pt>
                <c:pt idx="5" formatCode="0.000">
                  <c:v>2.5379999999999998</c:v>
                </c:pt>
                <c:pt idx="6" formatCode="0.000">
                  <c:v>2.298</c:v>
                </c:pt>
                <c:pt idx="7" formatCode="0.000">
                  <c:v>2.2370000000000001</c:v>
                </c:pt>
                <c:pt idx="8" formatCode="0.000">
                  <c:v>2.3103645833333335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2.464</c:v>
                </c:pt>
                <c:pt idx="1">
                  <c:v>2.395</c:v>
                </c:pt>
                <c:pt idx="2" formatCode="0.000">
                  <c:v>2.4319999999999999</c:v>
                </c:pt>
                <c:pt idx="3" formatCode="0.000">
                  <c:v>1.9039999999999999</c:v>
                </c:pt>
                <c:pt idx="4" formatCode="0.000">
                  <c:v>2.423</c:v>
                </c:pt>
                <c:pt idx="5" formatCode="0.000">
                  <c:v>2.532</c:v>
                </c:pt>
                <c:pt idx="6" formatCode="0.000">
                  <c:v>2.1379999999999999</c:v>
                </c:pt>
                <c:pt idx="7" formatCode="0.000">
                  <c:v>2.0960000000000001</c:v>
                </c:pt>
                <c:pt idx="8" formatCode="0.000">
                  <c:v>2.2677729166666669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821632"/>
        <c:axId val="47982202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0.70283224400871458</c:v>
                </c:pt>
                <c:pt idx="1">
                  <c:v>0.65686274509803921</c:v>
                </c:pt>
                <c:pt idx="2">
                  <c:v>0.64379084967320266</c:v>
                </c:pt>
                <c:pt idx="3">
                  <c:v>0.50283224400871462</c:v>
                </c:pt>
                <c:pt idx="4">
                  <c:v>0.55795206971677558</c:v>
                </c:pt>
                <c:pt idx="5">
                  <c:v>0.55294117647058816</c:v>
                </c:pt>
                <c:pt idx="6">
                  <c:v>0.50065359477124183</c:v>
                </c:pt>
                <c:pt idx="7">
                  <c:v>0.48736383442265802</c:v>
                </c:pt>
                <c:pt idx="8">
                  <c:v>0.50334740377632536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0.53681917211328978</c:v>
                </c:pt>
                <c:pt idx="1">
                  <c:v>0.52178649237472774</c:v>
                </c:pt>
                <c:pt idx="2">
                  <c:v>0.52984749455337687</c:v>
                </c:pt>
                <c:pt idx="3">
                  <c:v>0.4148148148148148</c:v>
                </c:pt>
                <c:pt idx="4">
                  <c:v>0.52788671023965139</c:v>
                </c:pt>
                <c:pt idx="5">
                  <c:v>0.55163398692810461</c:v>
                </c:pt>
                <c:pt idx="6">
                  <c:v>0.46579520697167753</c:v>
                </c:pt>
                <c:pt idx="7">
                  <c:v>0.45664488017429194</c:v>
                </c:pt>
                <c:pt idx="8">
                  <c:v>0.49406817356572263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822808"/>
        <c:axId val="479822416"/>
      </c:barChart>
      <c:catAx>
        <c:axId val="4798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822024"/>
        <c:crosses val="autoZero"/>
        <c:auto val="1"/>
        <c:lblAlgn val="ctr"/>
        <c:lblOffset val="100"/>
        <c:noMultiLvlLbl val="0"/>
      </c:catAx>
      <c:valAx>
        <c:axId val="47982202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79821632"/>
        <c:crosses val="autoZero"/>
        <c:crossBetween val="between"/>
        <c:majorUnit val="1"/>
        <c:minorUnit val="0.5"/>
      </c:valAx>
      <c:valAx>
        <c:axId val="479822416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79822808"/>
        <c:crosses val="max"/>
        <c:crossBetween val="between"/>
        <c:majorUnit val="0.21786492400000002"/>
      </c:valAx>
      <c:catAx>
        <c:axId val="47982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8224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4.6555</c:v>
                </c:pt>
                <c:pt idx="1">
                  <c:v>5.5037000000000003</c:v>
                </c:pt>
                <c:pt idx="2">
                  <c:v>5.3719999999999999</c:v>
                </c:pt>
                <c:pt idx="3">
                  <c:v>5.7617000000000003</c:v>
                </c:pt>
                <c:pt idx="4">
                  <c:v>6.8970000000000002</c:v>
                </c:pt>
                <c:pt idx="5">
                  <c:v>5.7253999999999996</c:v>
                </c:pt>
                <c:pt idx="6">
                  <c:v>5.5433000000000003</c:v>
                </c:pt>
                <c:pt idx="7">
                  <c:v>5.7933000000000003</c:v>
                </c:pt>
                <c:pt idx="8">
                  <c:v>5.5837416666666666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823592"/>
        <c:axId val="47982398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1.0142701525054467</c:v>
                </c:pt>
                <c:pt idx="1">
                  <c:v>1.1990631808278869</c:v>
                </c:pt>
                <c:pt idx="2">
                  <c:v>1.1703703703703703</c:v>
                </c:pt>
                <c:pt idx="3">
                  <c:v>1.2552723311546843</c:v>
                </c:pt>
                <c:pt idx="4">
                  <c:v>1.5026143790849673</c:v>
                </c:pt>
                <c:pt idx="5">
                  <c:v>1.2473638344226579</c:v>
                </c:pt>
                <c:pt idx="6">
                  <c:v>1.207690631808279</c:v>
                </c:pt>
                <c:pt idx="7">
                  <c:v>1.2621568627450981</c:v>
                </c:pt>
                <c:pt idx="8">
                  <c:v>1.216501452432825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824768"/>
        <c:axId val="479824376"/>
      </c:barChart>
      <c:catAx>
        <c:axId val="479823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823984"/>
        <c:crosses val="autoZero"/>
        <c:auto val="1"/>
        <c:lblAlgn val="ctr"/>
        <c:lblOffset val="100"/>
        <c:noMultiLvlLbl val="0"/>
      </c:catAx>
      <c:valAx>
        <c:axId val="47982398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79823592"/>
        <c:crosses val="autoZero"/>
        <c:crossBetween val="between"/>
        <c:majorUnit val="1"/>
        <c:minorUnit val="0.5"/>
      </c:valAx>
      <c:valAx>
        <c:axId val="479824376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9824768"/>
        <c:crosses val="max"/>
        <c:crossBetween val="between"/>
        <c:majorUnit val="0.21786492400000002"/>
      </c:valAx>
      <c:catAx>
        <c:axId val="47982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8243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6.8147166666666665</c:v>
                </c:pt>
                <c:pt idx="1">
                  <c:v>6.4859499999999999</c:v>
                </c:pt>
                <c:pt idx="2">
                  <c:v>6.3236375000000002</c:v>
                </c:pt>
                <c:pt idx="3">
                  <c:v>5.4571020833333339</c:v>
                </c:pt>
                <c:pt idx="4">
                  <c:v>4.8086354166666663</c:v>
                </c:pt>
                <c:pt idx="5">
                  <c:v>4.341297916666667</c:v>
                </c:pt>
                <c:pt idx="6">
                  <c:v>3.2103729166666675</c:v>
                </c:pt>
                <c:pt idx="7">
                  <c:v>3.5466604166666666</c:v>
                </c:pt>
                <c:pt idx="8">
                  <c:v>3.4632547886546186</c:v>
                </c:pt>
                <c:pt idx="9">
                  <c:v>3.3887957968261926</c:v>
                </c:pt>
                <c:pt idx="10">
                  <c:v>3.5803317386655307</c:v>
                </c:pt>
                <c:pt idx="11">
                  <c:v>3.49</c:v>
                </c:pt>
                <c:pt idx="12" formatCode="General">
                  <c:v>3.6223986589980548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825552"/>
        <c:axId val="4798259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1.4846877269426288</c:v>
                </c:pt>
                <c:pt idx="1">
                  <c:v>1.4130610021786492</c:v>
                </c:pt>
                <c:pt idx="2">
                  <c:v>1.3776988017429195</c:v>
                </c:pt>
                <c:pt idx="3">
                  <c:v>1.1889111292665215</c:v>
                </c:pt>
                <c:pt idx="4">
                  <c:v>1.0476329883805373</c:v>
                </c:pt>
                <c:pt idx="5">
                  <c:v>0.94581653957879452</c:v>
                </c:pt>
                <c:pt idx="6">
                  <c:v>0.69942765068990576</c:v>
                </c:pt>
                <c:pt idx="7">
                  <c:v>0.77269290123456791</c:v>
                </c:pt>
                <c:pt idx="8">
                  <c:v>0.75452174044762932</c:v>
                </c:pt>
                <c:pt idx="9">
                  <c:v>0.73829973787063019</c:v>
                </c:pt>
                <c:pt idx="10">
                  <c:v>0.78002870123432044</c:v>
                </c:pt>
                <c:pt idx="11">
                  <c:v>0.76034858387799575</c:v>
                </c:pt>
                <c:pt idx="12">
                  <c:v>0.78919360762484858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826728"/>
        <c:axId val="479826336"/>
      </c:barChart>
      <c:catAx>
        <c:axId val="47982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825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82594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9825552"/>
        <c:crosses val="autoZero"/>
        <c:crossBetween val="between"/>
        <c:majorUnit val="2"/>
        <c:minorUnit val="1"/>
      </c:valAx>
      <c:valAx>
        <c:axId val="47982633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9826728"/>
        <c:crosses val="max"/>
        <c:crossBetween val="between"/>
        <c:majorUnit val="0.43572984700000006"/>
        <c:minorUnit val="0.1"/>
      </c:valAx>
      <c:catAx>
        <c:axId val="479826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8263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3.55</c:v>
                </c:pt>
                <c:pt idx="14" formatCode="General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827512"/>
        <c:axId val="47982790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Sheet1!$C$12:$C$26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0.7734204793028322</c:v>
                </c:pt>
                <c:pt idx="14">
                  <c:v>0.81699346405228757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828688"/>
        <c:axId val="479828296"/>
      </c:barChart>
      <c:catAx>
        <c:axId val="479827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982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82790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9827512"/>
        <c:crosses val="autoZero"/>
        <c:crossBetween val="between"/>
        <c:majorUnit val="2"/>
        <c:minorUnit val="1"/>
      </c:valAx>
      <c:valAx>
        <c:axId val="47982829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79828688"/>
        <c:crosses val="max"/>
        <c:crossBetween val="between"/>
        <c:majorUnit val="0.43572984700000006"/>
        <c:minorUnit val="0.1"/>
      </c:valAx>
      <c:catAx>
        <c:axId val="47982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8282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11</c:v>
                </c:pt>
                <c:pt idx="14" formatCode="General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Sheet1!$C$12:$C$26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3.55</c:v>
                </c:pt>
                <c:pt idx="14" formatCode="General">
                  <c:v>3.75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Sheet1!$F$12:$F$26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0.7734204793028322</c:v>
                </c:pt>
                <c:pt idx="14">
                  <c:v>0.81699346405228757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636208"/>
        <c:axId val="4806366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Sheet1!$E$12:$E$26</c:f>
              <c:numCache>
                <c:formatCode>General</c:formatCode>
                <c:ptCount val="15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2.3965141612200438</c:v>
                </c:pt>
                <c:pt idx="14">
                  <c:v>2.3529411764705883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Sheet1!$G$12:$G$26</c:f>
              <c:numCache>
                <c:formatCode>General</c:formatCode>
                <c:ptCount val="15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3.159041394335512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637384"/>
        <c:axId val="4806369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Sheet1!$D$12:$D$26</c:f>
              <c:numCache>
                <c:formatCode>0.00</c:formatCode>
                <c:ptCount val="15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16.318999999999999</c:v>
                </c:pt>
                <c:pt idx="14" formatCode="General">
                  <c:v>14.5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636208"/>
        <c:axId val="480636600"/>
      </c:lineChart>
      <c:catAx>
        <c:axId val="4806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636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6366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80636208"/>
        <c:crosses val="autoZero"/>
        <c:crossBetween val="between"/>
        <c:majorUnit val="5"/>
        <c:minorUnit val="0.5"/>
      </c:valAx>
      <c:valAx>
        <c:axId val="480636992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80637384"/>
        <c:crosses val="max"/>
        <c:crossBetween val="between"/>
        <c:majorUnit val="1.0893246189999997"/>
        <c:minorUnit val="0.2"/>
      </c:valAx>
      <c:catAx>
        <c:axId val="480637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636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17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8.1750000000000007</c:v>
                </c:pt>
                <c:pt idx="16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638168"/>
        <c:axId val="4806385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17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17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34</c:v>
                </c:pt>
                <c:pt idx="16">
                  <c:v>34.5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17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66.882000000000005</c:v>
                </c:pt>
                <c:pt idx="16">
                  <c:v>65.081999999999994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638168"/>
        <c:axId val="48063856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17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5.882352941176471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Sheet1!$G$2:$G$26</c:f>
              <c:numCache>
                <c:formatCode>General</c:formatCode>
                <c:ptCount val="17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7.4074074074074074</c:v>
                </c:pt>
                <c:pt idx="16">
                  <c:v>7.5163398692810457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Sheet1!$H$2:$H$26</c:f>
              <c:numCache>
                <c:formatCode>General</c:formatCode>
                <c:ptCount val="17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1.781045751633987</c:v>
                </c:pt>
                <c:pt idx="16">
                  <c:v>1.2418300653594772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Sheet1!$I$2:$I$26</c:f>
              <c:numCache>
                <c:formatCode>General</c:formatCode>
                <c:ptCount val="17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14.571241830065361</c:v>
                </c:pt>
                <c:pt idx="16">
                  <c:v>14.179084967320261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639344"/>
        <c:axId val="480638952"/>
      </c:lineChart>
      <c:catAx>
        <c:axId val="48063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63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638560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638168"/>
        <c:crosses val="autoZero"/>
        <c:crossBetween val="between"/>
        <c:majorUnit val="10"/>
        <c:minorUnit val="5"/>
      </c:valAx>
      <c:valAx>
        <c:axId val="480638952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0639344"/>
        <c:crosses val="max"/>
        <c:crossBetween val="between"/>
        <c:majorUnit val="2.1786492369999997"/>
      </c:valAx>
      <c:catAx>
        <c:axId val="48063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6389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Sheet1!$A$1243:$A$3374</c:f>
              <c:numCache>
                <c:formatCode>m/d/yyyy</c:formatCode>
                <c:ptCount val="2132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Sheet1!$A$1243:$A$3374</c:f>
              <c:numCache>
                <c:formatCode>m/d/yyyy</c:formatCode>
                <c:ptCount val="2132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</c:numCache>
            </c:numRef>
          </c:cat>
          <c:val>
            <c:numRef>
              <c:f>Sheet1!$B$1243:$B$3374</c:f>
              <c:numCache>
                <c:formatCode>General</c:formatCode>
                <c:ptCount val="2132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55840"/>
        <c:axId val="162955056"/>
      </c:lineChart>
      <c:dateAx>
        <c:axId val="1629558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16295505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62955056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6295584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Sheet1!$B$16:$B$31</c:f>
              <c:numCache>
                <c:formatCode>General</c:formatCode>
                <c:ptCount val="16"/>
                <c:pt idx="0">
                  <c:v>89.111000000000004</c:v>
                </c:pt>
                <c:pt idx="1">
                  <c:v>98.507000000000005</c:v>
                </c:pt>
                <c:pt idx="2">
                  <c:v>91.025999999999996</c:v>
                </c:pt>
                <c:pt idx="3">
                  <c:v>96.713999999999999</c:v>
                </c:pt>
                <c:pt idx="4">
                  <c:v>121.517</c:v>
                </c:pt>
                <c:pt idx="5">
                  <c:v>116.333</c:v>
                </c:pt>
                <c:pt idx="6">
                  <c:v>123.01300000000001</c:v>
                </c:pt>
                <c:pt idx="7">
                  <c:v>120.577</c:v>
                </c:pt>
                <c:pt idx="8">
                  <c:v>108.3</c:v>
                </c:pt>
                <c:pt idx="9">
                  <c:v>103.35899999999999</c:v>
                </c:pt>
                <c:pt idx="10">
                  <c:v>117.553</c:v>
                </c:pt>
                <c:pt idx="11">
                  <c:v>127.587</c:v>
                </c:pt>
                <c:pt idx="12">
                  <c:v>123.72499999999999</c:v>
                </c:pt>
                <c:pt idx="13">
                  <c:v>120.477</c:v>
                </c:pt>
                <c:pt idx="14">
                  <c:v>118.982</c:v>
                </c:pt>
                <c:pt idx="15">
                  <c:v>111.461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640128"/>
        <c:axId val="4806405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Sheet1!$C$16:$C$31</c:f>
              <c:numCache>
                <c:formatCode>General</c:formatCode>
                <c:ptCount val="16"/>
                <c:pt idx="0">
                  <c:v>19.414161220043574</c:v>
                </c:pt>
                <c:pt idx="1">
                  <c:v>21.461220043572986</c:v>
                </c:pt>
                <c:pt idx="2">
                  <c:v>19.831372549019608</c:v>
                </c:pt>
                <c:pt idx="3">
                  <c:v>21.070588235294117</c:v>
                </c:pt>
                <c:pt idx="4">
                  <c:v>26.474291938997823</c:v>
                </c:pt>
                <c:pt idx="5">
                  <c:v>25.344880174291941</c:v>
                </c:pt>
                <c:pt idx="6">
                  <c:v>26.800217864923749</c:v>
                </c:pt>
                <c:pt idx="7">
                  <c:v>26.269498910675381</c:v>
                </c:pt>
                <c:pt idx="8">
                  <c:v>23.594771241830067</c:v>
                </c:pt>
                <c:pt idx="9">
                  <c:v>22.518300653594771</c:v>
                </c:pt>
                <c:pt idx="10">
                  <c:v>25.610675381263615</c:v>
                </c:pt>
                <c:pt idx="11">
                  <c:v>27.796732026143793</c:v>
                </c:pt>
                <c:pt idx="12">
                  <c:v>26.955337690631808</c:v>
                </c:pt>
                <c:pt idx="13">
                  <c:v>26.247712418300654</c:v>
                </c:pt>
                <c:pt idx="14">
                  <c:v>25.922004357298476</c:v>
                </c:pt>
                <c:pt idx="15">
                  <c:v>24.283442265795209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641304"/>
        <c:axId val="480640912"/>
      </c:barChart>
      <c:catAx>
        <c:axId val="48064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640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64052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640128"/>
        <c:crosses val="autoZero"/>
        <c:crossBetween val="between"/>
        <c:majorUnit val="25"/>
        <c:minorUnit val="1"/>
      </c:valAx>
      <c:valAx>
        <c:axId val="48064091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80641304"/>
        <c:crosses val="max"/>
        <c:crossBetween val="between"/>
        <c:majorUnit val="5.4466230940000022"/>
      </c:valAx>
      <c:catAx>
        <c:axId val="480641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640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642088"/>
        <c:axId val="48064248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643264"/>
        <c:axId val="480642872"/>
      </c:barChart>
      <c:catAx>
        <c:axId val="48064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642480"/>
        <c:crosses val="autoZero"/>
        <c:auto val="1"/>
        <c:lblAlgn val="ctr"/>
        <c:lblOffset val="100"/>
        <c:tickMarkSkip val="1"/>
        <c:noMultiLvlLbl val="0"/>
      </c:catAx>
      <c:valAx>
        <c:axId val="480642480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80642088"/>
        <c:crosses val="autoZero"/>
        <c:crossBetween val="between"/>
        <c:majorUnit val="20"/>
        <c:minorUnit val="10"/>
      </c:valAx>
      <c:valAx>
        <c:axId val="480642872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0643264"/>
        <c:crosses val="max"/>
        <c:crossBetween val="between"/>
        <c:majorUnit val="4.3572984750000003"/>
        <c:minorUnit val="1"/>
      </c:valAx>
      <c:catAx>
        <c:axId val="48064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6428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Sheet1!$A$2:$A$602</c:f>
              <c:numCache>
                <c:formatCode>m/d/yyyy</c:formatCode>
                <c:ptCount val="60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</c:numCache>
            </c:numRef>
          </c:cat>
          <c:val>
            <c:numRef>
              <c:f>Sheet1!$B$2:$B$602</c:f>
              <c:numCache>
                <c:formatCode>General</c:formatCode>
                <c:ptCount val="601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  <c:pt idx="550">
                  <c:v>83.09</c:v>
                </c:pt>
                <c:pt idx="551">
                  <c:v>80.53</c:v>
                </c:pt>
                <c:pt idx="552">
                  <c:v>73.05</c:v>
                </c:pt>
                <c:pt idx="553">
                  <c:v>73.64</c:v>
                </c:pt>
                <c:pt idx="554">
                  <c:v>73.87</c:v>
                </c:pt>
                <c:pt idx="555">
                  <c:v>75.45</c:v>
                </c:pt>
                <c:pt idx="556">
                  <c:v>75.040000000000006</c:v>
                </c:pt>
                <c:pt idx="557">
                  <c:v>74.2</c:v>
                </c:pt>
                <c:pt idx="558">
                  <c:v>74.86</c:v>
                </c:pt>
                <c:pt idx="559">
                  <c:v>71.73</c:v>
                </c:pt>
                <c:pt idx="560">
                  <c:v>70.08</c:v>
                </c:pt>
                <c:pt idx="561">
                  <c:v>70.78</c:v>
                </c:pt>
                <c:pt idx="562">
                  <c:v>70.760000000000005</c:v>
                </c:pt>
                <c:pt idx="563">
                  <c:v>69.95</c:v>
                </c:pt>
                <c:pt idx="564">
                  <c:v>70.12</c:v>
                </c:pt>
                <c:pt idx="565">
                  <c:v>69.489999999999995</c:v>
                </c:pt>
                <c:pt idx="566">
                  <c:v>68.599999999999994</c:v>
                </c:pt>
                <c:pt idx="567">
                  <c:v>66.33</c:v>
                </c:pt>
                <c:pt idx="568">
                  <c:v>66.180000000000007</c:v>
                </c:pt>
                <c:pt idx="569">
                  <c:v>66.510000000000005</c:v>
                </c:pt>
                <c:pt idx="570">
                  <c:v>67.25</c:v>
                </c:pt>
                <c:pt idx="571">
                  <c:v>68.72</c:v>
                </c:pt>
                <c:pt idx="572">
                  <c:v>69.73</c:v>
                </c:pt>
                <c:pt idx="573">
                  <c:v>69.98</c:v>
                </c:pt>
                <c:pt idx="574">
                  <c:v>68.37</c:v>
                </c:pt>
                <c:pt idx="575">
                  <c:v>67.989999999999995</c:v>
                </c:pt>
                <c:pt idx="576">
                  <c:v>66.75</c:v>
                </c:pt>
                <c:pt idx="577">
                  <c:v>66.3</c:v>
                </c:pt>
                <c:pt idx="578">
                  <c:v>67.88</c:v>
                </c:pt>
                <c:pt idx="579">
                  <c:v>69.19</c:v>
                </c:pt>
                <c:pt idx="580">
                  <c:v>70.33</c:v>
                </c:pt>
                <c:pt idx="581">
                  <c:v>71.13</c:v>
                </c:pt>
                <c:pt idx="582">
                  <c:v>70.87</c:v>
                </c:pt>
                <c:pt idx="583">
                  <c:v>68.650000000000006</c:v>
                </c:pt>
                <c:pt idx="584">
                  <c:v>67.91</c:v>
                </c:pt>
                <c:pt idx="585">
                  <c:v>70.09</c:v>
                </c:pt>
                <c:pt idx="586">
                  <c:v>69.83</c:v>
                </c:pt>
                <c:pt idx="587">
                  <c:v>72.83</c:v>
                </c:pt>
                <c:pt idx="588">
                  <c:v>71.95</c:v>
                </c:pt>
                <c:pt idx="589">
                  <c:v>70.13</c:v>
                </c:pt>
                <c:pt idx="590">
                  <c:v>73.13</c:v>
                </c:pt>
                <c:pt idx="591">
                  <c:v>73.849999999999994</c:v>
                </c:pt>
                <c:pt idx="592">
                  <c:v>73.08</c:v>
                </c:pt>
                <c:pt idx="593">
                  <c:v>73.180000000000007</c:v>
                </c:pt>
                <c:pt idx="594">
                  <c:v>71.349999999999994</c:v>
                </c:pt>
                <c:pt idx="595">
                  <c:v>72.28</c:v>
                </c:pt>
                <c:pt idx="596">
                  <c:v>72.62</c:v>
                </c:pt>
                <c:pt idx="597">
                  <c:v>71.930000000000007</c:v>
                </c:pt>
                <c:pt idx="598">
                  <c:v>71.75</c:v>
                </c:pt>
                <c:pt idx="599">
                  <c:v>74.069999999999993</c:v>
                </c:pt>
                <c:pt idx="600">
                  <c:v>73.510000000000005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Sheet1!$A$2:$A$602</c:f>
              <c:numCache>
                <c:formatCode>m/d/yyyy</c:formatCode>
                <c:ptCount val="60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</c:numCache>
            </c:numRef>
          </c:cat>
          <c:val>
            <c:numRef>
              <c:f>Sheet1!$C$2:$C$602</c:f>
              <c:numCache>
                <c:formatCode>General</c:formatCode>
                <c:ptCount val="601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70.900000000000006</c:v>
                </c:pt>
                <c:pt idx="548">
                  <c:v>70.7</c:v>
                </c:pt>
                <c:pt idx="549">
                  <c:v>70.3</c:v>
                </c:pt>
                <c:pt idx="550">
                  <c:v>70.3</c:v>
                </c:pt>
                <c:pt idx="551">
                  <c:v>70.099999999999994</c:v>
                </c:pt>
                <c:pt idx="552">
                  <c:v>69.8</c:v>
                </c:pt>
                <c:pt idx="553">
                  <c:v>69.7</c:v>
                </c:pt>
                <c:pt idx="554">
                  <c:v>69.400000000000006</c:v>
                </c:pt>
                <c:pt idx="555">
                  <c:v>68.7</c:v>
                </c:pt>
                <c:pt idx="556">
                  <c:v>68.8</c:v>
                </c:pt>
                <c:pt idx="557">
                  <c:v>68.400000000000006</c:v>
                </c:pt>
                <c:pt idx="558">
                  <c:v>67.5</c:v>
                </c:pt>
                <c:pt idx="559">
                  <c:v>66.3</c:v>
                </c:pt>
                <c:pt idx="560">
                  <c:v>66.3</c:v>
                </c:pt>
                <c:pt idx="561">
                  <c:v>65.3</c:v>
                </c:pt>
                <c:pt idx="562">
                  <c:v>63.9</c:v>
                </c:pt>
                <c:pt idx="563">
                  <c:v>63.3</c:v>
                </c:pt>
                <c:pt idx="564">
                  <c:v>63.1</c:v>
                </c:pt>
                <c:pt idx="565">
                  <c:v>63.1</c:v>
                </c:pt>
                <c:pt idx="566">
                  <c:v>62.800000000000011</c:v>
                </c:pt>
                <c:pt idx="567">
                  <c:v>62.166666666666664</c:v>
                </c:pt>
                <c:pt idx="568">
                  <c:v>62.29999999999999</c:v>
                </c:pt>
                <c:pt idx="569">
                  <c:v>62.29999999999999</c:v>
                </c:pt>
                <c:pt idx="570">
                  <c:v>60.933333333333337</c:v>
                </c:pt>
                <c:pt idx="571">
                  <c:v>60.266666666666673</c:v>
                </c:pt>
                <c:pt idx="573">
                  <c:v>57.199999999999996</c:v>
                </c:pt>
                <c:pt idx="574">
                  <c:v>55.833333333333336</c:v>
                </c:pt>
                <c:pt idx="575">
                  <c:v>55.366666666666667</c:v>
                </c:pt>
                <c:pt idx="576">
                  <c:v>55.533333333333339</c:v>
                </c:pt>
                <c:pt idx="577">
                  <c:v>53.6</c:v>
                </c:pt>
                <c:pt idx="578">
                  <c:v>53.800000000000004</c:v>
                </c:pt>
                <c:pt idx="579">
                  <c:v>53.566666666666663</c:v>
                </c:pt>
                <c:pt idx="580">
                  <c:v>53.533333333333331</c:v>
                </c:pt>
                <c:pt idx="581">
                  <c:v>53.6</c:v>
                </c:pt>
                <c:pt idx="582">
                  <c:v>53.966666666666661</c:v>
                </c:pt>
                <c:pt idx="583">
                  <c:v>54.066666666666663</c:v>
                </c:pt>
                <c:pt idx="584">
                  <c:v>53.966666666666661</c:v>
                </c:pt>
                <c:pt idx="585">
                  <c:v>53.366666666666674</c:v>
                </c:pt>
                <c:pt idx="586">
                  <c:v>53.1</c:v>
                </c:pt>
                <c:pt idx="587">
                  <c:v>53.300000000000004</c:v>
                </c:pt>
                <c:pt idx="588">
                  <c:v>53.166666666666664</c:v>
                </c:pt>
                <c:pt idx="589">
                  <c:v>57.5</c:v>
                </c:pt>
                <c:pt idx="590">
                  <c:v>59.1</c:v>
                </c:pt>
                <c:pt idx="591">
                  <c:v>59.266666666666673</c:v>
                </c:pt>
                <c:pt idx="592">
                  <c:v>59.066666666666663</c:v>
                </c:pt>
                <c:pt idx="593">
                  <c:v>58.6</c:v>
                </c:pt>
                <c:pt idx="594">
                  <c:v>57.566666666666663</c:v>
                </c:pt>
                <c:pt idx="595">
                  <c:v>57.699999999999996</c:v>
                </c:pt>
                <c:pt idx="596">
                  <c:v>57.5</c:v>
                </c:pt>
                <c:pt idx="597">
                  <c:v>57.266666666666673</c:v>
                </c:pt>
                <c:pt idx="598">
                  <c:v>56.800000000000004</c:v>
                </c:pt>
                <c:pt idx="599">
                  <c:v>56.533333333333339</c:v>
                </c:pt>
                <c:pt idx="600">
                  <c:v>56.033333333333331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863936"/>
        <c:axId val="480864328"/>
      </c:lineChart>
      <c:dateAx>
        <c:axId val="480863936"/>
        <c:scaling>
          <c:orientation val="minMax"/>
          <c:min val="37987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480864328"/>
        <c:crosses val="autoZero"/>
        <c:auto val="1"/>
        <c:lblOffset val="100"/>
        <c:baseTimeUnit val="days"/>
        <c:majorUnit val="7"/>
        <c:majorTimeUnit val="months"/>
        <c:minorUnit val="6"/>
      </c:dateAx>
      <c:valAx>
        <c:axId val="480864328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48086393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0372812773403326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Sheet1!$B$32:$B$47</c:f>
              <c:numCache>
                <c:formatCode>General</c:formatCode>
                <c:ptCount val="16"/>
                <c:pt idx="0">
                  <c:v>92.203000000000003</c:v>
                </c:pt>
                <c:pt idx="1">
                  <c:v>94.507000000000005</c:v>
                </c:pt>
                <c:pt idx="2">
                  <c:v>98.486999999999995</c:v>
                </c:pt>
                <c:pt idx="3">
                  <c:v>98.102999999999994</c:v>
                </c:pt>
                <c:pt idx="4">
                  <c:v>109.22799999999999</c:v>
                </c:pt>
                <c:pt idx="5">
                  <c:v>116.973</c:v>
                </c:pt>
                <c:pt idx="6">
                  <c:v>124.289</c:v>
                </c:pt>
                <c:pt idx="7">
                  <c:v>123.816</c:v>
                </c:pt>
                <c:pt idx="8">
                  <c:v>110.45399999999999</c:v>
                </c:pt>
                <c:pt idx="9">
                  <c:v>119.67</c:v>
                </c:pt>
                <c:pt idx="10">
                  <c:v>115.569</c:v>
                </c:pt>
                <c:pt idx="11">
                  <c:v>103.964</c:v>
                </c:pt>
                <c:pt idx="12">
                  <c:v>107.642</c:v>
                </c:pt>
                <c:pt idx="13">
                  <c:v>108.955</c:v>
                </c:pt>
                <c:pt idx="14">
                  <c:v>110.86199999999999</c:v>
                </c:pt>
                <c:pt idx="15">
                  <c:v>114.437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865112"/>
        <c:axId val="48086550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Sheet1!$C$32:$C$47</c:f>
              <c:numCache>
                <c:formatCode>General</c:formatCode>
                <c:ptCount val="16"/>
                <c:pt idx="0">
                  <c:v>20.087799564270153</c:v>
                </c:pt>
                <c:pt idx="1">
                  <c:v>20.58976034858388</c:v>
                </c:pt>
                <c:pt idx="2">
                  <c:v>21.456862745098039</c:v>
                </c:pt>
                <c:pt idx="3">
                  <c:v>21.373202614379085</c:v>
                </c:pt>
                <c:pt idx="4">
                  <c:v>23.796949891067538</c:v>
                </c:pt>
                <c:pt idx="5">
                  <c:v>25.484313725490196</c:v>
                </c:pt>
                <c:pt idx="6">
                  <c:v>27.078213507625275</c:v>
                </c:pt>
                <c:pt idx="7">
                  <c:v>26.975163398692811</c:v>
                </c:pt>
                <c:pt idx="8">
                  <c:v>24.064052287581699</c:v>
                </c:pt>
                <c:pt idx="9">
                  <c:v>26.071895424836601</c:v>
                </c:pt>
                <c:pt idx="10">
                  <c:v>25.178431372549021</c:v>
                </c:pt>
                <c:pt idx="11">
                  <c:v>22.650108932461873</c:v>
                </c:pt>
                <c:pt idx="12">
                  <c:v>23.451416122004357</c:v>
                </c:pt>
                <c:pt idx="13">
                  <c:v>23.737472766884533</c:v>
                </c:pt>
                <c:pt idx="14">
                  <c:v>24.152941176470588</c:v>
                </c:pt>
                <c:pt idx="15">
                  <c:v>24.931808278867102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866288"/>
        <c:axId val="480865896"/>
      </c:barChart>
      <c:catAx>
        <c:axId val="48086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86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86550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865112"/>
        <c:crosses val="autoZero"/>
        <c:crossBetween val="between"/>
        <c:majorUnit val="20"/>
        <c:minorUnit val="10"/>
      </c:valAx>
      <c:valAx>
        <c:axId val="48086589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80866288"/>
        <c:crosses val="max"/>
        <c:crossBetween val="between"/>
        <c:majorUnit val="4.3572984750000003"/>
      </c:valAx>
      <c:catAx>
        <c:axId val="48086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865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43.545000000000002</c:v>
                </c:pt>
                <c:pt idx="1">
                  <c:v>47.134</c:v>
                </c:pt>
                <c:pt idx="2">
                  <c:v>42.372999999999998</c:v>
                </c:pt>
                <c:pt idx="3">
                  <c:v>44.845999999999997</c:v>
                </c:pt>
                <c:pt idx="4">
                  <c:v>55.386000000000003</c:v>
                </c:pt>
                <c:pt idx="5">
                  <c:v>55.735999999999997</c:v>
                </c:pt>
                <c:pt idx="6">
                  <c:v>53.569000000000003</c:v>
                </c:pt>
                <c:pt idx="7">
                  <c:v>52.317</c:v>
                </c:pt>
                <c:pt idx="8">
                  <c:v>55.838000000000001</c:v>
                </c:pt>
                <c:pt idx="9">
                  <c:v>44.253999999999998</c:v>
                </c:pt>
                <c:pt idx="10">
                  <c:v>48.113</c:v>
                </c:pt>
                <c:pt idx="11">
                  <c:v>70.628</c:v>
                </c:pt>
                <c:pt idx="12">
                  <c:v>86.965999999999994</c:v>
                </c:pt>
                <c:pt idx="13">
                  <c:v>100.352</c:v>
                </c:pt>
                <c:pt idx="14">
                  <c:v>106.764</c:v>
                </c:pt>
                <c:pt idx="15">
                  <c:v>103.935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867072"/>
        <c:axId val="4808674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71.923000000000002</c:v>
                </c:pt>
                <c:pt idx="1">
                  <c:v>78.203999999999994</c:v>
                </c:pt>
                <c:pt idx="2">
                  <c:v>73.816999999999993</c:v>
                </c:pt>
                <c:pt idx="3">
                  <c:v>78.459000000000003</c:v>
                </c:pt>
                <c:pt idx="4">
                  <c:v>98.266000000000005</c:v>
                </c:pt>
                <c:pt idx="5">
                  <c:v>92.442999999999998</c:v>
                </c:pt>
                <c:pt idx="6">
                  <c:v>101.425</c:v>
                </c:pt>
                <c:pt idx="7">
                  <c:v>101.37</c:v>
                </c:pt>
                <c:pt idx="8">
                  <c:v>95.474999999999994</c:v>
                </c:pt>
                <c:pt idx="9">
                  <c:v>91.176000000000002</c:v>
                </c:pt>
                <c:pt idx="10">
                  <c:v>99.450999999999993</c:v>
                </c:pt>
                <c:pt idx="11">
                  <c:v>112.014</c:v>
                </c:pt>
                <c:pt idx="12">
                  <c:v>106.411</c:v>
                </c:pt>
                <c:pt idx="13">
                  <c:v>107.568</c:v>
                </c:pt>
                <c:pt idx="14">
                  <c:v>102.663</c:v>
                </c:pt>
                <c:pt idx="15">
                  <c:v>96.960999999999999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83.340999999999994</c:v>
                </c:pt>
                <c:pt idx="1">
                  <c:v>86.811000000000007</c:v>
                </c:pt>
                <c:pt idx="2">
                  <c:v>91.213999999999999</c:v>
                </c:pt>
                <c:pt idx="3">
                  <c:v>91.837000000000003</c:v>
                </c:pt>
                <c:pt idx="4">
                  <c:v>102.53700000000001</c:v>
                </c:pt>
                <c:pt idx="5">
                  <c:v>111.102</c:v>
                </c:pt>
                <c:pt idx="6">
                  <c:v>119.354</c:v>
                </c:pt>
                <c:pt idx="7">
                  <c:v>119.232</c:v>
                </c:pt>
                <c:pt idx="8">
                  <c:v>106.913</c:v>
                </c:pt>
                <c:pt idx="9">
                  <c:v>116.12</c:v>
                </c:pt>
                <c:pt idx="10">
                  <c:v>111.669</c:v>
                </c:pt>
                <c:pt idx="11">
                  <c:v>100.664</c:v>
                </c:pt>
                <c:pt idx="12">
                  <c:v>104.142</c:v>
                </c:pt>
                <c:pt idx="13">
                  <c:v>105.405</c:v>
                </c:pt>
                <c:pt idx="14">
                  <c:v>107.312</c:v>
                </c:pt>
                <c:pt idx="15">
                  <c:v>110.687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15.669498910675383</c:v>
                </c:pt>
                <c:pt idx="1">
                  <c:v>17.037908496732026</c:v>
                </c:pt>
                <c:pt idx="2">
                  <c:v>16.082135076252722</c:v>
                </c:pt>
                <c:pt idx="3">
                  <c:v>17.093464052287583</c:v>
                </c:pt>
                <c:pt idx="4">
                  <c:v>21.408714596949892</c:v>
                </c:pt>
                <c:pt idx="5">
                  <c:v>20.140087145969499</c:v>
                </c:pt>
                <c:pt idx="6">
                  <c:v>22.096949891067538</c:v>
                </c:pt>
                <c:pt idx="7">
                  <c:v>22.084967320261441</c:v>
                </c:pt>
                <c:pt idx="8">
                  <c:v>20.800653594771241</c:v>
                </c:pt>
                <c:pt idx="9">
                  <c:v>19.8640522875817</c:v>
                </c:pt>
                <c:pt idx="10">
                  <c:v>21.666884531590412</c:v>
                </c:pt>
                <c:pt idx="11">
                  <c:v>24.40392156862745</c:v>
                </c:pt>
                <c:pt idx="12">
                  <c:v>23.18322440087146</c:v>
                </c:pt>
                <c:pt idx="13">
                  <c:v>23.435294117647061</c:v>
                </c:pt>
                <c:pt idx="14">
                  <c:v>22.366666666666667</c:v>
                </c:pt>
                <c:pt idx="15">
                  <c:v>21.124400871459695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867072"/>
        <c:axId val="48086746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General</c:formatCode>
                <c:ptCount val="16"/>
                <c:pt idx="0">
                  <c:v>18.157080610021787</c:v>
                </c:pt>
                <c:pt idx="1">
                  <c:v>18.913071895424839</c:v>
                </c:pt>
                <c:pt idx="2">
                  <c:v>19.872331154684097</c:v>
                </c:pt>
                <c:pt idx="3">
                  <c:v>20.00806100217865</c:v>
                </c:pt>
                <c:pt idx="4">
                  <c:v>22.33921568627451</c:v>
                </c:pt>
                <c:pt idx="5">
                  <c:v>24.205228758169937</c:v>
                </c:pt>
                <c:pt idx="6">
                  <c:v>26.003050108932463</c:v>
                </c:pt>
                <c:pt idx="7">
                  <c:v>25.976470588235294</c:v>
                </c:pt>
                <c:pt idx="8">
                  <c:v>23.292592592592591</c:v>
                </c:pt>
                <c:pt idx="9">
                  <c:v>25.298474945533769</c:v>
                </c:pt>
                <c:pt idx="10">
                  <c:v>24.328758169934641</c:v>
                </c:pt>
                <c:pt idx="11">
                  <c:v>21.931154684095862</c:v>
                </c:pt>
                <c:pt idx="12">
                  <c:v>22.68888888888889</c:v>
                </c:pt>
                <c:pt idx="13">
                  <c:v>22.964052287581701</c:v>
                </c:pt>
                <c:pt idx="14">
                  <c:v>23.379520697167756</c:v>
                </c:pt>
                <c:pt idx="15">
                  <c:v>24.114814814814814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9.4869281045751634</c:v>
                </c:pt>
                <c:pt idx="1">
                  <c:v>10.268845315904139</c:v>
                </c:pt>
                <c:pt idx="2">
                  <c:v>9.2315904139433549</c:v>
                </c:pt>
                <c:pt idx="3">
                  <c:v>9.7703703703703706</c:v>
                </c:pt>
                <c:pt idx="4">
                  <c:v>12.066666666666668</c:v>
                </c:pt>
                <c:pt idx="5">
                  <c:v>12.142919389978212</c:v>
                </c:pt>
                <c:pt idx="6">
                  <c:v>11.670806100217867</c:v>
                </c:pt>
                <c:pt idx="7">
                  <c:v>11.398039215686275</c:v>
                </c:pt>
                <c:pt idx="8">
                  <c:v>12.165141612200436</c:v>
                </c:pt>
                <c:pt idx="9">
                  <c:v>9.6413943355119827</c:v>
                </c:pt>
                <c:pt idx="10">
                  <c:v>10.482135076252723</c:v>
                </c:pt>
                <c:pt idx="11">
                  <c:v>15.387363834422658</c:v>
                </c:pt>
                <c:pt idx="12">
                  <c:v>18.946840958605662</c:v>
                </c:pt>
                <c:pt idx="13">
                  <c:v>21.863180827886712</c:v>
                </c:pt>
                <c:pt idx="14">
                  <c:v>23.260130718954247</c:v>
                </c:pt>
                <c:pt idx="15">
                  <c:v>22.643790849673202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868248"/>
        <c:axId val="480867856"/>
      </c:lineChart>
      <c:catAx>
        <c:axId val="4808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867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867464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867072"/>
        <c:crosses val="autoZero"/>
        <c:crossBetween val="between"/>
        <c:majorUnit val="10"/>
        <c:minorUnit val="5"/>
      </c:valAx>
      <c:valAx>
        <c:axId val="480867856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0868248"/>
        <c:crosses val="max"/>
        <c:crossBetween val="between"/>
        <c:majorUnit val="2.1786492369999997"/>
      </c:valAx>
      <c:catAx>
        <c:axId val="480868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8678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11</c:v>
                </c:pt>
                <c:pt idx="15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869032"/>
        <c:axId val="4808694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2.3965141612200438</c:v>
                </c:pt>
                <c:pt idx="15">
                  <c:v>2.3529411764705883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870208"/>
        <c:axId val="480869816"/>
      </c:barChart>
      <c:catAx>
        <c:axId val="48086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86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86942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80869032"/>
        <c:crosses val="autoZero"/>
        <c:crossBetween val="between"/>
        <c:majorUnit val="2"/>
        <c:minorUnit val="1"/>
      </c:valAx>
      <c:valAx>
        <c:axId val="480869816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0870208"/>
        <c:crosses val="max"/>
        <c:crossBetween val="between"/>
        <c:majorUnit val="0.43572984700000006"/>
      </c:valAx>
      <c:catAx>
        <c:axId val="48087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869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2.4500000000000002</c:v>
                </c:pt>
                <c:pt idx="14">
                  <c:v>4.2</c:v>
                </c:pt>
                <c:pt idx="15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23.804000000000002</c:v>
                </c:pt>
                <c:pt idx="1">
                  <c:v>28.286000000000001</c:v>
                </c:pt>
                <c:pt idx="2">
                  <c:v>24.899000000000001</c:v>
                </c:pt>
                <c:pt idx="3">
                  <c:v>25.863</c:v>
                </c:pt>
                <c:pt idx="4">
                  <c:v>36.997999999999998</c:v>
                </c:pt>
                <c:pt idx="5">
                  <c:v>33.200000000000003</c:v>
                </c:pt>
                <c:pt idx="6">
                  <c:v>33.033000000000001</c:v>
                </c:pt>
                <c:pt idx="7">
                  <c:v>31.813000000000002</c:v>
                </c:pt>
                <c:pt idx="8">
                  <c:v>34.471999999999994</c:v>
                </c:pt>
                <c:pt idx="9">
                  <c:v>30.007999999999999</c:v>
                </c:pt>
                <c:pt idx="10">
                  <c:v>37.510000000000005</c:v>
                </c:pt>
                <c:pt idx="11">
                  <c:v>39.546999999999997</c:v>
                </c:pt>
                <c:pt idx="12">
                  <c:v>36.605000000000011</c:v>
                </c:pt>
                <c:pt idx="13">
                  <c:v>37.64500000000001</c:v>
                </c:pt>
                <c:pt idx="14">
                  <c:v>39.881999999999991</c:v>
                </c:pt>
                <c:pt idx="15">
                  <c:v>38.853000000000009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62.707000000000001</c:v>
                </c:pt>
                <c:pt idx="14">
                  <c:v>66.882000000000005</c:v>
                </c:pt>
                <c:pt idx="15">
                  <c:v>65.081999999999994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870992"/>
        <c:axId val="48087138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0.53376906318082795</c:v>
                </c:pt>
                <c:pt idx="14">
                  <c:v>0.91503267973856217</c:v>
                </c:pt>
                <c:pt idx="15">
                  <c:v>0.91503267973856217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#,##0.000</c:formatCode>
                <c:ptCount val="16"/>
                <c:pt idx="0">
                  <c:v>5.1860566448801748</c:v>
                </c:pt>
                <c:pt idx="1">
                  <c:v>6.162527233115469</c:v>
                </c:pt>
                <c:pt idx="2">
                  <c:v>5.4246187363834428</c:v>
                </c:pt>
                <c:pt idx="3">
                  <c:v>5.6346405228758174</c:v>
                </c:pt>
                <c:pt idx="4">
                  <c:v>8.0605664488017421</c:v>
                </c:pt>
                <c:pt idx="5">
                  <c:v>7.2331154684095873</c:v>
                </c:pt>
                <c:pt idx="6">
                  <c:v>7.196732026143791</c:v>
                </c:pt>
                <c:pt idx="7">
                  <c:v>6.9309368191721141</c:v>
                </c:pt>
                <c:pt idx="8">
                  <c:v>7.5102396514161214</c:v>
                </c:pt>
                <c:pt idx="9">
                  <c:v>6.537690631808279</c:v>
                </c:pt>
                <c:pt idx="10">
                  <c:v>8.1721132897603503</c:v>
                </c:pt>
                <c:pt idx="11">
                  <c:v>8.6159041394335514</c:v>
                </c:pt>
                <c:pt idx="12">
                  <c:v>7.9749455337690662</c:v>
                </c:pt>
                <c:pt idx="13">
                  <c:v>8.2015250544662326</c:v>
                </c:pt>
                <c:pt idx="14">
                  <c:v>8.6888888888888864</c:v>
                </c:pt>
                <c:pt idx="15">
                  <c:v>8.4647058823529431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13.661655773420479</c:v>
                </c:pt>
                <c:pt idx="14">
                  <c:v>14.571241830065361</c:v>
                </c:pt>
                <c:pt idx="15">
                  <c:v>14.179084967320261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1595112"/>
        <c:axId val="481594720"/>
      </c:barChart>
      <c:catAx>
        <c:axId val="48087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80871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87138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80870992"/>
        <c:crosses val="autoZero"/>
        <c:crossBetween val="between"/>
        <c:majorUnit val="10"/>
        <c:minorUnit val="5"/>
      </c:valAx>
      <c:valAx>
        <c:axId val="481594720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81595112"/>
        <c:crosses val="max"/>
        <c:crossBetween val="between"/>
        <c:majorUnit val="2.1786492369999997"/>
      </c:valAx>
      <c:catAx>
        <c:axId val="481595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5947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296296296296866E-3"/>
                  <c:y val="-2.2727272727272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-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2.7777777777777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5.80808080808080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43.380929508172862</c:v>
                </c:pt>
                <c:pt idx="1">
                  <c:v>52.35213970728276</c:v>
                </c:pt>
                <c:pt idx="2">
                  <c:v>44.154139997375609</c:v>
                </c:pt>
                <c:pt idx="3">
                  <c:v>44.344432174031439</c:v>
                </c:pt>
                <c:pt idx="4">
                  <c:v>60.079459337179053</c:v>
                </c:pt>
                <c:pt idx="5">
                  <c:v>54.560738054548231</c:v>
                </c:pt>
                <c:pt idx="6">
                  <c:v>57.225161194793309</c:v>
                </c:pt>
                <c:pt idx="7">
                  <c:v>57.492858712370911</c:v>
                </c:pt>
                <c:pt idx="8">
                  <c:v>61.409395973154368</c:v>
                </c:pt>
                <c:pt idx="9">
                  <c:v>47.301564518444088</c:v>
                </c:pt>
                <c:pt idx="10">
                  <c:v>57.654990009918208</c:v>
                </c:pt>
                <c:pt idx="11">
                  <c:v>65.030925959614322</c:v>
                </c:pt>
                <c:pt idx="12">
                  <c:v>56.398481337762782</c:v>
                </c:pt>
                <c:pt idx="13">
                  <c:v>53.851319589013499</c:v>
                </c:pt>
                <c:pt idx="14">
                  <c:v>57.352137597252216</c:v>
                </c:pt>
                <c:pt idx="15">
                  <c:v>53.858663697661925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1595896"/>
        <c:axId val="481596288"/>
      </c:barChart>
      <c:catAx>
        <c:axId val="4815958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481596288"/>
        <c:crosses val="autoZero"/>
        <c:auto val="1"/>
        <c:lblAlgn val="ctr"/>
        <c:lblOffset val="100"/>
        <c:tickMarkSkip val="2"/>
        <c:noMultiLvlLbl val="0"/>
      </c:catAx>
      <c:valAx>
        <c:axId val="48159628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8159589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Sheet1!$A$158:$A$307</c:f>
              <c:strCache>
                <c:ptCount val="145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</c:strCache>
            </c:strRef>
          </c:cat>
          <c:val>
            <c:numRef>
              <c:f>Sheet1!$B$158:$B$307</c:f>
              <c:numCache>
                <c:formatCode>General</c:formatCode>
                <c:ptCount val="150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9.1999999999999993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6.6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6.1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203760"/>
        <c:axId val="475204152"/>
      </c:lineChart>
      <c:catAx>
        <c:axId val="47520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5204152"/>
        <c:crosses val="autoZero"/>
        <c:auto val="1"/>
        <c:lblAlgn val="ctr"/>
        <c:lblOffset val="100"/>
        <c:tickMarkSkip val="6"/>
        <c:noMultiLvlLbl val="0"/>
      </c:catAx>
      <c:valAx>
        <c:axId val="47520415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520376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15-Jan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Sheet1!$B$24:$B$31</c:f>
              <c:numCache>
                <c:formatCode>0</c:formatCode>
                <c:ptCount val="8"/>
                <c:pt idx="0">
                  <c:v>-483</c:v>
                </c:pt>
                <c:pt idx="1">
                  <c:v>-468</c:v>
                </c:pt>
                <c:pt idx="2">
                  <c:v>-467</c:v>
                </c:pt>
                <c:pt idx="3">
                  <c:v>-489</c:v>
                </c:pt>
                <c:pt idx="4">
                  <c:v>-540</c:v>
                </c:pt>
                <c:pt idx="5">
                  <c:v>-652</c:v>
                </c:pt>
                <c:pt idx="6">
                  <c:v>-739</c:v>
                </c:pt>
                <c:pt idx="7">
                  <c:v>-814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Sheet1!$C$24:$C$31</c:f>
              <c:numCache>
                <c:formatCode>0</c:formatCode>
                <c:ptCount val="8"/>
                <c:pt idx="0">
                  <c:v>-485</c:v>
                </c:pt>
                <c:pt idx="1">
                  <c:v>-486</c:v>
                </c:pt>
                <c:pt idx="2">
                  <c:v>-455</c:v>
                </c:pt>
                <c:pt idx="3">
                  <c:v>-455</c:v>
                </c:pt>
                <c:pt idx="4">
                  <c:v>-489</c:v>
                </c:pt>
                <c:pt idx="5">
                  <c:v>-607</c:v>
                </c:pt>
                <c:pt idx="6">
                  <c:v>-696</c:v>
                </c:pt>
                <c:pt idx="7" formatCode="General">
                  <c:v>-763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297792"/>
        <c:axId val="227298184"/>
      </c:barChart>
      <c:catAx>
        <c:axId val="2272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27298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298184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729779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7298968"/>
        <c:axId val="227299360"/>
      </c:barChart>
      <c:catAx>
        <c:axId val="22729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2729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29936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29896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2.2000000000000002</c:v>
                </c:pt>
                <c:pt idx="2">
                  <c:v>6.9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7.3</c:v>
                </c:pt>
                <c:pt idx="3">
                  <c:v>7.4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3.3</c:v>
                </c:pt>
                <c:pt idx="1">
                  <c:v>2.5</c:v>
                </c:pt>
                <c:pt idx="2">
                  <c:v>7.5</c:v>
                </c:pt>
                <c:pt idx="3">
                  <c:v>6.8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3.8</c:v>
                </c:pt>
                <c:pt idx="1">
                  <c:v>3</c:v>
                </c:pt>
                <c:pt idx="2">
                  <c:v>7.5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300536"/>
        <c:axId val="227300928"/>
      </c:barChart>
      <c:catAx>
        <c:axId val="22730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2730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300928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30053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Sheet1!$A$2:$A$224</c:f>
              <c:strCache>
                <c:ptCount val="223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</c:strCache>
            </c:strRef>
          </c:cat>
          <c:val>
            <c:numRef>
              <c:f>Sheet1!$B$2:$B$224</c:f>
              <c:numCache>
                <c:formatCode>General</c:formatCode>
                <c:ptCount val="223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0.90110000000000001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93344"/>
        <c:axId val="477393736"/>
      </c:lineChart>
      <c:catAx>
        <c:axId val="4773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373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477393736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334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Sheet1!$A$50:$A$223</c:f>
              <c:strCache>
                <c:ptCount val="174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</c:strCache>
            </c:strRef>
          </c:cat>
          <c:val>
            <c:numRef>
              <c:f>Sheet1!$B$50:$B$223</c:f>
              <c:numCache>
                <c:formatCode>General</c:formatCode>
                <c:ptCount val="174"/>
                <c:pt idx="0">
                  <c:v>116.3407</c:v>
                </c:pt>
                <c:pt idx="1">
                  <c:v>116.2409</c:v>
                </c:pt>
                <c:pt idx="2">
                  <c:v>116.6546</c:v>
                </c:pt>
                <c:pt idx="3">
                  <c:v>116.85429999999999</c:v>
                </c:pt>
                <c:pt idx="4">
                  <c:v>116.6768</c:v>
                </c:pt>
                <c:pt idx="5">
                  <c:v>117.04170000000001</c:v>
                </c:pt>
                <c:pt idx="6">
                  <c:v>117.3789</c:v>
                </c:pt>
                <c:pt idx="7">
                  <c:v>116.1225</c:v>
                </c:pt>
                <c:pt idx="8">
                  <c:v>117.7304</c:v>
                </c:pt>
                <c:pt idx="9">
                  <c:v>117.59610000000001</c:v>
                </c:pt>
                <c:pt idx="10">
                  <c:v>116.6317</c:v>
                </c:pt>
                <c:pt idx="11">
                  <c:v>116.14700000000001</c:v>
                </c:pt>
                <c:pt idx="12">
                  <c:v>117.0676</c:v>
                </c:pt>
                <c:pt idx="13">
                  <c:v>117.369</c:v>
                </c:pt>
                <c:pt idx="14">
                  <c:v>117.2861</c:v>
                </c:pt>
                <c:pt idx="15">
                  <c:v>117.693</c:v>
                </c:pt>
                <c:pt idx="16">
                  <c:v>118.139</c:v>
                </c:pt>
                <c:pt idx="17">
                  <c:v>118.6716</c:v>
                </c:pt>
                <c:pt idx="18">
                  <c:v>118.4961</c:v>
                </c:pt>
                <c:pt idx="19">
                  <c:v>119.51860000000001</c:v>
                </c:pt>
                <c:pt idx="20">
                  <c:v>121.10850000000001</c:v>
                </c:pt>
                <c:pt idx="21">
                  <c:v>122.3698</c:v>
                </c:pt>
                <c:pt idx="22">
                  <c:v>121.4928</c:v>
                </c:pt>
                <c:pt idx="23">
                  <c:v>121.3747</c:v>
                </c:pt>
                <c:pt idx="24">
                  <c:v>122.0094</c:v>
                </c:pt>
                <c:pt idx="25">
                  <c:v>123.5398</c:v>
                </c:pt>
                <c:pt idx="26">
                  <c:v>123.2933</c:v>
                </c:pt>
                <c:pt idx="27">
                  <c:v>121.0508</c:v>
                </c:pt>
                <c:pt idx="28">
                  <c:v>119.0228</c:v>
                </c:pt>
                <c:pt idx="29">
                  <c:v>119.4354</c:v>
                </c:pt>
                <c:pt idx="30">
                  <c:v>119.5188</c:v>
                </c:pt>
                <c:pt idx="31">
                  <c:v>120.8629</c:v>
                </c:pt>
                <c:pt idx="32">
                  <c:v>120.69450000000001</c:v>
                </c:pt>
                <c:pt idx="33">
                  <c:v>120.3368</c:v>
                </c:pt>
                <c:pt idx="34">
                  <c:v>119.98909999999999</c:v>
                </c:pt>
                <c:pt idx="35">
                  <c:v>120.0206</c:v>
                </c:pt>
                <c:pt idx="36">
                  <c:v>118.72709999999999</c:v>
                </c:pt>
                <c:pt idx="37">
                  <c:v>119.2248</c:v>
                </c:pt>
                <c:pt idx="38">
                  <c:v>119.0333</c:v>
                </c:pt>
                <c:pt idx="39">
                  <c:v>119.02</c:v>
                </c:pt>
                <c:pt idx="40">
                  <c:v>120.9303</c:v>
                </c:pt>
                <c:pt idx="41">
                  <c:v>120.7106</c:v>
                </c:pt>
                <c:pt idx="42">
                  <c:v>120.3891</c:v>
                </c:pt>
                <c:pt idx="43">
                  <c:v>119.8956</c:v>
                </c:pt>
                <c:pt idx="44">
                  <c:v>119.6362</c:v>
                </c:pt>
                <c:pt idx="45">
                  <c:v>119.4799</c:v>
                </c:pt>
                <c:pt idx="46">
                  <c:v>118.6883</c:v>
                </c:pt>
                <c:pt idx="47">
                  <c:v>117.1883</c:v>
                </c:pt>
                <c:pt idx="48">
                  <c:v>116.74639999999999</c:v>
                </c:pt>
                <c:pt idx="49">
                  <c:v>115.9115</c:v>
                </c:pt>
                <c:pt idx="50">
                  <c:v>116.1964</c:v>
                </c:pt>
                <c:pt idx="51">
                  <c:v>116.2195</c:v>
                </c:pt>
                <c:pt idx="52">
                  <c:v>115.22580000000001</c:v>
                </c:pt>
                <c:pt idx="53">
                  <c:v>115.1498</c:v>
                </c:pt>
                <c:pt idx="54">
                  <c:v>115.17529999999999</c:v>
                </c:pt>
                <c:pt idx="55">
                  <c:v>114.834</c:v>
                </c:pt>
                <c:pt idx="56">
                  <c:v>116.5701</c:v>
                </c:pt>
                <c:pt idx="57">
                  <c:v>116.6892</c:v>
                </c:pt>
                <c:pt idx="58">
                  <c:v>115.4932</c:v>
                </c:pt>
                <c:pt idx="59">
                  <c:v>114.8048</c:v>
                </c:pt>
                <c:pt idx="60">
                  <c:v>113.7411</c:v>
                </c:pt>
                <c:pt idx="61">
                  <c:v>113.1093</c:v>
                </c:pt>
                <c:pt idx="62">
                  <c:v>113.4949</c:v>
                </c:pt>
                <c:pt idx="63">
                  <c:v>113.63200000000001</c:v>
                </c:pt>
                <c:pt idx="64">
                  <c:v>113.4332</c:v>
                </c:pt>
                <c:pt idx="65">
                  <c:v>114.96939999999999</c:v>
                </c:pt>
                <c:pt idx="66">
                  <c:v>114.30240000000001</c:v>
                </c:pt>
                <c:pt idx="67">
                  <c:v>114.014</c:v>
                </c:pt>
                <c:pt idx="68">
                  <c:v>113.0787</c:v>
                </c:pt>
                <c:pt idx="69">
                  <c:v>111.8903</c:v>
                </c:pt>
                <c:pt idx="70">
                  <c:v>110.9914</c:v>
                </c:pt>
                <c:pt idx="71">
                  <c:v>110.08839999999999</c:v>
                </c:pt>
                <c:pt idx="72">
                  <c:v>110.2698</c:v>
                </c:pt>
                <c:pt idx="73">
                  <c:v>110.07429999999999</c:v>
                </c:pt>
                <c:pt idx="74">
                  <c:v>110.3086</c:v>
                </c:pt>
                <c:pt idx="75">
                  <c:v>109.441</c:v>
                </c:pt>
                <c:pt idx="76">
                  <c:v>108.468</c:v>
                </c:pt>
                <c:pt idx="77">
                  <c:v>107.9294</c:v>
                </c:pt>
                <c:pt idx="78">
                  <c:v>106.6413</c:v>
                </c:pt>
                <c:pt idx="79">
                  <c:v>107.10469999999999</c:v>
                </c:pt>
                <c:pt idx="80">
                  <c:v>106.5963</c:v>
                </c:pt>
                <c:pt idx="81">
                  <c:v>104.78319999999999</c:v>
                </c:pt>
                <c:pt idx="82">
                  <c:v>104.4204</c:v>
                </c:pt>
                <c:pt idx="83">
                  <c:v>103.8702</c:v>
                </c:pt>
                <c:pt idx="84">
                  <c:v>103.00830000000001</c:v>
                </c:pt>
                <c:pt idx="85">
                  <c:v>101.1671</c:v>
                </c:pt>
                <c:pt idx="86">
                  <c:v>100.3284</c:v>
                </c:pt>
                <c:pt idx="87">
                  <c:v>99.140699999999995</c:v>
                </c:pt>
                <c:pt idx="88">
                  <c:v>99.566999999999993</c:v>
                </c:pt>
                <c:pt idx="89">
                  <c:v>99.337400000000002</c:v>
                </c:pt>
                <c:pt idx="90">
                  <c:v>98.866799999999998</c:v>
                </c:pt>
                <c:pt idx="91">
                  <c:v>99.481800000000007</c:v>
                </c:pt>
                <c:pt idx="92">
                  <c:v>102.30410000000001</c:v>
                </c:pt>
                <c:pt idx="93">
                  <c:v>107.8159</c:v>
                </c:pt>
                <c:pt idx="94">
                  <c:v>108.1643</c:v>
                </c:pt>
                <c:pt idx="95">
                  <c:v>108.0457</c:v>
                </c:pt>
                <c:pt idx="96">
                  <c:v>108.9325</c:v>
                </c:pt>
                <c:pt idx="97">
                  <c:v>112.0038</c:v>
                </c:pt>
                <c:pt idx="98">
                  <c:v>111.7598</c:v>
                </c:pt>
                <c:pt idx="99">
                  <c:v>108.2213</c:v>
                </c:pt>
                <c:pt idx="100">
                  <c:v>106.1949</c:v>
                </c:pt>
                <c:pt idx="101">
                  <c:v>106.57680000000001</c:v>
                </c:pt>
                <c:pt idx="102">
                  <c:v>106.2881</c:v>
                </c:pt>
                <c:pt idx="103">
                  <c:v>105.3432</c:v>
                </c:pt>
                <c:pt idx="104">
                  <c:v>105.334</c:v>
                </c:pt>
                <c:pt idx="105">
                  <c:v>104.0844</c:v>
                </c:pt>
                <c:pt idx="106">
                  <c:v>103.643</c:v>
                </c:pt>
                <c:pt idx="107">
                  <c:v>103.1091</c:v>
                </c:pt>
                <c:pt idx="108">
                  <c:v>102.7008</c:v>
                </c:pt>
                <c:pt idx="109">
                  <c:v>103.084</c:v>
                </c:pt>
                <c:pt idx="110">
                  <c:v>101.58839999999999</c:v>
                </c:pt>
                <c:pt idx="111">
                  <c:v>100.1575</c:v>
                </c:pt>
                <c:pt idx="112">
                  <c:v>101.5184</c:v>
                </c:pt>
                <c:pt idx="113">
                  <c:v>101.7813</c:v>
                </c:pt>
                <c:pt idx="114">
                  <c:v>101.20140000000001</c:v>
                </c:pt>
                <c:pt idx="115">
                  <c:v>100.4293</c:v>
                </c:pt>
                <c:pt idx="116">
                  <c:v>99.444900000000004</c:v>
                </c:pt>
                <c:pt idx="117">
                  <c:v>97.384399999999999</c:v>
                </c:pt>
                <c:pt idx="118">
                  <c:v>96.892799999999994</c:v>
                </c:pt>
                <c:pt idx="119">
                  <c:v>97.125200000000007</c:v>
                </c:pt>
                <c:pt idx="120">
                  <c:v>95.855400000000003</c:v>
                </c:pt>
                <c:pt idx="121">
                  <c:v>95.471199999999996</c:v>
                </c:pt>
                <c:pt idx="122">
                  <c:v>95.201499999999996</c:v>
                </c:pt>
                <c:pt idx="123">
                  <c:v>93.810299999999998</c:v>
                </c:pt>
                <c:pt idx="124">
                  <c:v>93.630200000000002</c:v>
                </c:pt>
                <c:pt idx="125">
                  <c:v>93.214500000000001</c:v>
                </c:pt>
                <c:pt idx="126">
                  <c:v>92.4</c:v>
                </c:pt>
                <c:pt idx="127">
                  <c:v>93.431399999999996</c:v>
                </c:pt>
                <c:pt idx="128">
                  <c:v>96.206000000000003</c:v>
                </c:pt>
                <c:pt idx="129">
                  <c:v>97.004400000000004</c:v>
                </c:pt>
                <c:pt idx="130">
                  <c:v>97.292199999999994</c:v>
                </c:pt>
                <c:pt idx="131">
                  <c:v>97.610799999999998</c:v>
                </c:pt>
                <c:pt idx="132">
                  <c:v>96.212900000000005</c:v>
                </c:pt>
                <c:pt idx="133">
                  <c:v>94.683499999999995</c:v>
                </c:pt>
                <c:pt idx="134">
                  <c:v>94.774699999999996</c:v>
                </c:pt>
                <c:pt idx="135">
                  <c:v>95.3733</c:v>
                </c:pt>
                <c:pt idx="136">
                  <c:v>96.7517</c:v>
                </c:pt>
                <c:pt idx="137">
                  <c:v>97.790300000000002</c:v>
                </c:pt>
                <c:pt idx="138">
                  <c:v>96.538799999999995</c:v>
                </c:pt>
                <c:pt idx="139">
                  <c:v>96.194299999999998</c:v>
                </c:pt>
                <c:pt idx="140">
                  <c:v>95.420100000000005</c:v>
                </c:pt>
                <c:pt idx="141">
                  <c:v>94.753299999999996</c:v>
                </c:pt>
                <c:pt idx="142">
                  <c:v>94.500600000000006</c:v>
                </c:pt>
                <c:pt idx="143">
                  <c:v>93.653800000000004</c:v>
                </c:pt>
                <c:pt idx="144">
                  <c:v>92.981300000000005</c:v>
                </c:pt>
                <c:pt idx="145">
                  <c:v>93.548699999999997</c:v>
                </c:pt>
                <c:pt idx="146">
                  <c:v>93.036199999999994</c:v>
                </c:pt>
                <c:pt idx="147">
                  <c:v>91.950800000000001</c:v>
                </c:pt>
                <c:pt idx="148">
                  <c:v>91.955799999999996</c:v>
                </c:pt>
                <c:pt idx="149">
                  <c:v>93.824700000000007</c:v>
                </c:pt>
                <c:pt idx="150">
                  <c:v>93.747399999999999</c:v>
                </c:pt>
                <c:pt idx="151">
                  <c:v>94.352099999999993</c:v>
                </c:pt>
                <c:pt idx="152">
                  <c:v>94.044700000000006</c:v>
                </c:pt>
                <c:pt idx="153">
                  <c:v>92.981700000000004</c:v>
                </c:pt>
                <c:pt idx="154">
                  <c:v>93.237099999999998</c:v>
                </c:pt>
                <c:pt idx="155">
                  <c:v>93.461799999999997</c:v>
                </c:pt>
                <c:pt idx="156">
                  <c:v>94.0989</c:v>
                </c:pt>
                <c:pt idx="157">
                  <c:v>94.564700000000002</c:v>
                </c:pt>
                <c:pt idx="158">
                  <c:v>94.5702</c:v>
                </c:pt>
                <c:pt idx="159">
                  <c:v>94.189599999999999</c:v>
                </c:pt>
                <c:pt idx="160">
                  <c:v>93.606399999999994</c:v>
                </c:pt>
                <c:pt idx="161">
                  <c:v>93.552899999999994</c:v>
                </c:pt>
                <c:pt idx="162">
                  <c:v>93.089299999999994</c:v>
                </c:pt>
                <c:pt idx="163">
                  <c:v>93.252499999999998</c:v>
                </c:pt>
                <c:pt idx="164">
                  <c:v>93.731499999999997</c:v>
                </c:pt>
                <c:pt idx="165">
                  <c:v>94.494900000000001</c:v>
                </c:pt>
                <c:pt idx="166">
                  <c:v>95.186999999999998</c:v>
                </c:pt>
                <c:pt idx="167">
                  <c:v>97.423100000000005</c:v>
                </c:pt>
                <c:pt idx="168">
                  <c:v>97.797700000000006</c:v>
                </c:pt>
                <c:pt idx="169">
                  <c:v>98.526200000000003</c:v>
                </c:pt>
                <c:pt idx="170">
                  <c:v>99.343699999999998</c:v>
                </c:pt>
                <c:pt idx="171">
                  <c:v>98.188299999999998</c:v>
                </c:pt>
                <c:pt idx="172">
                  <c:v>98.345200000000006</c:v>
                </c:pt>
                <c:pt idx="173">
                  <c:v>99.049899999999994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94520"/>
        <c:axId val="477394912"/>
      </c:lineChart>
      <c:catAx>
        <c:axId val="477394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7739491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477394912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739452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0.66097</cdr:y>
    </cdr:from>
    <cdr:to>
      <cdr:x>0.21257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493109"/>
          <a:ext cx="626215" cy="30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0.62282</cdr:x>
      <cdr:y>0.66045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47301" y="2205407"/>
          <a:ext cx="5968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2014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87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9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6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3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8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0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2015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7249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4279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50445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583692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8357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6076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4897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1367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1,455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29.6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6,471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5,479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-15.3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10,845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8,850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18.4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148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22.9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11,037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8,998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18.5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74165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</a:t>
            </a:r>
            <a:r>
              <a:rPr lang="en-US" b="1" i="1" dirty="0" smtClean="0">
                <a:solidFill>
                  <a:srgbClr val="000000"/>
                </a:solidFill>
              </a:rPr>
              <a:t>          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38192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884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415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29.6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2,619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2,217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-15.3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4,389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3,582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18.4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22.9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4,467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3,641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</a:t>
                      </a:r>
                      <a:r>
                        <a:rPr lang="en-US" sz="2800" b="1" i="0" baseline="0" dirty="0" smtClean="0"/>
                        <a:t>18.5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5456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        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964805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081405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447688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6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1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478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5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2671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849864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958063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00980016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72365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096769"/>
              </p:ext>
            </p:extLst>
          </p:nvPr>
        </p:nvGraphicFramePr>
        <p:xfrm>
          <a:off x="0" y="11430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12231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927744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65357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677854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799743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9097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2.45	</a:t>
            </a:r>
            <a:r>
              <a:rPr lang="en-US" sz="2800" b="1" dirty="0" smtClean="0">
                <a:latin typeface="Arial" charset="0"/>
              </a:rPr>
              <a:t>4.20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16.32	14.50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18.78	</a:t>
            </a:r>
            <a:r>
              <a:rPr lang="en-US" sz="2800" b="1" dirty="0" smtClean="0">
                <a:latin typeface="Arial" charset="0"/>
              </a:rPr>
              <a:t>18.71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3.55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3.75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11.00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10.80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14.55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14.55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4.20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4.20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28.9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28.9</a:t>
            </a:r>
            <a:r>
              <a:rPr lang="en-US" sz="2800" b="1" dirty="0" smtClean="0">
                <a:latin typeface="Arial" charset="0"/>
              </a:rPr>
              <a:t>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0.53	</a:t>
            </a:r>
            <a:r>
              <a:rPr lang="en-US" sz="2800" b="1" dirty="0" smtClean="0">
                <a:latin typeface="Arial" charset="0"/>
              </a:rPr>
              <a:t>0.92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3.56	3.16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4.09	</a:t>
            </a:r>
            <a:r>
              <a:rPr lang="en-US" sz="2800" b="1" dirty="0" smtClean="0">
                <a:latin typeface="Arial" charset="0"/>
              </a:rPr>
              <a:t>4.08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0.77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0.82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2.40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2.35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3.17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3.17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0.92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0.92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28.9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28.9</a:t>
            </a:r>
            <a:r>
              <a:rPr lang="en-US" sz="2800" b="1" dirty="0" smtClean="0">
                <a:latin typeface="Arial" charset="0"/>
              </a:rPr>
              <a:t>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102.80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110.96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118.98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111.46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34.57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34.05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110.86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114.44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34.60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34.05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110.96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108.14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100.1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94.5</a:t>
            </a:r>
            <a:r>
              <a:rPr lang="en-US" sz="2800" b="1" dirty="0" smtClean="0">
                <a:latin typeface="Arial" charset="0"/>
              </a:rPr>
              <a:t>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22.40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24.17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25.92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24.28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7.53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24.15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24.93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7.54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24.17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23.56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100.1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94.5%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2105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18973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34867684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682171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26782</TotalTime>
  <Words>559</Words>
  <Application>Microsoft Office PowerPoint</Application>
  <PresentationFormat>On-screen Show (4:3)</PresentationFormat>
  <Paragraphs>293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1_Office Theme</vt:lpstr>
      <vt:lpstr>2_Office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1267</cp:revision>
  <cp:lastPrinted>2015-07-13T16:59:00Z</cp:lastPrinted>
  <dcterms:created xsi:type="dcterms:W3CDTF">2011-02-17T15:18:39Z</dcterms:created>
  <dcterms:modified xsi:type="dcterms:W3CDTF">2015-07-14T20:24:06Z</dcterms:modified>
</cp:coreProperties>
</file>