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378" r:id="rId3"/>
    <p:sldId id="379" r:id="rId4"/>
    <p:sldId id="257" r:id="rId5"/>
    <p:sldId id="394" r:id="rId6"/>
    <p:sldId id="395" r:id="rId7"/>
    <p:sldId id="262" r:id="rId8"/>
    <p:sldId id="267" r:id="rId9"/>
    <p:sldId id="396" r:id="rId10"/>
    <p:sldId id="397" r:id="rId11"/>
    <p:sldId id="276" r:id="rId12"/>
    <p:sldId id="284" r:id="rId13"/>
    <p:sldId id="420" r:id="rId14"/>
    <p:sldId id="288" r:id="rId15"/>
    <p:sldId id="380" r:id="rId16"/>
    <p:sldId id="320" r:id="rId17"/>
    <p:sldId id="381" r:id="rId18"/>
    <p:sldId id="382" r:id="rId19"/>
    <p:sldId id="384" r:id="rId20"/>
    <p:sldId id="426" r:id="rId21"/>
    <p:sldId id="303" r:id="rId22"/>
    <p:sldId id="325" r:id="rId23"/>
    <p:sldId id="383" r:id="rId24"/>
    <p:sldId id="452" r:id="rId25"/>
    <p:sldId id="453" r:id="rId26"/>
    <p:sldId id="463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18" r:id="rId35"/>
    <p:sldId id="419" r:id="rId36"/>
    <p:sldId id="386" r:id="rId37"/>
    <p:sldId id="389" r:id="rId38"/>
    <p:sldId id="424" r:id="rId39"/>
    <p:sldId id="401" r:id="rId40"/>
    <p:sldId id="403" r:id="rId41"/>
    <p:sldId id="404" r:id="rId42"/>
    <p:sldId id="446" r:id="rId43"/>
    <p:sldId id="406" r:id="rId44"/>
    <p:sldId id="407" r:id="rId45"/>
    <p:sldId id="408" r:id="rId46"/>
    <p:sldId id="390" r:id="rId47"/>
    <p:sldId id="391" r:id="rId48"/>
    <p:sldId id="392" r:id="rId49"/>
    <p:sldId id="393" r:id="rId50"/>
    <p:sldId id="38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72" d="100"/>
          <a:sy n="72" d="100"/>
        </p:scale>
        <p:origin x="58" y="6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0101010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81717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918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12020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2212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32222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42323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52424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62525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1262726262626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231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Sheet1!$A$58:$A$98</c:f>
              <c:strCache>
                <c:ptCount val="37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</c:strCache>
            </c:strRef>
          </c:cat>
          <c:val>
            <c:numRef>
              <c:f>Sheet1!$B$58:$B$98</c:f>
              <c:numCache>
                <c:formatCode>General</c:formatCode>
                <c:ptCount val="37"/>
                <c:pt idx="0">
                  <c:v>4.5</c:v>
                </c:pt>
                <c:pt idx="1">
                  <c:v>2.2000000000000002</c:v>
                </c:pt>
                <c:pt idx="2">
                  <c:v>3.3</c:v>
                </c:pt>
                <c:pt idx="3">
                  <c:v>2.2000000000000002</c:v>
                </c:pt>
                <c:pt idx="4">
                  <c:v>4.9000000000000004</c:v>
                </c:pt>
                <c:pt idx="5">
                  <c:v>1.3</c:v>
                </c:pt>
                <c:pt idx="6">
                  <c:v>0.3</c:v>
                </c:pt>
                <c:pt idx="7">
                  <c:v>3.2</c:v>
                </c:pt>
                <c:pt idx="8">
                  <c:v>0.3</c:v>
                </c:pt>
                <c:pt idx="9">
                  <c:v>3.1</c:v>
                </c:pt>
                <c:pt idx="10">
                  <c:v>2.7</c:v>
                </c:pt>
                <c:pt idx="11">
                  <c:v>1.5</c:v>
                </c:pt>
                <c:pt idx="12">
                  <c:v>-2.7</c:v>
                </c:pt>
                <c:pt idx="13">
                  <c:v>2</c:v>
                </c:pt>
                <c:pt idx="14">
                  <c:v>-2</c:v>
                </c:pt>
                <c:pt idx="15">
                  <c:v>-8.3000000000000007</c:v>
                </c:pt>
                <c:pt idx="16">
                  <c:v>-5.4</c:v>
                </c:pt>
                <c:pt idx="17">
                  <c:v>-0.4</c:v>
                </c:pt>
                <c:pt idx="18">
                  <c:v>1.3</c:v>
                </c:pt>
                <c:pt idx="19">
                  <c:v>3.9</c:v>
                </c:pt>
                <c:pt idx="20">
                  <c:v>1.6</c:v>
                </c:pt>
                <c:pt idx="21">
                  <c:v>3.9</c:v>
                </c:pt>
                <c:pt idx="22">
                  <c:v>2.8</c:v>
                </c:pt>
                <c:pt idx="23">
                  <c:v>2.8</c:v>
                </c:pt>
                <c:pt idx="24">
                  <c:v>-1.3</c:v>
                </c:pt>
                <c:pt idx="25">
                  <c:v>3.2</c:v>
                </c:pt>
                <c:pt idx="26">
                  <c:v>1.4</c:v>
                </c:pt>
                <c:pt idx="27">
                  <c:v>4.9000000000000004</c:v>
                </c:pt>
                <c:pt idx="28">
                  <c:v>3.7</c:v>
                </c:pt>
                <c:pt idx="29">
                  <c:v>1.2</c:v>
                </c:pt>
                <c:pt idx="30">
                  <c:v>2.8</c:v>
                </c:pt>
                <c:pt idx="31">
                  <c:v>0.1</c:v>
                </c:pt>
                <c:pt idx="32">
                  <c:v>1.1000000000000001</c:v>
                </c:pt>
                <c:pt idx="33">
                  <c:v>2.5</c:v>
                </c:pt>
                <c:pt idx="34">
                  <c:v>4.0999999999999996</c:v>
                </c:pt>
                <c:pt idx="35">
                  <c:v>2.6</c:v>
                </c:pt>
                <c:pt idx="36">
                  <c:v>-2.9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196123136"/>
        <c:axId val="196119608"/>
      </c:barChart>
      <c:catAx>
        <c:axId val="1961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96119608"/>
        <c:crosses val="autoZero"/>
        <c:auto val="1"/>
        <c:lblAlgn val="ctr"/>
        <c:lblOffset val="100"/>
        <c:tickMarkSkip val="6"/>
        <c:noMultiLvlLbl val="0"/>
      </c:catAx>
      <c:valAx>
        <c:axId val="196119608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9612313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Sheet1!$B$2:$B$229</c:f>
              <c:numCache>
                <c:formatCode>General</c:formatCode>
                <c:ptCount val="228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224</c:v>
                </c:pt>
                <c:pt idx="213">
                  <c:v>237</c:v>
                </c:pt>
                <c:pt idx="214">
                  <c:v>236</c:v>
                </c:pt>
                <c:pt idx="215">
                  <c:v>226</c:v>
                </c:pt>
                <c:pt idx="216">
                  <c:v>250</c:v>
                </c:pt>
                <c:pt idx="217">
                  <c:v>235</c:v>
                </c:pt>
                <c:pt idx="218">
                  <c:v>239</c:v>
                </c:pt>
                <c:pt idx="219">
                  <c:v>222</c:v>
                </c:pt>
                <c:pt idx="220">
                  <c:v>224</c:v>
                </c:pt>
                <c:pt idx="221">
                  <c:v>233</c:v>
                </c:pt>
                <c:pt idx="222">
                  <c:v>230</c:v>
                </c:pt>
                <c:pt idx="223">
                  <c:v>214</c:v>
                </c:pt>
                <c:pt idx="224">
                  <c:v>206</c:v>
                </c:pt>
                <c:pt idx="225">
                  <c:v>203</c:v>
                </c:pt>
                <c:pt idx="226">
                  <c:v>192</c:v>
                </c:pt>
                <c:pt idx="227">
                  <c:v>186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Sheet1!$C$2:$C$229</c:f>
              <c:numCache>
                <c:formatCode>General</c:formatCode>
                <c:ptCount val="228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156</c:v>
                </c:pt>
                <c:pt idx="213">
                  <c:v>163</c:v>
                </c:pt>
                <c:pt idx="214">
                  <c:v>168</c:v>
                </c:pt>
                <c:pt idx="215">
                  <c:v>166</c:v>
                </c:pt>
                <c:pt idx="216">
                  <c:v>166</c:v>
                </c:pt>
                <c:pt idx="217">
                  <c:v>162</c:v>
                </c:pt>
                <c:pt idx="218">
                  <c:v>164</c:v>
                </c:pt>
                <c:pt idx="219">
                  <c:v>164</c:v>
                </c:pt>
                <c:pt idx="220">
                  <c:v>170</c:v>
                </c:pt>
                <c:pt idx="221">
                  <c:v>167</c:v>
                </c:pt>
                <c:pt idx="222">
                  <c:v>164</c:v>
                </c:pt>
                <c:pt idx="223">
                  <c:v>163</c:v>
                </c:pt>
                <c:pt idx="224">
                  <c:v>163</c:v>
                </c:pt>
                <c:pt idx="225">
                  <c:v>167</c:v>
                </c:pt>
                <c:pt idx="226">
                  <c:v>173</c:v>
                </c:pt>
                <c:pt idx="227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39152"/>
        <c:axId val="196338760"/>
      </c:lineChart>
      <c:catAx>
        <c:axId val="19633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33876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96338760"/>
        <c:scaling>
          <c:orientation val="minMax"/>
          <c:max val="26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3391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26.2</c:v>
                </c:pt>
                <c:pt idx="1">
                  <c:v>27.463308999999999</c:v>
                </c:pt>
                <c:pt idx="2">
                  <c:v>32.454763</c:v>
                </c:pt>
                <c:pt idx="3">
                  <c:v>26.730371000000002</c:v>
                </c:pt>
                <c:pt idx="4">
                  <c:v>44.449499000000003</c:v>
                </c:pt>
                <c:pt idx="5">
                  <c:v>74.448333000000005</c:v>
                </c:pt>
                <c:pt idx="6">
                  <c:v>54.367151</c:v>
                </c:pt>
                <c:pt idx="7">
                  <c:v>41.647964000000002</c:v>
                </c:pt>
                <c:pt idx="8">
                  <c:v>58.109540000000003</c:v>
                </c:pt>
                <c:pt idx="9">
                  <c:v>71.427018000000004</c:v>
                </c:pt>
                <c:pt idx="10">
                  <c:v>48.204360000000001</c:v>
                </c:pt>
                <c:pt idx="11">
                  <c:v>65.637956000000003</c:v>
                </c:pt>
                <c:pt idx="12">
                  <c:v>107.535258</c:v>
                </c:pt>
                <c:pt idx="13">
                  <c:v>103.178263</c:v>
                </c:pt>
                <c:pt idx="14">
                  <c:v>119.296165</c:v>
                </c:pt>
                <c:pt idx="15">
                  <c:v>89.673841999999993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13.6</c:v>
                </c:pt>
                <c:pt idx="1">
                  <c:v>14.729100000000001</c:v>
                </c:pt>
                <c:pt idx="2">
                  <c:v>13.8925</c:v>
                </c:pt>
                <c:pt idx="3">
                  <c:v>10.7599</c:v>
                </c:pt>
                <c:pt idx="4">
                  <c:v>13.3802</c:v>
                </c:pt>
                <c:pt idx="5">
                  <c:v>12.387499999999999</c:v>
                </c:pt>
                <c:pt idx="6">
                  <c:v>21.227</c:v>
                </c:pt>
                <c:pt idx="7">
                  <c:v>15.5143</c:v>
                </c:pt>
                <c:pt idx="8">
                  <c:v>11.375400000000001</c:v>
                </c:pt>
                <c:pt idx="9">
                  <c:v>10.1205</c:v>
                </c:pt>
                <c:pt idx="10">
                  <c:v>11.5304</c:v>
                </c:pt>
                <c:pt idx="11">
                  <c:v>9.7433999999999994</c:v>
                </c:pt>
                <c:pt idx="12">
                  <c:v>9.1159999999999997</c:v>
                </c:pt>
                <c:pt idx="13">
                  <c:v>9.5327000000000002</c:v>
                </c:pt>
                <c:pt idx="14">
                  <c:v>9.2531999999999996</c:v>
                </c:pt>
                <c:pt idx="15">
                  <c:v>5.0980999999999996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</c:v>
                </c:pt>
                <c:pt idx="1">
                  <c:v>8.4924999999999997</c:v>
                </c:pt>
                <c:pt idx="2">
                  <c:v>8.5388000000000002</c:v>
                </c:pt>
                <c:pt idx="3">
                  <c:v>1.655</c:v>
                </c:pt>
                <c:pt idx="4">
                  <c:v>3.1432000000000002</c:v>
                </c:pt>
                <c:pt idx="5">
                  <c:v>0.58240000000000003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0.64610000000000001</c:v>
                </c:pt>
                <c:pt idx="11">
                  <c:v>2.647891</c:v>
                </c:pt>
                <c:pt idx="12">
                  <c:v>1.3045519999999999</c:v>
                </c:pt>
                <c:pt idx="13">
                  <c:v>1.1023970000000001</c:v>
                </c:pt>
                <c:pt idx="14">
                  <c:v>1.9470000000000001</c:v>
                </c:pt>
                <c:pt idx="15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3473952"/>
        <c:axId val="163475128"/>
      </c:barChart>
      <c:catAx>
        <c:axId val="1634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3475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475128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739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76.16</c:v>
                </c:pt>
                <c:pt idx="1">
                  <c:v>76.34</c:v>
                </c:pt>
                <c:pt idx="2">
                  <c:v>79.040000000000006</c:v>
                </c:pt>
                <c:pt idx="3">
                  <c:v>79.69</c:v>
                </c:pt>
                <c:pt idx="4">
                  <c:v>79.900000000000006</c:v>
                </c:pt>
                <c:pt idx="5">
                  <c:v>79.31</c:v>
                </c:pt>
                <c:pt idx="6">
                  <c:v>79.08</c:v>
                </c:pt>
                <c:pt idx="7">
                  <c:v>76.59</c:v>
                </c:pt>
                <c:pt idx="8">
                  <c:v>75.41</c:v>
                </c:pt>
                <c:pt idx="9">
                  <c:v>76.180000000000007</c:v>
                </c:pt>
                <c:pt idx="10">
                  <c:v>77.25</c:v>
                </c:pt>
                <c:pt idx="11">
                  <c:v>76.66</c:v>
                </c:pt>
                <c:pt idx="12">
                  <c:v>77.2</c:v>
                </c:pt>
                <c:pt idx="13">
                  <c:v>78.459999999999994</c:v>
                </c:pt>
                <c:pt idx="14">
                  <c:v>80.75</c:v>
                </c:pt>
                <c:pt idx="15">
                  <c:v>80.48</c:v>
                </c:pt>
                <c:pt idx="16">
                  <c:v>80.75</c:v>
                </c:pt>
                <c:pt idx="17">
                  <c:v>79.47</c:v>
                </c:pt>
                <c:pt idx="18">
                  <c:v>80.510000000000005</c:v>
                </c:pt>
                <c:pt idx="19">
                  <c:v>80</c:v>
                </c:pt>
                <c:pt idx="20">
                  <c:v>80.41</c:v>
                </c:pt>
                <c:pt idx="21">
                  <c:v>80.78</c:v>
                </c:pt>
                <c:pt idx="22">
                  <c:v>81</c:v>
                </c:pt>
                <c:pt idx="23">
                  <c:v>79.989999999999995</c:v>
                </c:pt>
                <c:pt idx="24">
                  <c:v>79.97</c:v>
                </c:pt>
                <c:pt idx="25">
                  <c:v>80.599999999999994</c:v>
                </c:pt>
                <c:pt idx="26">
                  <c:v>80.900000000000006</c:v>
                </c:pt>
                <c:pt idx="27">
                  <c:v>80.27</c:v>
                </c:pt>
                <c:pt idx="28">
                  <c:v>79.180000000000007</c:v>
                </c:pt>
                <c:pt idx="29">
                  <c:v>78.02</c:v>
                </c:pt>
                <c:pt idx="30">
                  <c:v>78.459999999999994</c:v>
                </c:pt>
                <c:pt idx="31">
                  <c:v>80.099999999999994</c:v>
                </c:pt>
                <c:pt idx="32">
                  <c:v>79.58</c:v>
                </c:pt>
                <c:pt idx="33">
                  <c:v>80.260000000000005</c:v>
                </c:pt>
                <c:pt idx="34">
                  <c:v>80.489999999999995</c:v>
                </c:pt>
                <c:pt idx="35">
                  <c:v>79.19</c:v>
                </c:pt>
                <c:pt idx="36">
                  <c:v>78.17</c:v>
                </c:pt>
                <c:pt idx="37">
                  <c:v>77.400000000000006</c:v>
                </c:pt>
                <c:pt idx="38">
                  <c:v>77.08</c:v>
                </c:pt>
                <c:pt idx="39">
                  <c:v>75.97</c:v>
                </c:pt>
                <c:pt idx="40">
                  <c:v>76.680000000000007</c:v>
                </c:pt>
                <c:pt idx="41">
                  <c:v>76.010000000000005</c:v>
                </c:pt>
                <c:pt idx="42">
                  <c:v>76.17</c:v>
                </c:pt>
                <c:pt idx="43">
                  <c:v>76.13</c:v>
                </c:pt>
                <c:pt idx="44">
                  <c:v>76.510000000000005</c:v>
                </c:pt>
                <c:pt idx="45">
                  <c:v>76.7</c:v>
                </c:pt>
                <c:pt idx="46">
                  <c:v>76.2</c:v>
                </c:pt>
                <c:pt idx="47">
                  <c:v>76.25</c:v>
                </c:pt>
                <c:pt idx="48">
                  <c:v>76.349999999999994</c:v>
                </c:pt>
                <c:pt idx="49">
                  <c:v>76.67</c:v>
                </c:pt>
                <c:pt idx="50">
                  <c:v>75.02</c:v>
                </c:pt>
                <c:pt idx="51">
                  <c:v>75.45</c:v>
                </c:pt>
                <c:pt idx="52">
                  <c:v>76.239999999999995</c:v>
                </c:pt>
                <c:pt idx="53">
                  <c:v>77.849999999999994</c:v>
                </c:pt>
                <c:pt idx="54">
                  <c:v>79.25</c:v>
                </c:pt>
                <c:pt idx="55">
                  <c:v>78.44</c:v>
                </c:pt>
                <c:pt idx="56">
                  <c:v>78.959999999999994</c:v>
                </c:pt>
                <c:pt idx="57">
                  <c:v>79.06</c:v>
                </c:pt>
                <c:pt idx="58">
                  <c:v>77.63</c:v>
                </c:pt>
                <c:pt idx="59">
                  <c:v>76.84</c:v>
                </c:pt>
                <c:pt idx="60">
                  <c:v>77.31</c:v>
                </c:pt>
                <c:pt idx="61">
                  <c:v>77.3</c:v>
                </c:pt>
                <c:pt idx="62">
                  <c:v>77.86</c:v>
                </c:pt>
                <c:pt idx="63">
                  <c:v>76.48</c:v>
                </c:pt>
                <c:pt idx="64">
                  <c:v>75.930000000000007</c:v>
                </c:pt>
                <c:pt idx="65">
                  <c:v>76.12</c:v>
                </c:pt>
                <c:pt idx="66">
                  <c:v>75.97</c:v>
                </c:pt>
                <c:pt idx="67">
                  <c:v>75.91</c:v>
                </c:pt>
                <c:pt idx="68">
                  <c:v>75.64</c:v>
                </c:pt>
                <c:pt idx="69">
                  <c:v>75.569999999999993</c:v>
                </c:pt>
                <c:pt idx="70">
                  <c:v>74.56</c:v>
                </c:pt>
                <c:pt idx="71">
                  <c:v>74.84</c:v>
                </c:pt>
                <c:pt idx="72">
                  <c:v>76.099999999999994</c:v>
                </c:pt>
                <c:pt idx="73">
                  <c:v>75.28</c:v>
                </c:pt>
                <c:pt idx="74">
                  <c:v>75.900000000000006</c:v>
                </c:pt>
                <c:pt idx="75">
                  <c:v>76.53</c:v>
                </c:pt>
                <c:pt idx="76">
                  <c:v>76.78</c:v>
                </c:pt>
                <c:pt idx="77">
                  <c:v>75.89</c:v>
                </c:pt>
                <c:pt idx="78">
                  <c:v>76.44</c:v>
                </c:pt>
                <c:pt idx="79">
                  <c:v>76.59</c:v>
                </c:pt>
                <c:pt idx="80">
                  <c:v>75.45</c:v>
                </c:pt>
                <c:pt idx="81">
                  <c:v>76.63</c:v>
                </c:pt>
                <c:pt idx="82">
                  <c:v>76.569999999999993</c:v>
                </c:pt>
                <c:pt idx="83">
                  <c:v>76.67</c:v>
                </c:pt>
                <c:pt idx="84">
                  <c:v>76.92</c:v>
                </c:pt>
                <c:pt idx="85">
                  <c:v>77.069999999999993</c:v>
                </c:pt>
                <c:pt idx="86">
                  <c:v>77.19</c:v>
                </c:pt>
                <c:pt idx="87">
                  <c:v>77.11</c:v>
                </c:pt>
                <c:pt idx="88">
                  <c:v>77.3</c:v>
                </c:pt>
                <c:pt idx="89">
                  <c:v>77.459999999999994</c:v>
                </c:pt>
                <c:pt idx="90">
                  <c:v>77.61</c:v>
                </c:pt>
                <c:pt idx="91">
                  <c:v>77.27</c:v>
                </c:pt>
                <c:pt idx="92">
                  <c:v>78.13</c:v>
                </c:pt>
                <c:pt idx="93">
                  <c:v>78.22</c:v>
                </c:pt>
                <c:pt idx="94">
                  <c:v>77.63</c:v>
                </c:pt>
                <c:pt idx="95">
                  <c:v>78.239999999999995</c:v>
                </c:pt>
                <c:pt idx="96">
                  <c:v>78.55</c:v>
                </c:pt>
                <c:pt idx="97">
                  <c:v>78.5</c:v>
                </c:pt>
                <c:pt idx="98">
                  <c:v>78.25</c:v>
                </c:pt>
                <c:pt idx="99">
                  <c:v>78.23</c:v>
                </c:pt>
                <c:pt idx="100">
                  <c:v>78.52</c:v>
                </c:pt>
                <c:pt idx="101">
                  <c:v>78.78</c:v>
                </c:pt>
                <c:pt idx="102">
                  <c:v>79.010000000000005</c:v>
                </c:pt>
                <c:pt idx="103">
                  <c:v>78.489999999999995</c:v>
                </c:pt>
                <c:pt idx="104">
                  <c:v>78.11</c:v>
                </c:pt>
                <c:pt idx="105">
                  <c:v>78.739999999999995</c:v>
                </c:pt>
                <c:pt idx="106">
                  <c:v>79.66</c:v>
                </c:pt>
                <c:pt idx="107">
                  <c:v>79.47</c:v>
                </c:pt>
                <c:pt idx="108">
                  <c:v>79.099999999999994</c:v>
                </c:pt>
                <c:pt idx="109">
                  <c:v>79.41</c:v>
                </c:pt>
                <c:pt idx="110">
                  <c:v>78.63</c:v>
                </c:pt>
                <c:pt idx="111">
                  <c:v>78.42</c:v>
                </c:pt>
                <c:pt idx="112">
                  <c:v>79.09</c:v>
                </c:pt>
                <c:pt idx="113">
                  <c:v>79.040000000000006</c:v>
                </c:pt>
                <c:pt idx="114">
                  <c:v>79.14</c:v>
                </c:pt>
                <c:pt idx="115">
                  <c:v>79.069999999999993</c:v>
                </c:pt>
                <c:pt idx="116">
                  <c:v>79.239999999999995</c:v>
                </c:pt>
                <c:pt idx="117">
                  <c:v>79.290000000000006</c:v>
                </c:pt>
                <c:pt idx="118">
                  <c:v>79.180000000000007</c:v>
                </c:pt>
                <c:pt idx="119">
                  <c:v>79.92</c:v>
                </c:pt>
                <c:pt idx="120">
                  <c:v>79.77</c:v>
                </c:pt>
                <c:pt idx="121">
                  <c:v>79.73</c:v>
                </c:pt>
                <c:pt idx="122">
                  <c:v>79.7</c:v>
                </c:pt>
                <c:pt idx="123">
                  <c:v>79.989999999999995</c:v>
                </c:pt>
                <c:pt idx="124">
                  <c:v>81.180000000000007</c:v>
                </c:pt>
                <c:pt idx="125">
                  <c:v>81.11</c:v>
                </c:pt>
                <c:pt idx="126">
                  <c:v>81.150000000000006</c:v>
                </c:pt>
                <c:pt idx="127">
                  <c:v>81.459999999999994</c:v>
                </c:pt>
                <c:pt idx="128">
                  <c:v>81.489999999999995</c:v>
                </c:pt>
                <c:pt idx="129">
                  <c:v>81.91</c:v>
                </c:pt>
                <c:pt idx="130">
                  <c:v>82</c:v>
                </c:pt>
                <c:pt idx="131">
                  <c:v>82.38</c:v>
                </c:pt>
                <c:pt idx="132">
                  <c:v>82.92</c:v>
                </c:pt>
                <c:pt idx="133">
                  <c:v>83.84</c:v>
                </c:pt>
                <c:pt idx="134">
                  <c:v>83.5</c:v>
                </c:pt>
                <c:pt idx="135">
                  <c:v>82.77</c:v>
                </c:pt>
                <c:pt idx="136">
                  <c:v>83</c:v>
                </c:pt>
                <c:pt idx="137">
                  <c:v>83.25</c:v>
                </c:pt>
                <c:pt idx="138">
                  <c:v>83.83</c:v>
                </c:pt>
                <c:pt idx="139">
                  <c:v>84.27</c:v>
                </c:pt>
                <c:pt idx="140">
                  <c:v>83.62</c:v>
                </c:pt>
                <c:pt idx="141">
                  <c:v>83.64</c:v>
                </c:pt>
                <c:pt idx="142">
                  <c:v>82.51</c:v>
                </c:pt>
                <c:pt idx="143">
                  <c:v>82.82</c:v>
                </c:pt>
                <c:pt idx="144">
                  <c:v>84.7</c:v>
                </c:pt>
                <c:pt idx="145">
                  <c:v>85.21</c:v>
                </c:pt>
                <c:pt idx="146">
                  <c:v>85.14</c:v>
                </c:pt>
                <c:pt idx="147">
                  <c:v>85.42</c:v>
                </c:pt>
                <c:pt idx="148">
                  <c:v>85.74</c:v>
                </c:pt>
                <c:pt idx="149">
                  <c:v>86.31</c:v>
                </c:pt>
                <c:pt idx="150">
                  <c:v>85.98</c:v>
                </c:pt>
                <c:pt idx="151">
                  <c:v>86.39</c:v>
                </c:pt>
                <c:pt idx="152">
                  <c:v>86.68</c:v>
                </c:pt>
                <c:pt idx="153">
                  <c:v>86.96</c:v>
                </c:pt>
                <c:pt idx="154">
                  <c:v>87.51</c:v>
                </c:pt>
                <c:pt idx="155">
                  <c:v>88.54</c:v>
                </c:pt>
                <c:pt idx="156">
                  <c:v>88.51</c:v>
                </c:pt>
                <c:pt idx="157">
                  <c:v>88.39</c:v>
                </c:pt>
                <c:pt idx="158">
                  <c:v>88.26</c:v>
                </c:pt>
                <c:pt idx="159">
                  <c:v>87.98</c:v>
                </c:pt>
                <c:pt idx="160">
                  <c:v>87.82</c:v>
                </c:pt>
                <c:pt idx="161">
                  <c:v>86.55</c:v>
                </c:pt>
                <c:pt idx="162">
                  <c:v>86.25</c:v>
                </c:pt>
                <c:pt idx="163">
                  <c:v>87.23</c:v>
                </c:pt>
                <c:pt idx="164">
                  <c:v>87.25</c:v>
                </c:pt>
                <c:pt idx="165">
                  <c:v>87.37</c:v>
                </c:pt>
                <c:pt idx="166">
                  <c:v>86.93</c:v>
                </c:pt>
                <c:pt idx="167">
                  <c:v>87.54</c:v>
                </c:pt>
                <c:pt idx="168">
                  <c:v>88.24</c:v>
                </c:pt>
                <c:pt idx="169">
                  <c:v>87.94</c:v>
                </c:pt>
                <c:pt idx="170">
                  <c:v>86.71</c:v>
                </c:pt>
                <c:pt idx="171">
                  <c:v>85.81</c:v>
                </c:pt>
                <c:pt idx="172">
                  <c:v>85.79</c:v>
                </c:pt>
                <c:pt idx="173">
                  <c:v>86.57</c:v>
                </c:pt>
                <c:pt idx="174">
                  <c:v>85.66</c:v>
                </c:pt>
                <c:pt idx="175">
                  <c:v>86.34</c:v>
                </c:pt>
                <c:pt idx="176">
                  <c:v>85.18</c:v>
                </c:pt>
                <c:pt idx="177">
                  <c:v>84.75</c:v>
                </c:pt>
                <c:pt idx="178">
                  <c:v>85.87</c:v>
                </c:pt>
                <c:pt idx="179">
                  <c:v>85.08</c:v>
                </c:pt>
                <c:pt idx="180">
                  <c:v>85.17</c:v>
                </c:pt>
                <c:pt idx="181">
                  <c:v>86.19</c:v>
                </c:pt>
                <c:pt idx="182">
                  <c:v>85.41</c:v>
                </c:pt>
                <c:pt idx="183">
                  <c:v>83.42</c:v>
                </c:pt>
                <c:pt idx="184">
                  <c:v>83.28</c:v>
                </c:pt>
                <c:pt idx="185">
                  <c:v>83.58</c:v>
                </c:pt>
                <c:pt idx="186">
                  <c:v>84.7</c:v>
                </c:pt>
                <c:pt idx="187">
                  <c:v>86.28</c:v>
                </c:pt>
                <c:pt idx="188">
                  <c:v>83.04</c:v>
                </c:pt>
                <c:pt idx="189">
                  <c:v>84.47</c:v>
                </c:pt>
                <c:pt idx="190">
                  <c:v>84.91</c:v>
                </c:pt>
                <c:pt idx="191">
                  <c:v>85.95</c:v>
                </c:pt>
                <c:pt idx="192">
                  <c:v>85.97</c:v>
                </c:pt>
                <c:pt idx="193">
                  <c:v>86.77</c:v>
                </c:pt>
                <c:pt idx="194">
                  <c:v>87.01</c:v>
                </c:pt>
                <c:pt idx="195">
                  <c:v>85.82</c:v>
                </c:pt>
                <c:pt idx="196">
                  <c:v>85.5</c:v>
                </c:pt>
                <c:pt idx="197">
                  <c:v>86.16</c:v>
                </c:pt>
                <c:pt idx="198">
                  <c:v>85.49</c:v>
                </c:pt>
                <c:pt idx="199">
                  <c:v>85.33</c:v>
                </c:pt>
                <c:pt idx="200">
                  <c:v>85.9</c:v>
                </c:pt>
                <c:pt idx="201">
                  <c:v>85.6</c:v>
                </c:pt>
                <c:pt idx="202">
                  <c:v>84.15</c:v>
                </c:pt>
                <c:pt idx="203">
                  <c:v>84.39</c:v>
                </c:pt>
                <c:pt idx="204">
                  <c:v>83.64</c:v>
                </c:pt>
                <c:pt idx="205">
                  <c:v>83.77</c:v>
                </c:pt>
                <c:pt idx="206">
                  <c:v>83.94</c:v>
                </c:pt>
                <c:pt idx="207">
                  <c:v>83.38</c:v>
                </c:pt>
                <c:pt idx="208">
                  <c:v>82.83</c:v>
                </c:pt>
                <c:pt idx="209">
                  <c:v>82.06</c:v>
                </c:pt>
                <c:pt idx="210">
                  <c:v>84.32</c:v>
                </c:pt>
                <c:pt idx="211">
                  <c:v>85.44</c:v>
                </c:pt>
                <c:pt idx="212">
                  <c:v>84.9</c:v>
                </c:pt>
                <c:pt idx="213">
                  <c:v>85.39</c:v>
                </c:pt>
                <c:pt idx="214">
                  <c:v>85.18</c:v>
                </c:pt>
                <c:pt idx="215">
                  <c:v>85.88</c:v>
                </c:pt>
                <c:pt idx="216">
                  <c:v>85.18</c:v>
                </c:pt>
                <c:pt idx="217">
                  <c:v>88.07</c:v>
                </c:pt>
                <c:pt idx="218">
                  <c:v>89.15</c:v>
                </c:pt>
                <c:pt idx="219">
                  <c:v>89.44</c:v>
                </c:pt>
                <c:pt idx="220">
                  <c:v>88.99</c:v>
                </c:pt>
                <c:pt idx="221">
                  <c:v>87.32</c:v>
                </c:pt>
                <c:pt idx="222">
                  <c:v>86.6</c:v>
                </c:pt>
                <c:pt idx="223">
                  <c:v>85.36</c:v>
                </c:pt>
                <c:pt idx="224">
                  <c:v>84.64</c:v>
                </c:pt>
                <c:pt idx="225">
                  <c:v>83.18</c:v>
                </c:pt>
                <c:pt idx="226">
                  <c:v>84.95</c:v>
                </c:pt>
                <c:pt idx="227">
                  <c:v>83.7</c:v>
                </c:pt>
                <c:pt idx="228">
                  <c:v>83.88</c:v>
                </c:pt>
                <c:pt idx="229">
                  <c:v>84.01</c:v>
                </c:pt>
                <c:pt idx="230">
                  <c:v>85.54</c:v>
                </c:pt>
                <c:pt idx="231">
                  <c:v>84.72</c:v>
                </c:pt>
                <c:pt idx="232">
                  <c:v>85.74</c:v>
                </c:pt>
                <c:pt idx="233">
                  <c:v>85.03</c:v>
                </c:pt>
                <c:pt idx="234">
                  <c:v>85.33</c:v>
                </c:pt>
                <c:pt idx="235">
                  <c:v>85.98</c:v>
                </c:pt>
                <c:pt idx="236">
                  <c:v>86.79</c:v>
                </c:pt>
                <c:pt idx="237">
                  <c:v>84.74</c:v>
                </c:pt>
                <c:pt idx="238">
                  <c:v>85.08</c:v>
                </c:pt>
                <c:pt idx="239">
                  <c:v>85.1</c:v>
                </c:pt>
                <c:pt idx="240">
                  <c:v>84.37</c:v>
                </c:pt>
                <c:pt idx="241">
                  <c:v>83.67</c:v>
                </c:pt>
                <c:pt idx="242">
                  <c:v>84.85</c:v>
                </c:pt>
                <c:pt idx="243">
                  <c:v>86.18</c:v>
                </c:pt>
                <c:pt idx="244">
                  <c:v>86.19</c:v>
                </c:pt>
                <c:pt idx="245">
                  <c:v>85.67</c:v>
                </c:pt>
                <c:pt idx="246">
                  <c:v>85.74</c:v>
                </c:pt>
                <c:pt idx="247">
                  <c:v>85.99</c:v>
                </c:pt>
                <c:pt idx="248">
                  <c:v>85.12</c:v>
                </c:pt>
                <c:pt idx="249">
                  <c:v>84.71</c:v>
                </c:pt>
                <c:pt idx="250">
                  <c:v>85.14</c:v>
                </c:pt>
                <c:pt idx="251">
                  <c:v>85.18</c:v>
                </c:pt>
                <c:pt idx="252">
                  <c:v>85.43</c:v>
                </c:pt>
                <c:pt idx="253">
                  <c:v>84.98</c:v>
                </c:pt>
                <c:pt idx="254">
                  <c:v>85.2</c:v>
                </c:pt>
                <c:pt idx="255">
                  <c:v>85.69</c:v>
                </c:pt>
                <c:pt idx="256">
                  <c:v>88.33</c:v>
                </c:pt>
                <c:pt idx="257">
                  <c:v>89.25</c:v>
                </c:pt>
                <c:pt idx="258">
                  <c:v>88.93</c:v>
                </c:pt>
                <c:pt idx="259">
                  <c:v>90.08</c:v>
                </c:pt>
                <c:pt idx="260">
                  <c:v>91.72</c:v>
                </c:pt>
                <c:pt idx="261">
                  <c:v>91.55</c:v>
                </c:pt>
                <c:pt idx="262">
                  <c:v>91.79</c:v>
                </c:pt>
                <c:pt idx="263">
                  <c:v>93.32</c:v>
                </c:pt>
                <c:pt idx="264">
                  <c:v>92.86</c:v>
                </c:pt>
                <c:pt idx="265">
                  <c:v>88.86</c:v>
                </c:pt>
                <c:pt idx="266">
                  <c:v>84.24</c:v>
                </c:pt>
                <c:pt idx="267">
                  <c:v>84.18</c:v>
                </c:pt>
                <c:pt idx="268">
                  <c:v>84.08</c:v>
                </c:pt>
                <c:pt idx="269">
                  <c:v>84.9</c:v>
                </c:pt>
                <c:pt idx="270">
                  <c:v>84.15</c:v>
                </c:pt>
                <c:pt idx="271">
                  <c:v>83.75</c:v>
                </c:pt>
                <c:pt idx="272">
                  <c:v>83.24</c:v>
                </c:pt>
                <c:pt idx="273">
                  <c:v>83.49</c:v>
                </c:pt>
                <c:pt idx="274">
                  <c:v>82.71</c:v>
                </c:pt>
                <c:pt idx="275">
                  <c:v>82.75</c:v>
                </c:pt>
                <c:pt idx="276">
                  <c:v>82.3</c:v>
                </c:pt>
                <c:pt idx="277">
                  <c:v>83.21</c:v>
                </c:pt>
                <c:pt idx="278">
                  <c:v>83.5</c:v>
                </c:pt>
                <c:pt idx="279">
                  <c:v>84.47</c:v>
                </c:pt>
                <c:pt idx="280">
                  <c:v>84.35</c:v>
                </c:pt>
                <c:pt idx="281">
                  <c:v>84.75</c:v>
                </c:pt>
                <c:pt idx="282">
                  <c:v>84.46</c:v>
                </c:pt>
                <c:pt idx="283">
                  <c:v>84</c:v>
                </c:pt>
                <c:pt idx="284">
                  <c:v>84.44</c:v>
                </c:pt>
                <c:pt idx="285">
                  <c:v>85.54</c:v>
                </c:pt>
                <c:pt idx="286">
                  <c:v>84.72</c:v>
                </c:pt>
                <c:pt idx="287">
                  <c:v>84.52</c:v>
                </c:pt>
                <c:pt idx="288">
                  <c:v>84.27</c:v>
                </c:pt>
                <c:pt idx="289">
                  <c:v>84.38</c:v>
                </c:pt>
                <c:pt idx="290">
                  <c:v>84.65</c:v>
                </c:pt>
                <c:pt idx="291">
                  <c:v>85.47</c:v>
                </c:pt>
                <c:pt idx="292">
                  <c:v>86.63</c:v>
                </c:pt>
                <c:pt idx="293">
                  <c:v>87.21</c:v>
                </c:pt>
                <c:pt idx="294">
                  <c:v>86.6</c:v>
                </c:pt>
                <c:pt idx="295">
                  <c:v>86.87</c:v>
                </c:pt>
                <c:pt idx="296">
                  <c:v>87.44</c:v>
                </c:pt>
                <c:pt idx="297">
                  <c:v>87.18</c:v>
                </c:pt>
                <c:pt idx="298">
                  <c:v>84.02</c:v>
                </c:pt>
                <c:pt idx="299">
                  <c:v>83.69</c:v>
                </c:pt>
                <c:pt idx="300">
                  <c:v>83.2</c:v>
                </c:pt>
                <c:pt idx="301">
                  <c:v>83.17</c:v>
                </c:pt>
                <c:pt idx="302">
                  <c:v>83.37</c:v>
                </c:pt>
                <c:pt idx="303">
                  <c:v>83.61</c:v>
                </c:pt>
                <c:pt idx="304">
                  <c:v>83.71</c:v>
                </c:pt>
                <c:pt idx="305">
                  <c:v>83.16</c:v>
                </c:pt>
                <c:pt idx="306">
                  <c:v>83.82</c:v>
                </c:pt>
                <c:pt idx="307">
                  <c:v>83.11</c:v>
                </c:pt>
                <c:pt idx="308">
                  <c:v>83.06</c:v>
                </c:pt>
                <c:pt idx="309">
                  <c:v>82.45</c:v>
                </c:pt>
                <c:pt idx="310">
                  <c:v>80.69</c:v>
                </c:pt>
                <c:pt idx="311">
                  <c:v>79.209999999999994</c:v>
                </c:pt>
                <c:pt idx="312">
                  <c:v>79.08</c:v>
                </c:pt>
                <c:pt idx="313">
                  <c:v>78.650000000000006</c:v>
                </c:pt>
                <c:pt idx="314">
                  <c:v>78.34</c:v>
                </c:pt>
                <c:pt idx="315">
                  <c:v>77.84</c:v>
                </c:pt>
                <c:pt idx="316">
                  <c:v>77.180000000000007</c:v>
                </c:pt>
                <c:pt idx="317">
                  <c:v>76.58</c:v>
                </c:pt>
                <c:pt idx="318">
                  <c:v>75.95</c:v>
                </c:pt>
                <c:pt idx="319">
                  <c:v>75.94</c:v>
                </c:pt>
                <c:pt idx="320">
                  <c:v>77.069999999999993</c:v>
                </c:pt>
                <c:pt idx="321">
                  <c:v>76.760000000000005</c:v>
                </c:pt>
                <c:pt idx="322">
                  <c:v>76.88</c:v>
                </c:pt>
                <c:pt idx="323">
                  <c:v>76.97</c:v>
                </c:pt>
                <c:pt idx="324">
                  <c:v>77.88</c:v>
                </c:pt>
                <c:pt idx="325">
                  <c:v>77.97</c:v>
                </c:pt>
                <c:pt idx="326">
                  <c:v>76.52</c:v>
                </c:pt>
                <c:pt idx="327">
                  <c:v>77.12</c:v>
                </c:pt>
                <c:pt idx="328">
                  <c:v>76.37</c:v>
                </c:pt>
                <c:pt idx="329">
                  <c:v>75.88</c:v>
                </c:pt>
                <c:pt idx="330">
                  <c:v>75.63</c:v>
                </c:pt>
                <c:pt idx="331">
                  <c:v>74.790000000000006</c:v>
                </c:pt>
                <c:pt idx="332">
                  <c:v>75.209999999999994</c:v>
                </c:pt>
                <c:pt idx="333">
                  <c:v>76.959999999999994</c:v>
                </c:pt>
                <c:pt idx="334">
                  <c:v>77.849999999999994</c:v>
                </c:pt>
                <c:pt idx="335">
                  <c:v>76.75</c:v>
                </c:pt>
                <c:pt idx="336">
                  <c:v>78.14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74344"/>
        <c:axId val="199674800"/>
      </c:lineChart>
      <c:dateAx>
        <c:axId val="16347434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9967480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99674800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3474344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636.25</c:v>
                </c:pt>
                <c:pt idx="1">
                  <c:v>639</c:v>
                </c:pt>
                <c:pt idx="2">
                  <c:v>637.75</c:v>
                </c:pt>
                <c:pt idx="3">
                  <c:v>640</c:v>
                </c:pt>
                <c:pt idx="4">
                  <c:v>640.75</c:v>
                </c:pt>
                <c:pt idx="5">
                  <c:v>646.5</c:v>
                </c:pt>
                <c:pt idx="6">
                  <c:v>649.5</c:v>
                </c:pt>
                <c:pt idx="7">
                  <c:v>649.5</c:v>
                </c:pt>
                <c:pt idx="8">
                  <c:v>642.5</c:v>
                </c:pt>
                <c:pt idx="9">
                  <c:v>638</c:v>
                </c:pt>
                <c:pt idx="10">
                  <c:v>636.75</c:v>
                </c:pt>
                <c:pt idx="11">
                  <c:v>638.5</c:v>
                </c:pt>
                <c:pt idx="12">
                  <c:v>635.75</c:v>
                </c:pt>
                <c:pt idx="13">
                  <c:v>648.25</c:v>
                </c:pt>
                <c:pt idx="14">
                  <c:v>655.25</c:v>
                </c:pt>
                <c:pt idx="15">
                  <c:v>653.5</c:v>
                </c:pt>
                <c:pt idx="16">
                  <c:v>647.25</c:v>
                </c:pt>
                <c:pt idx="17">
                  <c:v>646.75</c:v>
                </c:pt>
                <c:pt idx="18">
                  <c:v>647.75</c:v>
                </c:pt>
                <c:pt idx="19">
                  <c:v>649.25</c:v>
                </c:pt>
                <c:pt idx="20">
                  <c:v>653</c:v>
                </c:pt>
                <c:pt idx="21">
                  <c:v>652</c:v>
                </c:pt>
                <c:pt idx="22">
                  <c:v>650</c:v>
                </c:pt>
                <c:pt idx="23">
                  <c:v>657</c:v>
                </c:pt>
                <c:pt idx="24">
                  <c:v>656.75</c:v>
                </c:pt>
                <c:pt idx="25">
                  <c:v>660.5</c:v>
                </c:pt>
                <c:pt idx="26">
                  <c:v>661</c:v>
                </c:pt>
                <c:pt idx="27">
                  <c:v>656.25</c:v>
                </c:pt>
                <c:pt idx="28">
                  <c:v>654.75</c:v>
                </c:pt>
                <c:pt idx="29">
                  <c:v>652.25</c:v>
                </c:pt>
                <c:pt idx="30">
                  <c:v>655</c:v>
                </c:pt>
                <c:pt idx="31">
                  <c:v>660.75</c:v>
                </c:pt>
                <c:pt idx="32">
                  <c:v>641.25</c:v>
                </c:pt>
                <c:pt idx="33">
                  <c:v>632.5</c:v>
                </c:pt>
                <c:pt idx="34">
                  <c:v>639.75</c:v>
                </c:pt>
                <c:pt idx="35">
                  <c:v>640.25</c:v>
                </c:pt>
                <c:pt idx="36">
                  <c:v>639.5</c:v>
                </c:pt>
                <c:pt idx="37">
                  <c:v>638.25</c:v>
                </c:pt>
                <c:pt idx="38">
                  <c:v>638.75</c:v>
                </c:pt>
                <c:pt idx="39">
                  <c:v>619</c:v>
                </c:pt>
                <c:pt idx="40">
                  <c:v>608.75</c:v>
                </c:pt>
                <c:pt idx="41">
                  <c:v>630.5</c:v>
                </c:pt>
                <c:pt idx="42">
                  <c:v>631.25</c:v>
                </c:pt>
                <c:pt idx="43">
                  <c:v>631</c:v>
                </c:pt>
                <c:pt idx="44">
                  <c:v>634</c:v>
                </c:pt>
                <c:pt idx="45">
                  <c:v>627.75</c:v>
                </c:pt>
                <c:pt idx="46">
                  <c:v>624.25</c:v>
                </c:pt>
                <c:pt idx="47">
                  <c:v>624.75</c:v>
                </c:pt>
                <c:pt idx="48">
                  <c:v>627.75</c:v>
                </c:pt>
                <c:pt idx="49">
                  <c:v>630.5</c:v>
                </c:pt>
                <c:pt idx="50">
                  <c:v>646</c:v>
                </c:pt>
                <c:pt idx="51">
                  <c:v>634</c:v>
                </c:pt>
                <c:pt idx="52">
                  <c:v>626.25</c:v>
                </c:pt>
                <c:pt idx="53">
                  <c:v>623.25</c:v>
                </c:pt>
                <c:pt idx="54">
                  <c:v>626.5</c:v>
                </c:pt>
                <c:pt idx="55">
                  <c:v>635.25</c:v>
                </c:pt>
                <c:pt idx="56">
                  <c:v>634.75</c:v>
                </c:pt>
                <c:pt idx="57">
                  <c:v>633.25</c:v>
                </c:pt>
                <c:pt idx="58">
                  <c:v>634.25</c:v>
                </c:pt>
                <c:pt idx="59">
                  <c:v>639.5</c:v>
                </c:pt>
                <c:pt idx="60">
                  <c:v>634.75</c:v>
                </c:pt>
                <c:pt idx="61">
                  <c:v>635.25</c:v>
                </c:pt>
                <c:pt idx="62">
                  <c:v>635.75</c:v>
                </c:pt>
                <c:pt idx="63">
                  <c:v>637.25</c:v>
                </c:pt>
                <c:pt idx="64">
                  <c:v>636.5</c:v>
                </c:pt>
                <c:pt idx="65">
                  <c:v>639.5</c:v>
                </c:pt>
                <c:pt idx="66">
                  <c:v>636.5</c:v>
                </c:pt>
                <c:pt idx="67">
                  <c:v>631.5</c:v>
                </c:pt>
                <c:pt idx="68">
                  <c:v>637.25</c:v>
                </c:pt>
                <c:pt idx="69">
                  <c:v>641.25</c:v>
                </c:pt>
                <c:pt idx="70">
                  <c:v>636.25</c:v>
                </c:pt>
                <c:pt idx="71">
                  <c:v>629.75</c:v>
                </c:pt>
                <c:pt idx="72">
                  <c:v>612.25</c:v>
                </c:pt>
                <c:pt idx="73">
                  <c:v>611.25</c:v>
                </c:pt>
                <c:pt idx="74">
                  <c:v>608.5</c:v>
                </c:pt>
                <c:pt idx="75">
                  <c:v>606.75</c:v>
                </c:pt>
                <c:pt idx="76">
                  <c:v>608.75</c:v>
                </c:pt>
                <c:pt idx="77">
                  <c:v>619</c:v>
                </c:pt>
                <c:pt idx="78">
                  <c:v>623</c:v>
                </c:pt>
                <c:pt idx="79">
                  <c:v>623.25</c:v>
                </c:pt>
                <c:pt idx="80">
                  <c:v>625.5</c:v>
                </c:pt>
                <c:pt idx="81">
                  <c:v>629</c:v>
                </c:pt>
                <c:pt idx="82">
                  <c:v>637.5</c:v>
                </c:pt>
                <c:pt idx="83">
                  <c:v>639.75</c:v>
                </c:pt>
                <c:pt idx="84">
                  <c:v>636.25</c:v>
                </c:pt>
                <c:pt idx="85">
                  <c:v>635.5</c:v>
                </c:pt>
                <c:pt idx="86">
                  <c:v>639.75</c:v>
                </c:pt>
                <c:pt idx="87">
                  <c:v>641.75</c:v>
                </c:pt>
                <c:pt idx="88">
                  <c:v>645.5</c:v>
                </c:pt>
                <c:pt idx="89">
                  <c:v>643.5</c:v>
                </c:pt>
                <c:pt idx="90">
                  <c:v>637.75</c:v>
                </c:pt>
                <c:pt idx="91">
                  <c:v>636.75</c:v>
                </c:pt>
                <c:pt idx="92">
                  <c:v>627.75</c:v>
                </c:pt>
                <c:pt idx="93">
                  <c:v>625.75</c:v>
                </c:pt>
                <c:pt idx="94">
                  <c:v>626</c:v>
                </c:pt>
                <c:pt idx="95">
                  <c:v>628</c:v>
                </c:pt>
                <c:pt idx="96">
                  <c:v>622</c:v>
                </c:pt>
                <c:pt idx="97">
                  <c:v>623</c:v>
                </c:pt>
                <c:pt idx="98">
                  <c:v>613.5</c:v>
                </c:pt>
                <c:pt idx="99">
                  <c:v>603.75</c:v>
                </c:pt>
                <c:pt idx="100">
                  <c:v>606.75</c:v>
                </c:pt>
                <c:pt idx="101">
                  <c:v>607</c:v>
                </c:pt>
                <c:pt idx="102">
                  <c:v>599.25</c:v>
                </c:pt>
                <c:pt idx="103">
                  <c:v>596</c:v>
                </c:pt>
                <c:pt idx="104">
                  <c:v>599.75</c:v>
                </c:pt>
                <c:pt idx="105">
                  <c:v>599.75</c:v>
                </c:pt>
                <c:pt idx="106">
                  <c:v>592.25</c:v>
                </c:pt>
                <c:pt idx="107">
                  <c:v>587.5</c:v>
                </c:pt>
                <c:pt idx="108">
                  <c:v>571.75</c:v>
                </c:pt>
                <c:pt idx="109">
                  <c:v>574.5</c:v>
                </c:pt>
                <c:pt idx="110">
                  <c:v>577.75</c:v>
                </c:pt>
                <c:pt idx="111">
                  <c:v>581.75</c:v>
                </c:pt>
                <c:pt idx="112">
                  <c:v>584</c:v>
                </c:pt>
                <c:pt idx="113">
                  <c:v>577</c:v>
                </c:pt>
                <c:pt idx="114">
                  <c:v>584</c:v>
                </c:pt>
                <c:pt idx="115">
                  <c:v>589.25</c:v>
                </c:pt>
                <c:pt idx="116">
                  <c:v>592.25</c:v>
                </c:pt>
                <c:pt idx="117">
                  <c:v>586.5</c:v>
                </c:pt>
                <c:pt idx="118">
                  <c:v>590.5</c:v>
                </c:pt>
                <c:pt idx="119">
                  <c:v>590</c:v>
                </c:pt>
                <c:pt idx="120">
                  <c:v>590.25</c:v>
                </c:pt>
                <c:pt idx="121">
                  <c:v>585.5</c:v>
                </c:pt>
                <c:pt idx="122">
                  <c:v>584.25</c:v>
                </c:pt>
                <c:pt idx="123">
                  <c:v>590</c:v>
                </c:pt>
                <c:pt idx="124">
                  <c:v>587</c:v>
                </c:pt>
                <c:pt idx="125">
                  <c:v>593</c:v>
                </c:pt>
                <c:pt idx="126">
                  <c:v>591</c:v>
                </c:pt>
                <c:pt idx="127">
                  <c:v>592</c:v>
                </c:pt>
                <c:pt idx="128">
                  <c:v>593.75</c:v>
                </c:pt>
                <c:pt idx="129">
                  <c:v>590</c:v>
                </c:pt>
                <c:pt idx="130">
                  <c:v>578.75</c:v>
                </c:pt>
                <c:pt idx="131">
                  <c:v>566.5</c:v>
                </c:pt>
                <c:pt idx="132">
                  <c:v>563.25</c:v>
                </c:pt>
                <c:pt idx="133">
                  <c:v>558.75</c:v>
                </c:pt>
                <c:pt idx="134">
                  <c:v>563</c:v>
                </c:pt>
                <c:pt idx="135">
                  <c:v>564.25</c:v>
                </c:pt>
                <c:pt idx="136">
                  <c:v>563.75</c:v>
                </c:pt>
                <c:pt idx="137">
                  <c:v>563</c:v>
                </c:pt>
                <c:pt idx="138">
                  <c:v>557.75</c:v>
                </c:pt>
                <c:pt idx="139">
                  <c:v>561.5</c:v>
                </c:pt>
                <c:pt idx="140">
                  <c:v>554</c:v>
                </c:pt>
                <c:pt idx="141">
                  <c:v>552.75</c:v>
                </c:pt>
                <c:pt idx="142">
                  <c:v>550.25</c:v>
                </c:pt>
                <c:pt idx="143">
                  <c:v>556.25</c:v>
                </c:pt>
                <c:pt idx="144">
                  <c:v>553.75</c:v>
                </c:pt>
                <c:pt idx="145">
                  <c:v>557</c:v>
                </c:pt>
                <c:pt idx="146">
                  <c:v>556.75</c:v>
                </c:pt>
                <c:pt idx="147">
                  <c:v>550.25</c:v>
                </c:pt>
                <c:pt idx="148">
                  <c:v>552</c:v>
                </c:pt>
                <c:pt idx="149">
                  <c:v>544.25</c:v>
                </c:pt>
                <c:pt idx="150">
                  <c:v>541.75</c:v>
                </c:pt>
                <c:pt idx="151">
                  <c:v>547</c:v>
                </c:pt>
                <c:pt idx="152">
                  <c:v>554</c:v>
                </c:pt>
                <c:pt idx="153">
                  <c:v>557.25</c:v>
                </c:pt>
                <c:pt idx="154">
                  <c:v>555</c:v>
                </c:pt>
                <c:pt idx="155">
                  <c:v>559.25</c:v>
                </c:pt>
                <c:pt idx="156">
                  <c:v>561.75</c:v>
                </c:pt>
                <c:pt idx="157">
                  <c:v>562</c:v>
                </c:pt>
                <c:pt idx="158">
                  <c:v>562.25</c:v>
                </c:pt>
                <c:pt idx="159">
                  <c:v>567</c:v>
                </c:pt>
                <c:pt idx="160">
                  <c:v>568.5</c:v>
                </c:pt>
                <c:pt idx="161">
                  <c:v>565.25</c:v>
                </c:pt>
                <c:pt idx="162">
                  <c:v>572</c:v>
                </c:pt>
                <c:pt idx="163">
                  <c:v>571</c:v>
                </c:pt>
                <c:pt idx="164">
                  <c:v>571</c:v>
                </c:pt>
                <c:pt idx="165">
                  <c:v>538.5</c:v>
                </c:pt>
                <c:pt idx="166">
                  <c:v>535.5</c:v>
                </c:pt>
                <c:pt idx="167">
                  <c:v>536.5</c:v>
                </c:pt>
                <c:pt idx="168">
                  <c:v>539.5</c:v>
                </c:pt>
                <c:pt idx="169">
                  <c:v>540</c:v>
                </c:pt>
                <c:pt idx="170">
                  <c:v>535</c:v>
                </c:pt>
                <c:pt idx="171">
                  <c:v>532</c:v>
                </c:pt>
                <c:pt idx="172">
                  <c:v>540.25</c:v>
                </c:pt>
                <c:pt idx="173">
                  <c:v>543</c:v>
                </c:pt>
                <c:pt idx="174">
                  <c:v>544</c:v>
                </c:pt>
                <c:pt idx="175">
                  <c:v>550</c:v>
                </c:pt>
                <c:pt idx="176">
                  <c:v>532.25</c:v>
                </c:pt>
                <c:pt idx="177">
                  <c:v>540.75</c:v>
                </c:pt>
                <c:pt idx="178">
                  <c:v>547.25</c:v>
                </c:pt>
                <c:pt idx="179">
                  <c:v>541.25</c:v>
                </c:pt>
                <c:pt idx="180">
                  <c:v>547</c:v>
                </c:pt>
                <c:pt idx="181">
                  <c:v>533</c:v>
                </c:pt>
                <c:pt idx="182">
                  <c:v>522.75</c:v>
                </c:pt>
                <c:pt idx="183">
                  <c:v>528</c:v>
                </c:pt>
                <c:pt idx="184">
                  <c:v>531.25</c:v>
                </c:pt>
                <c:pt idx="185">
                  <c:v>524</c:v>
                </c:pt>
                <c:pt idx="186">
                  <c:v>559.5</c:v>
                </c:pt>
                <c:pt idx="187">
                  <c:v>556.75</c:v>
                </c:pt>
                <c:pt idx="188">
                  <c:v>550.5</c:v>
                </c:pt>
                <c:pt idx="189">
                  <c:v>559</c:v>
                </c:pt>
                <c:pt idx="190">
                  <c:v>553.5</c:v>
                </c:pt>
                <c:pt idx="191">
                  <c:v>538.25</c:v>
                </c:pt>
                <c:pt idx="192">
                  <c:v>539.25</c:v>
                </c:pt>
                <c:pt idx="193">
                  <c:v>532</c:v>
                </c:pt>
                <c:pt idx="194">
                  <c:v>541.5</c:v>
                </c:pt>
                <c:pt idx="195">
                  <c:v>529.5</c:v>
                </c:pt>
                <c:pt idx="196">
                  <c:v>539.25</c:v>
                </c:pt>
                <c:pt idx="197">
                  <c:v>538</c:v>
                </c:pt>
                <c:pt idx="198">
                  <c:v>531.75</c:v>
                </c:pt>
                <c:pt idx="199">
                  <c:v>524</c:v>
                </c:pt>
                <c:pt idx="200">
                  <c:v>519.5</c:v>
                </c:pt>
                <c:pt idx="201">
                  <c:v>520.25</c:v>
                </c:pt>
                <c:pt idx="202">
                  <c:v>520.25</c:v>
                </c:pt>
                <c:pt idx="203">
                  <c:v>530.5</c:v>
                </c:pt>
                <c:pt idx="204">
                  <c:v>534.75</c:v>
                </c:pt>
                <c:pt idx="205">
                  <c:v>536.5</c:v>
                </c:pt>
                <c:pt idx="206">
                  <c:v>551</c:v>
                </c:pt>
                <c:pt idx="207">
                  <c:v>565.75</c:v>
                </c:pt>
                <c:pt idx="208">
                  <c:v>562.75</c:v>
                </c:pt>
                <c:pt idx="209">
                  <c:v>567.25</c:v>
                </c:pt>
                <c:pt idx="210">
                  <c:v>560</c:v>
                </c:pt>
                <c:pt idx="211">
                  <c:v>553</c:v>
                </c:pt>
                <c:pt idx="212">
                  <c:v>542.25</c:v>
                </c:pt>
                <c:pt idx="213">
                  <c:v>548.25</c:v>
                </c:pt>
                <c:pt idx="214">
                  <c:v>558.5</c:v>
                </c:pt>
                <c:pt idx="215">
                  <c:v>546</c:v>
                </c:pt>
                <c:pt idx="216">
                  <c:v>550.75</c:v>
                </c:pt>
                <c:pt idx="217">
                  <c:v>537.5</c:v>
                </c:pt>
                <c:pt idx="218">
                  <c:v>535.25</c:v>
                </c:pt>
                <c:pt idx="219">
                  <c:v>533</c:v>
                </c:pt>
                <c:pt idx="220">
                  <c:v>538.5</c:v>
                </c:pt>
                <c:pt idx="221">
                  <c:v>550.5</c:v>
                </c:pt>
                <c:pt idx="222">
                  <c:v>570.5</c:v>
                </c:pt>
                <c:pt idx="223">
                  <c:v>560.5</c:v>
                </c:pt>
                <c:pt idx="224">
                  <c:v>556.25</c:v>
                </c:pt>
                <c:pt idx="225">
                  <c:v>546.5</c:v>
                </c:pt>
                <c:pt idx="226">
                  <c:v>544.5</c:v>
                </c:pt>
                <c:pt idx="227">
                  <c:v>544</c:v>
                </c:pt>
                <c:pt idx="228">
                  <c:v>538.5</c:v>
                </c:pt>
                <c:pt idx="229">
                  <c:v>511</c:v>
                </c:pt>
                <c:pt idx="230">
                  <c:v>501.25</c:v>
                </c:pt>
                <c:pt idx="231">
                  <c:v>502.75</c:v>
                </c:pt>
                <c:pt idx="232">
                  <c:v>502.75</c:v>
                </c:pt>
                <c:pt idx="233">
                  <c:v>491.25</c:v>
                </c:pt>
                <c:pt idx="234">
                  <c:v>500.5</c:v>
                </c:pt>
                <c:pt idx="235">
                  <c:v>521.75</c:v>
                </c:pt>
                <c:pt idx="236">
                  <c:v>521.5</c:v>
                </c:pt>
                <c:pt idx="237">
                  <c:v>527</c:v>
                </c:pt>
                <c:pt idx="238">
                  <c:v>509.25</c:v>
                </c:pt>
                <c:pt idx="239">
                  <c:v>503.5</c:v>
                </c:pt>
                <c:pt idx="240">
                  <c:v>510.75</c:v>
                </c:pt>
                <c:pt idx="241">
                  <c:v>502</c:v>
                </c:pt>
                <c:pt idx="242">
                  <c:v>500.75</c:v>
                </c:pt>
                <c:pt idx="243">
                  <c:v>500.75</c:v>
                </c:pt>
                <c:pt idx="244">
                  <c:v>498</c:v>
                </c:pt>
                <c:pt idx="245">
                  <c:v>485.5</c:v>
                </c:pt>
                <c:pt idx="246">
                  <c:v>480.25</c:v>
                </c:pt>
                <c:pt idx="247">
                  <c:v>478.75</c:v>
                </c:pt>
                <c:pt idx="248">
                  <c:v>476</c:v>
                </c:pt>
                <c:pt idx="249">
                  <c:v>473.25</c:v>
                </c:pt>
                <c:pt idx="250">
                  <c:v>477.5</c:v>
                </c:pt>
                <c:pt idx="251">
                  <c:v>479</c:v>
                </c:pt>
                <c:pt idx="252">
                  <c:v>467</c:v>
                </c:pt>
                <c:pt idx="253">
                  <c:v>463.75</c:v>
                </c:pt>
                <c:pt idx="254">
                  <c:v>460.5</c:v>
                </c:pt>
                <c:pt idx="255">
                  <c:v>459.25</c:v>
                </c:pt>
                <c:pt idx="256">
                  <c:v>458.25</c:v>
                </c:pt>
                <c:pt idx="257">
                  <c:v>459.75</c:v>
                </c:pt>
                <c:pt idx="258">
                  <c:v>453.25</c:v>
                </c:pt>
                <c:pt idx="259">
                  <c:v>464</c:v>
                </c:pt>
                <c:pt idx="260">
                  <c:v>447.25</c:v>
                </c:pt>
                <c:pt idx="261">
                  <c:v>455.25</c:v>
                </c:pt>
                <c:pt idx="262">
                  <c:v>472.25</c:v>
                </c:pt>
                <c:pt idx="263">
                  <c:v>463.5</c:v>
                </c:pt>
                <c:pt idx="264">
                  <c:v>485.5</c:v>
                </c:pt>
                <c:pt idx="265">
                  <c:v>475.5</c:v>
                </c:pt>
                <c:pt idx="266">
                  <c:v>483.25</c:v>
                </c:pt>
                <c:pt idx="267">
                  <c:v>464.5</c:v>
                </c:pt>
                <c:pt idx="268">
                  <c:v>470</c:v>
                </c:pt>
                <c:pt idx="269">
                  <c:v>500.5</c:v>
                </c:pt>
                <c:pt idx="270">
                  <c:v>486.25</c:v>
                </c:pt>
                <c:pt idx="271">
                  <c:v>480.75</c:v>
                </c:pt>
                <c:pt idx="272">
                  <c:v>481.5</c:v>
                </c:pt>
                <c:pt idx="273">
                  <c:v>482</c:v>
                </c:pt>
                <c:pt idx="274">
                  <c:v>475.25</c:v>
                </c:pt>
                <c:pt idx="275">
                  <c:v>469.5</c:v>
                </c:pt>
                <c:pt idx="276">
                  <c:v>461</c:v>
                </c:pt>
                <c:pt idx="277">
                  <c:v>468.25</c:v>
                </c:pt>
                <c:pt idx="278">
                  <c:v>463.5</c:v>
                </c:pt>
                <c:pt idx="279">
                  <c:v>469</c:v>
                </c:pt>
                <c:pt idx="280">
                  <c:v>472.5</c:v>
                </c:pt>
                <c:pt idx="281">
                  <c:v>466.25</c:v>
                </c:pt>
                <c:pt idx="282">
                  <c:v>459</c:v>
                </c:pt>
                <c:pt idx="283">
                  <c:v>456.5</c:v>
                </c:pt>
                <c:pt idx="284">
                  <c:v>454</c:v>
                </c:pt>
                <c:pt idx="285">
                  <c:v>456.25</c:v>
                </c:pt>
                <c:pt idx="286">
                  <c:v>459.5</c:v>
                </c:pt>
                <c:pt idx="287">
                  <c:v>451</c:v>
                </c:pt>
                <c:pt idx="288">
                  <c:v>453.25</c:v>
                </c:pt>
                <c:pt idx="289">
                  <c:v>448.75</c:v>
                </c:pt>
                <c:pt idx="290">
                  <c:v>454.75</c:v>
                </c:pt>
                <c:pt idx="291">
                  <c:v>456.75</c:v>
                </c:pt>
                <c:pt idx="292">
                  <c:v>454</c:v>
                </c:pt>
                <c:pt idx="293">
                  <c:v>441.5</c:v>
                </c:pt>
                <c:pt idx="294">
                  <c:v>439</c:v>
                </c:pt>
                <c:pt idx="295">
                  <c:v>439</c:v>
                </c:pt>
                <c:pt idx="296">
                  <c:v>439.25</c:v>
                </c:pt>
                <c:pt idx="297">
                  <c:v>443.25</c:v>
                </c:pt>
                <c:pt idx="298">
                  <c:v>449.25</c:v>
                </c:pt>
                <c:pt idx="299">
                  <c:v>441.75</c:v>
                </c:pt>
                <c:pt idx="300">
                  <c:v>443.5</c:v>
                </c:pt>
                <c:pt idx="301">
                  <c:v>438.25</c:v>
                </c:pt>
                <c:pt idx="302">
                  <c:v>433.25</c:v>
                </c:pt>
                <c:pt idx="303">
                  <c:v>437</c:v>
                </c:pt>
                <c:pt idx="304">
                  <c:v>443.5</c:v>
                </c:pt>
                <c:pt idx="305">
                  <c:v>442.75</c:v>
                </c:pt>
                <c:pt idx="306">
                  <c:v>443</c:v>
                </c:pt>
                <c:pt idx="307">
                  <c:v>441.5</c:v>
                </c:pt>
                <c:pt idx="308">
                  <c:v>444</c:v>
                </c:pt>
                <c:pt idx="309">
                  <c:v>438.25</c:v>
                </c:pt>
                <c:pt idx="310">
                  <c:v>442.75</c:v>
                </c:pt>
                <c:pt idx="311">
                  <c:v>440.25</c:v>
                </c:pt>
                <c:pt idx="312">
                  <c:v>440</c:v>
                </c:pt>
                <c:pt idx="313">
                  <c:v>430.75</c:v>
                </c:pt>
                <c:pt idx="314">
                  <c:v>432</c:v>
                </c:pt>
                <c:pt idx="315">
                  <c:v>430.25</c:v>
                </c:pt>
                <c:pt idx="316">
                  <c:v>428.25</c:v>
                </c:pt>
                <c:pt idx="317">
                  <c:v>427.25</c:v>
                </c:pt>
                <c:pt idx="318">
                  <c:v>426.25</c:v>
                </c:pt>
                <c:pt idx="319">
                  <c:v>425</c:v>
                </c:pt>
                <c:pt idx="320">
                  <c:v>421.25</c:v>
                </c:pt>
                <c:pt idx="321">
                  <c:v>420.5</c:v>
                </c:pt>
                <c:pt idx="322">
                  <c:v>426.75</c:v>
                </c:pt>
                <c:pt idx="323">
                  <c:v>434.75</c:v>
                </c:pt>
                <c:pt idx="324">
                  <c:v>432.25</c:v>
                </c:pt>
                <c:pt idx="325">
                  <c:v>429.75</c:v>
                </c:pt>
                <c:pt idx="326">
                  <c:v>426.5</c:v>
                </c:pt>
                <c:pt idx="327">
                  <c:v>422</c:v>
                </c:pt>
                <c:pt idx="328">
                  <c:v>412</c:v>
                </c:pt>
                <c:pt idx="329">
                  <c:v>417.75</c:v>
                </c:pt>
                <c:pt idx="330">
                  <c:v>417</c:v>
                </c:pt>
                <c:pt idx="331">
                  <c:v>423</c:v>
                </c:pt>
                <c:pt idx="332">
                  <c:v>422.25</c:v>
                </c:pt>
                <c:pt idx="333">
                  <c:v>424.75</c:v>
                </c:pt>
                <c:pt idx="334">
                  <c:v>418.5</c:v>
                </c:pt>
                <c:pt idx="335">
                  <c:v>417.25</c:v>
                </c:pt>
                <c:pt idx="336">
                  <c:v>415.25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675584"/>
        <c:axId val="199675976"/>
      </c:lineChart>
      <c:dateAx>
        <c:axId val="19967558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9967597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99675976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9675584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1273.5</c:v>
                </c:pt>
                <c:pt idx="1">
                  <c:v>1271</c:v>
                </c:pt>
                <c:pt idx="2">
                  <c:v>1291.25</c:v>
                </c:pt>
                <c:pt idx="3">
                  <c:v>1273.75</c:v>
                </c:pt>
                <c:pt idx="4">
                  <c:v>1265.75</c:v>
                </c:pt>
                <c:pt idx="5">
                  <c:v>1271.25</c:v>
                </c:pt>
                <c:pt idx="6">
                  <c:v>1284.5</c:v>
                </c:pt>
                <c:pt idx="7">
                  <c:v>1302.75</c:v>
                </c:pt>
                <c:pt idx="8">
                  <c:v>1272.5</c:v>
                </c:pt>
                <c:pt idx="9">
                  <c:v>1277</c:v>
                </c:pt>
                <c:pt idx="10">
                  <c:v>1287.5</c:v>
                </c:pt>
                <c:pt idx="11">
                  <c:v>1277</c:v>
                </c:pt>
                <c:pt idx="12">
                  <c:v>1283.5</c:v>
                </c:pt>
                <c:pt idx="13">
                  <c:v>1297.5</c:v>
                </c:pt>
                <c:pt idx="14">
                  <c:v>1325.25</c:v>
                </c:pt>
                <c:pt idx="15">
                  <c:v>1328</c:v>
                </c:pt>
                <c:pt idx="16">
                  <c:v>1315.75</c:v>
                </c:pt>
                <c:pt idx="17">
                  <c:v>1323.5</c:v>
                </c:pt>
                <c:pt idx="18">
                  <c:v>1322.25</c:v>
                </c:pt>
                <c:pt idx="19">
                  <c:v>1337.75</c:v>
                </c:pt>
                <c:pt idx="20">
                  <c:v>1347.5</c:v>
                </c:pt>
                <c:pt idx="21">
                  <c:v>1351.5</c:v>
                </c:pt>
                <c:pt idx="22">
                  <c:v>1355</c:v>
                </c:pt>
                <c:pt idx="23">
                  <c:v>1382</c:v>
                </c:pt>
                <c:pt idx="24">
                  <c:v>1376.5</c:v>
                </c:pt>
                <c:pt idx="25">
                  <c:v>1378.25</c:v>
                </c:pt>
                <c:pt idx="26">
                  <c:v>1367.75</c:v>
                </c:pt>
                <c:pt idx="27">
                  <c:v>1354.75</c:v>
                </c:pt>
                <c:pt idx="28">
                  <c:v>1346.75</c:v>
                </c:pt>
                <c:pt idx="29">
                  <c:v>1373.5</c:v>
                </c:pt>
                <c:pt idx="30">
                  <c:v>1390.75</c:v>
                </c:pt>
                <c:pt idx="31">
                  <c:v>1397.75</c:v>
                </c:pt>
                <c:pt idx="32">
                  <c:v>1340.75</c:v>
                </c:pt>
                <c:pt idx="33">
                  <c:v>1345.25</c:v>
                </c:pt>
                <c:pt idx="34">
                  <c:v>1366</c:v>
                </c:pt>
                <c:pt idx="35">
                  <c:v>1339</c:v>
                </c:pt>
                <c:pt idx="36">
                  <c:v>1354</c:v>
                </c:pt>
                <c:pt idx="37">
                  <c:v>1352.25</c:v>
                </c:pt>
                <c:pt idx="38">
                  <c:v>1352</c:v>
                </c:pt>
                <c:pt idx="39">
                  <c:v>1321.25</c:v>
                </c:pt>
                <c:pt idx="40">
                  <c:v>1315.5</c:v>
                </c:pt>
                <c:pt idx="41">
                  <c:v>1338.25</c:v>
                </c:pt>
                <c:pt idx="42">
                  <c:v>1329.25</c:v>
                </c:pt>
                <c:pt idx="43">
                  <c:v>1325</c:v>
                </c:pt>
                <c:pt idx="44">
                  <c:v>1337.5</c:v>
                </c:pt>
                <c:pt idx="45">
                  <c:v>1334.25</c:v>
                </c:pt>
                <c:pt idx="46">
                  <c:v>1321.5</c:v>
                </c:pt>
                <c:pt idx="47">
                  <c:v>1327.75</c:v>
                </c:pt>
                <c:pt idx="48">
                  <c:v>1338.25</c:v>
                </c:pt>
                <c:pt idx="49">
                  <c:v>1335.25</c:v>
                </c:pt>
                <c:pt idx="50">
                  <c:v>1353.5</c:v>
                </c:pt>
                <c:pt idx="51">
                  <c:v>1338.5</c:v>
                </c:pt>
                <c:pt idx="52">
                  <c:v>1324.5</c:v>
                </c:pt>
                <c:pt idx="53">
                  <c:v>1328</c:v>
                </c:pt>
                <c:pt idx="54">
                  <c:v>1336.5</c:v>
                </c:pt>
                <c:pt idx="55">
                  <c:v>1353.25</c:v>
                </c:pt>
                <c:pt idx="56">
                  <c:v>1337.75</c:v>
                </c:pt>
                <c:pt idx="57">
                  <c:v>1337</c:v>
                </c:pt>
                <c:pt idx="58">
                  <c:v>1335</c:v>
                </c:pt>
                <c:pt idx="59">
                  <c:v>1334</c:v>
                </c:pt>
                <c:pt idx="60">
                  <c:v>1335</c:v>
                </c:pt>
                <c:pt idx="61">
                  <c:v>1339.75</c:v>
                </c:pt>
                <c:pt idx="62">
                  <c:v>1329</c:v>
                </c:pt>
                <c:pt idx="63">
                  <c:v>1331</c:v>
                </c:pt>
                <c:pt idx="64">
                  <c:v>1344.5</c:v>
                </c:pt>
                <c:pt idx="65">
                  <c:v>1349.25</c:v>
                </c:pt>
                <c:pt idx="66">
                  <c:v>1336.5</c:v>
                </c:pt>
                <c:pt idx="67">
                  <c:v>1334.25</c:v>
                </c:pt>
                <c:pt idx="68">
                  <c:v>1344.5</c:v>
                </c:pt>
                <c:pt idx="69">
                  <c:v>1346.25</c:v>
                </c:pt>
                <c:pt idx="70">
                  <c:v>1337.75</c:v>
                </c:pt>
                <c:pt idx="71">
                  <c:v>1319.75</c:v>
                </c:pt>
                <c:pt idx="72">
                  <c:v>1285.75</c:v>
                </c:pt>
                <c:pt idx="73">
                  <c:v>1282</c:v>
                </c:pt>
                <c:pt idx="74">
                  <c:v>1275.25</c:v>
                </c:pt>
                <c:pt idx="75">
                  <c:v>1270.75</c:v>
                </c:pt>
                <c:pt idx="76">
                  <c:v>1262.5</c:v>
                </c:pt>
                <c:pt idx="77">
                  <c:v>1276.75</c:v>
                </c:pt>
                <c:pt idx="78">
                  <c:v>1291.75</c:v>
                </c:pt>
                <c:pt idx="79">
                  <c:v>1284.75</c:v>
                </c:pt>
                <c:pt idx="80">
                  <c:v>1284.75</c:v>
                </c:pt>
                <c:pt idx="81">
                  <c:v>1296</c:v>
                </c:pt>
                <c:pt idx="82">
                  <c:v>1310.75</c:v>
                </c:pt>
                <c:pt idx="83">
                  <c:v>1305</c:v>
                </c:pt>
                <c:pt idx="84">
                  <c:v>1309.25</c:v>
                </c:pt>
                <c:pt idx="85">
                  <c:v>1304.5</c:v>
                </c:pt>
                <c:pt idx="86">
                  <c:v>1317.25</c:v>
                </c:pt>
                <c:pt idx="87">
                  <c:v>1314.25</c:v>
                </c:pt>
                <c:pt idx="88">
                  <c:v>1332</c:v>
                </c:pt>
                <c:pt idx="89">
                  <c:v>1334.75</c:v>
                </c:pt>
                <c:pt idx="90">
                  <c:v>1329</c:v>
                </c:pt>
                <c:pt idx="91">
                  <c:v>1334.5</c:v>
                </c:pt>
                <c:pt idx="92">
                  <c:v>1321.5</c:v>
                </c:pt>
                <c:pt idx="93">
                  <c:v>1318.5</c:v>
                </c:pt>
                <c:pt idx="94">
                  <c:v>1309.75</c:v>
                </c:pt>
                <c:pt idx="95">
                  <c:v>1317.5</c:v>
                </c:pt>
                <c:pt idx="96">
                  <c:v>1319</c:v>
                </c:pt>
                <c:pt idx="97">
                  <c:v>1310</c:v>
                </c:pt>
                <c:pt idx="98">
                  <c:v>1301</c:v>
                </c:pt>
                <c:pt idx="99">
                  <c:v>1287.75</c:v>
                </c:pt>
                <c:pt idx="100">
                  <c:v>1300.5</c:v>
                </c:pt>
                <c:pt idx="101">
                  <c:v>1309.75</c:v>
                </c:pt>
                <c:pt idx="102">
                  <c:v>1300.25</c:v>
                </c:pt>
                <c:pt idx="103">
                  <c:v>1302.5</c:v>
                </c:pt>
                <c:pt idx="104">
                  <c:v>1310.25</c:v>
                </c:pt>
                <c:pt idx="105">
                  <c:v>1302.75</c:v>
                </c:pt>
                <c:pt idx="106">
                  <c:v>1294</c:v>
                </c:pt>
                <c:pt idx="107">
                  <c:v>1291.75</c:v>
                </c:pt>
                <c:pt idx="108">
                  <c:v>1277</c:v>
                </c:pt>
                <c:pt idx="109">
                  <c:v>1284.75</c:v>
                </c:pt>
                <c:pt idx="110">
                  <c:v>1285.75</c:v>
                </c:pt>
                <c:pt idx="111">
                  <c:v>1289</c:v>
                </c:pt>
                <c:pt idx="112">
                  <c:v>1282</c:v>
                </c:pt>
                <c:pt idx="113">
                  <c:v>1266.25</c:v>
                </c:pt>
                <c:pt idx="114">
                  <c:v>1286.25</c:v>
                </c:pt>
                <c:pt idx="115">
                  <c:v>1283.25</c:v>
                </c:pt>
                <c:pt idx="116">
                  <c:v>1297</c:v>
                </c:pt>
                <c:pt idx="117">
                  <c:v>1285.25</c:v>
                </c:pt>
                <c:pt idx="118">
                  <c:v>1292.25</c:v>
                </c:pt>
                <c:pt idx="119">
                  <c:v>1312.5</c:v>
                </c:pt>
                <c:pt idx="120">
                  <c:v>1304.5</c:v>
                </c:pt>
                <c:pt idx="121">
                  <c:v>1305.75</c:v>
                </c:pt>
                <c:pt idx="122">
                  <c:v>1303</c:v>
                </c:pt>
                <c:pt idx="123">
                  <c:v>1310</c:v>
                </c:pt>
                <c:pt idx="124">
                  <c:v>1312.75</c:v>
                </c:pt>
                <c:pt idx="125">
                  <c:v>1332.75</c:v>
                </c:pt>
                <c:pt idx="126">
                  <c:v>1327.75</c:v>
                </c:pt>
                <c:pt idx="127">
                  <c:v>1332.5</c:v>
                </c:pt>
                <c:pt idx="128">
                  <c:v>1344</c:v>
                </c:pt>
                <c:pt idx="129">
                  <c:v>1348.25</c:v>
                </c:pt>
                <c:pt idx="130">
                  <c:v>1336</c:v>
                </c:pt>
                <c:pt idx="131">
                  <c:v>1324</c:v>
                </c:pt>
                <c:pt idx="132">
                  <c:v>1282</c:v>
                </c:pt>
                <c:pt idx="133">
                  <c:v>1268.5</c:v>
                </c:pt>
                <c:pt idx="134">
                  <c:v>1276</c:v>
                </c:pt>
                <c:pt idx="135">
                  <c:v>1272.5</c:v>
                </c:pt>
                <c:pt idx="136">
                  <c:v>1264.75</c:v>
                </c:pt>
                <c:pt idx="137">
                  <c:v>1261.75</c:v>
                </c:pt>
                <c:pt idx="138">
                  <c:v>1274.75</c:v>
                </c:pt>
                <c:pt idx="139">
                  <c:v>1287</c:v>
                </c:pt>
                <c:pt idx="140">
                  <c:v>1277</c:v>
                </c:pt>
                <c:pt idx="141">
                  <c:v>1265</c:v>
                </c:pt>
                <c:pt idx="142">
                  <c:v>1265.5</c:v>
                </c:pt>
                <c:pt idx="143">
                  <c:v>1257.75</c:v>
                </c:pt>
                <c:pt idx="144">
                  <c:v>1257.25</c:v>
                </c:pt>
                <c:pt idx="145">
                  <c:v>1259.5</c:v>
                </c:pt>
                <c:pt idx="146">
                  <c:v>1261.25</c:v>
                </c:pt>
                <c:pt idx="147">
                  <c:v>1269.25</c:v>
                </c:pt>
                <c:pt idx="148">
                  <c:v>1275.5</c:v>
                </c:pt>
                <c:pt idx="149">
                  <c:v>1278.75</c:v>
                </c:pt>
                <c:pt idx="150">
                  <c:v>1278</c:v>
                </c:pt>
                <c:pt idx="151">
                  <c:v>1268.5</c:v>
                </c:pt>
                <c:pt idx="152">
                  <c:v>1270</c:v>
                </c:pt>
                <c:pt idx="153">
                  <c:v>1269.5</c:v>
                </c:pt>
                <c:pt idx="154">
                  <c:v>1262.5</c:v>
                </c:pt>
                <c:pt idx="155">
                  <c:v>1259.75</c:v>
                </c:pt>
                <c:pt idx="156">
                  <c:v>1261</c:v>
                </c:pt>
                <c:pt idx="157">
                  <c:v>1258.5</c:v>
                </c:pt>
                <c:pt idx="158">
                  <c:v>1255.5</c:v>
                </c:pt>
                <c:pt idx="159">
                  <c:v>1261</c:v>
                </c:pt>
                <c:pt idx="160">
                  <c:v>1275.25</c:v>
                </c:pt>
                <c:pt idx="161">
                  <c:v>1263.75</c:v>
                </c:pt>
                <c:pt idx="162">
                  <c:v>1269</c:v>
                </c:pt>
                <c:pt idx="163">
                  <c:v>1276.5</c:v>
                </c:pt>
                <c:pt idx="164">
                  <c:v>1278.25</c:v>
                </c:pt>
                <c:pt idx="165">
                  <c:v>1251.5</c:v>
                </c:pt>
                <c:pt idx="166">
                  <c:v>1252.75</c:v>
                </c:pt>
                <c:pt idx="167">
                  <c:v>1248.75</c:v>
                </c:pt>
                <c:pt idx="168">
                  <c:v>1232.5</c:v>
                </c:pt>
                <c:pt idx="169">
                  <c:v>1233</c:v>
                </c:pt>
                <c:pt idx="170">
                  <c:v>1228</c:v>
                </c:pt>
                <c:pt idx="171">
                  <c:v>1232.25</c:v>
                </c:pt>
                <c:pt idx="172">
                  <c:v>1241.75</c:v>
                </c:pt>
                <c:pt idx="173">
                  <c:v>1237.5</c:v>
                </c:pt>
                <c:pt idx="174">
                  <c:v>1226.75</c:v>
                </c:pt>
                <c:pt idx="175">
                  <c:v>1231.75</c:v>
                </c:pt>
                <c:pt idx="176">
                  <c:v>1206.75</c:v>
                </c:pt>
                <c:pt idx="177">
                  <c:v>1218.5</c:v>
                </c:pt>
                <c:pt idx="178">
                  <c:v>1218</c:v>
                </c:pt>
                <c:pt idx="179">
                  <c:v>1223.5</c:v>
                </c:pt>
                <c:pt idx="180">
                  <c:v>1213</c:v>
                </c:pt>
                <c:pt idx="181">
                  <c:v>1202.75</c:v>
                </c:pt>
                <c:pt idx="182">
                  <c:v>1196.25</c:v>
                </c:pt>
                <c:pt idx="183">
                  <c:v>1193.75</c:v>
                </c:pt>
                <c:pt idx="184">
                  <c:v>1206.25</c:v>
                </c:pt>
                <c:pt idx="185">
                  <c:v>1210.25</c:v>
                </c:pt>
                <c:pt idx="186">
                  <c:v>1229.25</c:v>
                </c:pt>
                <c:pt idx="187">
                  <c:v>1223.5</c:v>
                </c:pt>
                <c:pt idx="188">
                  <c:v>1209.25</c:v>
                </c:pt>
                <c:pt idx="189">
                  <c:v>1204</c:v>
                </c:pt>
                <c:pt idx="190">
                  <c:v>1221.25</c:v>
                </c:pt>
                <c:pt idx="191">
                  <c:v>1207.25</c:v>
                </c:pt>
                <c:pt idx="192">
                  <c:v>1214.5</c:v>
                </c:pt>
                <c:pt idx="193">
                  <c:v>1214.25</c:v>
                </c:pt>
                <c:pt idx="194">
                  <c:v>1219</c:v>
                </c:pt>
                <c:pt idx="195">
                  <c:v>1205.5</c:v>
                </c:pt>
                <c:pt idx="196">
                  <c:v>1209.75</c:v>
                </c:pt>
                <c:pt idx="197">
                  <c:v>1214</c:v>
                </c:pt>
                <c:pt idx="198">
                  <c:v>1209.75</c:v>
                </c:pt>
                <c:pt idx="199">
                  <c:v>1217.5</c:v>
                </c:pt>
                <c:pt idx="200">
                  <c:v>1228.25</c:v>
                </c:pt>
                <c:pt idx="201">
                  <c:v>1225</c:v>
                </c:pt>
                <c:pt idx="202">
                  <c:v>1220.75</c:v>
                </c:pt>
                <c:pt idx="203">
                  <c:v>1238.75</c:v>
                </c:pt>
                <c:pt idx="204">
                  <c:v>1243</c:v>
                </c:pt>
                <c:pt idx="205">
                  <c:v>1247.75</c:v>
                </c:pt>
                <c:pt idx="206">
                  <c:v>1288</c:v>
                </c:pt>
                <c:pt idx="207">
                  <c:v>1288.5</c:v>
                </c:pt>
                <c:pt idx="208">
                  <c:v>1289.25</c:v>
                </c:pt>
                <c:pt idx="209">
                  <c:v>1304.25</c:v>
                </c:pt>
                <c:pt idx="210">
                  <c:v>1325.5</c:v>
                </c:pt>
                <c:pt idx="211">
                  <c:v>1316</c:v>
                </c:pt>
                <c:pt idx="212">
                  <c:v>1300</c:v>
                </c:pt>
                <c:pt idx="213">
                  <c:v>1305.75</c:v>
                </c:pt>
                <c:pt idx="214">
                  <c:v>1330.25</c:v>
                </c:pt>
                <c:pt idx="215">
                  <c:v>1319</c:v>
                </c:pt>
                <c:pt idx="216">
                  <c:v>1327</c:v>
                </c:pt>
                <c:pt idx="217">
                  <c:v>1314.25</c:v>
                </c:pt>
                <c:pt idx="218">
                  <c:v>1300.5</c:v>
                </c:pt>
                <c:pt idx="219">
                  <c:v>1298.25</c:v>
                </c:pt>
                <c:pt idx="220">
                  <c:v>1285.5</c:v>
                </c:pt>
                <c:pt idx="221">
                  <c:v>1289.75</c:v>
                </c:pt>
                <c:pt idx="222">
                  <c:v>1310.75</c:v>
                </c:pt>
                <c:pt idx="223">
                  <c:v>1285</c:v>
                </c:pt>
                <c:pt idx="224">
                  <c:v>1273.5</c:v>
                </c:pt>
                <c:pt idx="225">
                  <c:v>1273.5</c:v>
                </c:pt>
                <c:pt idx="226">
                  <c:v>1278.5</c:v>
                </c:pt>
                <c:pt idx="227">
                  <c:v>1276</c:v>
                </c:pt>
                <c:pt idx="228">
                  <c:v>1275.25</c:v>
                </c:pt>
                <c:pt idx="229">
                  <c:v>1252</c:v>
                </c:pt>
                <c:pt idx="230">
                  <c:v>1243.25</c:v>
                </c:pt>
                <c:pt idx="231">
                  <c:v>1242.5</c:v>
                </c:pt>
                <c:pt idx="232">
                  <c:v>1250.75</c:v>
                </c:pt>
                <c:pt idx="233">
                  <c:v>1228.25</c:v>
                </c:pt>
                <c:pt idx="234">
                  <c:v>1252.25</c:v>
                </c:pt>
                <c:pt idx="235">
                  <c:v>1276.25</c:v>
                </c:pt>
                <c:pt idx="236">
                  <c:v>1284.75</c:v>
                </c:pt>
                <c:pt idx="237">
                  <c:v>1290.75</c:v>
                </c:pt>
                <c:pt idx="238">
                  <c:v>1257.25</c:v>
                </c:pt>
                <c:pt idx="239">
                  <c:v>1263.75</c:v>
                </c:pt>
                <c:pt idx="240">
                  <c:v>1286.25</c:v>
                </c:pt>
                <c:pt idx="241">
                  <c:v>1283.5</c:v>
                </c:pt>
                <c:pt idx="242">
                  <c:v>1265.75</c:v>
                </c:pt>
                <c:pt idx="243">
                  <c:v>1274</c:v>
                </c:pt>
                <c:pt idx="244">
                  <c:v>1288.5</c:v>
                </c:pt>
                <c:pt idx="245">
                  <c:v>1260.25</c:v>
                </c:pt>
                <c:pt idx="246">
                  <c:v>1256.75</c:v>
                </c:pt>
                <c:pt idx="247">
                  <c:v>1224</c:v>
                </c:pt>
                <c:pt idx="248">
                  <c:v>1228.5</c:v>
                </c:pt>
                <c:pt idx="249">
                  <c:v>1220</c:v>
                </c:pt>
                <c:pt idx="250">
                  <c:v>1203</c:v>
                </c:pt>
                <c:pt idx="251">
                  <c:v>1206.25</c:v>
                </c:pt>
                <c:pt idx="252">
                  <c:v>1192.5</c:v>
                </c:pt>
                <c:pt idx="253">
                  <c:v>1181.5</c:v>
                </c:pt>
                <c:pt idx="254">
                  <c:v>1183.25</c:v>
                </c:pt>
                <c:pt idx="255">
                  <c:v>1167.25</c:v>
                </c:pt>
                <c:pt idx="256">
                  <c:v>1165.75</c:v>
                </c:pt>
                <c:pt idx="257">
                  <c:v>1184.25</c:v>
                </c:pt>
                <c:pt idx="258">
                  <c:v>1182.25</c:v>
                </c:pt>
                <c:pt idx="259">
                  <c:v>1225.25</c:v>
                </c:pt>
                <c:pt idx="260">
                  <c:v>1227.75</c:v>
                </c:pt>
                <c:pt idx="261">
                  <c:v>1239</c:v>
                </c:pt>
                <c:pt idx="262">
                  <c:v>1265.5</c:v>
                </c:pt>
                <c:pt idx="263">
                  <c:v>1259.25</c:v>
                </c:pt>
                <c:pt idx="264">
                  <c:v>1303.25</c:v>
                </c:pt>
                <c:pt idx="265">
                  <c:v>1290.5</c:v>
                </c:pt>
                <c:pt idx="266">
                  <c:v>1304</c:v>
                </c:pt>
                <c:pt idx="267">
                  <c:v>1286.75</c:v>
                </c:pt>
                <c:pt idx="268">
                  <c:v>1328</c:v>
                </c:pt>
                <c:pt idx="269">
                  <c:v>1389.5</c:v>
                </c:pt>
                <c:pt idx="270">
                  <c:v>1370.5</c:v>
                </c:pt>
                <c:pt idx="271">
                  <c:v>1372.75</c:v>
                </c:pt>
                <c:pt idx="272">
                  <c:v>1368.5</c:v>
                </c:pt>
                <c:pt idx="273">
                  <c:v>1357.5</c:v>
                </c:pt>
                <c:pt idx="274">
                  <c:v>1386.75</c:v>
                </c:pt>
                <c:pt idx="275">
                  <c:v>1352.5</c:v>
                </c:pt>
                <c:pt idx="276">
                  <c:v>1367.5</c:v>
                </c:pt>
                <c:pt idx="277">
                  <c:v>1367.75</c:v>
                </c:pt>
                <c:pt idx="278">
                  <c:v>1356.5</c:v>
                </c:pt>
                <c:pt idx="279">
                  <c:v>1355</c:v>
                </c:pt>
                <c:pt idx="280">
                  <c:v>1358.25</c:v>
                </c:pt>
                <c:pt idx="281">
                  <c:v>1396</c:v>
                </c:pt>
                <c:pt idx="282">
                  <c:v>1381.5</c:v>
                </c:pt>
                <c:pt idx="283">
                  <c:v>1348.25</c:v>
                </c:pt>
                <c:pt idx="284">
                  <c:v>1342.5</c:v>
                </c:pt>
                <c:pt idx="285">
                  <c:v>1347.75</c:v>
                </c:pt>
                <c:pt idx="286">
                  <c:v>1339.5</c:v>
                </c:pt>
                <c:pt idx="287">
                  <c:v>1315.25</c:v>
                </c:pt>
                <c:pt idx="288">
                  <c:v>1307.75</c:v>
                </c:pt>
                <c:pt idx="289">
                  <c:v>1312.5</c:v>
                </c:pt>
                <c:pt idx="290">
                  <c:v>1321.75</c:v>
                </c:pt>
                <c:pt idx="291">
                  <c:v>1316.75</c:v>
                </c:pt>
                <c:pt idx="292">
                  <c:v>1319.75</c:v>
                </c:pt>
                <c:pt idx="293">
                  <c:v>1282.75</c:v>
                </c:pt>
                <c:pt idx="294">
                  <c:v>1268</c:v>
                </c:pt>
                <c:pt idx="295">
                  <c:v>1273.75</c:v>
                </c:pt>
                <c:pt idx="296">
                  <c:v>1288.25</c:v>
                </c:pt>
                <c:pt idx="297">
                  <c:v>1295</c:v>
                </c:pt>
                <c:pt idx="298">
                  <c:v>1296.5</c:v>
                </c:pt>
                <c:pt idx="299">
                  <c:v>1288.75</c:v>
                </c:pt>
                <c:pt idx="300">
                  <c:v>1287.75</c:v>
                </c:pt>
                <c:pt idx="301">
                  <c:v>1288</c:v>
                </c:pt>
                <c:pt idx="302">
                  <c:v>1266.75</c:v>
                </c:pt>
                <c:pt idx="303">
                  <c:v>1273</c:v>
                </c:pt>
                <c:pt idx="304">
                  <c:v>1267</c:v>
                </c:pt>
                <c:pt idx="305">
                  <c:v>1276.5</c:v>
                </c:pt>
                <c:pt idx="306">
                  <c:v>1293.25</c:v>
                </c:pt>
                <c:pt idx="307">
                  <c:v>1291.25</c:v>
                </c:pt>
                <c:pt idx="308">
                  <c:v>1303.25</c:v>
                </c:pt>
                <c:pt idx="309">
                  <c:v>1302.25</c:v>
                </c:pt>
                <c:pt idx="310">
                  <c:v>1310</c:v>
                </c:pt>
                <c:pt idx="311">
                  <c:v>1309.75</c:v>
                </c:pt>
                <c:pt idx="312">
                  <c:v>1300</c:v>
                </c:pt>
                <c:pt idx="313">
                  <c:v>1271.25</c:v>
                </c:pt>
                <c:pt idx="314">
                  <c:v>1279</c:v>
                </c:pt>
                <c:pt idx="315">
                  <c:v>1287.5</c:v>
                </c:pt>
                <c:pt idx="316">
                  <c:v>1280.25</c:v>
                </c:pt>
                <c:pt idx="317">
                  <c:v>1266</c:v>
                </c:pt>
                <c:pt idx="318">
                  <c:v>1264</c:v>
                </c:pt>
                <c:pt idx="319">
                  <c:v>1259.25</c:v>
                </c:pt>
                <c:pt idx="320">
                  <c:v>1263</c:v>
                </c:pt>
                <c:pt idx="321">
                  <c:v>1278.75</c:v>
                </c:pt>
                <c:pt idx="322">
                  <c:v>1306</c:v>
                </c:pt>
                <c:pt idx="323">
                  <c:v>1308</c:v>
                </c:pt>
                <c:pt idx="324">
                  <c:v>1319.25</c:v>
                </c:pt>
                <c:pt idx="325">
                  <c:v>1319.75</c:v>
                </c:pt>
                <c:pt idx="326">
                  <c:v>1317.25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676760"/>
        <c:axId val="199677152"/>
      </c:lineChart>
      <c:dateAx>
        <c:axId val="19967676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9967715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99677152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9676760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677936"/>
        <c:axId val="19967832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438704"/>
        <c:axId val="199438312"/>
      </c:barChart>
      <c:catAx>
        <c:axId val="19967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9678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678328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9677936"/>
        <c:crosses val="autoZero"/>
        <c:crossBetween val="between"/>
        <c:majorUnit val="4"/>
        <c:minorUnit val="1"/>
      </c:valAx>
      <c:valAx>
        <c:axId val="19943831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99438704"/>
        <c:crosses val="max"/>
        <c:crossBetween val="between"/>
        <c:majorUnit val="0.87145970000000006"/>
      </c:valAx>
      <c:catAx>
        <c:axId val="19943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383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3.9</c:v>
                </c:pt>
                <c:pt idx="1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1.4999999999999999E-2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439488"/>
        <c:axId val="19943988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0.84967320261437906</c:v>
                </c:pt>
                <c:pt idx="16">
                  <c:v>0.58823529411764708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3.2679738562091504E-3</c:v>
                </c:pt>
                <c:pt idx="16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440664"/>
        <c:axId val="199440272"/>
      </c:barChart>
      <c:catAx>
        <c:axId val="19943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9439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43988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9439488"/>
        <c:crosses val="autoZero"/>
        <c:crossBetween val="between"/>
        <c:majorUnit val="5"/>
        <c:minorUnit val="1"/>
      </c:valAx>
      <c:valAx>
        <c:axId val="199440272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99440664"/>
        <c:crosses val="max"/>
        <c:crossBetween val="between"/>
        <c:majorUnit val="1.0893246199999997"/>
      </c:valAx>
      <c:catAx>
        <c:axId val="199440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402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Sheet1!$C$17:$C$29</c:f>
              <c:numCache>
                <c:formatCode>0.00</c:formatCode>
                <c:ptCount val="13"/>
                <c:pt idx="0">
                  <c:v>26.621862500000006</c:v>
                </c:pt>
                <c:pt idx="1">
                  <c:v>27.49963541666666</c:v>
                </c:pt>
                <c:pt idx="2">
                  <c:v>28.427856250000001</c:v>
                </c:pt>
                <c:pt idx="3">
                  <c:v>29.624527083333327</c:v>
                </c:pt>
                <c:pt idx="4">
                  <c:v>29.821602083333339</c:v>
                </c:pt>
                <c:pt idx="5">
                  <c:v>29.702627083333336</c:v>
                </c:pt>
                <c:pt idx="6">
                  <c:v>26.706989583333332</c:v>
                </c:pt>
                <c:pt idx="7">
                  <c:v>24.423647756250002</c:v>
                </c:pt>
                <c:pt idx="8">
                  <c:v>27.381041666666665</c:v>
                </c:pt>
                <c:pt idx="9">
                  <c:v>26.814375000000002</c:v>
                </c:pt>
                <c:pt idx="10">
                  <c:v>27.50140085</c:v>
                </c:pt>
                <c:pt idx="11">
                  <c:v>29.091800645833334</c:v>
                </c:pt>
                <c:pt idx="12">
                  <c:v>30.103704877741141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441448"/>
        <c:axId val="199441840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Sheet1!$D$17:$D$29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Sheet1!$E$17:$E$29</c:f>
              <c:numCache>
                <c:formatCode>General</c:formatCode>
                <c:ptCount val="13"/>
                <c:pt idx="0">
                  <c:v>5.7999700435729862</c:v>
                </c:pt>
                <c:pt idx="1">
                  <c:v>5.9912059731299916</c:v>
                </c:pt>
                <c:pt idx="2">
                  <c:v>6.1934327342047935</c:v>
                </c:pt>
                <c:pt idx="3">
                  <c:v>6.4541453340595485</c:v>
                </c:pt>
                <c:pt idx="4">
                  <c:v>6.4970810639070455</c:v>
                </c:pt>
                <c:pt idx="5">
                  <c:v>6.4711605846042133</c:v>
                </c:pt>
                <c:pt idx="6">
                  <c:v>5.8185162490922293</c:v>
                </c:pt>
                <c:pt idx="7">
                  <c:v>5.3210561560457519</c:v>
                </c:pt>
                <c:pt idx="8">
                  <c:v>5.9653685548293387</c:v>
                </c:pt>
                <c:pt idx="9">
                  <c:v>5.8419117647058831</c:v>
                </c:pt>
                <c:pt idx="10">
                  <c:v>5.9915905991285401</c:v>
                </c:pt>
                <c:pt idx="11">
                  <c:v>6.3380829293754539</c:v>
                </c:pt>
                <c:pt idx="12">
                  <c:v>6.5585413676995952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0511992"/>
        <c:axId val="200511600"/>
      </c:barChart>
      <c:catAx>
        <c:axId val="19944144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19944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44184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99441448"/>
        <c:crosses val="autoZero"/>
        <c:crossBetween val="between"/>
        <c:majorUnit val="10"/>
        <c:minorUnit val="1"/>
      </c:valAx>
      <c:valAx>
        <c:axId val="200511600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00511992"/>
        <c:crosses val="max"/>
        <c:crossBetween val="between"/>
        <c:majorUnit val="2.1786489999999996"/>
      </c:valAx>
      <c:catAx>
        <c:axId val="200511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5116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Sheet1!$A$11:$A$23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Sheet1!$B$11:$B$23</c:f>
              <c:numCache>
                <c:formatCode>0.0</c:formatCode>
                <c:ptCount val="13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37.673834337497382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12776"/>
        <c:axId val="200513168"/>
      </c:lineChart>
      <c:catAx>
        <c:axId val="20051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0513168"/>
        <c:crosses val="autoZero"/>
        <c:auto val="1"/>
        <c:lblAlgn val="ctr"/>
        <c:lblOffset val="100"/>
        <c:tickMarkSkip val="6"/>
        <c:noMultiLvlLbl val="0"/>
      </c:catAx>
      <c:valAx>
        <c:axId val="200513168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051277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1.4069010005778941</c:v>
                </c:pt>
                <c:pt idx="1">
                  <c:v>2.8115235859071488</c:v>
                </c:pt>
                <c:pt idx="2">
                  <c:v>4.1128483270639089</c:v>
                </c:pt>
                <c:pt idx="3">
                  <c:v>5.4302962611839556</c:v>
                </c:pt>
                <c:pt idx="4">
                  <c:v>6.7966485028506227</c:v>
                </c:pt>
                <c:pt idx="5">
                  <c:v>8.2834658301654382</c:v>
                </c:pt>
                <c:pt idx="6">
                  <c:v>9.950223445136368</c:v>
                </c:pt>
                <c:pt idx="7">
                  <c:v>11.580927022503793</c:v>
                </c:pt>
                <c:pt idx="8">
                  <c:v>13.201307746195655</c:v>
                </c:pt>
                <c:pt idx="9">
                  <c:v>14.863635502219751</c:v>
                </c:pt>
                <c:pt idx="10">
                  <c:v>16.228924312460713</c:v>
                </c:pt>
                <c:pt idx="11">
                  <c:v>17.584904613665532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747128"/>
        <c:axId val="194746344"/>
      </c:lineChart>
      <c:catAx>
        <c:axId val="19474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4746344"/>
        <c:crosses val="autoZero"/>
        <c:auto val="1"/>
        <c:lblAlgn val="ctr"/>
        <c:lblOffset val="100"/>
        <c:noMultiLvlLbl val="0"/>
      </c:catAx>
      <c:valAx>
        <c:axId val="19474634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474712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Sheet1!$B$1266:$B$3170</c:f>
              <c:numCache>
                <c:formatCode>General</c:formatCode>
                <c:ptCount val="1905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121176"/>
        <c:axId val="196120392"/>
      </c:lineChart>
      <c:dateAx>
        <c:axId val="19612117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9612039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96120392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9612117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Sheet1!$B$13:$B$25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Sheet1!$C$13:$C$25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514736"/>
        <c:axId val="2005151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Sheet1!$D$13:$D$25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Sheet1!$E$13:$E$25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294776"/>
        <c:axId val="200294384"/>
      </c:barChart>
      <c:catAx>
        <c:axId val="20051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0515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515128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0514736"/>
        <c:crosses val="autoZero"/>
        <c:crossBetween val="between"/>
        <c:majorUnit val="4"/>
        <c:minorUnit val="1"/>
      </c:valAx>
      <c:valAx>
        <c:axId val="200294384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00294776"/>
        <c:crosses val="max"/>
        <c:crossBetween val="between"/>
        <c:majorUnit val="0.87145969500000009"/>
      </c:valAx>
      <c:catAx>
        <c:axId val="200294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2943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295560"/>
        <c:axId val="200295952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296736"/>
        <c:axId val="200296344"/>
      </c:barChart>
      <c:catAx>
        <c:axId val="20029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029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295952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00295560"/>
        <c:crosses val="autoZero"/>
        <c:crossBetween val="between"/>
        <c:majorUnit val="5"/>
        <c:minorUnit val="1"/>
      </c:valAx>
      <c:valAx>
        <c:axId val="200296344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00296736"/>
        <c:crosses val="max"/>
        <c:crossBetween val="between"/>
        <c:majorUnit val="1.0893246189999997"/>
        <c:minorUnit val="0.5"/>
      </c:valAx>
      <c:catAx>
        <c:axId val="20029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2963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Sheet1!$B$11:$B$22</c:f>
              <c:numCache>
                <c:formatCode>0.00</c:formatCode>
                <c:ptCount val="12"/>
                <c:pt idx="0">
                  <c:v>10.69064886007353</c:v>
                </c:pt>
                <c:pt idx="1">
                  <c:v>11.389314147029614</c:v>
                </c:pt>
                <c:pt idx="2">
                  <c:v>11.721995476218007</c:v>
                </c:pt>
                <c:pt idx="3">
                  <c:v>13.78200977818774</c:v>
                </c:pt>
                <c:pt idx="4">
                  <c:v>14.998664177178377</c:v>
                </c:pt>
                <c:pt idx="5">
                  <c:v>15.492586747263369</c:v>
                </c:pt>
                <c:pt idx="6">
                  <c:v>14.73749135714796</c:v>
                </c:pt>
                <c:pt idx="7">
                  <c:v>13.424229285199276</c:v>
                </c:pt>
                <c:pt idx="8">
                  <c:v>15.044392741666666</c:v>
                </c:pt>
                <c:pt idx="9">
                  <c:v>12.8044235</c:v>
                </c:pt>
                <c:pt idx="10">
                  <c:v>12.217338564583333</c:v>
                </c:pt>
                <c:pt idx="11">
                  <c:v>12.742391104166666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Sheet1!$C$11:$C$22</c:f>
              <c:numCache>
                <c:formatCode>0.00</c:formatCode>
                <c:ptCount val="12"/>
                <c:pt idx="0">
                  <c:v>1.43</c:v>
                </c:pt>
                <c:pt idx="1">
                  <c:v>1.7207522932466595</c:v>
                </c:pt>
                <c:pt idx="2">
                  <c:v>1.764613911830357</c:v>
                </c:pt>
                <c:pt idx="3">
                  <c:v>2.0213522311092613</c:v>
                </c:pt>
                <c:pt idx="4">
                  <c:v>2.2070226445597632</c:v>
                </c:pt>
                <c:pt idx="5">
                  <c:v>2.2527833459624729</c:v>
                </c:pt>
                <c:pt idx="6">
                  <c:v>2.1252092705314709</c:v>
                </c:pt>
                <c:pt idx="7">
                  <c:v>1.9209548396422105</c:v>
                </c:pt>
                <c:pt idx="8">
                  <c:v>2.1437877083333334</c:v>
                </c:pt>
                <c:pt idx="9">
                  <c:v>1.8156413541666667</c:v>
                </c:pt>
                <c:pt idx="10">
                  <c:v>1.7625783333333325</c:v>
                </c:pt>
                <c:pt idx="11">
                  <c:v>1.8425089583333332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Sheet1!$D$11:$D$22</c:f>
              <c:numCache>
                <c:formatCode>0.00</c:formatCode>
                <c:ptCount val="12"/>
                <c:pt idx="0">
                  <c:v>3.1230000000000002</c:v>
                </c:pt>
                <c:pt idx="1">
                  <c:v>2.9175358679577466</c:v>
                </c:pt>
                <c:pt idx="2">
                  <c:v>2.8526873203124992</c:v>
                </c:pt>
                <c:pt idx="3">
                  <c:v>2.4729503734538532</c:v>
                </c:pt>
                <c:pt idx="4">
                  <c:v>2.1021385006272806</c:v>
                </c:pt>
                <c:pt idx="5">
                  <c:v>1.7473985110528714</c:v>
                </c:pt>
                <c:pt idx="6">
                  <c:v>1.551291476156069</c:v>
                </c:pt>
                <c:pt idx="7">
                  <c:v>1.3293310862771741</c:v>
                </c:pt>
                <c:pt idx="8">
                  <c:v>1.3791834374999998</c:v>
                </c:pt>
                <c:pt idx="9">
                  <c:v>1.2810311249999999</c:v>
                </c:pt>
                <c:pt idx="10">
                  <c:v>1.1560395000000001</c:v>
                </c:pt>
                <c:pt idx="11">
                  <c:v>1.1702810625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Sheet1!$E$11:$E$22</c:f>
              <c:numCache>
                <c:formatCode>0.00</c:formatCode>
                <c:ptCount val="12"/>
                <c:pt idx="0">
                  <c:v>1.7</c:v>
                </c:pt>
                <c:pt idx="1">
                  <c:v>2.1800000000000002</c:v>
                </c:pt>
                <c:pt idx="2">
                  <c:v>2.44</c:v>
                </c:pt>
                <c:pt idx="3">
                  <c:v>2.4500000000000002</c:v>
                </c:pt>
                <c:pt idx="4">
                  <c:v>2.3046184276345802</c:v>
                </c:pt>
                <c:pt idx="5">
                  <c:v>2.1444063957212856</c:v>
                </c:pt>
                <c:pt idx="6">
                  <c:v>2.0633271211644995</c:v>
                </c:pt>
                <c:pt idx="7">
                  <c:v>1.7021737409646738</c:v>
                </c:pt>
                <c:pt idx="8">
                  <c:v>1.9776777791666669</c:v>
                </c:pt>
                <c:pt idx="9">
                  <c:v>1.9412227708333334</c:v>
                </c:pt>
                <c:pt idx="10">
                  <c:v>1.9283936020833332</c:v>
                </c:pt>
                <c:pt idx="11">
                  <c:v>1.8787251249999997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Sheet1!$I$11:$I$22</c:f>
              <c:numCache>
                <c:formatCode>General</c:formatCode>
                <c:ptCount val="12"/>
                <c:pt idx="0">
                  <c:v>0.50743298446815466</c:v>
                </c:pt>
                <c:pt idx="1">
                  <c:v>0.54059521964627155</c:v>
                </c:pt>
                <c:pt idx="2">
                  <c:v>0.55638598052116739</c:v>
                </c:pt>
                <c:pt idx="3">
                  <c:v>0.65416481686472627</c:v>
                </c:pt>
                <c:pt idx="4">
                  <c:v>0.71191346999389493</c:v>
                </c:pt>
                <c:pt idx="5">
                  <c:v>0.73535756652300732</c:v>
                </c:pt>
                <c:pt idx="6">
                  <c:v>0.69951686944470359</c:v>
                </c:pt>
                <c:pt idx="7">
                  <c:v>0.63718272104267959</c:v>
                </c:pt>
                <c:pt idx="8">
                  <c:v>0.71408398202337497</c:v>
                </c:pt>
                <c:pt idx="9">
                  <c:v>0.60776356197284054</c:v>
                </c:pt>
                <c:pt idx="10">
                  <c:v>0.57989750212801983</c:v>
                </c:pt>
                <c:pt idx="11">
                  <c:v>0.60481918655059863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0297520"/>
        <c:axId val="200297912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Sheet1!$F$11:$F$22</c:f>
              <c:numCache>
                <c:formatCode>@</c:formatCode>
                <c:ptCount val="12"/>
                <c:pt idx="0">
                  <c:v>2.3291173987088301</c:v>
                </c:pt>
                <c:pt idx="1">
                  <c:v>2.4813320581763865</c:v>
                </c:pt>
                <c:pt idx="2">
                  <c:v>2.5538116505921584</c:v>
                </c:pt>
                <c:pt idx="3">
                  <c:v>3.0026165094090937</c:v>
                </c:pt>
                <c:pt idx="4">
                  <c:v>3.2676828272719778</c:v>
                </c:pt>
                <c:pt idx="5">
                  <c:v>3.3752912303406033</c:v>
                </c:pt>
                <c:pt idx="6">
                  <c:v>3.2107824307511894</c:v>
                </c:pt>
                <c:pt idx="7">
                  <c:v>2.9246686895858991</c:v>
                </c:pt>
                <c:pt idx="8">
                  <c:v>3.2776454774872912</c:v>
                </c:pt>
                <c:pt idx="9" formatCode="0.0000000">
                  <c:v>2.7896347494553377</c:v>
                </c:pt>
                <c:pt idx="10" formatCode="0.0000000">
                  <c:v>2.6617295347676109</c:v>
                </c:pt>
                <c:pt idx="11" formatCode="0.00">
                  <c:v>2.7761200662672474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Sheet1!$G$11:$G$22</c:f>
              <c:numCache>
                <c:formatCode>General</c:formatCode>
                <c:ptCount val="12"/>
                <c:pt idx="0">
                  <c:v>0.31154684095860569</c:v>
                </c:pt>
                <c:pt idx="1">
                  <c:v>0.37489156715613497</c:v>
                </c:pt>
                <c:pt idx="2">
                  <c:v>0.38444747534430435</c:v>
                </c:pt>
                <c:pt idx="3">
                  <c:v>0.44038174969700683</c:v>
                </c:pt>
                <c:pt idx="4">
                  <c:v>0.48083282016552575</c:v>
                </c:pt>
                <c:pt idx="5">
                  <c:v>0.49080247188724901</c:v>
                </c:pt>
                <c:pt idx="6">
                  <c:v>0.46300855567134441</c:v>
                </c:pt>
                <c:pt idx="7">
                  <c:v>0.41850867966061234</c:v>
                </c:pt>
                <c:pt idx="8">
                  <c:v>0.46705614560639075</c:v>
                </c:pt>
                <c:pt idx="9">
                  <c:v>0.39556456517792304</c:v>
                </c:pt>
                <c:pt idx="10">
                  <c:v>0.38400399419026854</c:v>
                </c:pt>
                <c:pt idx="11">
                  <c:v>0.40141807371096583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Sheet1!$H$11:$H$22</c:f>
              <c:numCache>
                <c:formatCode>General</c:formatCode>
                <c:ptCount val="12"/>
                <c:pt idx="0">
                  <c:v>0.68039215686274512</c:v>
                </c:pt>
                <c:pt idx="1">
                  <c:v>0.63562872940255921</c:v>
                </c:pt>
                <c:pt idx="2">
                  <c:v>0.6215005055147057</c:v>
                </c:pt>
                <c:pt idx="3">
                  <c:v>0.53876914454332314</c:v>
                </c:pt>
                <c:pt idx="4">
                  <c:v>0.45798224414537703</c:v>
                </c:pt>
                <c:pt idx="5">
                  <c:v>0.38069684336663867</c:v>
                </c:pt>
                <c:pt idx="6">
                  <c:v>0.33797199916254228</c:v>
                </c:pt>
                <c:pt idx="7">
                  <c:v>0.28961461574666103</c:v>
                </c:pt>
                <c:pt idx="8">
                  <c:v>0.30047569444444444</c:v>
                </c:pt>
                <c:pt idx="9">
                  <c:v>0.27909174836601308</c:v>
                </c:pt>
                <c:pt idx="10">
                  <c:v>0.2518604575163399</c:v>
                </c:pt>
                <c:pt idx="11">
                  <c:v>0.25496319444444443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197848"/>
        <c:axId val="201197456"/>
      </c:barChart>
      <c:catAx>
        <c:axId val="20029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0297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297912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00297520"/>
        <c:crosses val="autoZero"/>
        <c:crossBetween val="between"/>
        <c:majorUnit val="3"/>
        <c:minorUnit val="1"/>
      </c:valAx>
      <c:valAx>
        <c:axId val="201197456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01197848"/>
        <c:crosses val="max"/>
        <c:crossBetween val="between"/>
        <c:majorUnit val="0.65359477100000007"/>
        <c:minorUnit val="0.5"/>
      </c:valAx>
      <c:catAx>
        <c:axId val="201197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974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2.1135000000000002</c:v>
                </c:pt>
                <c:pt idx="1">
                  <c:v>1.8483000000000001</c:v>
                </c:pt>
                <c:pt idx="2">
                  <c:v>1.5861000000000001</c:v>
                </c:pt>
                <c:pt idx="3">
                  <c:v>1.4634354166666668</c:v>
                </c:pt>
                <c:pt idx="4">
                  <c:v>1.2625520833333332</c:v>
                </c:pt>
                <c:pt idx="5">
                  <c:v>1.3095708333333334</c:v>
                </c:pt>
                <c:pt idx="6">
                  <c:v>1.2115374999999999</c:v>
                </c:pt>
                <c:pt idx="7">
                  <c:v>1.0945041666666666</c:v>
                </c:pt>
                <c:pt idx="8">
                  <c:v>1.1120916666666667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0.00</c:formatCode>
                <c:ptCount val="9"/>
                <c:pt idx="0">
                  <c:v>1.3320000000000001</c:v>
                </c:pt>
                <c:pt idx="1">
                  <c:v>1.167</c:v>
                </c:pt>
                <c:pt idx="2">
                  <c:v>0.87</c:v>
                </c:pt>
                <c:pt idx="3">
                  <c:v>0.77952291666666662</c:v>
                </c:pt>
                <c:pt idx="4">
                  <c:v>0.68756875000000006</c:v>
                </c:pt>
                <c:pt idx="5">
                  <c:v>0.69114583333333335</c:v>
                </c:pt>
                <c:pt idx="6">
                  <c:v>0.65818333333333323</c:v>
                </c:pt>
                <c:pt idx="7">
                  <c:v>0.62631041666666665</c:v>
                </c:pt>
                <c:pt idx="8">
                  <c:v>0.7032229166666667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198632"/>
        <c:axId val="20119902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0.46045751633986931</c:v>
                </c:pt>
                <c:pt idx="1">
                  <c:v>0.40267973856209155</c:v>
                </c:pt>
                <c:pt idx="2">
                  <c:v>0.34555555555555556</c:v>
                </c:pt>
                <c:pt idx="3">
                  <c:v>0.31883124546114744</c:v>
                </c:pt>
                <c:pt idx="4">
                  <c:v>0.27506581336238201</c:v>
                </c:pt>
                <c:pt idx="5">
                  <c:v>0.28530954974582429</c:v>
                </c:pt>
                <c:pt idx="6">
                  <c:v>0.26395152505446623</c:v>
                </c:pt>
                <c:pt idx="7">
                  <c:v>0.23845406681190995</c:v>
                </c:pt>
                <c:pt idx="8">
                  <c:v>0.24228576615831518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0.29019607843137257</c:v>
                </c:pt>
                <c:pt idx="1">
                  <c:v>0.25424836601307194</c:v>
                </c:pt>
                <c:pt idx="2">
                  <c:v>0.18954248366013071</c:v>
                </c:pt>
                <c:pt idx="3">
                  <c:v>0.16983070079883805</c:v>
                </c:pt>
                <c:pt idx="4">
                  <c:v>0.14979711328976036</c:v>
                </c:pt>
                <c:pt idx="5">
                  <c:v>0.15057643427741468</c:v>
                </c:pt>
                <c:pt idx="6">
                  <c:v>0.14339506172839506</c:v>
                </c:pt>
                <c:pt idx="7">
                  <c:v>0.13645107116920843</c:v>
                </c:pt>
                <c:pt idx="8">
                  <c:v>0.15320760711692086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199808"/>
        <c:axId val="201199416"/>
      </c:barChart>
      <c:catAx>
        <c:axId val="20119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199024"/>
        <c:crosses val="autoZero"/>
        <c:auto val="1"/>
        <c:lblAlgn val="ctr"/>
        <c:lblOffset val="100"/>
        <c:noMultiLvlLbl val="0"/>
      </c:catAx>
      <c:valAx>
        <c:axId val="201199024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01198632"/>
        <c:crosses val="autoZero"/>
        <c:crossBetween val="between"/>
        <c:majorUnit val="1"/>
        <c:minorUnit val="0.5"/>
      </c:valAx>
      <c:valAx>
        <c:axId val="201199416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01199808"/>
        <c:crosses val="max"/>
        <c:crossBetween val="between"/>
        <c:majorUnit val="0.21786492400000002"/>
      </c:valAx>
      <c:catAx>
        <c:axId val="20119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994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General</c:formatCode>
                <c:ptCount val="9"/>
                <c:pt idx="0">
                  <c:v>3.4620000000000002</c:v>
                </c:pt>
                <c:pt idx="1">
                  <c:v>3.226</c:v>
                </c:pt>
                <c:pt idx="2">
                  <c:v>3.0150000000000001</c:v>
                </c:pt>
                <c:pt idx="3" formatCode="0.000">
                  <c:v>2.9545004937379571</c:v>
                </c:pt>
                <c:pt idx="4" formatCode="0.000">
                  <c:v>2.3080416666666665</c:v>
                </c:pt>
                <c:pt idx="5" formatCode="0.000">
                  <c:v>2.5610124999999999</c:v>
                </c:pt>
                <c:pt idx="6" formatCode="0.000">
                  <c:v>2.5378229166666664</c:v>
                </c:pt>
                <c:pt idx="7" formatCode="0.000">
                  <c:v>2.2983437499999999</c:v>
                </c:pt>
                <c:pt idx="8" formatCode="0.000">
                  <c:v>2.2373249999999998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2.4500000000000002</c:v>
                </c:pt>
                <c:pt idx="1">
                  <c:v>2.464</c:v>
                </c:pt>
                <c:pt idx="2">
                  <c:v>2.395</c:v>
                </c:pt>
                <c:pt idx="3" formatCode="0.000">
                  <c:v>2.4322272542735051</c:v>
                </c:pt>
                <c:pt idx="4" formatCode="0.000">
                  <c:v>1.9037500000000001</c:v>
                </c:pt>
                <c:pt idx="5" formatCode="0.000">
                  <c:v>2.4227916666666665</c:v>
                </c:pt>
                <c:pt idx="6" formatCode="0.000">
                  <c:v>2.5318125</c:v>
                </c:pt>
                <c:pt idx="7" formatCode="0.000">
                  <c:v>2.1379770833333334</c:v>
                </c:pt>
                <c:pt idx="8" formatCode="0.000">
                  <c:v>2.0959062500000001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200592"/>
        <c:axId val="2012009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0.75424836601307199</c:v>
                </c:pt>
                <c:pt idx="1">
                  <c:v>0.70283224400871458</c:v>
                </c:pt>
                <c:pt idx="2">
                  <c:v>0.65686274509803921</c:v>
                </c:pt>
                <c:pt idx="3">
                  <c:v>0.64368202477951142</c:v>
                </c:pt>
                <c:pt idx="4">
                  <c:v>0.50284132171387075</c:v>
                </c:pt>
                <c:pt idx="5">
                  <c:v>0.5579547930283224</c:v>
                </c:pt>
                <c:pt idx="6">
                  <c:v>0.55290259622367466</c:v>
                </c:pt>
                <c:pt idx="7">
                  <c:v>0.50072848583877994</c:v>
                </c:pt>
                <c:pt idx="8">
                  <c:v>0.48743464052287577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0.53376906318082795</c:v>
                </c:pt>
                <c:pt idx="1">
                  <c:v>0.53681917211328978</c:v>
                </c:pt>
                <c:pt idx="2">
                  <c:v>0.52178649237472774</c:v>
                </c:pt>
                <c:pt idx="3">
                  <c:v>0.52989700528834538</c:v>
                </c:pt>
                <c:pt idx="4">
                  <c:v>0.414760348583878</c:v>
                </c:pt>
                <c:pt idx="5">
                  <c:v>0.52784132171387066</c:v>
                </c:pt>
                <c:pt idx="6">
                  <c:v>0.551593137254902</c:v>
                </c:pt>
                <c:pt idx="7">
                  <c:v>0.4657902142338417</c:v>
                </c:pt>
                <c:pt idx="8">
                  <c:v>0.45662445533769064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148816"/>
        <c:axId val="347148424"/>
      </c:barChart>
      <c:catAx>
        <c:axId val="20120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1200984"/>
        <c:crosses val="autoZero"/>
        <c:auto val="1"/>
        <c:lblAlgn val="ctr"/>
        <c:lblOffset val="100"/>
        <c:noMultiLvlLbl val="0"/>
      </c:catAx>
      <c:valAx>
        <c:axId val="20120098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01200592"/>
        <c:crosses val="autoZero"/>
        <c:crossBetween val="between"/>
        <c:majorUnit val="1"/>
        <c:minorUnit val="0.5"/>
      </c:valAx>
      <c:valAx>
        <c:axId val="347148424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7148816"/>
        <c:crosses val="max"/>
        <c:crossBetween val="between"/>
        <c:majorUnit val="0.21786492400000002"/>
      </c:valAx>
      <c:catAx>
        <c:axId val="347148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1484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3.8593000000000002</c:v>
                </c:pt>
                <c:pt idx="1">
                  <c:v>4.6555</c:v>
                </c:pt>
                <c:pt idx="2">
                  <c:v>5.5037000000000003</c:v>
                </c:pt>
                <c:pt idx="3">
                  <c:v>5.3719666666666663</c:v>
                </c:pt>
                <c:pt idx="4">
                  <c:v>5.7617041666666662</c:v>
                </c:pt>
                <c:pt idx="5">
                  <c:v>6.8969895833333332</c:v>
                </c:pt>
                <c:pt idx="6">
                  <c:v>5.7253645833333326</c:v>
                </c:pt>
                <c:pt idx="7">
                  <c:v>5.5433020833333329</c:v>
                </c:pt>
                <c:pt idx="8">
                  <c:v>5.7932583333333332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149600"/>
        <c:axId val="34714999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0.84080610021786495</c:v>
                </c:pt>
                <c:pt idx="1">
                  <c:v>1.0142701525054467</c:v>
                </c:pt>
                <c:pt idx="2">
                  <c:v>1.1990631808278869</c:v>
                </c:pt>
                <c:pt idx="3">
                  <c:v>1.1703631082062453</c:v>
                </c:pt>
                <c:pt idx="4">
                  <c:v>1.2552732389251997</c:v>
                </c:pt>
                <c:pt idx="5">
                  <c:v>1.5026121096586784</c:v>
                </c:pt>
                <c:pt idx="6">
                  <c:v>1.2473561183732751</c:v>
                </c:pt>
                <c:pt idx="7">
                  <c:v>1.2076910856935366</c:v>
                </c:pt>
                <c:pt idx="8">
                  <c:v>1.2621477850399418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150776"/>
        <c:axId val="347150384"/>
      </c:barChart>
      <c:catAx>
        <c:axId val="3471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149992"/>
        <c:crosses val="autoZero"/>
        <c:auto val="1"/>
        <c:lblAlgn val="ctr"/>
        <c:lblOffset val="100"/>
        <c:noMultiLvlLbl val="0"/>
      </c:catAx>
      <c:valAx>
        <c:axId val="347149992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47149600"/>
        <c:crosses val="autoZero"/>
        <c:crossBetween val="between"/>
        <c:majorUnit val="1"/>
        <c:minorUnit val="0.5"/>
      </c:valAx>
      <c:valAx>
        <c:axId val="347150384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47150776"/>
        <c:crosses val="max"/>
        <c:crossBetween val="between"/>
        <c:majorUnit val="0.21786492400000002"/>
      </c:valAx>
      <c:catAx>
        <c:axId val="347150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150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7.6690979166666668</c:v>
                </c:pt>
                <c:pt idx="1">
                  <c:v>6.8147166666666665</c:v>
                </c:pt>
                <c:pt idx="2">
                  <c:v>6.4859499999999999</c:v>
                </c:pt>
                <c:pt idx="3">
                  <c:v>6.3236375000000002</c:v>
                </c:pt>
                <c:pt idx="4">
                  <c:v>5.4571020833333339</c:v>
                </c:pt>
                <c:pt idx="5">
                  <c:v>4.8086354166666663</c:v>
                </c:pt>
                <c:pt idx="6">
                  <c:v>4.341297916666667</c:v>
                </c:pt>
                <c:pt idx="7">
                  <c:v>3.2103729166666675</c:v>
                </c:pt>
                <c:pt idx="8">
                  <c:v>3.5466604166666666</c:v>
                </c:pt>
                <c:pt idx="9">
                  <c:v>3.4632547886546186</c:v>
                </c:pt>
                <c:pt idx="10">
                  <c:v>3.3887957968261926</c:v>
                </c:pt>
                <c:pt idx="11">
                  <c:v>3.5803317386655307</c:v>
                </c:pt>
                <c:pt idx="12">
                  <c:v>3.6928339815190618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151560"/>
        <c:axId val="34715195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1.6708274328249819</c:v>
                </c:pt>
                <c:pt idx="1">
                  <c:v>1.4846877269426288</c:v>
                </c:pt>
                <c:pt idx="2">
                  <c:v>1.4130610021786492</c:v>
                </c:pt>
                <c:pt idx="3">
                  <c:v>1.3776988017429195</c:v>
                </c:pt>
                <c:pt idx="4">
                  <c:v>1.1889111292665215</c:v>
                </c:pt>
                <c:pt idx="5">
                  <c:v>1.0476329883805373</c:v>
                </c:pt>
                <c:pt idx="6">
                  <c:v>0.94581653957879452</c:v>
                </c:pt>
                <c:pt idx="7">
                  <c:v>0.69942765068990576</c:v>
                </c:pt>
                <c:pt idx="8">
                  <c:v>0.77269290123456791</c:v>
                </c:pt>
                <c:pt idx="9">
                  <c:v>0.75452174044762932</c:v>
                </c:pt>
                <c:pt idx="10">
                  <c:v>0.73829973787063019</c:v>
                </c:pt>
                <c:pt idx="11">
                  <c:v>0.78002870123432044</c:v>
                </c:pt>
                <c:pt idx="12">
                  <c:v>0.8045389937950026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464200"/>
        <c:axId val="347463808"/>
      </c:barChart>
      <c:catAx>
        <c:axId val="34715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15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15195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47151560"/>
        <c:crosses val="autoZero"/>
        <c:crossBetween val="between"/>
        <c:majorUnit val="2"/>
        <c:minorUnit val="1"/>
      </c:valAx>
      <c:valAx>
        <c:axId val="34746380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47464200"/>
        <c:crosses val="max"/>
        <c:crossBetween val="between"/>
        <c:majorUnit val="0.43572984700000006"/>
        <c:minorUnit val="0.1"/>
      </c:valAx>
      <c:catAx>
        <c:axId val="347464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4638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464984"/>
        <c:axId val="347465376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466160"/>
        <c:axId val="347465768"/>
      </c:barChart>
      <c:catAx>
        <c:axId val="34746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46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465376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47464984"/>
        <c:crosses val="autoZero"/>
        <c:crossBetween val="between"/>
        <c:majorUnit val="2"/>
        <c:minorUnit val="1"/>
      </c:valAx>
      <c:valAx>
        <c:axId val="34746576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47466160"/>
        <c:crosses val="max"/>
        <c:crossBetween val="between"/>
        <c:majorUnit val="0.43572984700000006"/>
        <c:minorUnit val="0.1"/>
      </c:valAx>
      <c:catAx>
        <c:axId val="34746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4657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</c:v>
                </c:pt>
                <c:pt idx="13" formatCode="General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Sheet1!$F$12:$F$25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466944"/>
        <c:axId val="34746733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Sheet1!$E$12:$E$25</c:f>
              <c:numCache>
                <c:formatCode>General</c:formatCode>
                <c:ptCount val="14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2.2875816993464051</c:v>
                </c:pt>
                <c:pt idx="13">
                  <c:v>2.2222222222222223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Sheet1!$G$12:$G$25</c:f>
              <c:numCache>
                <c:formatCode>General</c:formatCode>
                <c:ptCount val="14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2.7919389978213509</c:v>
                </c:pt>
                <c:pt idx="8">
                  <c:v>2.6553376906318085</c:v>
                </c:pt>
                <c:pt idx="9">
                  <c:v>3.9442265795206972</c:v>
                </c:pt>
                <c:pt idx="10">
                  <c:v>3.3928104575163403</c:v>
                </c:pt>
                <c:pt idx="11">
                  <c:v>3.7723311546840961</c:v>
                </c:pt>
                <c:pt idx="12">
                  <c:v>2.812418300653595</c:v>
                </c:pt>
                <c:pt idx="13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848256"/>
        <c:axId val="3478478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</c:strCache>
            </c:strRef>
          </c:cat>
          <c:val>
            <c:numRef>
              <c:f>Sheet1!$D$12:$D$25</c:f>
              <c:numCache>
                <c:formatCode>0.00</c:formatCode>
                <c:ptCount val="14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12.815</c:v>
                </c:pt>
                <c:pt idx="8">
                  <c:v>12.188000000000001</c:v>
                </c:pt>
                <c:pt idx="9">
                  <c:v>18.103999999999999</c:v>
                </c:pt>
                <c:pt idx="10">
                  <c:v>15.573</c:v>
                </c:pt>
                <c:pt idx="11">
                  <c:v>17.315000000000001</c:v>
                </c:pt>
                <c:pt idx="12" formatCode="General">
                  <c:v>12.909000000000001</c:v>
                </c:pt>
                <c:pt idx="13" formatCode="General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466944"/>
        <c:axId val="347467336"/>
      </c:lineChart>
      <c:catAx>
        <c:axId val="34746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467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4673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47466944"/>
        <c:crosses val="autoZero"/>
        <c:crossBetween val="between"/>
        <c:majorUnit val="5"/>
        <c:minorUnit val="0.5"/>
      </c:valAx>
      <c:valAx>
        <c:axId val="347847864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7848256"/>
        <c:crosses val="max"/>
        <c:crossBetween val="between"/>
        <c:majorUnit val="1.0893246189999997"/>
        <c:minorUnit val="0.2"/>
      </c:valAx>
      <c:catAx>
        <c:axId val="34784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8478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6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13.45</c:v>
                </c:pt>
                <c:pt idx="15">
                  <c:v>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849040"/>
        <c:axId val="34784943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16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</c:v>
                </c:pt>
                <c:pt idx="15">
                  <c:v>29.5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6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16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61.311</c:v>
                </c:pt>
                <c:pt idx="15">
                  <c:v>62.261000000000003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849040"/>
        <c:axId val="34784943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16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6.9716775599128544</c:v>
                </c:pt>
                <c:pt idx="15">
                  <c:v>6.4270152505446623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16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7.9520697167755996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16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2.9302832244008714</c:v>
                </c:pt>
                <c:pt idx="15">
                  <c:v>1.7320261437908497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16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13.357516339869282</c:v>
                </c:pt>
                <c:pt idx="15">
                  <c:v>13.564488017429195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850216"/>
        <c:axId val="347849824"/>
      </c:lineChart>
      <c:catAx>
        <c:axId val="34784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849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849432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7849040"/>
        <c:crosses val="autoZero"/>
        <c:crossBetween val="between"/>
        <c:majorUnit val="10"/>
        <c:minorUnit val="5"/>
      </c:valAx>
      <c:valAx>
        <c:axId val="347849824"/>
        <c:scaling>
          <c:orientation val="minMax"/>
          <c:max val="15.25054466000000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47850216"/>
        <c:crosses val="max"/>
        <c:crossBetween val="between"/>
        <c:majorUnit val="2.1786492369999997"/>
      </c:valAx>
      <c:catAx>
        <c:axId val="347850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8498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Sheet1!$B$1243:$B$3147</c:f>
              <c:numCache>
                <c:formatCode>General</c:formatCode>
                <c:ptCount val="190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120784"/>
        <c:axId val="196121960"/>
      </c:lineChart>
      <c:dateAx>
        <c:axId val="196120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9612196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96121960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96120784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Sheet1!$B$16:$B$30</c:f>
              <c:numCache>
                <c:formatCode>General</c:formatCode>
                <c:ptCount val="15"/>
                <c:pt idx="0">
                  <c:v>89.100999999999999</c:v>
                </c:pt>
                <c:pt idx="1">
                  <c:v>98.53</c:v>
                </c:pt>
                <c:pt idx="2">
                  <c:v>90.986000000000004</c:v>
                </c:pt>
                <c:pt idx="3">
                  <c:v>96.677000000000007</c:v>
                </c:pt>
                <c:pt idx="4">
                  <c:v>121.438</c:v>
                </c:pt>
                <c:pt idx="5">
                  <c:v>116.218</c:v>
                </c:pt>
                <c:pt idx="6">
                  <c:v>122.82</c:v>
                </c:pt>
                <c:pt idx="7">
                  <c:v>120.31</c:v>
                </c:pt>
                <c:pt idx="8">
                  <c:v>107.773</c:v>
                </c:pt>
                <c:pt idx="9">
                  <c:v>102.75700000000001</c:v>
                </c:pt>
                <c:pt idx="10">
                  <c:v>116.99</c:v>
                </c:pt>
                <c:pt idx="11">
                  <c:v>126.59</c:v>
                </c:pt>
                <c:pt idx="12">
                  <c:v>122.952</c:v>
                </c:pt>
                <c:pt idx="13">
                  <c:v>118.33</c:v>
                </c:pt>
                <c:pt idx="14">
                  <c:v>116.42100000000001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851000"/>
        <c:axId val="34785139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Sheet1!$C$16:$C$30</c:f>
              <c:numCache>
                <c:formatCode>General</c:formatCode>
                <c:ptCount val="15"/>
                <c:pt idx="0">
                  <c:v>19.411982570806099</c:v>
                </c:pt>
                <c:pt idx="1">
                  <c:v>21.466230936819173</c:v>
                </c:pt>
                <c:pt idx="2">
                  <c:v>19.822657952069719</c:v>
                </c:pt>
                <c:pt idx="3">
                  <c:v>21.062527233115471</c:v>
                </c:pt>
                <c:pt idx="4">
                  <c:v>26.457080610021787</c:v>
                </c:pt>
                <c:pt idx="5">
                  <c:v>25.319825708061003</c:v>
                </c:pt>
                <c:pt idx="6">
                  <c:v>26.758169934640524</c:v>
                </c:pt>
                <c:pt idx="7">
                  <c:v>26.21132897603486</c:v>
                </c:pt>
                <c:pt idx="8">
                  <c:v>23.479956427015249</c:v>
                </c:pt>
                <c:pt idx="9">
                  <c:v>22.387145969498913</c:v>
                </c:pt>
                <c:pt idx="10">
                  <c:v>25.488017429193899</c:v>
                </c:pt>
                <c:pt idx="11">
                  <c:v>27.579520697167759</c:v>
                </c:pt>
                <c:pt idx="12">
                  <c:v>26.786928104575164</c:v>
                </c:pt>
                <c:pt idx="13">
                  <c:v>25.77995642701525</c:v>
                </c:pt>
                <c:pt idx="14">
                  <c:v>25.3640522875817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991624"/>
        <c:axId val="347991232"/>
      </c:barChart>
      <c:catAx>
        <c:axId val="34785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85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851392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7851000"/>
        <c:crosses val="autoZero"/>
        <c:crossBetween val="between"/>
        <c:majorUnit val="25"/>
        <c:minorUnit val="1"/>
      </c:valAx>
      <c:valAx>
        <c:axId val="34799123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7991624"/>
        <c:crosses val="max"/>
        <c:crossBetween val="between"/>
        <c:majorUnit val="5.4466230940000022"/>
      </c:valAx>
      <c:catAx>
        <c:axId val="34799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9912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Sheet1!$B$9:$B$22</c:f>
              <c:numCache>
                <c:formatCode>#,##0.000</c:formatCode>
                <c:ptCount val="14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97.014240000000001</c:v>
                </c:pt>
                <c:pt idx="4">
                  <c:v>101.53997816399999</c:v>
                </c:pt>
                <c:pt idx="5">
                  <c:v>110.49047981640001</c:v>
                </c:pt>
                <c:pt idx="6" formatCode="General">
                  <c:v>117.47646047735999</c:v>
                </c:pt>
                <c:pt idx="7" formatCode="General">
                  <c:v>121.6028708900928</c:v>
                </c:pt>
                <c:pt idx="8" formatCode="General">
                  <c:v>114.86434226706011</c:v>
                </c:pt>
                <c:pt idx="9" formatCode="General">
                  <c:v>112.89104719899241</c:v>
                </c:pt>
                <c:pt idx="10" formatCode="General">
                  <c:v>114.5369620920155</c:v>
                </c:pt>
                <c:pt idx="11" formatCode="General">
                  <c:v>107.42292556195518</c:v>
                </c:pt>
                <c:pt idx="12" formatCode="General">
                  <c:v>105.03602753585835</c:v>
                </c:pt>
                <c:pt idx="13" formatCode="General">
                  <c:v>109.11222788924327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Sheet1!$C$9:$C$22</c:f>
              <c:numCache>
                <c:formatCode>General</c:formatCode>
                <c:ptCount val="14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170.16965999999999</c:v>
                </c:pt>
                <c:pt idx="11">
                  <c:v>187.96509</c:v>
                </c:pt>
                <c:pt idx="12">
                  <c:v>201.51477005507996</c:v>
                </c:pt>
                <c:pt idx="13">
                  <c:v>212.10212433554997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992408"/>
        <c:axId val="34799280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Sheet1!$D$9:$D$22</c:f>
              <c:numCache>
                <c:formatCode>General</c:formatCode>
                <c:ptCount val="14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22.121999599999999</c:v>
                </c:pt>
                <c:pt idx="5">
                  <c:v>24.071999960000003</c:v>
                </c:pt>
                <c:pt idx="6">
                  <c:v>25.594000103999999</c:v>
                </c:pt>
                <c:pt idx="7">
                  <c:v>26.49300019392</c:v>
                </c:pt>
                <c:pt idx="8">
                  <c:v>25.024911169294143</c:v>
                </c:pt>
                <c:pt idx="9">
                  <c:v>24.594999389758694</c:v>
                </c:pt>
                <c:pt idx="10">
                  <c:v>24.95358651242168</c:v>
                </c:pt>
                <c:pt idx="11">
                  <c:v>23.403687486264747</c:v>
                </c:pt>
                <c:pt idx="12">
                  <c:v>22.883666129816636</c:v>
                </c:pt>
                <c:pt idx="13">
                  <c:v>23.771727208985464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Sheet1!$E$9:$E$22</c:f>
              <c:numCache>
                <c:formatCode>General</c:formatCode>
                <c:ptCount val="14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37.073999999999998</c:v>
                </c:pt>
                <c:pt idx="11">
                  <c:v>40.951000000000001</c:v>
                </c:pt>
                <c:pt idx="12">
                  <c:v>43.903000011999993</c:v>
                </c:pt>
                <c:pt idx="13">
                  <c:v>46.209613144999999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993584"/>
        <c:axId val="347993192"/>
      </c:barChart>
      <c:catAx>
        <c:axId val="34799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7992800"/>
        <c:crosses val="autoZero"/>
        <c:auto val="1"/>
        <c:lblAlgn val="ctr"/>
        <c:lblOffset val="100"/>
        <c:tickMarkSkip val="1"/>
        <c:noMultiLvlLbl val="0"/>
      </c:catAx>
      <c:valAx>
        <c:axId val="347992800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47992408"/>
        <c:crosses val="autoZero"/>
        <c:crossBetween val="between"/>
        <c:majorUnit val="20"/>
        <c:minorUnit val="10"/>
      </c:valAx>
      <c:valAx>
        <c:axId val="347993192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47993584"/>
        <c:crosses val="max"/>
        <c:crossBetween val="between"/>
        <c:majorUnit val="4.3572984750000003"/>
        <c:minorUnit val="1"/>
      </c:valAx>
      <c:catAx>
        <c:axId val="34799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9931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Sheet1!$B$2:$B$551</c:f>
              <c:numCache>
                <c:formatCode>General</c:formatCode>
                <c:ptCount val="550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Sheet1!$C$2:$C$551</c:f>
              <c:numCache>
                <c:formatCode>General</c:formatCode>
                <c:ptCount val="550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70.933333333333337</c:v>
                </c:pt>
                <c:pt idx="548">
                  <c:v>70.7</c:v>
                </c:pt>
                <c:pt idx="549">
                  <c:v>70.266666666666666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994368"/>
        <c:axId val="347994760"/>
      </c:lineChart>
      <c:dateAx>
        <c:axId val="34799436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47994760"/>
        <c:crosses val="autoZero"/>
        <c:auto val="1"/>
        <c:lblOffset val="100"/>
        <c:baseTimeUnit val="days"/>
        <c:majorUnit val="6"/>
        <c:majorTimeUnit val="months"/>
        <c:minorUnit val="6"/>
      </c:dateAx>
      <c:valAx>
        <c:axId val="347994760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799436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Sheet1!$B$32:$B$46</c:f>
              <c:numCache>
                <c:formatCode>General</c:formatCode>
                <c:ptCount val="15"/>
                <c:pt idx="0">
                  <c:v>92.168000000000006</c:v>
                </c:pt>
                <c:pt idx="1">
                  <c:v>94.456999999999994</c:v>
                </c:pt>
                <c:pt idx="2">
                  <c:v>98.412000000000006</c:v>
                </c:pt>
                <c:pt idx="3">
                  <c:v>98.028000000000006</c:v>
                </c:pt>
                <c:pt idx="4">
                  <c:v>109.02500000000001</c:v>
                </c:pt>
                <c:pt idx="5">
                  <c:v>116.86199999999999</c:v>
                </c:pt>
                <c:pt idx="6">
                  <c:v>123.96899999999999</c:v>
                </c:pt>
                <c:pt idx="7">
                  <c:v>123.565</c:v>
                </c:pt>
                <c:pt idx="8">
                  <c:v>109.947</c:v>
                </c:pt>
                <c:pt idx="9">
                  <c:v>118.931</c:v>
                </c:pt>
                <c:pt idx="10">
                  <c:v>114.69799999999999</c:v>
                </c:pt>
                <c:pt idx="11">
                  <c:v>103.07</c:v>
                </c:pt>
                <c:pt idx="12">
                  <c:v>106.773</c:v>
                </c:pt>
                <c:pt idx="13">
                  <c:v>108.461</c:v>
                </c:pt>
                <c:pt idx="14">
                  <c:v>111.33499999999999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91632"/>
        <c:axId val="3482920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Sheet1!$C$32:$C$46</c:f>
              <c:numCache>
                <c:formatCode>General</c:formatCode>
                <c:ptCount val="15"/>
                <c:pt idx="0">
                  <c:v>20.080174291938999</c:v>
                </c:pt>
                <c:pt idx="1">
                  <c:v>20.578867102396515</c:v>
                </c:pt>
                <c:pt idx="2">
                  <c:v>21.440522875816995</c:v>
                </c:pt>
                <c:pt idx="3">
                  <c:v>21.356862745098042</c:v>
                </c:pt>
                <c:pt idx="4">
                  <c:v>23.752723311546841</c:v>
                </c:pt>
                <c:pt idx="5">
                  <c:v>25.460130718954247</c:v>
                </c:pt>
                <c:pt idx="6">
                  <c:v>27.008496732026142</c:v>
                </c:pt>
                <c:pt idx="7">
                  <c:v>26.920479302832245</c:v>
                </c:pt>
                <c:pt idx="8">
                  <c:v>23.953594771241832</c:v>
                </c:pt>
                <c:pt idx="9">
                  <c:v>25.910893246187364</c:v>
                </c:pt>
                <c:pt idx="10">
                  <c:v>24.988671023965139</c:v>
                </c:pt>
                <c:pt idx="11">
                  <c:v>22.455337690631808</c:v>
                </c:pt>
                <c:pt idx="12">
                  <c:v>23.262091503267975</c:v>
                </c:pt>
                <c:pt idx="13">
                  <c:v>23.629847494553378</c:v>
                </c:pt>
                <c:pt idx="14">
                  <c:v>24.255991285403049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92808"/>
        <c:axId val="348292416"/>
      </c:barChart>
      <c:catAx>
        <c:axId val="34829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292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29202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8291632"/>
        <c:crosses val="autoZero"/>
        <c:crossBetween val="between"/>
        <c:majorUnit val="20"/>
        <c:minorUnit val="10"/>
      </c:valAx>
      <c:valAx>
        <c:axId val="34829241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8292808"/>
        <c:crosses val="max"/>
        <c:crossBetween val="between"/>
        <c:majorUnit val="4.3572984750000003"/>
      </c:valAx>
      <c:catAx>
        <c:axId val="34829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92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43.527999999999999</c:v>
                </c:pt>
                <c:pt idx="1">
                  <c:v>47.134</c:v>
                </c:pt>
                <c:pt idx="2">
                  <c:v>42.338000000000001</c:v>
                </c:pt>
                <c:pt idx="3">
                  <c:v>44.765999999999998</c:v>
                </c:pt>
                <c:pt idx="4">
                  <c:v>55.24</c:v>
                </c:pt>
                <c:pt idx="5">
                  <c:v>55.704000000000001</c:v>
                </c:pt>
                <c:pt idx="6">
                  <c:v>53.576999999999998</c:v>
                </c:pt>
                <c:pt idx="7">
                  <c:v>52.253</c:v>
                </c:pt>
                <c:pt idx="8">
                  <c:v>55.756999999999998</c:v>
                </c:pt>
                <c:pt idx="9">
                  <c:v>44.195999999999998</c:v>
                </c:pt>
                <c:pt idx="10">
                  <c:v>47.792000000000002</c:v>
                </c:pt>
                <c:pt idx="11">
                  <c:v>70.116</c:v>
                </c:pt>
                <c:pt idx="12">
                  <c:v>86.131</c:v>
                </c:pt>
                <c:pt idx="13">
                  <c:v>97.858999999999995</c:v>
                </c:pt>
                <c:pt idx="14">
                  <c:v>100.47799999999999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338736"/>
        <c:axId val="34833912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71.912999999999997</c:v>
                </c:pt>
                <c:pt idx="1">
                  <c:v>78.227000000000004</c:v>
                </c:pt>
                <c:pt idx="2">
                  <c:v>73.777000000000001</c:v>
                </c:pt>
                <c:pt idx="3">
                  <c:v>78.421999999999997</c:v>
                </c:pt>
                <c:pt idx="4">
                  <c:v>98.186999999999998</c:v>
                </c:pt>
                <c:pt idx="5">
                  <c:v>92.328000000000003</c:v>
                </c:pt>
                <c:pt idx="6">
                  <c:v>101.232</c:v>
                </c:pt>
                <c:pt idx="7">
                  <c:v>101.10299999999999</c:v>
                </c:pt>
                <c:pt idx="8">
                  <c:v>94.957999999999998</c:v>
                </c:pt>
                <c:pt idx="9">
                  <c:v>90.569000000000003</c:v>
                </c:pt>
                <c:pt idx="10">
                  <c:v>98.885999999999996</c:v>
                </c:pt>
                <c:pt idx="11">
                  <c:v>111.017</c:v>
                </c:pt>
                <c:pt idx="12">
                  <c:v>105.637</c:v>
                </c:pt>
                <c:pt idx="13">
                  <c:v>105.42100000000001</c:v>
                </c:pt>
                <c:pt idx="14">
                  <c:v>99.921000000000006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83.305999999999997</c:v>
                </c:pt>
                <c:pt idx="1">
                  <c:v>86.760999999999996</c:v>
                </c:pt>
                <c:pt idx="2">
                  <c:v>91.138999999999996</c:v>
                </c:pt>
                <c:pt idx="3">
                  <c:v>91.762</c:v>
                </c:pt>
                <c:pt idx="4">
                  <c:v>102.334</c:v>
                </c:pt>
                <c:pt idx="5">
                  <c:v>110.991</c:v>
                </c:pt>
                <c:pt idx="6">
                  <c:v>119.03400000000001</c:v>
                </c:pt>
                <c:pt idx="7">
                  <c:v>118.98099999999999</c:v>
                </c:pt>
                <c:pt idx="8">
                  <c:v>106.40600000000001</c:v>
                </c:pt>
                <c:pt idx="9">
                  <c:v>115.381</c:v>
                </c:pt>
                <c:pt idx="10">
                  <c:v>110.798</c:v>
                </c:pt>
                <c:pt idx="11">
                  <c:v>99.77</c:v>
                </c:pt>
                <c:pt idx="12">
                  <c:v>103.273</c:v>
                </c:pt>
                <c:pt idx="13">
                  <c:v>104.861</c:v>
                </c:pt>
                <c:pt idx="14">
                  <c:v>107.535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15.667320261437908</c:v>
                </c:pt>
                <c:pt idx="1">
                  <c:v>17.042919389978216</c:v>
                </c:pt>
                <c:pt idx="2">
                  <c:v>16.073420479302833</c:v>
                </c:pt>
                <c:pt idx="3">
                  <c:v>17.085403050108933</c:v>
                </c:pt>
                <c:pt idx="4">
                  <c:v>21.391503267973857</c:v>
                </c:pt>
                <c:pt idx="5">
                  <c:v>20.115032679738562</c:v>
                </c:pt>
                <c:pt idx="6">
                  <c:v>22.054901960784314</c:v>
                </c:pt>
                <c:pt idx="7">
                  <c:v>22.026797385620913</c:v>
                </c:pt>
                <c:pt idx="8">
                  <c:v>20.688017429193899</c:v>
                </c:pt>
                <c:pt idx="9">
                  <c:v>19.731808278867103</c:v>
                </c:pt>
                <c:pt idx="10">
                  <c:v>21.543790849673201</c:v>
                </c:pt>
                <c:pt idx="11">
                  <c:v>24.186710239651415</c:v>
                </c:pt>
                <c:pt idx="12">
                  <c:v>23.014596949891068</c:v>
                </c:pt>
                <c:pt idx="13">
                  <c:v>22.967538126361656</c:v>
                </c:pt>
                <c:pt idx="14">
                  <c:v>21.769281045751637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338736"/>
        <c:axId val="34833912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General</c:formatCode>
                <c:ptCount val="15"/>
                <c:pt idx="0">
                  <c:v>18.149455337690632</c:v>
                </c:pt>
                <c:pt idx="1">
                  <c:v>18.902178649237474</c:v>
                </c:pt>
                <c:pt idx="2">
                  <c:v>19.85599128540305</c:v>
                </c:pt>
                <c:pt idx="3">
                  <c:v>19.991721132897606</c:v>
                </c:pt>
                <c:pt idx="4">
                  <c:v>22.294989106753814</c:v>
                </c:pt>
                <c:pt idx="5">
                  <c:v>24.181045751633988</c:v>
                </c:pt>
                <c:pt idx="6">
                  <c:v>25.933333333333337</c:v>
                </c:pt>
                <c:pt idx="7">
                  <c:v>25.921786492374729</c:v>
                </c:pt>
                <c:pt idx="8">
                  <c:v>23.182135076252724</c:v>
                </c:pt>
                <c:pt idx="9">
                  <c:v>25.137472766884532</c:v>
                </c:pt>
                <c:pt idx="10">
                  <c:v>24.138997821350763</c:v>
                </c:pt>
                <c:pt idx="11">
                  <c:v>21.736383442265794</c:v>
                </c:pt>
                <c:pt idx="12">
                  <c:v>22.499564270152504</c:v>
                </c:pt>
                <c:pt idx="13">
                  <c:v>22.845533769063181</c:v>
                </c:pt>
                <c:pt idx="14">
                  <c:v>23.428104575163399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9.4832244008714603</c:v>
                </c:pt>
                <c:pt idx="1">
                  <c:v>10.268845315904139</c:v>
                </c:pt>
                <c:pt idx="2">
                  <c:v>9.2239651416122008</c:v>
                </c:pt>
                <c:pt idx="3">
                  <c:v>9.7529411764705873</c:v>
                </c:pt>
                <c:pt idx="4">
                  <c:v>12.034858387799565</c:v>
                </c:pt>
                <c:pt idx="5">
                  <c:v>12.135947712418302</c:v>
                </c:pt>
                <c:pt idx="6">
                  <c:v>11.672549019607843</c:v>
                </c:pt>
                <c:pt idx="7">
                  <c:v>11.384095860566449</c:v>
                </c:pt>
                <c:pt idx="8">
                  <c:v>12.147494553376907</c:v>
                </c:pt>
                <c:pt idx="9">
                  <c:v>9.6287581699346401</c:v>
                </c:pt>
                <c:pt idx="10">
                  <c:v>10.412200435729849</c:v>
                </c:pt>
                <c:pt idx="11">
                  <c:v>15.275816993464053</c:v>
                </c:pt>
                <c:pt idx="12">
                  <c:v>18.76492374727669</c:v>
                </c:pt>
                <c:pt idx="13">
                  <c:v>21.320043572984748</c:v>
                </c:pt>
                <c:pt idx="14">
                  <c:v>21.890631808278865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339912"/>
        <c:axId val="348339520"/>
      </c:lineChart>
      <c:catAx>
        <c:axId val="3483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339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339128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8338736"/>
        <c:crosses val="autoZero"/>
        <c:crossBetween val="between"/>
        <c:majorUnit val="10"/>
        <c:minorUnit val="5"/>
      </c:valAx>
      <c:valAx>
        <c:axId val="348339520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48339912"/>
        <c:crosses val="max"/>
        <c:crossBetween val="between"/>
        <c:majorUnit val="2.1786492369999997"/>
      </c:valAx>
      <c:catAx>
        <c:axId val="348339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3395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</c:v>
                </c:pt>
                <c:pt idx="14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30448"/>
        <c:axId val="19993084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2.2875816993464051</c:v>
                </c:pt>
                <c:pt idx="14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31624"/>
        <c:axId val="199931232"/>
      </c:barChart>
      <c:catAx>
        <c:axId val="19993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9930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93084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99930448"/>
        <c:crosses val="autoZero"/>
        <c:crossBetween val="between"/>
        <c:majorUnit val="2"/>
        <c:minorUnit val="1"/>
      </c:valAx>
      <c:valAx>
        <c:axId val="199931232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99931624"/>
        <c:crosses val="max"/>
        <c:crossBetween val="between"/>
        <c:majorUnit val="0.43572984700000006"/>
      </c:valAx>
      <c:catAx>
        <c:axId val="19993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9312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3.9</c:v>
                </c:pt>
                <c:pt idx="13">
                  <c:v>2.7</c:v>
                </c:pt>
                <c:pt idx="1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23.786999999999999</c:v>
                </c:pt>
                <c:pt idx="1">
                  <c:v>28.286000000000001</c:v>
                </c:pt>
                <c:pt idx="2">
                  <c:v>24.863999999999997</c:v>
                </c:pt>
                <c:pt idx="3">
                  <c:v>25.783000000000001</c:v>
                </c:pt>
                <c:pt idx="4">
                  <c:v>36.851999999999997</c:v>
                </c:pt>
                <c:pt idx="5">
                  <c:v>33.168000000000006</c:v>
                </c:pt>
                <c:pt idx="6">
                  <c:v>33.040999999999997</c:v>
                </c:pt>
                <c:pt idx="7">
                  <c:v>31.749000000000002</c:v>
                </c:pt>
                <c:pt idx="8">
                  <c:v>34.391000000000005</c:v>
                </c:pt>
                <c:pt idx="9">
                  <c:v>29.95</c:v>
                </c:pt>
                <c:pt idx="10">
                  <c:v>37.189000000000007</c:v>
                </c:pt>
                <c:pt idx="11">
                  <c:v>39.034999999999997</c:v>
                </c:pt>
                <c:pt idx="12">
                  <c:v>35.77000000000001</c:v>
                </c:pt>
                <c:pt idx="13">
                  <c:v>36.548000000000002</c:v>
                </c:pt>
                <c:pt idx="14">
                  <c:v>38.216999999999999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61.311</c:v>
                </c:pt>
                <c:pt idx="14">
                  <c:v>62.261000000000003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932408"/>
        <c:axId val="19993280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0.84967320261437906</c:v>
                </c:pt>
                <c:pt idx="13">
                  <c:v>0.58823529411764708</c:v>
                </c:pt>
                <c:pt idx="14">
                  <c:v>1.1328976034858389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#,##0.000</c:formatCode>
                <c:ptCount val="15"/>
                <c:pt idx="0">
                  <c:v>5.1823529411764708</c:v>
                </c:pt>
                <c:pt idx="1">
                  <c:v>6.162527233115469</c:v>
                </c:pt>
                <c:pt idx="2">
                  <c:v>5.416993464052287</c:v>
                </c:pt>
                <c:pt idx="3">
                  <c:v>5.617211328976035</c:v>
                </c:pt>
                <c:pt idx="4">
                  <c:v>8.0287581699346404</c:v>
                </c:pt>
                <c:pt idx="5">
                  <c:v>7.2261437908496751</c:v>
                </c:pt>
                <c:pt idx="6">
                  <c:v>7.1984749455337687</c:v>
                </c:pt>
                <c:pt idx="7">
                  <c:v>6.9169934640522879</c:v>
                </c:pt>
                <c:pt idx="8">
                  <c:v>7.4925925925925938</c:v>
                </c:pt>
                <c:pt idx="9">
                  <c:v>6.5250544662309364</c:v>
                </c:pt>
                <c:pt idx="10">
                  <c:v>8.1021786492374748</c:v>
                </c:pt>
                <c:pt idx="11">
                  <c:v>8.5043572984749449</c:v>
                </c:pt>
                <c:pt idx="12">
                  <c:v>7.7930283224400894</c:v>
                </c:pt>
                <c:pt idx="13">
                  <c:v>7.9625272331154688</c:v>
                </c:pt>
                <c:pt idx="14">
                  <c:v>8.3261437908496738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13.357516339869282</c:v>
                </c:pt>
                <c:pt idx="14">
                  <c:v>13.564488017429195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933584"/>
        <c:axId val="199933192"/>
      </c:barChart>
      <c:catAx>
        <c:axId val="19993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993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932800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99932408"/>
        <c:crosses val="autoZero"/>
        <c:crossBetween val="between"/>
        <c:majorUnit val="10"/>
        <c:minorUnit val="5"/>
      </c:valAx>
      <c:valAx>
        <c:axId val="199933192"/>
        <c:scaling>
          <c:orientation val="minMax"/>
          <c:max val="21.78649236999999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99933584"/>
        <c:crosses val="max"/>
        <c:crossBetween val="between"/>
        <c:majorUnit val="2.1786492369999997"/>
      </c:valAx>
      <c:catAx>
        <c:axId val="19993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9331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2727272727272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64197530864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629751142218334E-3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43.378283916817146</c:v>
                </c:pt>
                <c:pt idx="1">
                  <c:v>52.390517102350209</c:v>
                </c:pt>
                <c:pt idx="2">
                  <c:v>44.15138953759925</c:v>
                </c:pt>
                <c:pt idx="3">
                  <c:v>44.273641485430417</c:v>
                </c:pt>
                <c:pt idx="4">
                  <c:v>60.045373980857839</c:v>
                </c:pt>
                <c:pt idx="5">
                  <c:v>54.600484261501215</c:v>
                </c:pt>
                <c:pt idx="6">
                  <c:v>57.483540402060321</c:v>
                </c:pt>
                <c:pt idx="7">
                  <c:v>57.603527871563422</c:v>
                </c:pt>
                <c:pt idx="8">
                  <c:v>61.758685004624922</c:v>
                </c:pt>
                <c:pt idx="9">
                  <c:v>47.724536130333234</c:v>
                </c:pt>
                <c:pt idx="10">
                  <c:v>57.918716702087401</c:v>
                </c:pt>
                <c:pt idx="11">
                  <c:v>65.13754418318733</c:v>
                </c:pt>
                <c:pt idx="12">
                  <c:v>56.052449380413449</c:v>
                </c:pt>
                <c:pt idx="13">
                  <c:v>53.065804951258087</c:v>
                </c:pt>
                <c:pt idx="14">
                  <c:v>58.016970668804703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884480"/>
        <c:axId val="348884872"/>
      </c:barChart>
      <c:catAx>
        <c:axId val="34888448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348884872"/>
        <c:crosses val="autoZero"/>
        <c:auto val="1"/>
        <c:lblAlgn val="ctr"/>
        <c:lblOffset val="100"/>
        <c:tickMarkSkip val="2"/>
        <c:noMultiLvlLbl val="0"/>
      </c:catAx>
      <c:valAx>
        <c:axId val="348884872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888448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Sheet1!$A$158:$A$295</c:f>
              <c:strCache>
                <c:ptCount val="133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</c:strCache>
            </c:strRef>
          </c:cat>
          <c:val>
            <c:numRef>
              <c:f>Sheet1!$B$158:$B$295</c:f>
              <c:numCache>
                <c:formatCode>General</c:formatCode>
                <c:ptCount val="138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9.6999999999999993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9.5</c:v>
                </c:pt>
                <c:pt idx="91">
                  <c:v>9.5</c:v>
                </c:pt>
                <c:pt idx="92">
                  <c:v>9.5</c:v>
                </c:pt>
                <c:pt idx="93">
                  <c:v>9.5</c:v>
                </c:pt>
                <c:pt idx="94">
                  <c:v>9.8000000000000007</c:v>
                </c:pt>
                <c:pt idx="95">
                  <c:v>9.4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8.1999999999999993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7.8</c:v>
                </c:pt>
                <c:pt idx="119">
                  <c:v>7.9</c:v>
                </c:pt>
                <c:pt idx="120">
                  <c:v>7.9</c:v>
                </c:pt>
                <c:pt idx="121">
                  <c:v>7.7</c:v>
                </c:pt>
                <c:pt idx="122">
                  <c:v>7.5</c:v>
                </c:pt>
                <c:pt idx="123">
                  <c:v>7.5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6.3</c:v>
                </c:pt>
                <c:pt idx="136">
                  <c:v>6.3</c:v>
                </c:pt>
                <c:pt idx="137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445808"/>
        <c:axId val="195446984"/>
      </c:lineChart>
      <c:catAx>
        <c:axId val="19544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5446984"/>
        <c:crosses val="autoZero"/>
        <c:auto val="1"/>
        <c:lblAlgn val="ctr"/>
        <c:lblOffset val="100"/>
        <c:tickMarkSkip val="6"/>
        <c:noMultiLvlLbl val="0"/>
      </c:catAx>
      <c:valAx>
        <c:axId val="195446984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544580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13-May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Sheet1!$B$23:$B$30</c:f>
              <c:numCache>
                <c:formatCode>General</c:formatCode>
                <c:ptCount val="8"/>
                <c:pt idx="0">
                  <c:v>-642</c:v>
                </c:pt>
                <c:pt idx="1">
                  <c:v>-560</c:v>
                </c:pt>
                <c:pt idx="2">
                  <c:v>-378</c:v>
                </c:pt>
                <c:pt idx="3">
                  <c:v>-432</c:v>
                </c:pt>
                <c:pt idx="4">
                  <c:v>-482</c:v>
                </c:pt>
                <c:pt idx="5">
                  <c:v>-542</c:v>
                </c:pt>
                <c:pt idx="6">
                  <c:v>-648</c:v>
                </c:pt>
                <c:pt idx="7">
                  <c:v>-733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14-Apr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Sheet1!$C$23:$C$30</c:f>
              <c:numCache>
                <c:formatCode>General</c:formatCode>
                <c:ptCount val="8"/>
                <c:pt idx="0">
                  <c:v>-680</c:v>
                </c:pt>
                <c:pt idx="1">
                  <c:v>-492</c:v>
                </c:pt>
                <c:pt idx="2">
                  <c:v>-469</c:v>
                </c:pt>
                <c:pt idx="3">
                  <c:v>-536</c:v>
                </c:pt>
                <c:pt idx="4">
                  <c:v>-576</c:v>
                </c:pt>
                <c:pt idx="5">
                  <c:v>-627</c:v>
                </c:pt>
                <c:pt idx="6">
                  <c:v>-722</c:v>
                </c:pt>
                <c:pt idx="7">
                  <c:v>-804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5446200"/>
        <c:axId val="195447768"/>
      </c:barChart>
      <c:catAx>
        <c:axId val="19544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5447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447768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446200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5446592"/>
        <c:axId val="196880248"/>
      </c:barChart>
      <c:catAx>
        <c:axId val="1954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6880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88024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44659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3.2</c:v>
                </c:pt>
                <c:pt idx="1">
                  <c:v>2.8</c:v>
                </c:pt>
                <c:pt idx="2">
                  <c:v>4.7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</c:v>
                </c:pt>
                <c:pt idx="1">
                  <c:v>1.9</c:v>
                </c:pt>
                <c:pt idx="2">
                  <c:v>4.4000000000000004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3.6</c:v>
                </c:pt>
                <c:pt idx="1">
                  <c:v>2.8</c:v>
                </c:pt>
                <c:pt idx="2">
                  <c:v>5.4</c:v>
                </c:pt>
                <c:pt idx="3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3.9</c:v>
                </c:pt>
                <c:pt idx="1">
                  <c:v>3</c:v>
                </c:pt>
                <c:pt idx="2">
                  <c:v>6.4</c:v>
                </c:pt>
                <c:pt idx="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879072"/>
        <c:axId val="196878680"/>
      </c:barChart>
      <c:catAx>
        <c:axId val="1968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6878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878680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87907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Sheet1!$A$2:$A$212</c:f>
              <c:strCache>
                <c:ptCount val="211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</c:strCache>
            </c:strRef>
          </c:cat>
          <c:val>
            <c:numRef>
              <c:f>Sheet1!$B$2:$B$212</c:f>
              <c:numCache>
                <c:formatCode>General</c:formatCode>
                <c:ptCount val="211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0.73529999999999995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881424"/>
        <c:axId val="196881032"/>
      </c:lineChart>
      <c:catAx>
        <c:axId val="19688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88103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96881032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88142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Sheet1!$A$50:$A$211</c:f>
              <c:strCache>
                <c:ptCount val="162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</c:strCache>
            </c:strRef>
          </c:cat>
          <c:val>
            <c:numRef>
              <c:f>Sheet1!$B$50:$B$211</c:f>
              <c:numCache>
                <c:formatCode>General</c:formatCode>
                <c:ptCount val="162"/>
                <c:pt idx="0">
                  <c:v>116.3416</c:v>
                </c:pt>
                <c:pt idx="1">
                  <c:v>116.2277</c:v>
                </c:pt>
                <c:pt idx="2">
                  <c:v>116.64579999999999</c:v>
                </c:pt>
                <c:pt idx="3">
                  <c:v>116.84820000000001</c:v>
                </c:pt>
                <c:pt idx="4">
                  <c:v>116.66889999999999</c:v>
                </c:pt>
                <c:pt idx="5">
                  <c:v>117.0341</c:v>
                </c:pt>
                <c:pt idx="6">
                  <c:v>117.3716</c:v>
                </c:pt>
                <c:pt idx="7">
                  <c:v>116.1155</c:v>
                </c:pt>
                <c:pt idx="8">
                  <c:v>117.71939999999999</c:v>
                </c:pt>
                <c:pt idx="9">
                  <c:v>117.5878</c:v>
                </c:pt>
                <c:pt idx="10">
                  <c:v>116.61450000000001</c:v>
                </c:pt>
                <c:pt idx="11">
                  <c:v>116.13590000000001</c:v>
                </c:pt>
                <c:pt idx="12">
                  <c:v>117.0519</c:v>
                </c:pt>
                <c:pt idx="13">
                  <c:v>117.3604</c:v>
                </c:pt>
                <c:pt idx="14">
                  <c:v>117.2796</c:v>
                </c:pt>
                <c:pt idx="15">
                  <c:v>117.68519999999999</c:v>
                </c:pt>
                <c:pt idx="16">
                  <c:v>118.13500000000001</c:v>
                </c:pt>
                <c:pt idx="17">
                  <c:v>118.6696</c:v>
                </c:pt>
                <c:pt idx="18">
                  <c:v>118.4866</c:v>
                </c:pt>
                <c:pt idx="19">
                  <c:v>119.5064</c:v>
                </c:pt>
                <c:pt idx="20">
                  <c:v>121.0932</c:v>
                </c:pt>
                <c:pt idx="21">
                  <c:v>122.3653</c:v>
                </c:pt>
                <c:pt idx="22">
                  <c:v>121.4807</c:v>
                </c:pt>
                <c:pt idx="23">
                  <c:v>121.3668</c:v>
                </c:pt>
                <c:pt idx="24">
                  <c:v>121.99630000000001</c:v>
                </c:pt>
                <c:pt idx="25">
                  <c:v>123.5382</c:v>
                </c:pt>
                <c:pt idx="26">
                  <c:v>123.28319999999999</c:v>
                </c:pt>
                <c:pt idx="27">
                  <c:v>121.042</c:v>
                </c:pt>
                <c:pt idx="28">
                  <c:v>119.011</c:v>
                </c:pt>
                <c:pt idx="29">
                  <c:v>119.4265</c:v>
                </c:pt>
                <c:pt idx="30">
                  <c:v>119.5129</c:v>
                </c:pt>
                <c:pt idx="31">
                  <c:v>120.8571</c:v>
                </c:pt>
                <c:pt idx="32">
                  <c:v>120.6878</c:v>
                </c:pt>
                <c:pt idx="33">
                  <c:v>120.334</c:v>
                </c:pt>
                <c:pt idx="34">
                  <c:v>119.9764</c:v>
                </c:pt>
                <c:pt idx="35">
                  <c:v>120.012</c:v>
                </c:pt>
                <c:pt idx="36">
                  <c:v>118.71939999999999</c:v>
                </c:pt>
                <c:pt idx="37">
                  <c:v>119.20910000000001</c:v>
                </c:pt>
                <c:pt idx="38">
                  <c:v>119.0183</c:v>
                </c:pt>
                <c:pt idx="39">
                  <c:v>119.0098</c:v>
                </c:pt>
                <c:pt idx="40">
                  <c:v>120.92270000000001</c:v>
                </c:pt>
                <c:pt idx="41">
                  <c:v>120.69459999999999</c:v>
                </c:pt>
                <c:pt idx="42">
                  <c:v>120.38030000000001</c:v>
                </c:pt>
                <c:pt idx="43">
                  <c:v>119.88979999999999</c:v>
                </c:pt>
                <c:pt idx="44">
                  <c:v>119.62990000000001</c:v>
                </c:pt>
                <c:pt idx="45">
                  <c:v>119.47629999999999</c:v>
                </c:pt>
                <c:pt idx="46">
                  <c:v>118.6832</c:v>
                </c:pt>
                <c:pt idx="47">
                  <c:v>117.1808</c:v>
                </c:pt>
                <c:pt idx="48">
                  <c:v>116.7334</c:v>
                </c:pt>
                <c:pt idx="49">
                  <c:v>115.91200000000001</c:v>
                </c:pt>
                <c:pt idx="50">
                  <c:v>116.18819999999999</c:v>
                </c:pt>
                <c:pt idx="51">
                  <c:v>116.2133</c:v>
                </c:pt>
                <c:pt idx="52">
                  <c:v>115.2183</c:v>
                </c:pt>
                <c:pt idx="53">
                  <c:v>115.14</c:v>
                </c:pt>
                <c:pt idx="54">
                  <c:v>115.17059999999999</c:v>
                </c:pt>
                <c:pt idx="55">
                  <c:v>114.8304</c:v>
                </c:pt>
                <c:pt idx="56">
                  <c:v>116.5655</c:v>
                </c:pt>
                <c:pt idx="57">
                  <c:v>116.68940000000001</c:v>
                </c:pt>
                <c:pt idx="58">
                  <c:v>115.48690000000001</c:v>
                </c:pt>
                <c:pt idx="59">
                  <c:v>114.7898</c:v>
                </c:pt>
                <c:pt idx="60">
                  <c:v>113.7324</c:v>
                </c:pt>
                <c:pt idx="61">
                  <c:v>113.1058</c:v>
                </c:pt>
                <c:pt idx="62">
                  <c:v>113.4841</c:v>
                </c:pt>
                <c:pt idx="63">
                  <c:v>113.62730000000001</c:v>
                </c:pt>
                <c:pt idx="64">
                  <c:v>113.4273</c:v>
                </c:pt>
                <c:pt idx="65">
                  <c:v>114.9588</c:v>
                </c:pt>
                <c:pt idx="66">
                  <c:v>114.2988</c:v>
                </c:pt>
                <c:pt idx="67">
                  <c:v>114.0112</c:v>
                </c:pt>
                <c:pt idx="68">
                  <c:v>113.0754</c:v>
                </c:pt>
                <c:pt idx="69">
                  <c:v>111.8875</c:v>
                </c:pt>
                <c:pt idx="70">
                  <c:v>110.9828</c:v>
                </c:pt>
                <c:pt idx="71">
                  <c:v>110.072</c:v>
                </c:pt>
                <c:pt idx="72">
                  <c:v>110.25839999999999</c:v>
                </c:pt>
                <c:pt idx="73">
                  <c:v>110.0673</c:v>
                </c:pt>
                <c:pt idx="74">
                  <c:v>110.3145</c:v>
                </c:pt>
                <c:pt idx="75">
                  <c:v>109.438</c:v>
                </c:pt>
                <c:pt idx="76">
                  <c:v>108.4682</c:v>
                </c:pt>
                <c:pt idx="77">
                  <c:v>107.9258</c:v>
                </c:pt>
                <c:pt idx="78">
                  <c:v>106.6382</c:v>
                </c:pt>
                <c:pt idx="79">
                  <c:v>107.09990000000001</c:v>
                </c:pt>
                <c:pt idx="80">
                  <c:v>106.5873</c:v>
                </c:pt>
                <c:pt idx="81">
                  <c:v>104.7786</c:v>
                </c:pt>
                <c:pt idx="82">
                  <c:v>104.41540000000001</c:v>
                </c:pt>
                <c:pt idx="83">
                  <c:v>103.86020000000001</c:v>
                </c:pt>
                <c:pt idx="84">
                  <c:v>102.9974</c:v>
                </c:pt>
                <c:pt idx="85">
                  <c:v>101.1673</c:v>
                </c:pt>
                <c:pt idx="86">
                  <c:v>100.3291</c:v>
                </c:pt>
                <c:pt idx="87">
                  <c:v>99.135800000000003</c:v>
                </c:pt>
                <c:pt idx="88">
                  <c:v>99.561499999999995</c:v>
                </c:pt>
                <c:pt idx="89">
                  <c:v>99.346699999999998</c:v>
                </c:pt>
                <c:pt idx="90">
                  <c:v>98.860900000000001</c:v>
                </c:pt>
                <c:pt idx="91">
                  <c:v>99.477000000000004</c:v>
                </c:pt>
                <c:pt idx="92">
                  <c:v>102.3031</c:v>
                </c:pt>
                <c:pt idx="93">
                  <c:v>107.8117</c:v>
                </c:pt>
                <c:pt idx="94">
                  <c:v>108.1544</c:v>
                </c:pt>
                <c:pt idx="95">
                  <c:v>108.0438</c:v>
                </c:pt>
                <c:pt idx="96">
                  <c:v>108.9288</c:v>
                </c:pt>
                <c:pt idx="97">
                  <c:v>111.9997</c:v>
                </c:pt>
                <c:pt idx="98">
                  <c:v>111.7518</c:v>
                </c:pt>
                <c:pt idx="99">
                  <c:v>108.2174</c:v>
                </c:pt>
                <c:pt idx="100">
                  <c:v>106.1964</c:v>
                </c:pt>
                <c:pt idx="101">
                  <c:v>106.57510000000001</c:v>
                </c:pt>
                <c:pt idx="102">
                  <c:v>106.2859</c:v>
                </c:pt>
                <c:pt idx="103">
                  <c:v>105.34399999999999</c:v>
                </c:pt>
                <c:pt idx="104">
                  <c:v>105.3248</c:v>
                </c:pt>
                <c:pt idx="105">
                  <c:v>104.08620000000001</c:v>
                </c:pt>
                <c:pt idx="106">
                  <c:v>103.6343</c:v>
                </c:pt>
                <c:pt idx="107">
                  <c:v>103.09139999999999</c:v>
                </c:pt>
                <c:pt idx="108">
                  <c:v>102.672</c:v>
                </c:pt>
                <c:pt idx="109">
                  <c:v>103.0669</c:v>
                </c:pt>
                <c:pt idx="110">
                  <c:v>101.5641</c:v>
                </c:pt>
                <c:pt idx="111">
                  <c:v>100.1443</c:v>
                </c:pt>
                <c:pt idx="112">
                  <c:v>101.52970000000001</c:v>
                </c:pt>
                <c:pt idx="113">
                  <c:v>101.825</c:v>
                </c:pt>
                <c:pt idx="114">
                  <c:v>101.2375</c:v>
                </c:pt>
                <c:pt idx="115">
                  <c:v>100.4687</c:v>
                </c:pt>
                <c:pt idx="116">
                  <c:v>99.438500000000005</c:v>
                </c:pt>
                <c:pt idx="117">
                  <c:v>97.385800000000003</c:v>
                </c:pt>
                <c:pt idx="118">
                  <c:v>96.860500000000002</c:v>
                </c:pt>
                <c:pt idx="119">
                  <c:v>97.096999999999994</c:v>
                </c:pt>
                <c:pt idx="120">
                  <c:v>95.804100000000005</c:v>
                </c:pt>
                <c:pt idx="121">
                  <c:v>95.438599999999994</c:v>
                </c:pt>
                <c:pt idx="122">
                  <c:v>95.153800000000004</c:v>
                </c:pt>
                <c:pt idx="123">
                  <c:v>93.809799999999996</c:v>
                </c:pt>
                <c:pt idx="124">
                  <c:v>93.6571</c:v>
                </c:pt>
                <c:pt idx="125">
                  <c:v>93.287199999999999</c:v>
                </c:pt>
                <c:pt idx="126">
                  <c:v>92.461200000000005</c:v>
                </c:pt>
                <c:pt idx="127">
                  <c:v>93.465100000000007</c:v>
                </c:pt>
                <c:pt idx="128">
                  <c:v>96.184200000000004</c:v>
                </c:pt>
                <c:pt idx="129">
                  <c:v>96.979900000000001</c:v>
                </c:pt>
                <c:pt idx="130">
                  <c:v>97.261600000000001</c:v>
                </c:pt>
                <c:pt idx="131">
                  <c:v>97.576999999999998</c:v>
                </c:pt>
                <c:pt idx="132">
                  <c:v>96.153000000000006</c:v>
                </c:pt>
                <c:pt idx="133">
                  <c:v>94.656999999999996</c:v>
                </c:pt>
                <c:pt idx="134">
                  <c:v>94.741299999999995</c:v>
                </c:pt>
                <c:pt idx="135">
                  <c:v>95.407799999999995</c:v>
                </c:pt>
                <c:pt idx="136">
                  <c:v>96.8125</c:v>
                </c:pt>
                <c:pt idx="137">
                  <c:v>97.914599999999993</c:v>
                </c:pt>
                <c:pt idx="138">
                  <c:v>96.666799999999995</c:v>
                </c:pt>
                <c:pt idx="139">
                  <c:v>96.238399999999999</c:v>
                </c:pt>
                <c:pt idx="140">
                  <c:v>95.403899999999993</c:v>
                </c:pt>
                <c:pt idx="141">
                  <c:v>94.732200000000006</c:v>
                </c:pt>
                <c:pt idx="142">
                  <c:v>94.502899999999997</c:v>
                </c:pt>
                <c:pt idx="143">
                  <c:v>93.661100000000005</c:v>
                </c:pt>
                <c:pt idx="144">
                  <c:v>92.893900000000002</c:v>
                </c:pt>
                <c:pt idx="145">
                  <c:v>93.529399999999995</c:v>
                </c:pt>
                <c:pt idx="146">
                  <c:v>93.012200000000007</c:v>
                </c:pt>
                <c:pt idx="147">
                  <c:v>92.027199999999993</c:v>
                </c:pt>
                <c:pt idx="148">
                  <c:v>92.079400000000007</c:v>
                </c:pt>
                <c:pt idx="149">
                  <c:v>94.027199999999993</c:v>
                </c:pt>
                <c:pt idx="150">
                  <c:v>93.971599999999995</c:v>
                </c:pt>
                <c:pt idx="151">
                  <c:v>94.461699999999993</c:v>
                </c:pt>
                <c:pt idx="152">
                  <c:v>94.072900000000004</c:v>
                </c:pt>
                <c:pt idx="153">
                  <c:v>92.995900000000006</c:v>
                </c:pt>
                <c:pt idx="154">
                  <c:v>93.295599999999993</c:v>
                </c:pt>
                <c:pt idx="155">
                  <c:v>93.490300000000005</c:v>
                </c:pt>
                <c:pt idx="156">
                  <c:v>94.020700000000005</c:v>
                </c:pt>
                <c:pt idx="157">
                  <c:v>94.5501</c:v>
                </c:pt>
                <c:pt idx="158">
                  <c:v>94.513400000000004</c:v>
                </c:pt>
                <c:pt idx="159">
                  <c:v>94.215100000000007</c:v>
                </c:pt>
                <c:pt idx="160">
                  <c:v>93.648200000000003</c:v>
                </c:pt>
                <c:pt idx="161">
                  <c:v>93.589799999999997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37192"/>
        <c:axId val="196337584"/>
      </c:lineChart>
      <c:catAx>
        <c:axId val="19633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9633758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96337584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633719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0.2037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3" y="2514613"/>
          <a:ext cx="571507" cy="2857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0.61111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00409" y="2228853"/>
          <a:ext cx="5714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60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9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8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0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27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8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July 2014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15124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82965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50692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54404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931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6474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6570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943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2,763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1,460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6,012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6,733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10,206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11,191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10,407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11,369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647416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               *</a:t>
            </a:r>
            <a:r>
              <a:rPr lang="en-US" b="1" i="1" dirty="0">
                <a:solidFill>
                  <a:srgbClr val="000000"/>
                </a:solidFill>
              </a:rPr>
              <a:t>USDA-NASS  ** 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72005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1,079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1,118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591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4,130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4,529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4,212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4,601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6060"/>
            <a:ext cx="68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                          *USDA-NASS  ** USDA-NASS JUNE ACREAGE REPORT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13261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2902178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95780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012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039418"/>
              </p:ext>
            </p:extLst>
          </p:nvPr>
        </p:nvGraphicFramePr>
        <p:xfrm>
          <a:off x="1485900" y="1828800"/>
          <a:ext cx="61722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73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841882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67547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78113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424738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8617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63831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741082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08164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571693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464073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11549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1034168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614263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7610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2629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396950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557243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120074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31970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5315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3.90	2.70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12.91	16.50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0.02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16.82	19.21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3.60	3.80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10.50	10.20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14.10	14.00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2.70	5.20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19.1%	37.1%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0.85	0.59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2.81	3.59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3.66	4.19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0.78	0.83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2.29	2.22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3.07	3.05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0.59	1.13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19.1%	37.1%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90.03	100.56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118.33	116.42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40.55	35.54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108.46	111.34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40.50	35.58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100.56	105.68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92.7%	94.9%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19.61	21.91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25.78	25.36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8.83	7.74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23.63	24.26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8.82	7.75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21.91	23.02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92.7%	94.9%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9980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5020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1225951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1635500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19277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22034</TotalTime>
  <Words>530</Words>
  <Application>Microsoft Office PowerPoint</Application>
  <PresentationFormat>On-screen Show (4:3)</PresentationFormat>
  <Paragraphs>279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CG Omega</vt:lpstr>
      <vt:lpstr>Times New Roman</vt:lpstr>
      <vt:lpstr>Office Theme</vt:lpstr>
      <vt:lpstr>1_Office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1037</cp:revision>
  <cp:lastPrinted>2014-07-21T18:43:42Z</cp:lastPrinted>
  <dcterms:created xsi:type="dcterms:W3CDTF">2011-02-17T15:18:39Z</dcterms:created>
  <dcterms:modified xsi:type="dcterms:W3CDTF">2014-07-23T15:24:49Z</dcterms:modified>
</cp:coreProperties>
</file>