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468" r:id="rId23"/>
    <p:sldId id="469" r:id="rId24"/>
    <p:sldId id="470" r:id="rId25"/>
    <p:sldId id="471" r:id="rId26"/>
    <p:sldId id="472" r:id="rId27"/>
    <p:sldId id="50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128" d="100"/>
          <a:sy n="128" d="100"/>
        </p:scale>
        <p:origin x="18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Sheet1!$A$58:$A$108</c:f>
              <c:strCache>
                <c:ptCount val="45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</c:strCache>
            </c:strRef>
          </c:cat>
          <c:val>
            <c:numRef>
              <c:f>Sheet1!$B$58:$B$108</c:f>
              <c:numCache>
                <c:formatCode>General</c:formatCode>
                <c:ptCount val="47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2.8</c:v>
                </c:pt>
                <c:pt idx="33">
                  <c:v>0.8</c:v>
                </c:pt>
                <c:pt idx="34">
                  <c:v>3.1</c:v>
                </c:pt>
                <c:pt idx="35">
                  <c:v>4</c:v>
                </c:pt>
                <c:pt idx="36">
                  <c:v>-1.2</c:v>
                </c:pt>
                <c:pt idx="37">
                  <c:v>4</c:v>
                </c:pt>
                <c:pt idx="38">
                  <c:v>5</c:v>
                </c:pt>
                <c:pt idx="39">
                  <c:v>2.2999999999999998</c:v>
                </c:pt>
                <c:pt idx="40">
                  <c:v>2</c:v>
                </c:pt>
                <c:pt idx="41">
                  <c:v>2.6</c:v>
                </c:pt>
                <c:pt idx="42">
                  <c:v>2</c:v>
                </c:pt>
                <c:pt idx="43">
                  <c:v>0.9</c:v>
                </c:pt>
                <c:pt idx="44">
                  <c:v>0.8</c:v>
                </c:pt>
                <c:pt idx="45">
                  <c:v>1.4</c:v>
                </c:pt>
                <c:pt idx="46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243400664"/>
        <c:axId val="243400272"/>
      </c:barChart>
      <c:catAx>
        <c:axId val="24340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243400272"/>
        <c:crosses val="autoZero"/>
        <c:auto val="1"/>
        <c:lblAlgn val="ctr"/>
        <c:lblOffset val="100"/>
        <c:tickMarkSkip val="6"/>
        <c:noMultiLvlLbl val="0"/>
      </c:catAx>
      <c:valAx>
        <c:axId val="243400272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4340066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Sheet1!$A$170:$A$264</c:f>
              <c:numCache>
                <c:formatCode>General</c:formatCode>
                <c:ptCount val="83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Sheet1!$B$170:$B$264</c:f>
              <c:numCache>
                <c:formatCode>General</c:formatCode>
                <c:ptCount val="83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  <c:pt idx="64">
                  <c:v>90</c:v>
                </c:pt>
                <c:pt idx="65">
                  <c:v>88</c:v>
                </c:pt>
                <c:pt idx="66">
                  <c:v>86</c:v>
                </c:pt>
                <c:pt idx="67">
                  <c:v>88</c:v>
                </c:pt>
                <c:pt idx="68">
                  <c:v>87</c:v>
                </c:pt>
                <c:pt idx="69">
                  <c:v>80</c:v>
                </c:pt>
                <c:pt idx="70">
                  <c:v>82</c:v>
                </c:pt>
                <c:pt idx="71">
                  <c:v>84</c:v>
                </c:pt>
                <c:pt idx="72">
                  <c:v>80.7</c:v>
                </c:pt>
                <c:pt idx="73">
                  <c:v>84.2</c:v>
                </c:pt>
                <c:pt idx="74">
                  <c:v>83</c:v>
                </c:pt>
                <c:pt idx="75">
                  <c:v>86.4</c:v>
                </c:pt>
                <c:pt idx="76">
                  <c:v>90.6</c:v>
                </c:pt>
                <c:pt idx="77">
                  <c:v>87.3</c:v>
                </c:pt>
                <c:pt idx="78">
                  <c:v>83.1</c:v>
                </c:pt>
                <c:pt idx="79">
                  <c:v>85</c:v>
                </c:pt>
                <c:pt idx="80">
                  <c:v>84</c:v>
                </c:pt>
                <c:pt idx="81">
                  <c:v>79.5</c:v>
                </c:pt>
                <c:pt idx="82">
                  <c:v>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Sheet1!$A$170:$A$264</c:f>
              <c:numCache>
                <c:formatCode>General</c:formatCode>
                <c:ptCount val="83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Sheet1!$C$170:$C$264</c:f>
              <c:numCache>
                <c:formatCode>General</c:formatCode>
                <c:ptCount val="83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  <c:pt idx="64">
                  <c:v>122</c:v>
                </c:pt>
                <c:pt idx="65">
                  <c:v>121</c:v>
                </c:pt>
                <c:pt idx="66">
                  <c:v>115</c:v>
                </c:pt>
                <c:pt idx="67">
                  <c:v>117</c:v>
                </c:pt>
                <c:pt idx="68">
                  <c:v>109</c:v>
                </c:pt>
                <c:pt idx="69">
                  <c:v>104</c:v>
                </c:pt>
                <c:pt idx="70">
                  <c:v>105</c:v>
                </c:pt>
                <c:pt idx="71">
                  <c:v>97</c:v>
                </c:pt>
                <c:pt idx="72">
                  <c:v>99.9</c:v>
                </c:pt>
                <c:pt idx="73">
                  <c:v>99.6</c:v>
                </c:pt>
                <c:pt idx="74">
                  <c:v>100.2</c:v>
                </c:pt>
                <c:pt idx="75">
                  <c:v>97.8</c:v>
                </c:pt>
                <c:pt idx="76">
                  <c:v>97.9</c:v>
                </c:pt>
                <c:pt idx="77">
                  <c:v>98.2</c:v>
                </c:pt>
                <c:pt idx="78">
                  <c:v>96.3</c:v>
                </c:pt>
                <c:pt idx="79">
                  <c:v>94.1</c:v>
                </c:pt>
                <c:pt idx="80">
                  <c:v>88.7</c:v>
                </c:pt>
                <c:pt idx="81">
                  <c:v>82.4</c:v>
                </c:pt>
                <c:pt idx="82">
                  <c:v>86.3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776128"/>
        <c:axId val="345774952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Sheet1!$A$170:$A$264</c15:sqref>
                        </c15:formulaRef>
                      </c:ext>
                    </c:extLst>
                    <c:numCache>
                      <c:formatCode>General</c:formatCode>
                      <c:ptCount val="83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  <c:pt idx="72">
                        <c:v>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Sheet1!$D$170:$D$257</c15:sqref>
                        </c15:formulaRef>
                      </c:ext>
                    </c:extLst>
                    <c:numCache>
                      <c:formatCode>0</c:formatCode>
                      <c:ptCount val="76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457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774952"/>
        <c:crosses val="autoZero"/>
        <c:auto val="1"/>
        <c:lblAlgn val="ctr"/>
        <c:lblOffset val="100"/>
        <c:tickMarkSkip val="6"/>
        <c:noMultiLvlLbl val="0"/>
      </c:catAx>
      <c:valAx>
        <c:axId val="345774952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77612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Sheet1!$B$7:$B$19</c:f>
              <c:numCache>
                <c:formatCode>General</c:formatCode>
                <c:ptCount val="13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103.113608</c:v>
                </c:pt>
                <c:pt idx="8">
                  <c:v>85.820832999999993</c:v>
                </c:pt>
                <c:pt idx="9">
                  <c:v>112.72190400000001</c:v>
                </c:pt>
                <c:pt idx="10">
                  <c:v>82.82709899999999</c:v>
                </c:pt>
                <c:pt idx="11">
                  <c:v>70.07406300000001</c:v>
                </c:pt>
                <c:pt idx="12">
                  <c:v>54.061255000000003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Sheet1!$C$7:$C$19</c:f>
              <c:numCache>
                <c:formatCode>General</c:formatCode>
                <c:ptCount val="13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10.420529999999999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10.804486000000001</c:v>
                </c:pt>
                <c:pt idx="12">
                  <c:v>12.873165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5778088"/>
        <c:axId val="34577456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Sheet1!$A$7:$A$19</c15:sqref>
                        </c15:formulaRef>
                      </c:ext>
                    </c:extLst>
                    <c:strCache>
                      <c:ptCount val="13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345778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577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774560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77808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64.02</c:v>
                </c:pt>
                <c:pt idx="1">
                  <c:v>63.64</c:v>
                </c:pt>
                <c:pt idx="2">
                  <c:v>63.64</c:v>
                </c:pt>
                <c:pt idx="3">
                  <c:v>63.02</c:v>
                </c:pt>
                <c:pt idx="4">
                  <c:v>63.21</c:v>
                </c:pt>
                <c:pt idx="5">
                  <c:v>62.83</c:v>
                </c:pt>
                <c:pt idx="6">
                  <c:v>62.66</c:v>
                </c:pt>
                <c:pt idx="7">
                  <c:v>63.97</c:v>
                </c:pt>
                <c:pt idx="8">
                  <c:v>63.98</c:v>
                </c:pt>
                <c:pt idx="9">
                  <c:v>64.239999999999995</c:v>
                </c:pt>
                <c:pt idx="10">
                  <c:v>64.650000000000006</c:v>
                </c:pt>
                <c:pt idx="11">
                  <c:v>64.680000000000007</c:v>
                </c:pt>
                <c:pt idx="12">
                  <c:v>64.89</c:v>
                </c:pt>
                <c:pt idx="13">
                  <c:v>65.36</c:v>
                </c:pt>
                <c:pt idx="14">
                  <c:v>65.31</c:v>
                </c:pt>
                <c:pt idx="15">
                  <c:v>63.73</c:v>
                </c:pt>
                <c:pt idx="16">
                  <c:v>62.67</c:v>
                </c:pt>
                <c:pt idx="17">
                  <c:v>62.65</c:v>
                </c:pt>
                <c:pt idx="18">
                  <c:v>63.54</c:v>
                </c:pt>
                <c:pt idx="19">
                  <c:v>63.1</c:v>
                </c:pt>
                <c:pt idx="20">
                  <c:v>62.82</c:v>
                </c:pt>
                <c:pt idx="21">
                  <c:v>62.02</c:v>
                </c:pt>
                <c:pt idx="22">
                  <c:v>61.89</c:v>
                </c:pt>
                <c:pt idx="23">
                  <c:v>61.89</c:v>
                </c:pt>
                <c:pt idx="24">
                  <c:v>61.84</c:v>
                </c:pt>
                <c:pt idx="25">
                  <c:v>62.16</c:v>
                </c:pt>
                <c:pt idx="26">
                  <c:v>62.18</c:v>
                </c:pt>
                <c:pt idx="27">
                  <c:v>62.58</c:v>
                </c:pt>
                <c:pt idx="28">
                  <c:v>62.8</c:v>
                </c:pt>
                <c:pt idx="29">
                  <c:v>62.23</c:v>
                </c:pt>
                <c:pt idx="30">
                  <c:v>62.26</c:v>
                </c:pt>
                <c:pt idx="31">
                  <c:v>62.15</c:v>
                </c:pt>
                <c:pt idx="32">
                  <c:v>62.07</c:v>
                </c:pt>
                <c:pt idx="33">
                  <c:v>61.17</c:v>
                </c:pt>
                <c:pt idx="34">
                  <c:v>61.09</c:v>
                </c:pt>
                <c:pt idx="35">
                  <c:v>60.72</c:v>
                </c:pt>
                <c:pt idx="36">
                  <c:v>60.38</c:v>
                </c:pt>
                <c:pt idx="37">
                  <c:v>60.76</c:v>
                </c:pt>
                <c:pt idx="38">
                  <c:v>60.76</c:v>
                </c:pt>
                <c:pt idx="39">
                  <c:v>60.96</c:v>
                </c:pt>
                <c:pt idx="40">
                  <c:v>61.24</c:v>
                </c:pt>
                <c:pt idx="41">
                  <c:v>61.45</c:v>
                </c:pt>
                <c:pt idx="42">
                  <c:v>61.47</c:v>
                </c:pt>
                <c:pt idx="43">
                  <c:v>60.78</c:v>
                </c:pt>
                <c:pt idx="44">
                  <c:v>62.37</c:v>
                </c:pt>
                <c:pt idx="45">
                  <c:v>62.42</c:v>
                </c:pt>
                <c:pt idx="46">
                  <c:v>62.55</c:v>
                </c:pt>
                <c:pt idx="47">
                  <c:v>62.27</c:v>
                </c:pt>
                <c:pt idx="48">
                  <c:v>62.45</c:v>
                </c:pt>
                <c:pt idx="49">
                  <c:v>62.32</c:v>
                </c:pt>
                <c:pt idx="50">
                  <c:v>63.81</c:v>
                </c:pt>
                <c:pt idx="51">
                  <c:v>63.76</c:v>
                </c:pt>
                <c:pt idx="52">
                  <c:v>63.42</c:v>
                </c:pt>
                <c:pt idx="53">
                  <c:v>63.76</c:v>
                </c:pt>
                <c:pt idx="54">
                  <c:v>63.37</c:v>
                </c:pt>
                <c:pt idx="55">
                  <c:v>63.88</c:v>
                </c:pt>
                <c:pt idx="56">
                  <c:v>64.099999999999994</c:v>
                </c:pt>
                <c:pt idx="57">
                  <c:v>63.1</c:v>
                </c:pt>
                <c:pt idx="58">
                  <c:v>63.27</c:v>
                </c:pt>
                <c:pt idx="59">
                  <c:v>62.67</c:v>
                </c:pt>
                <c:pt idx="60">
                  <c:v>62.82</c:v>
                </c:pt>
                <c:pt idx="61">
                  <c:v>62.96</c:v>
                </c:pt>
                <c:pt idx="62">
                  <c:v>62.81</c:v>
                </c:pt>
                <c:pt idx="63">
                  <c:v>63.44</c:v>
                </c:pt>
                <c:pt idx="64">
                  <c:v>63.42</c:v>
                </c:pt>
                <c:pt idx="65">
                  <c:v>63.02</c:v>
                </c:pt>
                <c:pt idx="66">
                  <c:v>62.88</c:v>
                </c:pt>
                <c:pt idx="67">
                  <c:v>63.24</c:v>
                </c:pt>
                <c:pt idx="68">
                  <c:v>62.93</c:v>
                </c:pt>
                <c:pt idx="69">
                  <c:v>63.23</c:v>
                </c:pt>
                <c:pt idx="70">
                  <c:v>63.17</c:v>
                </c:pt>
                <c:pt idx="71">
                  <c:v>63.25</c:v>
                </c:pt>
                <c:pt idx="72">
                  <c:v>63.4</c:v>
                </c:pt>
                <c:pt idx="73">
                  <c:v>63.29</c:v>
                </c:pt>
                <c:pt idx="74">
                  <c:v>63.61</c:v>
                </c:pt>
                <c:pt idx="75">
                  <c:v>63.77</c:v>
                </c:pt>
                <c:pt idx="76">
                  <c:v>64.040000000000006</c:v>
                </c:pt>
                <c:pt idx="77">
                  <c:v>64.14</c:v>
                </c:pt>
                <c:pt idx="78">
                  <c:v>64.290000000000006</c:v>
                </c:pt>
                <c:pt idx="79">
                  <c:v>63.58</c:v>
                </c:pt>
                <c:pt idx="80">
                  <c:v>63.69</c:v>
                </c:pt>
                <c:pt idx="81">
                  <c:v>64.56</c:v>
                </c:pt>
                <c:pt idx="82">
                  <c:v>64.78</c:v>
                </c:pt>
                <c:pt idx="83">
                  <c:v>64.34</c:v>
                </c:pt>
                <c:pt idx="84">
                  <c:v>64.8</c:v>
                </c:pt>
                <c:pt idx="85">
                  <c:v>65.010000000000005</c:v>
                </c:pt>
                <c:pt idx="86">
                  <c:v>65.2</c:v>
                </c:pt>
                <c:pt idx="87">
                  <c:v>65.5</c:v>
                </c:pt>
                <c:pt idx="88">
                  <c:v>65.59</c:v>
                </c:pt>
                <c:pt idx="89">
                  <c:v>65.709999999999994</c:v>
                </c:pt>
                <c:pt idx="90">
                  <c:v>65.900000000000006</c:v>
                </c:pt>
                <c:pt idx="91">
                  <c:v>65.23</c:v>
                </c:pt>
                <c:pt idx="92">
                  <c:v>65.16</c:v>
                </c:pt>
                <c:pt idx="93">
                  <c:v>64.69</c:v>
                </c:pt>
                <c:pt idx="94">
                  <c:v>64.72</c:v>
                </c:pt>
                <c:pt idx="95">
                  <c:v>64.790000000000006</c:v>
                </c:pt>
                <c:pt idx="96">
                  <c:v>64.59</c:v>
                </c:pt>
                <c:pt idx="97">
                  <c:v>64.959999999999994</c:v>
                </c:pt>
                <c:pt idx="98">
                  <c:v>64.64</c:v>
                </c:pt>
                <c:pt idx="99">
                  <c:v>64.47</c:v>
                </c:pt>
                <c:pt idx="100">
                  <c:v>64.13</c:v>
                </c:pt>
                <c:pt idx="101">
                  <c:v>64.849999999999994</c:v>
                </c:pt>
                <c:pt idx="102">
                  <c:v>65.09</c:v>
                </c:pt>
                <c:pt idx="103">
                  <c:v>65</c:v>
                </c:pt>
                <c:pt idx="104">
                  <c:v>65.099999999999994</c:v>
                </c:pt>
                <c:pt idx="105">
                  <c:v>64.72</c:v>
                </c:pt>
                <c:pt idx="106">
                  <c:v>64.3</c:v>
                </c:pt>
                <c:pt idx="107">
                  <c:v>64.260000000000005</c:v>
                </c:pt>
                <c:pt idx="108">
                  <c:v>63.63</c:v>
                </c:pt>
                <c:pt idx="109">
                  <c:v>62.97</c:v>
                </c:pt>
                <c:pt idx="110">
                  <c:v>62.95</c:v>
                </c:pt>
                <c:pt idx="111">
                  <c:v>62.76</c:v>
                </c:pt>
                <c:pt idx="112">
                  <c:v>62.86</c:v>
                </c:pt>
                <c:pt idx="113">
                  <c:v>63.09</c:v>
                </c:pt>
                <c:pt idx="114">
                  <c:v>62.71</c:v>
                </c:pt>
                <c:pt idx="115">
                  <c:v>62.47</c:v>
                </c:pt>
                <c:pt idx="116">
                  <c:v>62.69</c:v>
                </c:pt>
                <c:pt idx="117">
                  <c:v>62.2</c:v>
                </c:pt>
                <c:pt idx="118">
                  <c:v>62.36</c:v>
                </c:pt>
                <c:pt idx="119">
                  <c:v>62.75</c:v>
                </c:pt>
                <c:pt idx="120">
                  <c:v>61.97</c:v>
                </c:pt>
                <c:pt idx="121">
                  <c:v>61.88</c:v>
                </c:pt>
                <c:pt idx="122">
                  <c:v>61.5</c:v>
                </c:pt>
                <c:pt idx="123">
                  <c:v>61.88</c:v>
                </c:pt>
                <c:pt idx="124">
                  <c:v>61.39</c:v>
                </c:pt>
                <c:pt idx="125">
                  <c:v>61.84</c:v>
                </c:pt>
                <c:pt idx="126">
                  <c:v>62.41</c:v>
                </c:pt>
                <c:pt idx="127">
                  <c:v>62.62</c:v>
                </c:pt>
                <c:pt idx="128">
                  <c:v>61.26</c:v>
                </c:pt>
                <c:pt idx="129">
                  <c:v>61.38</c:v>
                </c:pt>
                <c:pt idx="130">
                  <c:v>61.18</c:v>
                </c:pt>
                <c:pt idx="131">
                  <c:v>60.11</c:v>
                </c:pt>
                <c:pt idx="132">
                  <c:v>60.12</c:v>
                </c:pt>
                <c:pt idx="133">
                  <c:v>59.58</c:v>
                </c:pt>
                <c:pt idx="134">
                  <c:v>58.93</c:v>
                </c:pt>
                <c:pt idx="135">
                  <c:v>59.77</c:v>
                </c:pt>
                <c:pt idx="136">
                  <c:v>59.7</c:v>
                </c:pt>
                <c:pt idx="137">
                  <c:v>59.72</c:v>
                </c:pt>
                <c:pt idx="138">
                  <c:v>59.56</c:v>
                </c:pt>
                <c:pt idx="139">
                  <c:v>58.92</c:v>
                </c:pt>
                <c:pt idx="140">
                  <c:v>58.28</c:v>
                </c:pt>
                <c:pt idx="141">
                  <c:v>57.2</c:v>
                </c:pt>
                <c:pt idx="142">
                  <c:v>57.4</c:v>
                </c:pt>
                <c:pt idx="143">
                  <c:v>57.09</c:v>
                </c:pt>
                <c:pt idx="144">
                  <c:v>56.19</c:v>
                </c:pt>
                <c:pt idx="145">
                  <c:v>55.93</c:v>
                </c:pt>
                <c:pt idx="146">
                  <c:v>55.65</c:v>
                </c:pt>
                <c:pt idx="147">
                  <c:v>56</c:v>
                </c:pt>
                <c:pt idx="148">
                  <c:v>56.45</c:v>
                </c:pt>
                <c:pt idx="149">
                  <c:v>57.26</c:v>
                </c:pt>
                <c:pt idx="150">
                  <c:v>56.78</c:v>
                </c:pt>
                <c:pt idx="151">
                  <c:v>56.59</c:v>
                </c:pt>
                <c:pt idx="152">
                  <c:v>56.7</c:v>
                </c:pt>
                <c:pt idx="153">
                  <c:v>56.82</c:v>
                </c:pt>
                <c:pt idx="154">
                  <c:v>57.45</c:v>
                </c:pt>
                <c:pt idx="155">
                  <c:v>57.69</c:v>
                </c:pt>
                <c:pt idx="156">
                  <c:v>57.94</c:v>
                </c:pt>
                <c:pt idx="157">
                  <c:v>58.04</c:v>
                </c:pt>
                <c:pt idx="158">
                  <c:v>56.9</c:v>
                </c:pt>
                <c:pt idx="159">
                  <c:v>57.91</c:v>
                </c:pt>
                <c:pt idx="160">
                  <c:v>57.76</c:v>
                </c:pt>
                <c:pt idx="161">
                  <c:v>57.64</c:v>
                </c:pt>
                <c:pt idx="162">
                  <c:v>57.35</c:v>
                </c:pt>
                <c:pt idx="163">
                  <c:v>57.47</c:v>
                </c:pt>
                <c:pt idx="164">
                  <c:v>57.03</c:v>
                </c:pt>
                <c:pt idx="165">
                  <c:v>57.45</c:v>
                </c:pt>
                <c:pt idx="166">
                  <c:v>57.77</c:v>
                </c:pt>
                <c:pt idx="167">
                  <c:v>58.26</c:v>
                </c:pt>
                <c:pt idx="168">
                  <c:v>58.3</c:v>
                </c:pt>
                <c:pt idx="169">
                  <c:v>58.33</c:v>
                </c:pt>
                <c:pt idx="170">
                  <c:v>58.12</c:v>
                </c:pt>
                <c:pt idx="171">
                  <c:v>58.21</c:v>
                </c:pt>
                <c:pt idx="172">
                  <c:v>58.84</c:v>
                </c:pt>
                <c:pt idx="173">
                  <c:v>59.48</c:v>
                </c:pt>
                <c:pt idx="174">
                  <c:v>59.77</c:v>
                </c:pt>
                <c:pt idx="175">
                  <c:v>60.3</c:v>
                </c:pt>
                <c:pt idx="176">
                  <c:v>60.02</c:v>
                </c:pt>
                <c:pt idx="177">
                  <c:v>59.21</c:v>
                </c:pt>
                <c:pt idx="178">
                  <c:v>61</c:v>
                </c:pt>
                <c:pt idx="179">
                  <c:v>61.59</c:v>
                </c:pt>
                <c:pt idx="180">
                  <c:v>62.29</c:v>
                </c:pt>
                <c:pt idx="181">
                  <c:v>62.7</c:v>
                </c:pt>
                <c:pt idx="182">
                  <c:v>62.52</c:v>
                </c:pt>
                <c:pt idx="183">
                  <c:v>62.72</c:v>
                </c:pt>
                <c:pt idx="184">
                  <c:v>62.79</c:v>
                </c:pt>
                <c:pt idx="185">
                  <c:v>63</c:v>
                </c:pt>
                <c:pt idx="186">
                  <c:v>62.54</c:v>
                </c:pt>
                <c:pt idx="187">
                  <c:v>62.72</c:v>
                </c:pt>
                <c:pt idx="188">
                  <c:v>63.42</c:v>
                </c:pt>
                <c:pt idx="189">
                  <c:v>62.35</c:v>
                </c:pt>
                <c:pt idx="190">
                  <c:v>62</c:v>
                </c:pt>
                <c:pt idx="191">
                  <c:v>61.01</c:v>
                </c:pt>
                <c:pt idx="192">
                  <c:v>61.37</c:v>
                </c:pt>
                <c:pt idx="193">
                  <c:v>61.04</c:v>
                </c:pt>
                <c:pt idx="194">
                  <c:v>60.91</c:v>
                </c:pt>
                <c:pt idx="195">
                  <c:v>60.58</c:v>
                </c:pt>
                <c:pt idx="196">
                  <c:v>60.57</c:v>
                </c:pt>
                <c:pt idx="197">
                  <c:v>60.51</c:v>
                </c:pt>
                <c:pt idx="198">
                  <c:v>60.48</c:v>
                </c:pt>
                <c:pt idx="199">
                  <c:v>61.57</c:v>
                </c:pt>
                <c:pt idx="200">
                  <c:v>61.75</c:v>
                </c:pt>
                <c:pt idx="201">
                  <c:v>60.86</c:v>
                </c:pt>
                <c:pt idx="202">
                  <c:v>61.33</c:v>
                </c:pt>
                <c:pt idx="203">
                  <c:v>61.34</c:v>
                </c:pt>
                <c:pt idx="204">
                  <c:v>62.45</c:v>
                </c:pt>
                <c:pt idx="205">
                  <c:v>62.54</c:v>
                </c:pt>
                <c:pt idx="206">
                  <c:v>63.94</c:v>
                </c:pt>
                <c:pt idx="207">
                  <c:v>63.85</c:v>
                </c:pt>
                <c:pt idx="208">
                  <c:v>63.55</c:v>
                </c:pt>
                <c:pt idx="209">
                  <c:v>63</c:v>
                </c:pt>
                <c:pt idx="210">
                  <c:v>62.67</c:v>
                </c:pt>
                <c:pt idx="211">
                  <c:v>63.91</c:v>
                </c:pt>
                <c:pt idx="212">
                  <c:v>65.540000000000006</c:v>
                </c:pt>
                <c:pt idx="213">
                  <c:v>65.84</c:v>
                </c:pt>
                <c:pt idx="214">
                  <c:v>65.959999999999994</c:v>
                </c:pt>
                <c:pt idx="215">
                  <c:v>65.3</c:v>
                </c:pt>
                <c:pt idx="216">
                  <c:v>65.069999999999993</c:v>
                </c:pt>
                <c:pt idx="217">
                  <c:v>64.08</c:v>
                </c:pt>
                <c:pt idx="218">
                  <c:v>63.91</c:v>
                </c:pt>
                <c:pt idx="219">
                  <c:v>63.62</c:v>
                </c:pt>
                <c:pt idx="220">
                  <c:v>64.930000000000007</c:v>
                </c:pt>
                <c:pt idx="221">
                  <c:v>65.92</c:v>
                </c:pt>
                <c:pt idx="222">
                  <c:v>65.989999999999995</c:v>
                </c:pt>
                <c:pt idx="223">
                  <c:v>64.39</c:v>
                </c:pt>
                <c:pt idx="224">
                  <c:v>64.53</c:v>
                </c:pt>
                <c:pt idx="225">
                  <c:v>65.42</c:v>
                </c:pt>
                <c:pt idx="226">
                  <c:v>64.42</c:v>
                </c:pt>
                <c:pt idx="227">
                  <c:v>64.38</c:v>
                </c:pt>
                <c:pt idx="228">
                  <c:v>65.86</c:v>
                </c:pt>
                <c:pt idx="229">
                  <c:v>65.849999999999994</c:v>
                </c:pt>
                <c:pt idx="230">
                  <c:v>64.17</c:v>
                </c:pt>
                <c:pt idx="231">
                  <c:v>64.989999999999995</c:v>
                </c:pt>
                <c:pt idx="232">
                  <c:v>65.209999999999994</c:v>
                </c:pt>
                <c:pt idx="233">
                  <c:v>65.3</c:v>
                </c:pt>
                <c:pt idx="234">
                  <c:v>65.150000000000006</c:v>
                </c:pt>
                <c:pt idx="235">
                  <c:v>65.81</c:v>
                </c:pt>
                <c:pt idx="236">
                  <c:v>67.78</c:v>
                </c:pt>
                <c:pt idx="237">
                  <c:v>70.78</c:v>
                </c:pt>
                <c:pt idx="238">
                  <c:v>73.150000000000006</c:v>
                </c:pt>
                <c:pt idx="239">
                  <c:v>73.87</c:v>
                </c:pt>
                <c:pt idx="240">
                  <c:v>74.28</c:v>
                </c:pt>
                <c:pt idx="241">
                  <c:v>73.95</c:v>
                </c:pt>
                <c:pt idx="242">
                  <c:v>73.27</c:v>
                </c:pt>
                <c:pt idx="243">
                  <c:v>72.349999999999994</c:v>
                </c:pt>
                <c:pt idx="244">
                  <c:v>72.97</c:v>
                </c:pt>
                <c:pt idx="245">
                  <c:v>72.680000000000007</c:v>
                </c:pt>
                <c:pt idx="246">
                  <c:v>72.290000000000006</c:v>
                </c:pt>
                <c:pt idx="247">
                  <c:v>73.95</c:v>
                </c:pt>
                <c:pt idx="248">
                  <c:v>73.55</c:v>
                </c:pt>
                <c:pt idx="249">
                  <c:v>73.040000000000006</c:v>
                </c:pt>
                <c:pt idx="250">
                  <c:v>74.040000000000006</c:v>
                </c:pt>
                <c:pt idx="251">
                  <c:v>74.38</c:v>
                </c:pt>
                <c:pt idx="252">
                  <c:v>73.98</c:v>
                </c:pt>
                <c:pt idx="253">
                  <c:v>74.290000000000006</c:v>
                </c:pt>
                <c:pt idx="254">
                  <c:v>75.83</c:v>
                </c:pt>
                <c:pt idx="255">
                  <c:v>76.739999999999995</c:v>
                </c:pt>
                <c:pt idx="256">
                  <c:v>76.05</c:v>
                </c:pt>
                <c:pt idx="257">
                  <c:v>73.05</c:v>
                </c:pt>
                <c:pt idx="258">
                  <c:v>71.44</c:v>
                </c:pt>
                <c:pt idx="259">
                  <c:v>71.86</c:v>
                </c:pt>
                <c:pt idx="260">
                  <c:v>70.650000000000006</c:v>
                </c:pt>
                <c:pt idx="261">
                  <c:v>68.86</c:v>
                </c:pt>
                <c:pt idx="262">
                  <c:v>68.599999999999994</c:v>
                </c:pt>
                <c:pt idx="263">
                  <c:v>68.81</c:v>
                </c:pt>
                <c:pt idx="264">
                  <c:v>69.010000000000005</c:v>
                </c:pt>
                <c:pt idx="265">
                  <c:v>68.03</c:v>
                </c:pt>
                <c:pt idx="266">
                  <c:v>68.28</c:v>
                </c:pt>
                <c:pt idx="267">
                  <c:v>68.44</c:v>
                </c:pt>
                <c:pt idx="268">
                  <c:v>67.790000000000006</c:v>
                </c:pt>
                <c:pt idx="269">
                  <c:v>68.040000000000006</c:v>
                </c:pt>
                <c:pt idx="270">
                  <c:v>68.03</c:v>
                </c:pt>
                <c:pt idx="271">
                  <c:v>66.95</c:v>
                </c:pt>
                <c:pt idx="272">
                  <c:v>66.290000000000006</c:v>
                </c:pt>
                <c:pt idx="273">
                  <c:v>65.58</c:v>
                </c:pt>
                <c:pt idx="274">
                  <c:v>68.180000000000007</c:v>
                </c:pt>
                <c:pt idx="275">
                  <c:v>67.790000000000006</c:v>
                </c:pt>
                <c:pt idx="276">
                  <c:v>69.239999999999995</c:v>
                </c:pt>
                <c:pt idx="277">
                  <c:v>69.540000000000006</c:v>
                </c:pt>
                <c:pt idx="278">
                  <c:v>69.290000000000006</c:v>
                </c:pt>
                <c:pt idx="279">
                  <c:v>69.08</c:v>
                </c:pt>
                <c:pt idx="280">
                  <c:v>66.69</c:v>
                </c:pt>
                <c:pt idx="281">
                  <c:v>66.900000000000006</c:v>
                </c:pt>
                <c:pt idx="282">
                  <c:v>67.53</c:v>
                </c:pt>
                <c:pt idx="283">
                  <c:v>67.72</c:v>
                </c:pt>
                <c:pt idx="284">
                  <c:v>67.28</c:v>
                </c:pt>
                <c:pt idx="285">
                  <c:v>68.5</c:v>
                </c:pt>
                <c:pt idx="286">
                  <c:v>70.8</c:v>
                </c:pt>
                <c:pt idx="287">
                  <c:v>71.62</c:v>
                </c:pt>
                <c:pt idx="288">
                  <c:v>71.709999999999994</c:v>
                </c:pt>
                <c:pt idx="289">
                  <c:v>70.069999999999993</c:v>
                </c:pt>
                <c:pt idx="290">
                  <c:v>70.08</c:v>
                </c:pt>
                <c:pt idx="291">
                  <c:v>69.739999999999995</c:v>
                </c:pt>
                <c:pt idx="292">
                  <c:v>68.48</c:v>
                </c:pt>
                <c:pt idx="293">
                  <c:v>67.73</c:v>
                </c:pt>
                <c:pt idx="294">
                  <c:v>68.08</c:v>
                </c:pt>
                <c:pt idx="295">
                  <c:v>68.52</c:v>
                </c:pt>
                <c:pt idx="296">
                  <c:v>69.67</c:v>
                </c:pt>
                <c:pt idx="297">
                  <c:v>67.819999999999993</c:v>
                </c:pt>
                <c:pt idx="298">
                  <c:v>67.5</c:v>
                </c:pt>
                <c:pt idx="299">
                  <c:v>66.98</c:v>
                </c:pt>
                <c:pt idx="300">
                  <c:v>67.36</c:v>
                </c:pt>
                <c:pt idx="301">
                  <c:v>67.14</c:v>
                </c:pt>
                <c:pt idx="302">
                  <c:v>68.97</c:v>
                </c:pt>
                <c:pt idx="303">
                  <c:v>69.31</c:v>
                </c:pt>
                <c:pt idx="304">
                  <c:v>70.569999999999993</c:v>
                </c:pt>
                <c:pt idx="305">
                  <c:v>71.19</c:v>
                </c:pt>
                <c:pt idx="306">
                  <c:v>71.150000000000006</c:v>
                </c:pt>
                <c:pt idx="307">
                  <c:v>71.099999999999994</c:v>
                </c:pt>
                <c:pt idx="308">
                  <c:v>69.8</c:v>
                </c:pt>
                <c:pt idx="309">
                  <c:v>69.069999999999993</c:v>
                </c:pt>
                <c:pt idx="310">
                  <c:v>68.77</c:v>
                </c:pt>
                <c:pt idx="311">
                  <c:v>68.489999999999995</c:v>
                </c:pt>
                <c:pt idx="312">
                  <c:v>69.260000000000005</c:v>
                </c:pt>
                <c:pt idx="313">
                  <c:v>69.760000000000005</c:v>
                </c:pt>
                <c:pt idx="314">
                  <c:v>70.819999999999993</c:v>
                </c:pt>
                <c:pt idx="315">
                  <c:v>68.86</c:v>
                </c:pt>
                <c:pt idx="316">
                  <c:v>68.2</c:v>
                </c:pt>
                <c:pt idx="317">
                  <c:v>68.599999999999994</c:v>
                </c:pt>
                <c:pt idx="318">
                  <c:v>68.069999999999993</c:v>
                </c:pt>
                <c:pt idx="319">
                  <c:v>68.53</c:v>
                </c:pt>
                <c:pt idx="320">
                  <c:v>68.45</c:v>
                </c:pt>
                <c:pt idx="321">
                  <c:v>68.75</c:v>
                </c:pt>
                <c:pt idx="322">
                  <c:v>68.290000000000006</c:v>
                </c:pt>
                <c:pt idx="323">
                  <c:v>69.2</c:v>
                </c:pt>
                <c:pt idx="324">
                  <c:v>68.44</c:v>
                </c:pt>
                <c:pt idx="325">
                  <c:v>68.900000000000006</c:v>
                </c:pt>
                <c:pt idx="326">
                  <c:v>70.69</c:v>
                </c:pt>
                <c:pt idx="327">
                  <c:v>72.13</c:v>
                </c:pt>
                <c:pt idx="328">
                  <c:v>73.38</c:v>
                </c:pt>
                <c:pt idx="329">
                  <c:v>73.400000000000006</c:v>
                </c:pt>
                <c:pt idx="330">
                  <c:v>73.599999999999994</c:v>
                </c:pt>
                <c:pt idx="331">
                  <c:v>73.72</c:v>
                </c:pt>
                <c:pt idx="332">
                  <c:v>73.08</c:v>
                </c:pt>
                <c:pt idx="333">
                  <c:v>72.650000000000006</c:v>
                </c:pt>
                <c:pt idx="334">
                  <c:v>73.27</c:v>
                </c:pt>
                <c:pt idx="335">
                  <c:v>72.38</c:v>
                </c:pt>
                <c:pt idx="336">
                  <c:v>72.459999999999994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72.569999999999993</c:v>
                </c:pt>
                <c:pt idx="1">
                  <c:v>72.849999999999994</c:v>
                </c:pt>
                <c:pt idx="2">
                  <c:v>72.94</c:v>
                </c:pt>
                <c:pt idx="3">
                  <c:v>73.75</c:v>
                </c:pt>
                <c:pt idx="4">
                  <c:v>73.989999999999995</c:v>
                </c:pt>
                <c:pt idx="5">
                  <c:v>74.150000000000006</c:v>
                </c:pt>
                <c:pt idx="6">
                  <c:v>71.8</c:v>
                </c:pt>
                <c:pt idx="7">
                  <c:v>71.150000000000006</c:v>
                </c:pt>
                <c:pt idx="8">
                  <c:v>71.510000000000005</c:v>
                </c:pt>
                <c:pt idx="9">
                  <c:v>70.53</c:v>
                </c:pt>
                <c:pt idx="10">
                  <c:v>68.790000000000006</c:v>
                </c:pt>
                <c:pt idx="11">
                  <c:v>68.13</c:v>
                </c:pt>
                <c:pt idx="12">
                  <c:v>68.39</c:v>
                </c:pt>
                <c:pt idx="13">
                  <c:v>68.569999999999993</c:v>
                </c:pt>
                <c:pt idx="14">
                  <c:v>67.959999999999994</c:v>
                </c:pt>
                <c:pt idx="15">
                  <c:v>68.53</c:v>
                </c:pt>
                <c:pt idx="16">
                  <c:v>68.62</c:v>
                </c:pt>
                <c:pt idx="17">
                  <c:v>67.8</c:v>
                </c:pt>
                <c:pt idx="18">
                  <c:v>67.61</c:v>
                </c:pt>
                <c:pt idx="19">
                  <c:v>67.83</c:v>
                </c:pt>
                <c:pt idx="20">
                  <c:v>67.08</c:v>
                </c:pt>
                <c:pt idx="21">
                  <c:v>66.180000000000007</c:v>
                </c:pt>
                <c:pt idx="22">
                  <c:v>65.680000000000007</c:v>
                </c:pt>
                <c:pt idx="23">
                  <c:v>67.58</c:v>
                </c:pt>
                <c:pt idx="24">
                  <c:v>67.55</c:v>
                </c:pt>
                <c:pt idx="25">
                  <c:v>68.900000000000006</c:v>
                </c:pt>
                <c:pt idx="26">
                  <c:v>69</c:v>
                </c:pt>
                <c:pt idx="27">
                  <c:v>69.38</c:v>
                </c:pt>
                <c:pt idx="28">
                  <c:v>69.180000000000007</c:v>
                </c:pt>
                <c:pt idx="29">
                  <c:v>67.23</c:v>
                </c:pt>
                <c:pt idx="30">
                  <c:v>67.28</c:v>
                </c:pt>
                <c:pt idx="31">
                  <c:v>67.989999999999995</c:v>
                </c:pt>
                <c:pt idx="32">
                  <c:v>68.319999999999993</c:v>
                </c:pt>
                <c:pt idx="33">
                  <c:v>67.97</c:v>
                </c:pt>
                <c:pt idx="34">
                  <c:v>68.95</c:v>
                </c:pt>
                <c:pt idx="35">
                  <c:v>70.430000000000007</c:v>
                </c:pt>
                <c:pt idx="36">
                  <c:v>71.45</c:v>
                </c:pt>
                <c:pt idx="37">
                  <c:v>71.319999999999993</c:v>
                </c:pt>
                <c:pt idx="38">
                  <c:v>70.849999999999994</c:v>
                </c:pt>
                <c:pt idx="39">
                  <c:v>70.540000000000006</c:v>
                </c:pt>
                <c:pt idx="40">
                  <c:v>70.34</c:v>
                </c:pt>
                <c:pt idx="41">
                  <c:v>69.37</c:v>
                </c:pt>
                <c:pt idx="42">
                  <c:v>68.73</c:v>
                </c:pt>
                <c:pt idx="43">
                  <c:v>68.89</c:v>
                </c:pt>
                <c:pt idx="44">
                  <c:v>69.37</c:v>
                </c:pt>
                <c:pt idx="45">
                  <c:v>70.040000000000006</c:v>
                </c:pt>
                <c:pt idx="46">
                  <c:v>68.92</c:v>
                </c:pt>
                <c:pt idx="47">
                  <c:v>68.540000000000006</c:v>
                </c:pt>
                <c:pt idx="48">
                  <c:v>68.09</c:v>
                </c:pt>
                <c:pt idx="49">
                  <c:v>68.55</c:v>
                </c:pt>
                <c:pt idx="50">
                  <c:v>68.17</c:v>
                </c:pt>
                <c:pt idx="51">
                  <c:v>69.53</c:v>
                </c:pt>
                <c:pt idx="52">
                  <c:v>69.77</c:v>
                </c:pt>
                <c:pt idx="53">
                  <c:v>70.739999999999995</c:v>
                </c:pt>
                <c:pt idx="54">
                  <c:v>71.06</c:v>
                </c:pt>
                <c:pt idx="55">
                  <c:v>70.88</c:v>
                </c:pt>
                <c:pt idx="56">
                  <c:v>70.95</c:v>
                </c:pt>
                <c:pt idx="57">
                  <c:v>69.77</c:v>
                </c:pt>
                <c:pt idx="58">
                  <c:v>69.08</c:v>
                </c:pt>
                <c:pt idx="59">
                  <c:v>68.86</c:v>
                </c:pt>
                <c:pt idx="60">
                  <c:v>68.69</c:v>
                </c:pt>
                <c:pt idx="61">
                  <c:v>69.23</c:v>
                </c:pt>
                <c:pt idx="62">
                  <c:v>69.489999999999995</c:v>
                </c:pt>
                <c:pt idx="63">
                  <c:v>69.900000000000006</c:v>
                </c:pt>
                <c:pt idx="64">
                  <c:v>69.16</c:v>
                </c:pt>
                <c:pt idx="65">
                  <c:v>68.599999999999994</c:v>
                </c:pt>
                <c:pt idx="66">
                  <c:v>68.900000000000006</c:v>
                </c:pt>
                <c:pt idx="67">
                  <c:v>68.650000000000006</c:v>
                </c:pt>
                <c:pt idx="68">
                  <c:v>68.739999999999995</c:v>
                </c:pt>
                <c:pt idx="69">
                  <c:v>69</c:v>
                </c:pt>
                <c:pt idx="70">
                  <c:v>69.430000000000007</c:v>
                </c:pt>
                <c:pt idx="71">
                  <c:v>68.709999999999994</c:v>
                </c:pt>
                <c:pt idx="72">
                  <c:v>69.5</c:v>
                </c:pt>
                <c:pt idx="73">
                  <c:v>68.87</c:v>
                </c:pt>
                <c:pt idx="74">
                  <c:v>69.08</c:v>
                </c:pt>
                <c:pt idx="75">
                  <c:v>70.09</c:v>
                </c:pt>
                <c:pt idx="76">
                  <c:v>70.56</c:v>
                </c:pt>
                <c:pt idx="77">
                  <c:v>70.91</c:v>
                </c:pt>
                <c:pt idx="78">
                  <c:v>70.78</c:v>
                </c:pt>
                <c:pt idx="79">
                  <c:v>70.69</c:v>
                </c:pt>
                <c:pt idx="80">
                  <c:v>70.709999999999994</c:v>
                </c:pt>
                <c:pt idx="81">
                  <c:v>70.37</c:v>
                </c:pt>
                <c:pt idx="82">
                  <c:v>70.22</c:v>
                </c:pt>
                <c:pt idx="83">
                  <c:v>70.42</c:v>
                </c:pt>
                <c:pt idx="84">
                  <c:v>69.67</c:v>
                </c:pt>
                <c:pt idx="85">
                  <c:v>69.900000000000006</c:v>
                </c:pt>
                <c:pt idx="86">
                  <c:v>69.5</c:v>
                </c:pt>
                <c:pt idx="87">
                  <c:v>69.930000000000007</c:v>
                </c:pt>
                <c:pt idx="88">
                  <c:v>69.599999999999994</c:v>
                </c:pt>
                <c:pt idx="89">
                  <c:v>69.959999999999994</c:v>
                </c:pt>
                <c:pt idx="90">
                  <c:v>69.75</c:v>
                </c:pt>
                <c:pt idx="91">
                  <c:v>69.88</c:v>
                </c:pt>
                <c:pt idx="92">
                  <c:v>69.349999999999994</c:v>
                </c:pt>
                <c:pt idx="93">
                  <c:v>69.599999999999994</c:v>
                </c:pt>
                <c:pt idx="94">
                  <c:v>69.89</c:v>
                </c:pt>
                <c:pt idx="95">
                  <c:v>69.25</c:v>
                </c:pt>
                <c:pt idx="96">
                  <c:v>69.72</c:v>
                </c:pt>
                <c:pt idx="97">
                  <c:v>69.5</c:v>
                </c:pt>
                <c:pt idx="98">
                  <c:v>68.849999999999994</c:v>
                </c:pt>
                <c:pt idx="99">
                  <c:v>68.63</c:v>
                </c:pt>
                <c:pt idx="100">
                  <c:v>69.13</c:v>
                </c:pt>
                <c:pt idx="101">
                  <c:v>69.25</c:v>
                </c:pt>
                <c:pt idx="102">
                  <c:v>68.97</c:v>
                </c:pt>
                <c:pt idx="103">
                  <c:v>68.86</c:v>
                </c:pt>
                <c:pt idx="104">
                  <c:v>68.95</c:v>
                </c:pt>
                <c:pt idx="105">
                  <c:v>69.510000000000005</c:v>
                </c:pt>
                <c:pt idx="106">
                  <c:v>69.540000000000006</c:v>
                </c:pt>
                <c:pt idx="107">
                  <c:v>70.37</c:v>
                </c:pt>
                <c:pt idx="108">
                  <c:v>71.59</c:v>
                </c:pt>
                <c:pt idx="109">
                  <c:v>71.47</c:v>
                </c:pt>
                <c:pt idx="110">
                  <c:v>71.569999999999993</c:v>
                </c:pt>
                <c:pt idx="111">
                  <c:v>70.84</c:v>
                </c:pt>
                <c:pt idx="112">
                  <c:v>71.28</c:v>
                </c:pt>
                <c:pt idx="113">
                  <c:v>71.36</c:v>
                </c:pt>
                <c:pt idx="114">
                  <c:v>71.099999999999994</c:v>
                </c:pt>
                <c:pt idx="115">
                  <c:v>70.900000000000006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781616"/>
        <c:axId val="345782008"/>
      </c:lineChart>
      <c:dateAx>
        <c:axId val="34578161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4578200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45782008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781616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392</c:v>
                </c:pt>
                <c:pt idx="1">
                  <c:v>395.5</c:v>
                </c:pt>
                <c:pt idx="2">
                  <c:v>398.75</c:v>
                </c:pt>
                <c:pt idx="3">
                  <c:v>396.5</c:v>
                </c:pt>
                <c:pt idx="4">
                  <c:v>399</c:v>
                </c:pt>
                <c:pt idx="5">
                  <c:v>410.5</c:v>
                </c:pt>
                <c:pt idx="6">
                  <c:v>399</c:v>
                </c:pt>
                <c:pt idx="7">
                  <c:v>389.75</c:v>
                </c:pt>
                <c:pt idx="8">
                  <c:v>399.25</c:v>
                </c:pt>
                <c:pt idx="9">
                  <c:v>398.75</c:v>
                </c:pt>
                <c:pt idx="10">
                  <c:v>398.75</c:v>
                </c:pt>
                <c:pt idx="11">
                  <c:v>399.5</c:v>
                </c:pt>
                <c:pt idx="12">
                  <c:v>398.25</c:v>
                </c:pt>
                <c:pt idx="13">
                  <c:v>403</c:v>
                </c:pt>
                <c:pt idx="14">
                  <c:v>400.25</c:v>
                </c:pt>
                <c:pt idx="15">
                  <c:v>401.25</c:v>
                </c:pt>
                <c:pt idx="16">
                  <c:v>397</c:v>
                </c:pt>
                <c:pt idx="17">
                  <c:v>395.5</c:v>
                </c:pt>
                <c:pt idx="18">
                  <c:v>399.25</c:v>
                </c:pt>
                <c:pt idx="19">
                  <c:v>399</c:v>
                </c:pt>
                <c:pt idx="20">
                  <c:v>399.5</c:v>
                </c:pt>
                <c:pt idx="21">
                  <c:v>393.25</c:v>
                </c:pt>
                <c:pt idx="22">
                  <c:v>391.75</c:v>
                </c:pt>
                <c:pt idx="23">
                  <c:v>388</c:v>
                </c:pt>
                <c:pt idx="24">
                  <c:v>388.25</c:v>
                </c:pt>
                <c:pt idx="25">
                  <c:v>393.25</c:v>
                </c:pt>
                <c:pt idx="26">
                  <c:v>394.5</c:v>
                </c:pt>
                <c:pt idx="27">
                  <c:v>398</c:v>
                </c:pt>
                <c:pt idx="28">
                  <c:v>409.75</c:v>
                </c:pt>
                <c:pt idx="29">
                  <c:v>414.25</c:v>
                </c:pt>
                <c:pt idx="30">
                  <c:v>411</c:v>
                </c:pt>
                <c:pt idx="31">
                  <c:v>408.25</c:v>
                </c:pt>
                <c:pt idx="32">
                  <c:v>402.75</c:v>
                </c:pt>
                <c:pt idx="33">
                  <c:v>402.75</c:v>
                </c:pt>
                <c:pt idx="34">
                  <c:v>409.5</c:v>
                </c:pt>
                <c:pt idx="35">
                  <c:v>404.75</c:v>
                </c:pt>
                <c:pt idx="36">
                  <c:v>407.25</c:v>
                </c:pt>
                <c:pt idx="37">
                  <c:v>404.5</c:v>
                </c:pt>
                <c:pt idx="38">
                  <c:v>411</c:v>
                </c:pt>
                <c:pt idx="39">
                  <c:v>408.75</c:v>
                </c:pt>
                <c:pt idx="40">
                  <c:v>409.75</c:v>
                </c:pt>
                <c:pt idx="41">
                  <c:v>411</c:v>
                </c:pt>
                <c:pt idx="42">
                  <c:v>410.75</c:v>
                </c:pt>
                <c:pt idx="43">
                  <c:v>410</c:v>
                </c:pt>
                <c:pt idx="44">
                  <c:v>414.5</c:v>
                </c:pt>
                <c:pt idx="45">
                  <c:v>419.25</c:v>
                </c:pt>
                <c:pt idx="46">
                  <c:v>417.5</c:v>
                </c:pt>
                <c:pt idx="47">
                  <c:v>412.75</c:v>
                </c:pt>
                <c:pt idx="48">
                  <c:v>407.75</c:v>
                </c:pt>
                <c:pt idx="49">
                  <c:v>406.5</c:v>
                </c:pt>
                <c:pt idx="50">
                  <c:v>410</c:v>
                </c:pt>
                <c:pt idx="51">
                  <c:v>406.25</c:v>
                </c:pt>
                <c:pt idx="52">
                  <c:v>403.75</c:v>
                </c:pt>
                <c:pt idx="53">
                  <c:v>404.5</c:v>
                </c:pt>
                <c:pt idx="54">
                  <c:v>401</c:v>
                </c:pt>
                <c:pt idx="55">
                  <c:v>403.25</c:v>
                </c:pt>
                <c:pt idx="56">
                  <c:v>404</c:v>
                </c:pt>
                <c:pt idx="57">
                  <c:v>402.25</c:v>
                </c:pt>
                <c:pt idx="58">
                  <c:v>403</c:v>
                </c:pt>
                <c:pt idx="59">
                  <c:v>408</c:v>
                </c:pt>
                <c:pt idx="60">
                  <c:v>405.75</c:v>
                </c:pt>
                <c:pt idx="61">
                  <c:v>402</c:v>
                </c:pt>
                <c:pt idx="62">
                  <c:v>406.5</c:v>
                </c:pt>
                <c:pt idx="63">
                  <c:v>408</c:v>
                </c:pt>
                <c:pt idx="64">
                  <c:v>402</c:v>
                </c:pt>
                <c:pt idx="65">
                  <c:v>405.75</c:v>
                </c:pt>
                <c:pt idx="66">
                  <c:v>406.25</c:v>
                </c:pt>
                <c:pt idx="67">
                  <c:v>402.25</c:v>
                </c:pt>
                <c:pt idx="68">
                  <c:v>401.5</c:v>
                </c:pt>
                <c:pt idx="69">
                  <c:v>395</c:v>
                </c:pt>
                <c:pt idx="70">
                  <c:v>390.5</c:v>
                </c:pt>
                <c:pt idx="71">
                  <c:v>391.25</c:v>
                </c:pt>
                <c:pt idx="72">
                  <c:v>391.75</c:v>
                </c:pt>
                <c:pt idx="73">
                  <c:v>387.75</c:v>
                </c:pt>
                <c:pt idx="74">
                  <c:v>389.5</c:v>
                </c:pt>
                <c:pt idx="75">
                  <c:v>390</c:v>
                </c:pt>
                <c:pt idx="76">
                  <c:v>389.5</c:v>
                </c:pt>
                <c:pt idx="77">
                  <c:v>391.75</c:v>
                </c:pt>
                <c:pt idx="78">
                  <c:v>391.25</c:v>
                </c:pt>
                <c:pt idx="79">
                  <c:v>394.5</c:v>
                </c:pt>
                <c:pt idx="80">
                  <c:v>391.75</c:v>
                </c:pt>
                <c:pt idx="81">
                  <c:v>394.5</c:v>
                </c:pt>
                <c:pt idx="82">
                  <c:v>390.25</c:v>
                </c:pt>
                <c:pt idx="83">
                  <c:v>394.75</c:v>
                </c:pt>
                <c:pt idx="84">
                  <c:v>395.75</c:v>
                </c:pt>
                <c:pt idx="85">
                  <c:v>393.25</c:v>
                </c:pt>
                <c:pt idx="86">
                  <c:v>399.5</c:v>
                </c:pt>
                <c:pt idx="87">
                  <c:v>403.25</c:v>
                </c:pt>
                <c:pt idx="88">
                  <c:v>395.5</c:v>
                </c:pt>
                <c:pt idx="89">
                  <c:v>395.5</c:v>
                </c:pt>
                <c:pt idx="90">
                  <c:v>395.5</c:v>
                </c:pt>
                <c:pt idx="91">
                  <c:v>399.25</c:v>
                </c:pt>
                <c:pt idx="92">
                  <c:v>396</c:v>
                </c:pt>
                <c:pt idx="93">
                  <c:v>399</c:v>
                </c:pt>
                <c:pt idx="94">
                  <c:v>397.75</c:v>
                </c:pt>
                <c:pt idx="95">
                  <c:v>391.25</c:v>
                </c:pt>
                <c:pt idx="96">
                  <c:v>396.5</c:v>
                </c:pt>
                <c:pt idx="97">
                  <c:v>397</c:v>
                </c:pt>
                <c:pt idx="98">
                  <c:v>395</c:v>
                </c:pt>
                <c:pt idx="99">
                  <c:v>390.5</c:v>
                </c:pt>
                <c:pt idx="100">
                  <c:v>390</c:v>
                </c:pt>
                <c:pt idx="101">
                  <c:v>389</c:v>
                </c:pt>
                <c:pt idx="102">
                  <c:v>385.75</c:v>
                </c:pt>
                <c:pt idx="103">
                  <c:v>386.75</c:v>
                </c:pt>
                <c:pt idx="104">
                  <c:v>383.25</c:v>
                </c:pt>
                <c:pt idx="105">
                  <c:v>383</c:v>
                </c:pt>
                <c:pt idx="106">
                  <c:v>377</c:v>
                </c:pt>
                <c:pt idx="107">
                  <c:v>377.75</c:v>
                </c:pt>
                <c:pt idx="108">
                  <c:v>378.25</c:v>
                </c:pt>
                <c:pt idx="109">
                  <c:v>378.75</c:v>
                </c:pt>
                <c:pt idx="110">
                  <c:v>383</c:v>
                </c:pt>
                <c:pt idx="111">
                  <c:v>378.5</c:v>
                </c:pt>
                <c:pt idx="112">
                  <c:v>382.75</c:v>
                </c:pt>
                <c:pt idx="113">
                  <c:v>383</c:v>
                </c:pt>
                <c:pt idx="114">
                  <c:v>382</c:v>
                </c:pt>
                <c:pt idx="115">
                  <c:v>385.25</c:v>
                </c:pt>
                <c:pt idx="116">
                  <c:v>389.5</c:v>
                </c:pt>
                <c:pt idx="117">
                  <c:v>390.5</c:v>
                </c:pt>
                <c:pt idx="118">
                  <c:v>389.25</c:v>
                </c:pt>
                <c:pt idx="119">
                  <c:v>392</c:v>
                </c:pt>
                <c:pt idx="120">
                  <c:v>392.5</c:v>
                </c:pt>
                <c:pt idx="121">
                  <c:v>391.5</c:v>
                </c:pt>
                <c:pt idx="122">
                  <c:v>390.5</c:v>
                </c:pt>
                <c:pt idx="123">
                  <c:v>387.5</c:v>
                </c:pt>
                <c:pt idx="124">
                  <c:v>393.25</c:v>
                </c:pt>
                <c:pt idx="125">
                  <c:v>392</c:v>
                </c:pt>
                <c:pt idx="126">
                  <c:v>394</c:v>
                </c:pt>
                <c:pt idx="127">
                  <c:v>393</c:v>
                </c:pt>
                <c:pt idx="128">
                  <c:v>391.25</c:v>
                </c:pt>
                <c:pt idx="129">
                  <c:v>389.25</c:v>
                </c:pt>
                <c:pt idx="130">
                  <c:v>385.5</c:v>
                </c:pt>
                <c:pt idx="131">
                  <c:v>384</c:v>
                </c:pt>
                <c:pt idx="132">
                  <c:v>383.5</c:v>
                </c:pt>
                <c:pt idx="133">
                  <c:v>382.75</c:v>
                </c:pt>
                <c:pt idx="134">
                  <c:v>381.75</c:v>
                </c:pt>
                <c:pt idx="135">
                  <c:v>385.75</c:v>
                </c:pt>
                <c:pt idx="136">
                  <c:v>389</c:v>
                </c:pt>
                <c:pt idx="137">
                  <c:v>386.5</c:v>
                </c:pt>
                <c:pt idx="138">
                  <c:v>386.5</c:v>
                </c:pt>
                <c:pt idx="139">
                  <c:v>390.25</c:v>
                </c:pt>
                <c:pt idx="140">
                  <c:v>386</c:v>
                </c:pt>
                <c:pt idx="141">
                  <c:v>383.75</c:v>
                </c:pt>
                <c:pt idx="142">
                  <c:v>379.75</c:v>
                </c:pt>
                <c:pt idx="143">
                  <c:v>378.25</c:v>
                </c:pt>
                <c:pt idx="144">
                  <c:v>375.75</c:v>
                </c:pt>
                <c:pt idx="145">
                  <c:v>373.75</c:v>
                </c:pt>
                <c:pt idx="146">
                  <c:v>374.5</c:v>
                </c:pt>
                <c:pt idx="147">
                  <c:v>375.5</c:v>
                </c:pt>
                <c:pt idx="148">
                  <c:v>378</c:v>
                </c:pt>
                <c:pt idx="149">
                  <c:v>379.5</c:v>
                </c:pt>
                <c:pt idx="150">
                  <c:v>380.5</c:v>
                </c:pt>
                <c:pt idx="151">
                  <c:v>379.25</c:v>
                </c:pt>
                <c:pt idx="152">
                  <c:v>381</c:v>
                </c:pt>
                <c:pt idx="153">
                  <c:v>382.75</c:v>
                </c:pt>
                <c:pt idx="154">
                  <c:v>387</c:v>
                </c:pt>
                <c:pt idx="155">
                  <c:v>387.25</c:v>
                </c:pt>
                <c:pt idx="156">
                  <c:v>386.5</c:v>
                </c:pt>
                <c:pt idx="157">
                  <c:v>387.25</c:v>
                </c:pt>
                <c:pt idx="158">
                  <c:v>385.5</c:v>
                </c:pt>
                <c:pt idx="159">
                  <c:v>387.75</c:v>
                </c:pt>
                <c:pt idx="160">
                  <c:v>387.75</c:v>
                </c:pt>
                <c:pt idx="161">
                  <c:v>386</c:v>
                </c:pt>
                <c:pt idx="162">
                  <c:v>387.25</c:v>
                </c:pt>
                <c:pt idx="163">
                  <c:v>387.5</c:v>
                </c:pt>
                <c:pt idx="164">
                  <c:v>389.5</c:v>
                </c:pt>
                <c:pt idx="165">
                  <c:v>384</c:v>
                </c:pt>
                <c:pt idx="166">
                  <c:v>368.75</c:v>
                </c:pt>
                <c:pt idx="167">
                  <c:v>369.75</c:v>
                </c:pt>
                <c:pt idx="168">
                  <c:v>369</c:v>
                </c:pt>
                <c:pt idx="169">
                  <c:v>371</c:v>
                </c:pt>
                <c:pt idx="170">
                  <c:v>371.5</c:v>
                </c:pt>
                <c:pt idx="171">
                  <c:v>374.25</c:v>
                </c:pt>
                <c:pt idx="172">
                  <c:v>375</c:v>
                </c:pt>
                <c:pt idx="173">
                  <c:v>368.75</c:v>
                </c:pt>
                <c:pt idx="174">
                  <c:v>374.25</c:v>
                </c:pt>
                <c:pt idx="175">
                  <c:v>384</c:v>
                </c:pt>
                <c:pt idx="176">
                  <c:v>385.5</c:v>
                </c:pt>
                <c:pt idx="177">
                  <c:v>388.25</c:v>
                </c:pt>
                <c:pt idx="178">
                  <c:v>390.25</c:v>
                </c:pt>
                <c:pt idx="179">
                  <c:v>396.5</c:v>
                </c:pt>
                <c:pt idx="180">
                  <c:v>402.75</c:v>
                </c:pt>
                <c:pt idx="181">
                  <c:v>393.5</c:v>
                </c:pt>
                <c:pt idx="182">
                  <c:v>381</c:v>
                </c:pt>
                <c:pt idx="183">
                  <c:v>387.75</c:v>
                </c:pt>
                <c:pt idx="184">
                  <c:v>394.5</c:v>
                </c:pt>
                <c:pt idx="185">
                  <c:v>390.5</c:v>
                </c:pt>
                <c:pt idx="186">
                  <c:v>394.5</c:v>
                </c:pt>
                <c:pt idx="187">
                  <c:v>395.25</c:v>
                </c:pt>
                <c:pt idx="188">
                  <c:v>396.5</c:v>
                </c:pt>
                <c:pt idx="189">
                  <c:v>387</c:v>
                </c:pt>
                <c:pt idx="190">
                  <c:v>385</c:v>
                </c:pt>
                <c:pt idx="191">
                  <c:v>381.5</c:v>
                </c:pt>
                <c:pt idx="192">
                  <c:v>384.75</c:v>
                </c:pt>
                <c:pt idx="193">
                  <c:v>377</c:v>
                </c:pt>
                <c:pt idx="194">
                  <c:v>387.75</c:v>
                </c:pt>
                <c:pt idx="195">
                  <c:v>385.5</c:v>
                </c:pt>
                <c:pt idx="196">
                  <c:v>396.25</c:v>
                </c:pt>
                <c:pt idx="197">
                  <c:v>398.25</c:v>
                </c:pt>
                <c:pt idx="198">
                  <c:v>400</c:v>
                </c:pt>
                <c:pt idx="199">
                  <c:v>403.75</c:v>
                </c:pt>
                <c:pt idx="200">
                  <c:v>406</c:v>
                </c:pt>
                <c:pt idx="201">
                  <c:v>397.25</c:v>
                </c:pt>
                <c:pt idx="202">
                  <c:v>399.75</c:v>
                </c:pt>
                <c:pt idx="203">
                  <c:v>402.75</c:v>
                </c:pt>
                <c:pt idx="204">
                  <c:v>402.75</c:v>
                </c:pt>
                <c:pt idx="205">
                  <c:v>408.5</c:v>
                </c:pt>
                <c:pt idx="206">
                  <c:v>409.75</c:v>
                </c:pt>
                <c:pt idx="207">
                  <c:v>413.5</c:v>
                </c:pt>
                <c:pt idx="208">
                  <c:v>408.5</c:v>
                </c:pt>
                <c:pt idx="209">
                  <c:v>416.25</c:v>
                </c:pt>
                <c:pt idx="210">
                  <c:v>416.75</c:v>
                </c:pt>
                <c:pt idx="211">
                  <c:v>419.75</c:v>
                </c:pt>
                <c:pt idx="212">
                  <c:v>430</c:v>
                </c:pt>
                <c:pt idx="213">
                  <c:v>433.25</c:v>
                </c:pt>
                <c:pt idx="214">
                  <c:v>437</c:v>
                </c:pt>
                <c:pt idx="215">
                  <c:v>433.5</c:v>
                </c:pt>
                <c:pt idx="216">
                  <c:v>430.75</c:v>
                </c:pt>
                <c:pt idx="217">
                  <c:v>440</c:v>
                </c:pt>
                <c:pt idx="218">
                  <c:v>446.5</c:v>
                </c:pt>
                <c:pt idx="219">
                  <c:v>439.5</c:v>
                </c:pt>
                <c:pt idx="220">
                  <c:v>435.75</c:v>
                </c:pt>
                <c:pt idx="221">
                  <c:v>448.75</c:v>
                </c:pt>
                <c:pt idx="222">
                  <c:v>433.75</c:v>
                </c:pt>
                <c:pt idx="223">
                  <c:v>408.75</c:v>
                </c:pt>
                <c:pt idx="224">
                  <c:v>404</c:v>
                </c:pt>
                <c:pt idx="225">
                  <c:v>397.75</c:v>
                </c:pt>
                <c:pt idx="226">
                  <c:v>394.25</c:v>
                </c:pt>
                <c:pt idx="227">
                  <c:v>394.25</c:v>
                </c:pt>
                <c:pt idx="228">
                  <c:v>394.25</c:v>
                </c:pt>
                <c:pt idx="229">
                  <c:v>383</c:v>
                </c:pt>
                <c:pt idx="230">
                  <c:v>371.25</c:v>
                </c:pt>
                <c:pt idx="231">
                  <c:v>367</c:v>
                </c:pt>
                <c:pt idx="232">
                  <c:v>358</c:v>
                </c:pt>
                <c:pt idx="233">
                  <c:v>348.25</c:v>
                </c:pt>
                <c:pt idx="234">
                  <c:v>348.5</c:v>
                </c:pt>
                <c:pt idx="235">
                  <c:v>362.5</c:v>
                </c:pt>
                <c:pt idx="236">
                  <c:v>355.5</c:v>
                </c:pt>
                <c:pt idx="237">
                  <c:v>360.25</c:v>
                </c:pt>
                <c:pt idx="238">
                  <c:v>369.75</c:v>
                </c:pt>
                <c:pt idx="239">
                  <c:v>364.75</c:v>
                </c:pt>
                <c:pt idx="240">
                  <c:v>358.25</c:v>
                </c:pt>
                <c:pt idx="241">
                  <c:v>363.25</c:v>
                </c:pt>
                <c:pt idx="242">
                  <c:v>348.5</c:v>
                </c:pt>
                <c:pt idx="243">
                  <c:v>344.25</c:v>
                </c:pt>
                <c:pt idx="244">
                  <c:v>340.75</c:v>
                </c:pt>
                <c:pt idx="245">
                  <c:v>341.75</c:v>
                </c:pt>
                <c:pt idx="246">
                  <c:v>341.25</c:v>
                </c:pt>
                <c:pt idx="247">
                  <c:v>339.5</c:v>
                </c:pt>
                <c:pt idx="248">
                  <c:v>343</c:v>
                </c:pt>
                <c:pt idx="249">
                  <c:v>338.75</c:v>
                </c:pt>
                <c:pt idx="250">
                  <c:v>342.75</c:v>
                </c:pt>
                <c:pt idx="251">
                  <c:v>334.25</c:v>
                </c:pt>
                <c:pt idx="252">
                  <c:v>334</c:v>
                </c:pt>
                <c:pt idx="253">
                  <c:v>335</c:v>
                </c:pt>
                <c:pt idx="254">
                  <c:v>331</c:v>
                </c:pt>
                <c:pt idx="255">
                  <c:v>334.25</c:v>
                </c:pt>
                <c:pt idx="256">
                  <c:v>334.75</c:v>
                </c:pt>
                <c:pt idx="257">
                  <c:v>332.5</c:v>
                </c:pt>
                <c:pt idx="258">
                  <c:v>333</c:v>
                </c:pt>
                <c:pt idx="259">
                  <c:v>331.75</c:v>
                </c:pt>
                <c:pt idx="260">
                  <c:v>333</c:v>
                </c:pt>
                <c:pt idx="261">
                  <c:v>337</c:v>
                </c:pt>
                <c:pt idx="262">
                  <c:v>337.25</c:v>
                </c:pt>
                <c:pt idx="263">
                  <c:v>339.75</c:v>
                </c:pt>
                <c:pt idx="264">
                  <c:v>342</c:v>
                </c:pt>
                <c:pt idx="265">
                  <c:v>343.75</c:v>
                </c:pt>
                <c:pt idx="266">
                  <c:v>342.5</c:v>
                </c:pt>
                <c:pt idx="267">
                  <c:v>337.25</c:v>
                </c:pt>
                <c:pt idx="268">
                  <c:v>336.25</c:v>
                </c:pt>
                <c:pt idx="269">
                  <c:v>332</c:v>
                </c:pt>
                <c:pt idx="270">
                  <c:v>325</c:v>
                </c:pt>
                <c:pt idx="271">
                  <c:v>320.75</c:v>
                </c:pt>
                <c:pt idx="272">
                  <c:v>315.75</c:v>
                </c:pt>
                <c:pt idx="273">
                  <c:v>315.5</c:v>
                </c:pt>
                <c:pt idx="274">
                  <c:v>323.75</c:v>
                </c:pt>
                <c:pt idx="275">
                  <c:v>328.5</c:v>
                </c:pt>
                <c:pt idx="276">
                  <c:v>328.5</c:v>
                </c:pt>
                <c:pt idx="277">
                  <c:v>333.25</c:v>
                </c:pt>
                <c:pt idx="278">
                  <c:v>338.5</c:v>
                </c:pt>
                <c:pt idx="279">
                  <c:v>341</c:v>
                </c:pt>
                <c:pt idx="280">
                  <c:v>339.5</c:v>
                </c:pt>
                <c:pt idx="281">
                  <c:v>330</c:v>
                </c:pt>
                <c:pt idx="282">
                  <c:v>331.75</c:v>
                </c:pt>
                <c:pt idx="283">
                  <c:v>330</c:v>
                </c:pt>
                <c:pt idx="284">
                  <c:v>337</c:v>
                </c:pt>
                <c:pt idx="285">
                  <c:v>337.25</c:v>
                </c:pt>
                <c:pt idx="286">
                  <c:v>340.5</c:v>
                </c:pt>
                <c:pt idx="287">
                  <c:v>340</c:v>
                </c:pt>
                <c:pt idx="288">
                  <c:v>336.75</c:v>
                </c:pt>
                <c:pt idx="289">
                  <c:v>336.5</c:v>
                </c:pt>
                <c:pt idx="290">
                  <c:v>329</c:v>
                </c:pt>
                <c:pt idx="291">
                  <c:v>331.75</c:v>
                </c:pt>
                <c:pt idx="292">
                  <c:v>329.25</c:v>
                </c:pt>
                <c:pt idx="293">
                  <c:v>329.25</c:v>
                </c:pt>
                <c:pt idx="294">
                  <c:v>336.75</c:v>
                </c:pt>
                <c:pt idx="295">
                  <c:v>346</c:v>
                </c:pt>
                <c:pt idx="296">
                  <c:v>348.25</c:v>
                </c:pt>
                <c:pt idx="297">
                  <c:v>347.75</c:v>
                </c:pt>
                <c:pt idx="298">
                  <c:v>340.5</c:v>
                </c:pt>
                <c:pt idx="299">
                  <c:v>339.75</c:v>
                </c:pt>
                <c:pt idx="300">
                  <c:v>343.25</c:v>
                </c:pt>
                <c:pt idx="301">
                  <c:v>345.5</c:v>
                </c:pt>
                <c:pt idx="302">
                  <c:v>337</c:v>
                </c:pt>
                <c:pt idx="303">
                  <c:v>349.5</c:v>
                </c:pt>
                <c:pt idx="304">
                  <c:v>354.25</c:v>
                </c:pt>
                <c:pt idx="305">
                  <c:v>354</c:v>
                </c:pt>
                <c:pt idx="306">
                  <c:v>353.75</c:v>
                </c:pt>
                <c:pt idx="307">
                  <c:v>357.5</c:v>
                </c:pt>
                <c:pt idx="308">
                  <c:v>351</c:v>
                </c:pt>
                <c:pt idx="309">
                  <c:v>352.5</c:v>
                </c:pt>
                <c:pt idx="310">
                  <c:v>348.25</c:v>
                </c:pt>
                <c:pt idx="311">
                  <c:v>349.25</c:v>
                </c:pt>
                <c:pt idx="312">
                  <c:v>354</c:v>
                </c:pt>
                <c:pt idx="313">
                  <c:v>357.5</c:v>
                </c:pt>
                <c:pt idx="314">
                  <c:v>355</c:v>
                </c:pt>
                <c:pt idx="315">
                  <c:v>354.75</c:v>
                </c:pt>
                <c:pt idx="316">
                  <c:v>349</c:v>
                </c:pt>
                <c:pt idx="317">
                  <c:v>346.25</c:v>
                </c:pt>
                <c:pt idx="318">
                  <c:v>348</c:v>
                </c:pt>
                <c:pt idx="319">
                  <c:v>348.75</c:v>
                </c:pt>
                <c:pt idx="320">
                  <c:v>346.25</c:v>
                </c:pt>
                <c:pt idx="321">
                  <c:v>354.25</c:v>
                </c:pt>
                <c:pt idx="322">
                  <c:v>340.75</c:v>
                </c:pt>
                <c:pt idx="323">
                  <c:v>343.5</c:v>
                </c:pt>
                <c:pt idx="324">
                  <c:v>340.25</c:v>
                </c:pt>
                <c:pt idx="325">
                  <c:v>337.25</c:v>
                </c:pt>
                <c:pt idx="326">
                  <c:v>341.5</c:v>
                </c:pt>
                <c:pt idx="327">
                  <c:v>338.5</c:v>
                </c:pt>
                <c:pt idx="328">
                  <c:v>342</c:v>
                </c:pt>
                <c:pt idx="329">
                  <c:v>345.5</c:v>
                </c:pt>
                <c:pt idx="330">
                  <c:v>349.75</c:v>
                </c:pt>
                <c:pt idx="331">
                  <c:v>351</c:v>
                </c:pt>
                <c:pt idx="332">
                  <c:v>350.75</c:v>
                </c:pt>
                <c:pt idx="333">
                  <c:v>349.25</c:v>
                </c:pt>
                <c:pt idx="334">
                  <c:v>348.5</c:v>
                </c:pt>
                <c:pt idx="335">
                  <c:v>336.75</c:v>
                </c:pt>
                <c:pt idx="336">
                  <c:v>336.75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366.5</c:v>
                </c:pt>
                <c:pt idx="1">
                  <c:v>370</c:v>
                </c:pt>
                <c:pt idx="2">
                  <c:v>372.5</c:v>
                </c:pt>
                <c:pt idx="3">
                  <c:v>370</c:v>
                </c:pt>
                <c:pt idx="4">
                  <c:v>372.25</c:v>
                </c:pt>
                <c:pt idx="5">
                  <c:v>373</c:v>
                </c:pt>
                <c:pt idx="6">
                  <c:v>371.25</c:v>
                </c:pt>
                <c:pt idx="7">
                  <c:v>372.25</c:v>
                </c:pt>
                <c:pt idx="8">
                  <c:v>372.25</c:v>
                </c:pt>
                <c:pt idx="9">
                  <c:v>373.75</c:v>
                </c:pt>
                <c:pt idx="10">
                  <c:v>376</c:v>
                </c:pt>
                <c:pt idx="11">
                  <c:v>375.75</c:v>
                </c:pt>
                <c:pt idx="12">
                  <c:v>378.5</c:v>
                </c:pt>
                <c:pt idx="13">
                  <c:v>381.25</c:v>
                </c:pt>
                <c:pt idx="14">
                  <c:v>382.5</c:v>
                </c:pt>
                <c:pt idx="15">
                  <c:v>381</c:v>
                </c:pt>
                <c:pt idx="16">
                  <c:v>377.25</c:v>
                </c:pt>
                <c:pt idx="17">
                  <c:v>376</c:v>
                </c:pt>
                <c:pt idx="18">
                  <c:v>373</c:v>
                </c:pt>
                <c:pt idx="19">
                  <c:v>366.75</c:v>
                </c:pt>
                <c:pt idx="20">
                  <c:v>363.75</c:v>
                </c:pt>
                <c:pt idx="21">
                  <c:v>359.75</c:v>
                </c:pt>
                <c:pt idx="22">
                  <c:v>359.5</c:v>
                </c:pt>
                <c:pt idx="23">
                  <c:v>366.25</c:v>
                </c:pt>
                <c:pt idx="24">
                  <c:v>369.75</c:v>
                </c:pt>
                <c:pt idx="25">
                  <c:v>371</c:v>
                </c:pt>
                <c:pt idx="26">
                  <c:v>374.5</c:v>
                </c:pt>
                <c:pt idx="27">
                  <c:v>379.25</c:v>
                </c:pt>
                <c:pt idx="28">
                  <c:v>381.25</c:v>
                </c:pt>
                <c:pt idx="29">
                  <c:v>380.75</c:v>
                </c:pt>
                <c:pt idx="30">
                  <c:v>372</c:v>
                </c:pt>
                <c:pt idx="31">
                  <c:v>373.25</c:v>
                </c:pt>
                <c:pt idx="32">
                  <c:v>370.75</c:v>
                </c:pt>
                <c:pt idx="33">
                  <c:v>376.75</c:v>
                </c:pt>
                <c:pt idx="34">
                  <c:v>377.5</c:v>
                </c:pt>
                <c:pt idx="35">
                  <c:v>380.25</c:v>
                </c:pt>
                <c:pt idx="36">
                  <c:v>379.5</c:v>
                </c:pt>
                <c:pt idx="37">
                  <c:v>376.5</c:v>
                </c:pt>
                <c:pt idx="38">
                  <c:v>375.75</c:v>
                </c:pt>
                <c:pt idx="39">
                  <c:v>369.5</c:v>
                </c:pt>
                <c:pt idx="40">
                  <c:v>372</c:v>
                </c:pt>
                <c:pt idx="41">
                  <c:v>369.25</c:v>
                </c:pt>
                <c:pt idx="42">
                  <c:v>368.75</c:v>
                </c:pt>
                <c:pt idx="43">
                  <c:v>376.5</c:v>
                </c:pt>
                <c:pt idx="44">
                  <c:v>384.25</c:v>
                </c:pt>
                <c:pt idx="45">
                  <c:v>387</c:v>
                </c:pt>
                <c:pt idx="46">
                  <c:v>386.5</c:v>
                </c:pt>
                <c:pt idx="47">
                  <c:v>380</c:v>
                </c:pt>
                <c:pt idx="48">
                  <c:v>379.5</c:v>
                </c:pt>
                <c:pt idx="49">
                  <c:v>383</c:v>
                </c:pt>
                <c:pt idx="50">
                  <c:v>384.25</c:v>
                </c:pt>
                <c:pt idx="51">
                  <c:v>377.25</c:v>
                </c:pt>
                <c:pt idx="52">
                  <c:v>388.25</c:v>
                </c:pt>
                <c:pt idx="53">
                  <c:v>391</c:v>
                </c:pt>
                <c:pt idx="54">
                  <c:v>391</c:v>
                </c:pt>
                <c:pt idx="55">
                  <c:v>391</c:v>
                </c:pt>
                <c:pt idx="56">
                  <c:v>393.75</c:v>
                </c:pt>
                <c:pt idx="57">
                  <c:v>388.25</c:v>
                </c:pt>
                <c:pt idx="58">
                  <c:v>389</c:v>
                </c:pt>
                <c:pt idx="59">
                  <c:v>386.25</c:v>
                </c:pt>
                <c:pt idx="60">
                  <c:v>387</c:v>
                </c:pt>
                <c:pt idx="61">
                  <c:v>390.25</c:v>
                </c:pt>
                <c:pt idx="62">
                  <c:v>393</c:v>
                </c:pt>
                <c:pt idx="63">
                  <c:v>390.25</c:v>
                </c:pt>
                <c:pt idx="64">
                  <c:v>389.75</c:v>
                </c:pt>
                <c:pt idx="65">
                  <c:v>386.25</c:v>
                </c:pt>
                <c:pt idx="66">
                  <c:v>384.25</c:v>
                </c:pt>
                <c:pt idx="67">
                  <c:v>386</c:v>
                </c:pt>
                <c:pt idx="68">
                  <c:v>387</c:v>
                </c:pt>
                <c:pt idx="69">
                  <c:v>384.75</c:v>
                </c:pt>
                <c:pt idx="70">
                  <c:v>391.75</c:v>
                </c:pt>
                <c:pt idx="71">
                  <c:v>380.25</c:v>
                </c:pt>
                <c:pt idx="72">
                  <c:v>382</c:v>
                </c:pt>
                <c:pt idx="73">
                  <c:v>379.5</c:v>
                </c:pt>
                <c:pt idx="74">
                  <c:v>375.75</c:v>
                </c:pt>
                <c:pt idx="75">
                  <c:v>379.25</c:v>
                </c:pt>
                <c:pt idx="76">
                  <c:v>376.25</c:v>
                </c:pt>
                <c:pt idx="77">
                  <c:v>378.5</c:v>
                </c:pt>
                <c:pt idx="78">
                  <c:v>382</c:v>
                </c:pt>
                <c:pt idx="79">
                  <c:v>386</c:v>
                </c:pt>
                <c:pt idx="80">
                  <c:v>387.25</c:v>
                </c:pt>
                <c:pt idx="81">
                  <c:v>387.75</c:v>
                </c:pt>
                <c:pt idx="82">
                  <c:v>387.5</c:v>
                </c:pt>
                <c:pt idx="83">
                  <c:v>388</c:v>
                </c:pt>
                <c:pt idx="84">
                  <c:v>379.75</c:v>
                </c:pt>
                <c:pt idx="85">
                  <c:v>379.75</c:v>
                </c:pt>
                <c:pt idx="86">
                  <c:v>375</c:v>
                </c:pt>
                <c:pt idx="87">
                  <c:v>377.75</c:v>
                </c:pt>
                <c:pt idx="88">
                  <c:v>389.25</c:v>
                </c:pt>
                <c:pt idx="89">
                  <c:v>389.5</c:v>
                </c:pt>
                <c:pt idx="90">
                  <c:v>387</c:v>
                </c:pt>
                <c:pt idx="91">
                  <c:v>383.25</c:v>
                </c:pt>
                <c:pt idx="92">
                  <c:v>388.5</c:v>
                </c:pt>
                <c:pt idx="93">
                  <c:v>389.25</c:v>
                </c:pt>
                <c:pt idx="94">
                  <c:v>389.25</c:v>
                </c:pt>
                <c:pt idx="95">
                  <c:v>390</c:v>
                </c:pt>
                <c:pt idx="96">
                  <c:v>386</c:v>
                </c:pt>
                <c:pt idx="97">
                  <c:v>386.5</c:v>
                </c:pt>
                <c:pt idx="98">
                  <c:v>384.25</c:v>
                </c:pt>
                <c:pt idx="99">
                  <c:v>381.75</c:v>
                </c:pt>
                <c:pt idx="100">
                  <c:v>378.25</c:v>
                </c:pt>
                <c:pt idx="101">
                  <c:v>377.75</c:v>
                </c:pt>
                <c:pt idx="102">
                  <c:v>376.25</c:v>
                </c:pt>
                <c:pt idx="103">
                  <c:v>384.25</c:v>
                </c:pt>
                <c:pt idx="104">
                  <c:v>378.25</c:v>
                </c:pt>
                <c:pt idx="105">
                  <c:v>379.25</c:v>
                </c:pt>
                <c:pt idx="106">
                  <c:v>380</c:v>
                </c:pt>
                <c:pt idx="107">
                  <c:v>383.5</c:v>
                </c:pt>
                <c:pt idx="108">
                  <c:v>386.75</c:v>
                </c:pt>
                <c:pt idx="109">
                  <c:v>388.5</c:v>
                </c:pt>
                <c:pt idx="110">
                  <c:v>385.5</c:v>
                </c:pt>
                <c:pt idx="111">
                  <c:v>387.5</c:v>
                </c:pt>
                <c:pt idx="112">
                  <c:v>386.5</c:v>
                </c:pt>
                <c:pt idx="113">
                  <c:v>385.75</c:v>
                </c:pt>
                <c:pt idx="114">
                  <c:v>386</c:v>
                </c:pt>
                <c:pt idx="115">
                  <c:v>386.25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777304"/>
        <c:axId val="345777696"/>
      </c:lineChart>
      <c:dateAx>
        <c:axId val="34577730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4577769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45777696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777304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904.5</c:v>
                </c:pt>
                <c:pt idx="1">
                  <c:v>909.75</c:v>
                </c:pt>
                <c:pt idx="2">
                  <c:v>910.75</c:v>
                </c:pt>
                <c:pt idx="3">
                  <c:v>901.25</c:v>
                </c:pt>
                <c:pt idx="4">
                  <c:v>916.5</c:v>
                </c:pt>
                <c:pt idx="5">
                  <c:v>941.25</c:v>
                </c:pt>
                <c:pt idx="6">
                  <c:v>925.5</c:v>
                </c:pt>
                <c:pt idx="7">
                  <c:v>885.75</c:v>
                </c:pt>
                <c:pt idx="8">
                  <c:v>907</c:v>
                </c:pt>
                <c:pt idx="9">
                  <c:v>898.5</c:v>
                </c:pt>
                <c:pt idx="10">
                  <c:v>901.25</c:v>
                </c:pt>
                <c:pt idx="11">
                  <c:v>890.5</c:v>
                </c:pt>
                <c:pt idx="12">
                  <c:v>884.25</c:v>
                </c:pt>
                <c:pt idx="13">
                  <c:v>895.75</c:v>
                </c:pt>
                <c:pt idx="14">
                  <c:v>880.75</c:v>
                </c:pt>
                <c:pt idx="15">
                  <c:v>866.75</c:v>
                </c:pt>
                <c:pt idx="16">
                  <c:v>872.25</c:v>
                </c:pt>
                <c:pt idx="17">
                  <c:v>860.75</c:v>
                </c:pt>
                <c:pt idx="18">
                  <c:v>873</c:v>
                </c:pt>
                <c:pt idx="19">
                  <c:v>879.75</c:v>
                </c:pt>
                <c:pt idx="20">
                  <c:v>883.75</c:v>
                </c:pt>
                <c:pt idx="21">
                  <c:v>870.25</c:v>
                </c:pt>
                <c:pt idx="22">
                  <c:v>867.25</c:v>
                </c:pt>
                <c:pt idx="23">
                  <c:v>863.25</c:v>
                </c:pt>
                <c:pt idx="24">
                  <c:v>859.75</c:v>
                </c:pt>
                <c:pt idx="25">
                  <c:v>869.75</c:v>
                </c:pt>
                <c:pt idx="26">
                  <c:v>864.75</c:v>
                </c:pt>
                <c:pt idx="27">
                  <c:v>865.25</c:v>
                </c:pt>
                <c:pt idx="28">
                  <c:v>866.25</c:v>
                </c:pt>
                <c:pt idx="29">
                  <c:v>876.25</c:v>
                </c:pt>
                <c:pt idx="30">
                  <c:v>882.25</c:v>
                </c:pt>
                <c:pt idx="31">
                  <c:v>884.25</c:v>
                </c:pt>
                <c:pt idx="32">
                  <c:v>883</c:v>
                </c:pt>
                <c:pt idx="33">
                  <c:v>869.75</c:v>
                </c:pt>
                <c:pt idx="34">
                  <c:v>878</c:v>
                </c:pt>
                <c:pt idx="35">
                  <c:v>868.25</c:v>
                </c:pt>
                <c:pt idx="36">
                  <c:v>870</c:v>
                </c:pt>
                <c:pt idx="37">
                  <c:v>875.5</c:v>
                </c:pt>
                <c:pt idx="38">
                  <c:v>893</c:v>
                </c:pt>
                <c:pt idx="39">
                  <c:v>884</c:v>
                </c:pt>
                <c:pt idx="40">
                  <c:v>887.25</c:v>
                </c:pt>
                <c:pt idx="41">
                  <c:v>893.25</c:v>
                </c:pt>
                <c:pt idx="42">
                  <c:v>883.5</c:v>
                </c:pt>
                <c:pt idx="43">
                  <c:v>882.75</c:v>
                </c:pt>
                <c:pt idx="44">
                  <c:v>891.75</c:v>
                </c:pt>
                <c:pt idx="45">
                  <c:v>895.75</c:v>
                </c:pt>
                <c:pt idx="46">
                  <c:v>899.25</c:v>
                </c:pt>
                <c:pt idx="47">
                  <c:v>892.5</c:v>
                </c:pt>
                <c:pt idx="48">
                  <c:v>895</c:v>
                </c:pt>
                <c:pt idx="49">
                  <c:v>895</c:v>
                </c:pt>
                <c:pt idx="50">
                  <c:v>915</c:v>
                </c:pt>
                <c:pt idx="51">
                  <c:v>910.75</c:v>
                </c:pt>
                <c:pt idx="52">
                  <c:v>908.25</c:v>
                </c:pt>
                <c:pt idx="53">
                  <c:v>902.5</c:v>
                </c:pt>
                <c:pt idx="54">
                  <c:v>898.25</c:v>
                </c:pt>
                <c:pt idx="55">
                  <c:v>903</c:v>
                </c:pt>
                <c:pt idx="56">
                  <c:v>907</c:v>
                </c:pt>
                <c:pt idx="57">
                  <c:v>898.75</c:v>
                </c:pt>
                <c:pt idx="58">
                  <c:v>897</c:v>
                </c:pt>
                <c:pt idx="59">
                  <c:v>886.5</c:v>
                </c:pt>
                <c:pt idx="60">
                  <c:v>891.75</c:v>
                </c:pt>
                <c:pt idx="61">
                  <c:v>887.25</c:v>
                </c:pt>
                <c:pt idx="62">
                  <c:v>884.5</c:v>
                </c:pt>
                <c:pt idx="63">
                  <c:v>890</c:v>
                </c:pt>
                <c:pt idx="64">
                  <c:v>882.75</c:v>
                </c:pt>
                <c:pt idx="65">
                  <c:v>882.5</c:v>
                </c:pt>
                <c:pt idx="66">
                  <c:v>889</c:v>
                </c:pt>
                <c:pt idx="67">
                  <c:v>874</c:v>
                </c:pt>
                <c:pt idx="68">
                  <c:v>879.25</c:v>
                </c:pt>
                <c:pt idx="69">
                  <c:v>874</c:v>
                </c:pt>
                <c:pt idx="70">
                  <c:v>866.25</c:v>
                </c:pt>
                <c:pt idx="71">
                  <c:v>874.5</c:v>
                </c:pt>
                <c:pt idx="72">
                  <c:v>879</c:v>
                </c:pt>
                <c:pt idx="73">
                  <c:v>874</c:v>
                </c:pt>
                <c:pt idx="74">
                  <c:v>879.5</c:v>
                </c:pt>
                <c:pt idx="75">
                  <c:v>881.75</c:v>
                </c:pt>
                <c:pt idx="76">
                  <c:v>877</c:v>
                </c:pt>
                <c:pt idx="77">
                  <c:v>879.5</c:v>
                </c:pt>
                <c:pt idx="78">
                  <c:v>878.5</c:v>
                </c:pt>
                <c:pt idx="79">
                  <c:v>885</c:v>
                </c:pt>
                <c:pt idx="80">
                  <c:v>883.5</c:v>
                </c:pt>
                <c:pt idx="81">
                  <c:v>894.25</c:v>
                </c:pt>
                <c:pt idx="82">
                  <c:v>892.75</c:v>
                </c:pt>
                <c:pt idx="83">
                  <c:v>899</c:v>
                </c:pt>
                <c:pt idx="84">
                  <c:v>907</c:v>
                </c:pt>
                <c:pt idx="85">
                  <c:v>911.5</c:v>
                </c:pt>
                <c:pt idx="86">
                  <c:v>916.75</c:v>
                </c:pt>
                <c:pt idx="87">
                  <c:v>924</c:v>
                </c:pt>
                <c:pt idx="88">
                  <c:v>901.25</c:v>
                </c:pt>
                <c:pt idx="89">
                  <c:v>895.25</c:v>
                </c:pt>
                <c:pt idx="90">
                  <c:v>895.5</c:v>
                </c:pt>
                <c:pt idx="91">
                  <c:v>898.75</c:v>
                </c:pt>
                <c:pt idx="92">
                  <c:v>890.25</c:v>
                </c:pt>
                <c:pt idx="93">
                  <c:v>890.75</c:v>
                </c:pt>
                <c:pt idx="94">
                  <c:v>884</c:v>
                </c:pt>
                <c:pt idx="95">
                  <c:v>879.25</c:v>
                </c:pt>
                <c:pt idx="96">
                  <c:v>894</c:v>
                </c:pt>
                <c:pt idx="97">
                  <c:v>907.25</c:v>
                </c:pt>
                <c:pt idx="98">
                  <c:v>905.5</c:v>
                </c:pt>
                <c:pt idx="99">
                  <c:v>901.25</c:v>
                </c:pt>
                <c:pt idx="100">
                  <c:v>895.25</c:v>
                </c:pt>
                <c:pt idx="101">
                  <c:v>890</c:v>
                </c:pt>
                <c:pt idx="102">
                  <c:v>879.5</c:v>
                </c:pt>
                <c:pt idx="103">
                  <c:v>885.25</c:v>
                </c:pt>
                <c:pt idx="104">
                  <c:v>888.25</c:v>
                </c:pt>
                <c:pt idx="105">
                  <c:v>882.75</c:v>
                </c:pt>
                <c:pt idx="106">
                  <c:v>872.75</c:v>
                </c:pt>
                <c:pt idx="107">
                  <c:v>875</c:v>
                </c:pt>
                <c:pt idx="108">
                  <c:v>878.75</c:v>
                </c:pt>
                <c:pt idx="109">
                  <c:v>877.75</c:v>
                </c:pt>
                <c:pt idx="110">
                  <c:v>878.5</c:v>
                </c:pt>
                <c:pt idx="111">
                  <c:v>873.75</c:v>
                </c:pt>
                <c:pt idx="112">
                  <c:v>886.25</c:v>
                </c:pt>
                <c:pt idx="113">
                  <c:v>889.25</c:v>
                </c:pt>
                <c:pt idx="114">
                  <c:v>890.25</c:v>
                </c:pt>
                <c:pt idx="115">
                  <c:v>885.25</c:v>
                </c:pt>
                <c:pt idx="116">
                  <c:v>888.5</c:v>
                </c:pt>
                <c:pt idx="117">
                  <c:v>882.25</c:v>
                </c:pt>
                <c:pt idx="118">
                  <c:v>887.25</c:v>
                </c:pt>
                <c:pt idx="119">
                  <c:v>883.75</c:v>
                </c:pt>
                <c:pt idx="120">
                  <c:v>889.75</c:v>
                </c:pt>
                <c:pt idx="121">
                  <c:v>887.5</c:v>
                </c:pt>
                <c:pt idx="122">
                  <c:v>894.25</c:v>
                </c:pt>
                <c:pt idx="123">
                  <c:v>880</c:v>
                </c:pt>
                <c:pt idx="124">
                  <c:v>893</c:v>
                </c:pt>
                <c:pt idx="125">
                  <c:v>890.25</c:v>
                </c:pt>
                <c:pt idx="126">
                  <c:v>897</c:v>
                </c:pt>
                <c:pt idx="127">
                  <c:v>889</c:v>
                </c:pt>
                <c:pt idx="128">
                  <c:v>888.25</c:v>
                </c:pt>
                <c:pt idx="129">
                  <c:v>883.25</c:v>
                </c:pt>
                <c:pt idx="130">
                  <c:v>877.25</c:v>
                </c:pt>
                <c:pt idx="131">
                  <c:v>878</c:v>
                </c:pt>
                <c:pt idx="132">
                  <c:v>877.75</c:v>
                </c:pt>
                <c:pt idx="133">
                  <c:v>887.75</c:v>
                </c:pt>
                <c:pt idx="134">
                  <c:v>886</c:v>
                </c:pt>
                <c:pt idx="135">
                  <c:v>891</c:v>
                </c:pt>
                <c:pt idx="136">
                  <c:v>892.75</c:v>
                </c:pt>
                <c:pt idx="137">
                  <c:v>890.5</c:v>
                </c:pt>
                <c:pt idx="138">
                  <c:v>888.5</c:v>
                </c:pt>
                <c:pt idx="139">
                  <c:v>891.5</c:v>
                </c:pt>
                <c:pt idx="140">
                  <c:v>882.25</c:v>
                </c:pt>
                <c:pt idx="141">
                  <c:v>882.75</c:v>
                </c:pt>
                <c:pt idx="142">
                  <c:v>876.75</c:v>
                </c:pt>
                <c:pt idx="143">
                  <c:v>876</c:v>
                </c:pt>
                <c:pt idx="144">
                  <c:v>873.5</c:v>
                </c:pt>
                <c:pt idx="145">
                  <c:v>870</c:v>
                </c:pt>
                <c:pt idx="146">
                  <c:v>875</c:v>
                </c:pt>
                <c:pt idx="147">
                  <c:v>878</c:v>
                </c:pt>
                <c:pt idx="148">
                  <c:v>891</c:v>
                </c:pt>
                <c:pt idx="149">
                  <c:v>893</c:v>
                </c:pt>
                <c:pt idx="150">
                  <c:v>896</c:v>
                </c:pt>
                <c:pt idx="151">
                  <c:v>897.25</c:v>
                </c:pt>
                <c:pt idx="152">
                  <c:v>900.75</c:v>
                </c:pt>
                <c:pt idx="153">
                  <c:v>906.75</c:v>
                </c:pt>
                <c:pt idx="154">
                  <c:v>907</c:v>
                </c:pt>
                <c:pt idx="155">
                  <c:v>902.75</c:v>
                </c:pt>
                <c:pt idx="156">
                  <c:v>905</c:v>
                </c:pt>
                <c:pt idx="157">
                  <c:v>909.25</c:v>
                </c:pt>
                <c:pt idx="158">
                  <c:v>909.75</c:v>
                </c:pt>
                <c:pt idx="159">
                  <c:v>913.5</c:v>
                </c:pt>
                <c:pt idx="160">
                  <c:v>921.5</c:v>
                </c:pt>
                <c:pt idx="161">
                  <c:v>917.25</c:v>
                </c:pt>
                <c:pt idx="162">
                  <c:v>922.75</c:v>
                </c:pt>
                <c:pt idx="163">
                  <c:v>922</c:v>
                </c:pt>
                <c:pt idx="164">
                  <c:v>928.5</c:v>
                </c:pt>
                <c:pt idx="165">
                  <c:v>923</c:v>
                </c:pt>
                <c:pt idx="166">
                  <c:v>924.75</c:v>
                </c:pt>
                <c:pt idx="167">
                  <c:v>932.25</c:v>
                </c:pt>
                <c:pt idx="168">
                  <c:v>928.5</c:v>
                </c:pt>
                <c:pt idx="169">
                  <c:v>919.5</c:v>
                </c:pt>
                <c:pt idx="170">
                  <c:v>922.25</c:v>
                </c:pt>
                <c:pt idx="171">
                  <c:v>919.5</c:v>
                </c:pt>
                <c:pt idx="172">
                  <c:v>930.75</c:v>
                </c:pt>
                <c:pt idx="173">
                  <c:v>940.75</c:v>
                </c:pt>
                <c:pt idx="174">
                  <c:v>947.75</c:v>
                </c:pt>
                <c:pt idx="175">
                  <c:v>966</c:v>
                </c:pt>
                <c:pt idx="176">
                  <c:v>959.25</c:v>
                </c:pt>
                <c:pt idx="177">
                  <c:v>966.5</c:v>
                </c:pt>
                <c:pt idx="178">
                  <c:v>967.25</c:v>
                </c:pt>
                <c:pt idx="179">
                  <c:v>996</c:v>
                </c:pt>
                <c:pt idx="180">
                  <c:v>999.75</c:v>
                </c:pt>
                <c:pt idx="181">
                  <c:v>998.5</c:v>
                </c:pt>
                <c:pt idx="182">
                  <c:v>983</c:v>
                </c:pt>
                <c:pt idx="183">
                  <c:v>997.75</c:v>
                </c:pt>
                <c:pt idx="184">
                  <c:v>1009</c:v>
                </c:pt>
                <c:pt idx="185">
                  <c:v>1003.5</c:v>
                </c:pt>
                <c:pt idx="186">
                  <c:v>1008.5</c:v>
                </c:pt>
                <c:pt idx="187">
                  <c:v>1007.75</c:v>
                </c:pt>
                <c:pt idx="188">
                  <c:v>1017.75</c:v>
                </c:pt>
                <c:pt idx="189">
                  <c:v>1010.25</c:v>
                </c:pt>
                <c:pt idx="190">
                  <c:v>1015.5</c:v>
                </c:pt>
                <c:pt idx="191">
                  <c:v>1001.5</c:v>
                </c:pt>
                <c:pt idx="192">
                  <c:v>1022</c:v>
                </c:pt>
                <c:pt idx="193">
                  <c:v>1015.75</c:v>
                </c:pt>
                <c:pt idx="194">
                  <c:v>1067.5</c:v>
                </c:pt>
                <c:pt idx="195">
                  <c:v>1066</c:v>
                </c:pt>
                <c:pt idx="196">
                  <c:v>1061.25</c:v>
                </c:pt>
                <c:pt idx="197">
                  <c:v>1054.5</c:v>
                </c:pt>
                <c:pt idx="198">
                  <c:v>1055</c:v>
                </c:pt>
                <c:pt idx="199">
                  <c:v>1067.25</c:v>
                </c:pt>
                <c:pt idx="200">
                  <c:v>1057.5</c:v>
                </c:pt>
                <c:pt idx="201">
                  <c:v>1053.5</c:v>
                </c:pt>
                <c:pt idx="202">
                  <c:v>1049.5</c:v>
                </c:pt>
                <c:pt idx="203">
                  <c:v>1036.25</c:v>
                </c:pt>
                <c:pt idx="204">
                  <c:v>1029.25</c:v>
                </c:pt>
                <c:pt idx="205">
                  <c:v>1054.25</c:v>
                </c:pt>
                <c:pt idx="206">
                  <c:v>1050.5</c:v>
                </c:pt>
                <c:pt idx="207">
                  <c:v>1056.25</c:v>
                </c:pt>
                <c:pt idx="208">
                  <c:v>1055.75</c:v>
                </c:pt>
                <c:pt idx="209">
                  <c:v>1068.5</c:v>
                </c:pt>
                <c:pt idx="210">
                  <c:v>1081.75</c:v>
                </c:pt>
                <c:pt idx="211">
                  <c:v>1085.25</c:v>
                </c:pt>
                <c:pt idx="212">
                  <c:v>1105.75</c:v>
                </c:pt>
                <c:pt idx="213">
                  <c:v>1116.75</c:v>
                </c:pt>
                <c:pt idx="214">
                  <c:v>1150.25</c:v>
                </c:pt>
                <c:pt idx="215">
                  <c:v>1152.75</c:v>
                </c:pt>
                <c:pt idx="216">
                  <c:v>1162.75</c:v>
                </c:pt>
                <c:pt idx="217">
                  <c:v>1159</c:v>
                </c:pt>
                <c:pt idx="218">
                  <c:v>1149.25</c:v>
                </c:pt>
                <c:pt idx="219">
                  <c:v>1138.5</c:v>
                </c:pt>
                <c:pt idx="220">
                  <c:v>1119.25</c:v>
                </c:pt>
                <c:pt idx="221">
                  <c:v>1148.25</c:v>
                </c:pt>
                <c:pt idx="222">
                  <c:v>1132.75</c:v>
                </c:pt>
                <c:pt idx="223">
                  <c:v>1110.75</c:v>
                </c:pt>
                <c:pt idx="224">
                  <c:v>1116.75</c:v>
                </c:pt>
                <c:pt idx="225">
                  <c:v>1101.5</c:v>
                </c:pt>
                <c:pt idx="226">
                  <c:v>1078.5</c:v>
                </c:pt>
                <c:pt idx="227">
                  <c:v>1104.75</c:v>
                </c:pt>
                <c:pt idx="228">
                  <c:v>1120.25</c:v>
                </c:pt>
                <c:pt idx="229">
                  <c:v>1112.5</c:v>
                </c:pt>
                <c:pt idx="230">
                  <c:v>1153.25</c:v>
                </c:pt>
                <c:pt idx="231">
                  <c:v>1137.5</c:v>
                </c:pt>
                <c:pt idx="232">
                  <c:v>1077.25</c:v>
                </c:pt>
                <c:pt idx="233">
                  <c:v>1073.25</c:v>
                </c:pt>
                <c:pt idx="234">
                  <c:v>1024.75</c:v>
                </c:pt>
                <c:pt idx="235">
                  <c:v>1057.75</c:v>
                </c:pt>
                <c:pt idx="236">
                  <c:v>1055</c:v>
                </c:pt>
                <c:pt idx="237">
                  <c:v>1087</c:v>
                </c:pt>
                <c:pt idx="238">
                  <c:v>1105.25</c:v>
                </c:pt>
                <c:pt idx="239">
                  <c:v>1062.25</c:v>
                </c:pt>
                <c:pt idx="240">
                  <c:v>1057.25</c:v>
                </c:pt>
                <c:pt idx="241">
                  <c:v>1066.25</c:v>
                </c:pt>
                <c:pt idx="242">
                  <c:v>1027.75</c:v>
                </c:pt>
                <c:pt idx="243">
                  <c:v>1009</c:v>
                </c:pt>
                <c:pt idx="244">
                  <c:v>1012.5</c:v>
                </c:pt>
                <c:pt idx="245">
                  <c:v>988.25</c:v>
                </c:pt>
                <c:pt idx="246">
                  <c:v>966.25</c:v>
                </c:pt>
                <c:pt idx="247">
                  <c:v>973.75</c:v>
                </c:pt>
                <c:pt idx="248">
                  <c:v>986</c:v>
                </c:pt>
                <c:pt idx="249">
                  <c:v>978</c:v>
                </c:pt>
                <c:pt idx="250">
                  <c:v>1003</c:v>
                </c:pt>
                <c:pt idx="251">
                  <c:v>961.5</c:v>
                </c:pt>
                <c:pt idx="252">
                  <c:v>953</c:v>
                </c:pt>
                <c:pt idx="253">
                  <c:v>955.5</c:v>
                </c:pt>
                <c:pt idx="254">
                  <c:v>956.75</c:v>
                </c:pt>
                <c:pt idx="255">
                  <c:v>974.5</c:v>
                </c:pt>
                <c:pt idx="256">
                  <c:v>985</c:v>
                </c:pt>
                <c:pt idx="257">
                  <c:v>988</c:v>
                </c:pt>
                <c:pt idx="258">
                  <c:v>982.25</c:v>
                </c:pt>
                <c:pt idx="259">
                  <c:v>984</c:v>
                </c:pt>
                <c:pt idx="260">
                  <c:v>981.75</c:v>
                </c:pt>
                <c:pt idx="261">
                  <c:v>1009.25</c:v>
                </c:pt>
                <c:pt idx="262">
                  <c:v>1007.25</c:v>
                </c:pt>
                <c:pt idx="263">
                  <c:v>1016</c:v>
                </c:pt>
                <c:pt idx="264">
                  <c:v>1014.5</c:v>
                </c:pt>
                <c:pt idx="265">
                  <c:v>1004.5</c:v>
                </c:pt>
                <c:pt idx="266">
                  <c:v>1015.75</c:v>
                </c:pt>
                <c:pt idx="267">
                  <c:v>1013.5</c:v>
                </c:pt>
                <c:pt idx="268">
                  <c:v>1005.25</c:v>
                </c:pt>
                <c:pt idx="269">
                  <c:v>975.5</c:v>
                </c:pt>
                <c:pt idx="270">
                  <c:v>967.25</c:v>
                </c:pt>
                <c:pt idx="271">
                  <c:v>964.25</c:v>
                </c:pt>
                <c:pt idx="272">
                  <c:v>950.75</c:v>
                </c:pt>
                <c:pt idx="273">
                  <c:v>943</c:v>
                </c:pt>
                <c:pt idx="274">
                  <c:v>943.75</c:v>
                </c:pt>
                <c:pt idx="275">
                  <c:v>952.5</c:v>
                </c:pt>
                <c:pt idx="276">
                  <c:v>959.75</c:v>
                </c:pt>
                <c:pt idx="277">
                  <c:v>975.5</c:v>
                </c:pt>
                <c:pt idx="278">
                  <c:v>976.75</c:v>
                </c:pt>
                <c:pt idx="279">
                  <c:v>980.25</c:v>
                </c:pt>
                <c:pt idx="280">
                  <c:v>964.25</c:v>
                </c:pt>
                <c:pt idx="281">
                  <c:v>944</c:v>
                </c:pt>
                <c:pt idx="282">
                  <c:v>942.75</c:v>
                </c:pt>
                <c:pt idx="283">
                  <c:v>950.5</c:v>
                </c:pt>
                <c:pt idx="284">
                  <c:v>966</c:v>
                </c:pt>
                <c:pt idx="285">
                  <c:v>972.5</c:v>
                </c:pt>
                <c:pt idx="286">
                  <c:v>989.75</c:v>
                </c:pt>
                <c:pt idx="287">
                  <c:v>975.5</c:v>
                </c:pt>
                <c:pt idx="288">
                  <c:v>976.5</c:v>
                </c:pt>
                <c:pt idx="289">
                  <c:v>955</c:v>
                </c:pt>
                <c:pt idx="290">
                  <c:v>945.25</c:v>
                </c:pt>
                <c:pt idx="291">
                  <c:v>952.5</c:v>
                </c:pt>
                <c:pt idx="292">
                  <c:v>945.5</c:v>
                </c:pt>
                <c:pt idx="293">
                  <c:v>950.25</c:v>
                </c:pt>
                <c:pt idx="294">
                  <c:v>954</c:v>
                </c:pt>
                <c:pt idx="295">
                  <c:v>973</c:v>
                </c:pt>
                <c:pt idx="296">
                  <c:v>963.5</c:v>
                </c:pt>
                <c:pt idx="297">
                  <c:v>956.75</c:v>
                </c:pt>
                <c:pt idx="298">
                  <c:v>958.5</c:v>
                </c:pt>
                <c:pt idx="299">
                  <c:v>956.75</c:v>
                </c:pt>
                <c:pt idx="300">
                  <c:v>954.5</c:v>
                </c:pt>
                <c:pt idx="301">
                  <c:v>954.25</c:v>
                </c:pt>
                <c:pt idx="302">
                  <c:v>945.5</c:v>
                </c:pt>
                <c:pt idx="303">
                  <c:v>956.25</c:v>
                </c:pt>
                <c:pt idx="304">
                  <c:v>962.5</c:v>
                </c:pt>
                <c:pt idx="305">
                  <c:v>978.25</c:v>
                </c:pt>
                <c:pt idx="306">
                  <c:v>972.5</c:v>
                </c:pt>
                <c:pt idx="307">
                  <c:v>981.5</c:v>
                </c:pt>
                <c:pt idx="308">
                  <c:v>975.5</c:v>
                </c:pt>
                <c:pt idx="309">
                  <c:v>983</c:v>
                </c:pt>
                <c:pt idx="310">
                  <c:v>992</c:v>
                </c:pt>
                <c:pt idx="311">
                  <c:v>990.75</c:v>
                </c:pt>
                <c:pt idx="312">
                  <c:v>1010</c:v>
                </c:pt>
                <c:pt idx="313">
                  <c:v>1014.25</c:v>
                </c:pt>
                <c:pt idx="314">
                  <c:v>1001.25</c:v>
                </c:pt>
                <c:pt idx="315">
                  <c:v>1002.25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Nov-17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912.75</c:v>
                </c:pt>
                <c:pt idx="1">
                  <c:v>911.25</c:v>
                </c:pt>
                <c:pt idx="2">
                  <c:v>915.5</c:v>
                </c:pt>
                <c:pt idx="3">
                  <c:v>916.25</c:v>
                </c:pt>
                <c:pt idx="4">
                  <c:v>925.75</c:v>
                </c:pt>
                <c:pt idx="5">
                  <c:v>930.25</c:v>
                </c:pt>
                <c:pt idx="6">
                  <c:v>929.75</c:v>
                </c:pt>
                <c:pt idx="7">
                  <c:v>928.5</c:v>
                </c:pt>
                <c:pt idx="8">
                  <c:v>932</c:v>
                </c:pt>
                <c:pt idx="9">
                  <c:v>931</c:v>
                </c:pt>
                <c:pt idx="10">
                  <c:v>944</c:v>
                </c:pt>
                <c:pt idx="11">
                  <c:v>937.75</c:v>
                </c:pt>
                <c:pt idx="12">
                  <c:v>944.75</c:v>
                </c:pt>
                <c:pt idx="13">
                  <c:v>947.25</c:v>
                </c:pt>
                <c:pt idx="14">
                  <c:v>946.25</c:v>
                </c:pt>
                <c:pt idx="15">
                  <c:v>955.75</c:v>
                </c:pt>
                <c:pt idx="16">
                  <c:v>953.75</c:v>
                </c:pt>
                <c:pt idx="17">
                  <c:v>948.75</c:v>
                </c:pt>
                <c:pt idx="18">
                  <c:v>931.5</c:v>
                </c:pt>
                <c:pt idx="19">
                  <c:v>932.5</c:v>
                </c:pt>
                <c:pt idx="20">
                  <c:v>932</c:v>
                </c:pt>
                <c:pt idx="21">
                  <c:v>922.5</c:v>
                </c:pt>
                <c:pt idx="22">
                  <c:v>917</c:v>
                </c:pt>
                <c:pt idx="23">
                  <c:v>920.25</c:v>
                </c:pt>
                <c:pt idx="24">
                  <c:v>927.25</c:v>
                </c:pt>
                <c:pt idx="25">
                  <c:v>932</c:v>
                </c:pt>
                <c:pt idx="26">
                  <c:v>940.5</c:v>
                </c:pt>
                <c:pt idx="27">
                  <c:v>943.5</c:v>
                </c:pt>
                <c:pt idx="28">
                  <c:v>947.75</c:v>
                </c:pt>
                <c:pt idx="29">
                  <c:v>942.25</c:v>
                </c:pt>
                <c:pt idx="30">
                  <c:v>930.75</c:v>
                </c:pt>
                <c:pt idx="31">
                  <c:v>930.75</c:v>
                </c:pt>
                <c:pt idx="32">
                  <c:v>939</c:v>
                </c:pt>
                <c:pt idx="33">
                  <c:v>952.75</c:v>
                </c:pt>
                <c:pt idx="34">
                  <c:v>959.75</c:v>
                </c:pt>
                <c:pt idx="35">
                  <c:v>973</c:v>
                </c:pt>
                <c:pt idx="36">
                  <c:v>964.5</c:v>
                </c:pt>
                <c:pt idx="37">
                  <c:v>964.5</c:v>
                </c:pt>
                <c:pt idx="38">
                  <c:v>949.25</c:v>
                </c:pt>
                <c:pt idx="39">
                  <c:v>945.25</c:v>
                </c:pt>
                <c:pt idx="40">
                  <c:v>952.75</c:v>
                </c:pt>
                <c:pt idx="41">
                  <c:v>948</c:v>
                </c:pt>
                <c:pt idx="42">
                  <c:v>951.25</c:v>
                </c:pt>
                <c:pt idx="43">
                  <c:v>953.25</c:v>
                </c:pt>
                <c:pt idx="44">
                  <c:v>971.5</c:v>
                </c:pt>
                <c:pt idx="45">
                  <c:v>966.75</c:v>
                </c:pt>
                <c:pt idx="46">
                  <c:v>963</c:v>
                </c:pt>
                <c:pt idx="47">
                  <c:v>961.75</c:v>
                </c:pt>
                <c:pt idx="48">
                  <c:v>960</c:v>
                </c:pt>
                <c:pt idx="49">
                  <c:v>961.75</c:v>
                </c:pt>
                <c:pt idx="50">
                  <c:v>962.25</c:v>
                </c:pt>
                <c:pt idx="51">
                  <c:v>954.5</c:v>
                </c:pt>
                <c:pt idx="52">
                  <c:v>964.25</c:v>
                </c:pt>
                <c:pt idx="53">
                  <c:v>968.75</c:v>
                </c:pt>
                <c:pt idx="54">
                  <c:v>981.25</c:v>
                </c:pt>
                <c:pt idx="55">
                  <c:v>978.25</c:v>
                </c:pt>
                <c:pt idx="56">
                  <c:v>985.75</c:v>
                </c:pt>
                <c:pt idx="57">
                  <c:v>980.5</c:v>
                </c:pt>
                <c:pt idx="58">
                  <c:v>985.75</c:v>
                </c:pt>
                <c:pt idx="59">
                  <c:v>991.5</c:v>
                </c:pt>
                <c:pt idx="60">
                  <c:v>993.5</c:v>
                </c:pt>
                <c:pt idx="61">
                  <c:v>1003.75</c:v>
                </c:pt>
                <c:pt idx="62">
                  <c:v>1003.5</c:v>
                </c:pt>
                <c:pt idx="63">
                  <c:v>994.25</c:v>
                </c:pt>
                <c:pt idx="64">
                  <c:v>994.5</c:v>
                </c:pt>
                <c:pt idx="65">
                  <c:v>983</c:v>
                </c:pt>
                <c:pt idx="66">
                  <c:v>978.5</c:v>
                </c:pt>
                <c:pt idx="67">
                  <c:v>981.75</c:v>
                </c:pt>
                <c:pt idx="68">
                  <c:v>982.5</c:v>
                </c:pt>
                <c:pt idx="69">
                  <c:v>988.25</c:v>
                </c:pt>
                <c:pt idx="70">
                  <c:v>995</c:v>
                </c:pt>
                <c:pt idx="71">
                  <c:v>985.5</c:v>
                </c:pt>
                <c:pt idx="72">
                  <c:v>993.75</c:v>
                </c:pt>
                <c:pt idx="73">
                  <c:v>984</c:v>
                </c:pt>
                <c:pt idx="74">
                  <c:v>981.25</c:v>
                </c:pt>
                <c:pt idx="75">
                  <c:v>986.25</c:v>
                </c:pt>
                <c:pt idx="76">
                  <c:v>987</c:v>
                </c:pt>
                <c:pt idx="77">
                  <c:v>993</c:v>
                </c:pt>
                <c:pt idx="78">
                  <c:v>992.75</c:v>
                </c:pt>
                <c:pt idx="79">
                  <c:v>1009.75</c:v>
                </c:pt>
                <c:pt idx="80">
                  <c:v>1016.25</c:v>
                </c:pt>
                <c:pt idx="81">
                  <c:v>1016.5</c:v>
                </c:pt>
                <c:pt idx="82">
                  <c:v>1026.5</c:v>
                </c:pt>
                <c:pt idx="83">
                  <c:v>1034</c:v>
                </c:pt>
                <c:pt idx="84">
                  <c:v>1025.5</c:v>
                </c:pt>
                <c:pt idx="85">
                  <c:v>1018</c:v>
                </c:pt>
                <c:pt idx="86">
                  <c:v>1013.5</c:v>
                </c:pt>
                <c:pt idx="87">
                  <c:v>1015</c:v>
                </c:pt>
                <c:pt idx="88">
                  <c:v>1024.5</c:v>
                </c:pt>
                <c:pt idx="89">
                  <c:v>1027.5</c:v>
                </c:pt>
                <c:pt idx="90">
                  <c:v>1032</c:v>
                </c:pt>
                <c:pt idx="91">
                  <c:v>1013</c:v>
                </c:pt>
                <c:pt idx="92">
                  <c:v>1025</c:v>
                </c:pt>
                <c:pt idx="93">
                  <c:v>1022</c:v>
                </c:pt>
                <c:pt idx="94">
                  <c:v>1020</c:v>
                </c:pt>
                <c:pt idx="95">
                  <c:v>1016</c:v>
                </c:pt>
                <c:pt idx="96">
                  <c:v>1016.25</c:v>
                </c:pt>
                <c:pt idx="97">
                  <c:v>1019.75</c:v>
                </c:pt>
                <c:pt idx="98">
                  <c:v>1012</c:v>
                </c:pt>
                <c:pt idx="99">
                  <c:v>996.75</c:v>
                </c:pt>
                <c:pt idx="100">
                  <c:v>997.5</c:v>
                </c:pt>
                <c:pt idx="101">
                  <c:v>987.5</c:v>
                </c:pt>
                <c:pt idx="102">
                  <c:v>981.25</c:v>
                </c:pt>
                <c:pt idx="103">
                  <c:v>1002.5</c:v>
                </c:pt>
                <c:pt idx="104">
                  <c:v>996</c:v>
                </c:pt>
                <c:pt idx="105">
                  <c:v>993.5</c:v>
                </c:pt>
                <c:pt idx="106">
                  <c:v>989.25</c:v>
                </c:pt>
                <c:pt idx="107">
                  <c:v>983.25</c:v>
                </c:pt>
                <c:pt idx="108">
                  <c:v>998.75</c:v>
                </c:pt>
                <c:pt idx="109">
                  <c:v>996.25</c:v>
                </c:pt>
                <c:pt idx="110">
                  <c:v>982.5</c:v>
                </c:pt>
                <c:pt idx="111">
                  <c:v>993.75</c:v>
                </c:pt>
                <c:pt idx="112">
                  <c:v>1000</c:v>
                </c:pt>
                <c:pt idx="113">
                  <c:v>998</c:v>
                </c:pt>
                <c:pt idx="114">
                  <c:v>1016.5</c:v>
                </c:pt>
                <c:pt idx="115">
                  <c:v>1018.5</c:v>
                </c:pt>
                <c:pt idx="116">
                  <c:v>1020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781224"/>
        <c:axId val="345775344"/>
      </c:lineChart>
      <c:dateAx>
        <c:axId val="34578122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4577534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45775344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781224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Sheet1!$B$6:$B$23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16.959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778872"/>
        <c:axId val="345779264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noFill/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Sheet1!$C$6:$C$23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3.6947712418300656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6501232"/>
        <c:axId val="345250912"/>
      </c:barChart>
      <c:catAx>
        <c:axId val="34577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577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77926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778872"/>
        <c:crosses val="autoZero"/>
        <c:crossBetween val="between"/>
        <c:majorUnit val="4"/>
        <c:minorUnit val="1"/>
      </c:valAx>
      <c:valAx>
        <c:axId val="345250912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6501232"/>
        <c:crosses val="max"/>
        <c:crossBetween val="between"/>
        <c:majorUnit val="0.87145970000000006"/>
      </c:valAx>
      <c:catAx>
        <c:axId val="34650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250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Sheet1!$B$14:$B$31</c:f>
              <c:numCache>
                <c:formatCode>General</c:formatCode>
                <c:ptCount val="18"/>
                <c:pt idx="0">
                  <c:v>3.9390000000000001</c:v>
                </c:pt>
                <c:pt idx="1">
                  <c:v>3.915</c:v>
                </c:pt>
                <c:pt idx="2">
                  <c:v>6</c:v>
                </c:pt>
                <c:pt idx="3">
                  <c:v>7.4480000000000004</c:v>
                </c:pt>
                <c:pt idx="4">
                  <c:v>5.3849999999999998</c:v>
                </c:pt>
                <c:pt idx="5">
                  <c:v>3.45</c:v>
                </c:pt>
                <c:pt idx="6">
                  <c:v>5.4950000000000001</c:v>
                </c:pt>
                <c:pt idx="7">
                  <c:v>6.069</c:v>
                </c:pt>
                <c:pt idx="8">
                  <c:v>9.4789999999999992</c:v>
                </c:pt>
                <c:pt idx="9">
                  <c:v>10.051</c:v>
                </c:pt>
                <c:pt idx="10">
                  <c:v>6.3369999999999997</c:v>
                </c:pt>
                <c:pt idx="11">
                  <c:v>2.9470000000000001</c:v>
                </c:pt>
                <c:pt idx="12">
                  <c:v>2.6</c:v>
                </c:pt>
                <c:pt idx="13">
                  <c:v>3.35</c:v>
                </c:pt>
                <c:pt idx="14">
                  <c:v>3.8</c:v>
                </c:pt>
                <c:pt idx="15">
                  <c:v>2.35</c:v>
                </c:pt>
                <c:pt idx="16">
                  <c:v>3.65</c:v>
                </c:pt>
                <c:pt idx="17">
                  <c:v>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Sheet1!$C$14:$C$31</c:f>
              <c:numCache>
                <c:formatCode>General</c:formatCode>
                <c:ptCount val="18"/>
                <c:pt idx="0">
                  <c:v>9.7000000000000003E-2</c:v>
                </c:pt>
                <c:pt idx="1">
                  <c:v>1.6E-2</c:v>
                </c:pt>
                <c:pt idx="2">
                  <c:v>2.1000000000000001E-2</c:v>
                </c:pt>
                <c:pt idx="3">
                  <c:v>6.7000000000000004E-2</c:v>
                </c:pt>
                <c:pt idx="4">
                  <c:v>4.4999999999999998E-2</c:v>
                </c:pt>
                <c:pt idx="5">
                  <c:v>2.9000000000000001E-2</c:v>
                </c:pt>
                <c:pt idx="6">
                  <c:v>2.8000000000000001E-2</c:v>
                </c:pt>
                <c:pt idx="7">
                  <c:v>1.9E-2</c:v>
                </c:pt>
                <c:pt idx="8">
                  <c:v>1.2E-2</c:v>
                </c:pt>
                <c:pt idx="9">
                  <c:v>0</c:v>
                </c:pt>
                <c:pt idx="10">
                  <c:v>0</c:v>
                </c:pt>
                <c:pt idx="11">
                  <c:v>8.9999999999999993E-3</c:v>
                </c:pt>
                <c:pt idx="12">
                  <c:v>1.9E-2</c:v>
                </c:pt>
                <c:pt idx="13">
                  <c:v>0.01</c:v>
                </c:pt>
                <c:pt idx="14">
                  <c:v>1.2999999999999999E-2</c:v>
                </c:pt>
                <c:pt idx="15">
                  <c:v>1.2E-2</c:v>
                </c:pt>
                <c:pt idx="16">
                  <c:v>3.3000000000000002E-2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Sheet1!$D$14:$D$31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16.959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6502016"/>
        <c:axId val="34650162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Sheet1!$E$14:$E$31</c:f>
              <c:numCache>
                <c:formatCode>General</c:formatCode>
                <c:ptCount val="18"/>
                <c:pt idx="0">
                  <c:v>0.85816993464052294</c:v>
                </c:pt>
                <c:pt idx="1">
                  <c:v>0.85294117647058831</c:v>
                </c:pt>
                <c:pt idx="2">
                  <c:v>1.3071895424836601</c:v>
                </c:pt>
                <c:pt idx="3">
                  <c:v>1.6226579520697169</c:v>
                </c:pt>
                <c:pt idx="4">
                  <c:v>1.173202614379085</c:v>
                </c:pt>
                <c:pt idx="5">
                  <c:v>0.75163398692810468</c:v>
                </c:pt>
                <c:pt idx="6">
                  <c:v>1.1971677559912854</c:v>
                </c:pt>
                <c:pt idx="7">
                  <c:v>1.3222222222222222</c:v>
                </c:pt>
                <c:pt idx="8">
                  <c:v>2.0651416122004358</c:v>
                </c:pt>
                <c:pt idx="9">
                  <c:v>2.1897603485838779</c:v>
                </c:pt>
                <c:pt idx="10">
                  <c:v>1.3806100217864923</c:v>
                </c:pt>
                <c:pt idx="11">
                  <c:v>0.64204793028322449</c:v>
                </c:pt>
                <c:pt idx="12">
                  <c:v>0.56644880174291945</c:v>
                </c:pt>
                <c:pt idx="13">
                  <c:v>0.72984749455337694</c:v>
                </c:pt>
                <c:pt idx="14">
                  <c:v>0.82788671023965144</c:v>
                </c:pt>
                <c:pt idx="15">
                  <c:v>0.51198257080610021</c:v>
                </c:pt>
                <c:pt idx="16">
                  <c:v>0.79520697167755994</c:v>
                </c:pt>
                <c:pt idx="17">
                  <c:v>0.82788671023965144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Sheet1!$F$14:$F$31</c:f>
              <c:numCache>
                <c:formatCode>General</c:formatCode>
                <c:ptCount val="18"/>
                <c:pt idx="0">
                  <c:v>2.1132897603485839E-2</c:v>
                </c:pt>
                <c:pt idx="1">
                  <c:v>3.4858387799564274E-3</c:v>
                </c:pt>
                <c:pt idx="2">
                  <c:v>4.5751633986928107E-3</c:v>
                </c:pt>
                <c:pt idx="3">
                  <c:v>1.4596949891067539E-2</c:v>
                </c:pt>
                <c:pt idx="4">
                  <c:v>9.8039215686274508E-3</c:v>
                </c:pt>
                <c:pt idx="5">
                  <c:v>6.3180827886710244E-3</c:v>
                </c:pt>
                <c:pt idx="6">
                  <c:v>6.1002178649237479E-3</c:v>
                </c:pt>
                <c:pt idx="7">
                  <c:v>4.1394335511982568E-3</c:v>
                </c:pt>
                <c:pt idx="8">
                  <c:v>2.6143790849673205E-3</c:v>
                </c:pt>
                <c:pt idx="9">
                  <c:v>0</c:v>
                </c:pt>
                <c:pt idx="10">
                  <c:v>0</c:v>
                </c:pt>
                <c:pt idx="11">
                  <c:v>1.9607843137254902E-3</c:v>
                </c:pt>
                <c:pt idx="12">
                  <c:v>4.1394335511982568E-3</c:v>
                </c:pt>
                <c:pt idx="13">
                  <c:v>2.1786492374727671E-3</c:v>
                </c:pt>
                <c:pt idx="14">
                  <c:v>2.832244008714597E-3</c:v>
                </c:pt>
                <c:pt idx="15">
                  <c:v>2.6143790849673205E-3</c:v>
                </c:pt>
                <c:pt idx="16">
                  <c:v>7.1895424836601312E-3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Sheet1!$G$14:$G$31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3.6947712418300656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6507112"/>
        <c:axId val="346504368"/>
      </c:barChart>
      <c:catAx>
        <c:axId val="34650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6501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501624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6502016"/>
        <c:crosses val="autoZero"/>
        <c:crossBetween val="between"/>
        <c:majorUnit val="5"/>
        <c:minorUnit val="1"/>
      </c:valAx>
      <c:valAx>
        <c:axId val="346504368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6507112"/>
        <c:crosses val="max"/>
        <c:crossBetween val="between"/>
        <c:majorUnit val="1.0893246199999997"/>
      </c:valAx>
      <c:catAx>
        <c:axId val="346507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65043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 formatCode="0.0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Sheet1!$C$19:$C$31</c:f>
              <c:numCache>
                <c:formatCode>0.00</c:formatCode>
                <c:ptCount val="13"/>
                <c:pt idx="0">
                  <c:v>28.427856250000001</c:v>
                </c:pt>
                <c:pt idx="1">
                  <c:v>29.624527083333327</c:v>
                </c:pt>
                <c:pt idx="2">
                  <c:v>29.821602083333339</c:v>
                </c:pt>
                <c:pt idx="3">
                  <c:v>29.702627083333336</c:v>
                </c:pt>
                <c:pt idx="4">
                  <c:v>26.706989583333328</c:v>
                </c:pt>
                <c:pt idx="5">
                  <c:v>24.423647756250002</c:v>
                </c:pt>
                <c:pt idx="6">
                  <c:v>27.381041666666665</c:v>
                </c:pt>
                <c:pt idx="7">
                  <c:v>26.814374999999998</c:v>
                </c:pt>
                <c:pt idx="8">
                  <c:v>27.501400850000003</c:v>
                </c:pt>
                <c:pt idx="9">
                  <c:v>29.076800645833337</c:v>
                </c:pt>
                <c:pt idx="10">
                  <c:v>30.405361583333331</c:v>
                </c:pt>
                <c:pt idx="11">
                  <c:v>32.823168958333333</c:v>
                </c:pt>
                <c:pt idx="12">
                  <c:v>34.537721134747088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6502408"/>
        <c:axId val="346508680"/>
      </c:barChart>
      <c:barChart>
        <c:barDir val="col"/>
        <c:grouping val="stack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Sheet1!$D$19:$D$31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Sheet1!$E$19:$E$31</c:f>
              <c:numCache>
                <c:formatCode>General</c:formatCode>
                <c:ptCount val="13"/>
                <c:pt idx="0">
                  <c:v>6.1934327342047935</c:v>
                </c:pt>
                <c:pt idx="1">
                  <c:v>6.4541453340595485</c:v>
                </c:pt>
                <c:pt idx="2">
                  <c:v>6.4970810639070455</c:v>
                </c:pt>
                <c:pt idx="3">
                  <c:v>6.4711605846042133</c:v>
                </c:pt>
                <c:pt idx="4">
                  <c:v>5.8185162490922284</c:v>
                </c:pt>
                <c:pt idx="5">
                  <c:v>5.3210561560457519</c:v>
                </c:pt>
                <c:pt idx="6">
                  <c:v>5.9653685548293387</c:v>
                </c:pt>
                <c:pt idx="7">
                  <c:v>5.8419117647058822</c:v>
                </c:pt>
                <c:pt idx="8">
                  <c:v>5.991590599128541</c:v>
                </c:pt>
                <c:pt idx="9">
                  <c:v>6.3348149555192457</c:v>
                </c:pt>
                <c:pt idx="10">
                  <c:v>6.624261782861292</c:v>
                </c:pt>
                <c:pt idx="11">
                  <c:v>7.1510172022512712</c:v>
                </c:pt>
                <c:pt idx="12">
                  <c:v>7.5245579814263808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6502800"/>
        <c:axId val="346504760"/>
      </c:barChart>
      <c:catAx>
        <c:axId val="34650240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346508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50868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6502408"/>
        <c:crosses val="autoZero"/>
        <c:crossBetween val="between"/>
        <c:majorUnit val="10"/>
        <c:minorUnit val="1"/>
      </c:valAx>
      <c:valAx>
        <c:axId val="346504760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6502800"/>
        <c:crosses val="max"/>
        <c:crossBetween val="between"/>
        <c:majorUnit val="2.1786489999999996"/>
      </c:valAx>
      <c:catAx>
        <c:axId val="346502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65047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Sheet1!$A$12:$A$26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Sheet1!$B$12:$B$26</c:f>
              <c:numCache>
                <c:formatCode>0.0</c:formatCode>
                <c:ptCount val="15"/>
                <c:pt idx="0">
                  <c:v>43.219205296895026</c:v>
                </c:pt>
                <c:pt idx="1">
                  <c:v>42.639226763049109</c:v>
                </c:pt>
                <c:pt idx="2">
                  <c:v>42.044514548831039</c:v>
                </c:pt>
                <c:pt idx="3">
                  <c:v>43.100947812492628</c:v>
                </c:pt>
                <c:pt idx="4">
                  <c:v>43.131219837658399</c:v>
                </c:pt>
                <c:pt idx="5">
                  <c:v>43.102439434759006</c:v>
                </c:pt>
                <c:pt idx="6">
                  <c:v>43.992334398573426</c:v>
                </c:pt>
                <c:pt idx="7">
                  <c:v>43.054295567485021</c:v>
                </c:pt>
                <c:pt idx="8">
                  <c:v>42.677032187289775</c:v>
                </c:pt>
                <c:pt idx="9">
                  <c:v>39.459828363656818</c:v>
                </c:pt>
                <c:pt idx="10">
                  <c:v>38.251759822567763</c:v>
                </c:pt>
                <c:pt idx="11">
                  <c:v>37.68594507181195</c:v>
                </c:pt>
                <c:pt idx="12">
                  <c:v>36.331343253543011</c:v>
                </c:pt>
                <c:pt idx="13">
                  <c:v>35.513895259940902</c:v>
                </c:pt>
                <c:pt idx="14" formatCode="General">
                  <c:v>34.9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503584"/>
        <c:axId val="346503976"/>
      </c:lineChart>
      <c:catAx>
        <c:axId val="34650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6503976"/>
        <c:crosses val="autoZero"/>
        <c:auto val="1"/>
        <c:lblAlgn val="ctr"/>
        <c:lblOffset val="100"/>
        <c:tickMarkSkip val="6"/>
        <c:noMultiLvlLbl val="0"/>
      </c:catAx>
      <c:valAx>
        <c:axId val="346503976"/>
        <c:scaling>
          <c:orientation val="minMax"/>
          <c:max val="45"/>
          <c:min val="3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650358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</a:t>
            </a:r>
            <a:r>
              <a:rPr lang="en-US" baseline="0" dirty="0"/>
              <a:t> 480 </a:t>
            </a:r>
            <a:r>
              <a:rPr lang="en-US" baseline="0" dirty="0" err="1"/>
              <a:t>Lb</a:t>
            </a:r>
            <a:r>
              <a:rPr lang="en-US" baseline="0" dirty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626202974628172E-2"/>
          <c:y val="8.8631801092431017E-2"/>
          <c:w val="0.94937379702537184"/>
          <c:h val="0.74717528552174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1.3122046296296299</c:v>
                </c:pt>
                <c:pt idx="1">
                  <c:v>2.591762019032922</c:v>
                </c:pt>
                <c:pt idx="2">
                  <c:v>4.1364060879629632</c:v>
                </c:pt>
                <c:pt idx="3">
                  <c:v>5.4480608641975312</c:v>
                </c:pt>
                <c:pt idx="4">
                  <c:v>6.835842827757439</c:v>
                </c:pt>
                <c:pt idx="5">
                  <c:v>8.5058641079710426</c:v>
                </c:pt>
                <c:pt idx="6">
                  <c:v>10.23041441216095</c:v>
                </c:pt>
                <c:pt idx="7">
                  <c:v>11.9541386858096</c:v>
                </c:pt>
                <c:pt idx="8">
                  <c:v>13.676634958332123</c:v>
                </c:pt>
                <c:pt idx="9">
                  <c:v>15.285835802926718</c:v>
                </c:pt>
                <c:pt idx="10">
                  <c:v>16.667761740426716</c:v>
                </c:pt>
                <c:pt idx="11">
                  <c:v>18.076429155967258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ED-43D3-98D8-1B308C6C53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1.4086004673423422</c:v>
                </c:pt>
                <c:pt idx="1">
                  <c:v>2.9086451604729726</c:v>
                </c:pt>
                <c:pt idx="2">
                  <c:v>4.187527989864865</c:v>
                </c:pt>
                <c:pt idx="3">
                  <c:v>5.4361961302927924</c:v>
                </c:pt>
                <c:pt idx="4">
                  <c:v>6.8208005250000001</c:v>
                </c:pt>
                <c:pt idx="5">
                  <c:v>8.4097007248873865</c:v>
                </c:pt>
                <c:pt idx="6">
                  <c:v>9.9750652181306307</c:v>
                </c:pt>
                <c:pt idx="7">
                  <c:v>11.642396468130631</c:v>
                </c:pt>
                <c:pt idx="8">
                  <c:v>12.912852155067569</c:v>
                </c:pt>
                <c:pt idx="9">
                  <c:v>14.128867450675676</c:v>
                </c:pt>
                <c:pt idx="10">
                  <c:v>15.220501744031532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ED-43D3-98D8-1B308C6C5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350968"/>
        <c:axId val="388349400"/>
      </c:lineChart>
      <c:catAx>
        <c:axId val="388350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88349400"/>
        <c:crosses val="autoZero"/>
        <c:auto val="1"/>
        <c:lblAlgn val="ctr"/>
        <c:lblOffset val="100"/>
        <c:noMultiLvlLbl val="0"/>
      </c:catAx>
      <c:valAx>
        <c:axId val="388349400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88350968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Sheet1!$A$1266:$A$3806</c:f>
              <c:numCache>
                <c:formatCode>m/d/yyyy</c:formatCode>
                <c:ptCount val="254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d\-mmm\-yy">
                  <c:v>42744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Sheet1!$A$1266:$A$3806</c:f>
              <c:numCache>
                <c:formatCode>m/d/yyyy</c:formatCode>
                <c:ptCount val="254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d\-mmm\-yy">
                  <c:v>42744</c:v>
                </c:pt>
              </c:numCache>
            </c:numRef>
          </c:cat>
          <c:val>
            <c:numRef>
              <c:f>Sheet1!$B$1266:$B$3806</c:f>
              <c:numCache>
                <c:formatCode>General</c:formatCode>
                <c:ptCount val="2541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  <c:pt idx="2339">
                  <c:v>36.909999999999997</c:v>
                </c:pt>
                <c:pt idx="2340">
                  <c:v>36.909999999999997</c:v>
                </c:pt>
                <c:pt idx="2341">
                  <c:v>36.94</c:v>
                </c:pt>
                <c:pt idx="2342">
                  <c:v>35.36</c:v>
                </c:pt>
                <c:pt idx="2343">
                  <c:v>34.299999999999997</c:v>
                </c:pt>
                <c:pt idx="2344">
                  <c:v>34.520000000000003</c:v>
                </c:pt>
                <c:pt idx="2345">
                  <c:v>37.74</c:v>
                </c:pt>
                <c:pt idx="2346">
                  <c:v>37.299999999999997</c:v>
                </c:pt>
                <c:pt idx="2347">
                  <c:v>39.74</c:v>
                </c:pt>
                <c:pt idx="2348">
                  <c:v>40.46</c:v>
                </c:pt>
                <c:pt idx="2349">
                  <c:v>42.12</c:v>
                </c:pt>
                <c:pt idx="2350">
                  <c:v>41.7</c:v>
                </c:pt>
                <c:pt idx="2351">
                  <c:v>41.45</c:v>
                </c:pt>
                <c:pt idx="2352">
                  <c:v>40.4</c:v>
                </c:pt>
                <c:pt idx="2353">
                  <c:v>39.74</c:v>
                </c:pt>
                <c:pt idx="2354">
                  <c:v>40.880000000000003</c:v>
                </c:pt>
                <c:pt idx="2355">
                  <c:v>42.72</c:v>
                </c:pt>
                <c:pt idx="2356">
                  <c:v>43.18</c:v>
                </c:pt>
                <c:pt idx="2357">
                  <c:v>42.76</c:v>
                </c:pt>
                <c:pt idx="2358">
                  <c:v>41.67</c:v>
                </c:pt>
                <c:pt idx="2359">
                  <c:v>42.52</c:v>
                </c:pt>
                <c:pt idx="2360">
                  <c:v>45.29</c:v>
                </c:pt>
                <c:pt idx="2361">
                  <c:v>46.03</c:v>
                </c:pt>
                <c:pt idx="2362">
                  <c:v>45.98</c:v>
                </c:pt>
                <c:pt idx="2363">
                  <c:v>44.75</c:v>
                </c:pt>
                <c:pt idx="2364">
                  <c:v>43.65</c:v>
                </c:pt>
                <c:pt idx="2365">
                  <c:v>43.77</c:v>
                </c:pt>
                <c:pt idx="2366">
                  <c:v>44.33</c:v>
                </c:pt>
                <c:pt idx="2367">
                  <c:v>44.58</c:v>
                </c:pt>
                <c:pt idx="2368">
                  <c:v>43.45</c:v>
                </c:pt>
                <c:pt idx="2369">
                  <c:v>44.68</c:v>
                </c:pt>
                <c:pt idx="2370">
                  <c:v>46.21</c:v>
                </c:pt>
                <c:pt idx="2371">
                  <c:v>46.64</c:v>
                </c:pt>
                <c:pt idx="2372">
                  <c:v>46.22</c:v>
                </c:pt>
                <c:pt idx="2373">
                  <c:v>47.72</c:v>
                </c:pt>
                <c:pt idx="2374">
                  <c:v>48.29</c:v>
                </c:pt>
                <c:pt idx="2375">
                  <c:v>48.12</c:v>
                </c:pt>
                <c:pt idx="2376">
                  <c:v>48.16</c:v>
                </c:pt>
                <c:pt idx="2377">
                  <c:v>47.67</c:v>
                </c:pt>
                <c:pt idx="2378">
                  <c:v>48.12</c:v>
                </c:pt>
                <c:pt idx="2379">
                  <c:v>48.04</c:v>
                </c:pt>
                <c:pt idx="2380">
                  <c:v>49.1</c:v>
                </c:pt>
                <c:pt idx="2381">
                  <c:v>49</c:v>
                </c:pt>
                <c:pt idx="2382">
                  <c:v>49.36</c:v>
                </c:pt>
                <c:pt idx="2383">
                  <c:v>49.1</c:v>
                </c:pt>
                <c:pt idx="2384">
                  <c:v>49.07</c:v>
                </c:pt>
                <c:pt idx="2385">
                  <c:v>49.14</c:v>
                </c:pt>
                <c:pt idx="2386">
                  <c:v>48.69</c:v>
                </c:pt>
                <c:pt idx="2387">
                  <c:v>49.71</c:v>
                </c:pt>
                <c:pt idx="2388">
                  <c:v>50.37</c:v>
                </c:pt>
                <c:pt idx="2389">
                  <c:v>51.23</c:v>
                </c:pt>
                <c:pt idx="2390">
                  <c:v>50.52</c:v>
                </c:pt>
                <c:pt idx="2391">
                  <c:v>49.09</c:v>
                </c:pt>
                <c:pt idx="2392">
                  <c:v>48.89</c:v>
                </c:pt>
                <c:pt idx="2393">
                  <c:v>48.49</c:v>
                </c:pt>
                <c:pt idx="2394">
                  <c:v>47.92</c:v>
                </c:pt>
                <c:pt idx="2395">
                  <c:v>46.14</c:v>
                </c:pt>
                <c:pt idx="2396">
                  <c:v>48</c:v>
                </c:pt>
                <c:pt idx="2397">
                  <c:v>49.4</c:v>
                </c:pt>
                <c:pt idx="2398">
                  <c:v>48.95</c:v>
                </c:pt>
                <c:pt idx="2399">
                  <c:v>49.16</c:v>
                </c:pt>
                <c:pt idx="2400">
                  <c:v>49.34</c:v>
                </c:pt>
                <c:pt idx="2401">
                  <c:v>46.7</c:v>
                </c:pt>
                <c:pt idx="2402">
                  <c:v>45.8</c:v>
                </c:pt>
                <c:pt idx="2403">
                  <c:v>47.93</c:v>
                </c:pt>
                <c:pt idx="2404">
                  <c:v>49.85</c:v>
                </c:pt>
                <c:pt idx="2405">
                  <c:v>48.27</c:v>
                </c:pt>
                <c:pt idx="2406">
                  <c:v>49.02</c:v>
                </c:pt>
                <c:pt idx="2408">
                  <c:v>46.73</c:v>
                </c:pt>
                <c:pt idx="2409">
                  <c:v>47.37</c:v>
                </c:pt>
                <c:pt idx="2410">
                  <c:v>45.22</c:v>
                </c:pt>
                <c:pt idx="2411">
                  <c:v>45.37</c:v>
                </c:pt>
                <c:pt idx="2412">
                  <c:v>44.73</c:v>
                </c:pt>
                <c:pt idx="2413">
                  <c:v>46.82</c:v>
                </c:pt>
                <c:pt idx="2414">
                  <c:v>44.87</c:v>
                </c:pt>
                <c:pt idx="2415">
                  <c:v>45.64</c:v>
                </c:pt>
                <c:pt idx="2416">
                  <c:v>45.93</c:v>
                </c:pt>
                <c:pt idx="2417">
                  <c:v>45.23</c:v>
                </c:pt>
                <c:pt idx="2418">
                  <c:v>44.64</c:v>
                </c:pt>
                <c:pt idx="2419">
                  <c:v>44.96</c:v>
                </c:pt>
                <c:pt idx="2420">
                  <c:v>43.96</c:v>
                </c:pt>
                <c:pt idx="2421">
                  <c:v>43.41</c:v>
                </c:pt>
                <c:pt idx="2422">
                  <c:v>42.4</c:v>
                </c:pt>
                <c:pt idx="2423">
                  <c:v>42.16</c:v>
                </c:pt>
                <c:pt idx="2424">
                  <c:v>41.9</c:v>
                </c:pt>
                <c:pt idx="2425">
                  <c:v>41.13</c:v>
                </c:pt>
                <c:pt idx="2426">
                  <c:v>41.54</c:v>
                </c:pt>
                <c:pt idx="2427">
                  <c:v>40.049999999999997</c:v>
                </c:pt>
                <c:pt idx="2428">
                  <c:v>39.5</c:v>
                </c:pt>
                <c:pt idx="2429">
                  <c:v>40.799999999999997</c:v>
                </c:pt>
                <c:pt idx="2430">
                  <c:v>41.92</c:v>
                </c:pt>
                <c:pt idx="2431">
                  <c:v>41.83</c:v>
                </c:pt>
                <c:pt idx="2432">
                  <c:v>43.06</c:v>
                </c:pt>
                <c:pt idx="2433">
                  <c:v>42.78</c:v>
                </c:pt>
                <c:pt idx="2434">
                  <c:v>41.75</c:v>
                </c:pt>
                <c:pt idx="2435">
                  <c:v>43.51</c:v>
                </c:pt>
                <c:pt idx="2436">
                  <c:v>44.47</c:v>
                </c:pt>
                <c:pt idx="2437">
                  <c:v>45.72</c:v>
                </c:pt>
                <c:pt idx="2438">
                  <c:v>46.57</c:v>
                </c:pt>
                <c:pt idx="2439">
                  <c:v>46.81</c:v>
                </c:pt>
                <c:pt idx="2440">
                  <c:v>48.2</c:v>
                </c:pt>
                <c:pt idx="2441">
                  <c:v>48.48</c:v>
                </c:pt>
                <c:pt idx="2442">
                  <c:v>46.8</c:v>
                </c:pt>
                <c:pt idx="2443">
                  <c:v>47.54</c:v>
                </c:pt>
                <c:pt idx="2444">
                  <c:v>46.29</c:v>
                </c:pt>
                <c:pt idx="2445">
                  <c:v>46.97</c:v>
                </c:pt>
                <c:pt idx="2446">
                  <c:v>47.64</c:v>
                </c:pt>
                <c:pt idx="2447">
                  <c:v>46.97</c:v>
                </c:pt>
                <c:pt idx="2448">
                  <c:v>46.32</c:v>
                </c:pt>
                <c:pt idx="2449">
                  <c:v>44.68</c:v>
                </c:pt>
                <c:pt idx="2450">
                  <c:v>43.17</c:v>
                </c:pt>
                <c:pt idx="2451">
                  <c:v>44.39</c:v>
                </c:pt>
                <c:pt idx="2453">
                  <c:v>44.85</c:v>
                </c:pt>
                <c:pt idx="2454">
                  <c:v>45.47</c:v>
                </c:pt>
                <c:pt idx="2455">
                  <c:v>47.63</c:v>
                </c:pt>
                <c:pt idx="2456">
                  <c:v>45.88</c:v>
                </c:pt>
                <c:pt idx="2457">
                  <c:v>46.28</c:v>
                </c:pt>
                <c:pt idx="2458">
                  <c:v>44.91</c:v>
                </c:pt>
                <c:pt idx="2459">
                  <c:v>43.62</c:v>
                </c:pt>
                <c:pt idx="2460">
                  <c:v>43.85</c:v>
                </c:pt>
                <c:pt idx="2461">
                  <c:v>43.04</c:v>
                </c:pt>
                <c:pt idx="2462">
                  <c:v>43.34</c:v>
                </c:pt>
                <c:pt idx="2463">
                  <c:v>43.85</c:v>
                </c:pt>
                <c:pt idx="2464">
                  <c:v>45.33</c:v>
                </c:pt>
                <c:pt idx="2465">
                  <c:v>46.1</c:v>
                </c:pt>
                <c:pt idx="2466">
                  <c:v>44.36</c:v>
                </c:pt>
                <c:pt idx="2467">
                  <c:v>45.6</c:v>
                </c:pt>
                <c:pt idx="2468">
                  <c:v>44.65</c:v>
                </c:pt>
                <c:pt idx="2469">
                  <c:v>47.07</c:v>
                </c:pt>
                <c:pt idx="2470">
                  <c:v>47.72</c:v>
                </c:pt>
                <c:pt idx="2471">
                  <c:v>47.72</c:v>
                </c:pt>
                <c:pt idx="2472">
                  <c:v>48.8</c:v>
                </c:pt>
                <c:pt idx="2473">
                  <c:v>48.67</c:v>
                </c:pt>
                <c:pt idx="2474">
                  <c:v>49.75</c:v>
                </c:pt>
                <c:pt idx="2475">
                  <c:v>50.44</c:v>
                </c:pt>
                <c:pt idx="2476">
                  <c:v>49.76</c:v>
                </c:pt>
                <c:pt idx="2477">
                  <c:v>49.76</c:v>
                </c:pt>
                <c:pt idx="2478">
                  <c:v>50.72</c:v>
                </c:pt>
                <c:pt idx="2479">
                  <c:v>50.14</c:v>
                </c:pt>
                <c:pt idx="2480">
                  <c:v>50.47</c:v>
                </c:pt>
                <c:pt idx="2481">
                  <c:v>50.35</c:v>
                </c:pt>
                <c:pt idx="2482">
                  <c:v>49.97</c:v>
                </c:pt>
                <c:pt idx="2483">
                  <c:v>50.3</c:v>
                </c:pt>
                <c:pt idx="2484">
                  <c:v>51.59</c:v>
                </c:pt>
                <c:pt idx="2485">
                  <c:v>50.31</c:v>
                </c:pt>
                <c:pt idx="2486">
                  <c:v>50.61</c:v>
                </c:pt>
                <c:pt idx="2487">
                  <c:v>50.18</c:v>
                </c:pt>
                <c:pt idx="2488">
                  <c:v>49.45</c:v>
                </c:pt>
                <c:pt idx="2489">
                  <c:v>48.75</c:v>
                </c:pt>
                <c:pt idx="2490">
                  <c:v>49.71</c:v>
                </c:pt>
                <c:pt idx="2491">
                  <c:v>48.72</c:v>
                </c:pt>
                <c:pt idx="2492">
                  <c:v>46.83</c:v>
                </c:pt>
                <c:pt idx="2493">
                  <c:v>46.66</c:v>
                </c:pt>
                <c:pt idx="2494">
                  <c:v>45.32</c:v>
                </c:pt>
                <c:pt idx="2495">
                  <c:v>44.66</c:v>
                </c:pt>
                <c:pt idx="2496">
                  <c:v>44.07</c:v>
                </c:pt>
                <c:pt idx="2497">
                  <c:v>44.88</c:v>
                </c:pt>
                <c:pt idx="2498">
                  <c:v>44.96</c:v>
                </c:pt>
                <c:pt idx="2499">
                  <c:v>45.2</c:v>
                </c:pt>
                <c:pt idx="2500">
                  <c:v>44.62</c:v>
                </c:pt>
                <c:pt idx="2501">
                  <c:v>43.39</c:v>
                </c:pt>
                <c:pt idx="2502">
                  <c:v>43.29</c:v>
                </c:pt>
                <c:pt idx="2503">
                  <c:v>45.86</c:v>
                </c:pt>
                <c:pt idx="2504">
                  <c:v>45.56</c:v>
                </c:pt>
                <c:pt idx="2505">
                  <c:v>45.37</c:v>
                </c:pt>
                <c:pt idx="2506">
                  <c:v>45.69</c:v>
                </c:pt>
                <c:pt idx="2507">
                  <c:v>47.48</c:v>
                </c:pt>
                <c:pt idx="2508">
                  <c:v>48.07</c:v>
                </c:pt>
                <c:pt idx="2509">
                  <c:v>46.72</c:v>
                </c:pt>
                <c:pt idx="2511">
                  <c:v>46.72</c:v>
                </c:pt>
                <c:pt idx="2512">
                  <c:v>45.66</c:v>
                </c:pt>
                <c:pt idx="2513">
                  <c:v>45.29</c:v>
                </c:pt>
                <c:pt idx="2514">
                  <c:v>49.41</c:v>
                </c:pt>
                <c:pt idx="2515">
                  <c:v>51.08</c:v>
                </c:pt>
                <c:pt idx="2516">
                  <c:v>51.7</c:v>
                </c:pt>
                <c:pt idx="2517">
                  <c:v>51.72</c:v>
                </c:pt>
                <c:pt idx="2518">
                  <c:v>50.95</c:v>
                </c:pt>
                <c:pt idx="2519">
                  <c:v>49.85</c:v>
                </c:pt>
                <c:pt idx="2520">
                  <c:v>50.84</c:v>
                </c:pt>
                <c:pt idx="2521">
                  <c:v>51.51</c:v>
                </c:pt>
                <c:pt idx="2522">
                  <c:v>52.74</c:v>
                </c:pt>
                <c:pt idx="2523">
                  <c:v>52.99</c:v>
                </c:pt>
                <c:pt idx="2524">
                  <c:v>51.01</c:v>
                </c:pt>
                <c:pt idx="2525">
                  <c:v>50.9</c:v>
                </c:pt>
                <c:pt idx="2526">
                  <c:v>51.93</c:v>
                </c:pt>
                <c:pt idx="2527">
                  <c:v>52.13</c:v>
                </c:pt>
                <c:pt idx="2528">
                  <c:v>52.22</c:v>
                </c:pt>
                <c:pt idx="2529">
                  <c:v>51.44</c:v>
                </c:pt>
                <c:pt idx="2530">
                  <c:v>51.98</c:v>
                </c:pt>
                <c:pt idx="2531">
                  <c:v>52.01</c:v>
                </c:pt>
                <c:pt idx="2532">
                  <c:v>52.82</c:v>
                </c:pt>
                <c:pt idx="2533">
                  <c:v>54.01</c:v>
                </c:pt>
                <c:pt idx="2534">
                  <c:v>53.8</c:v>
                </c:pt>
                <c:pt idx="2535">
                  <c:v>53.75</c:v>
                </c:pt>
                <c:pt idx="2536">
                  <c:v>52.36</c:v>
                </c:pt>
                <c:pt idx="2537">
                  <c:v>53.26</c:v>
                </c:pt>
                <c:pt idx="2538">
                  <c:v>53.77</c:v>
                </c:pt>
                <c:pt idx="2539">
                  <c:v>53.98</c:v>
                </c:pt>
                <c:pt idx="2540">
                  <c:v>51.95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401840"/>
        <c:axId val="243403016"/>
      </c:lineChart>
      <c:dateAx>
        <c:axId val="2434018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24340301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43403016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4340184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6507504"/>
        <c:axId val="346507896"/>
      </c:barChart>
      <c:barChart>
        <c:barDir val="col"/>
        <c:grouping val="cluster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Sheet1!$D$15:$D$27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Sheet1!$E$15:$E$27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>
                  <c:v>3.9854265159767612</c:v>
                </c:pt>
                <c:pt idx="12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76264"/>
        <c:axId val="348271168"/>
      </c:barChart>
      <c:catAx>
        <c:axId val="34650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6507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507896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6507504"/>
        <c:crosses val="autoZero"/>
        <c:crossBetween val="between"/>
        <c:majorUnit val="4"/>
        <c:minorUnit val="1"/>
      </c:valAx>
      <c:valAx>
        <c:axId val="348271168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276264"/>
        <c:crosses val="max"/>
        <c:crossBetween val="between"/>
        <c:majorUnit val="0.87145969500000009"/>
      </c:valAx>
      <c:catAx>
        <c:axId val="348276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2711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76656"/>
        <c:axId val="348277048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 formatCode="0.00">
                  <c:v>3.9854265159767612</c:v>
                </c:pt>
                <c:pt idx="12" formatCode="0.00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75088"/>
        <c:axId val="348275872"/>
      </c:barChart>
      <c:catAx>
        <c:axId val="34827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277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277048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8276656"/>
        <c:crosses val="autoZero"/>
        <c:crossBetween val="between"/>
        <c:majorUnit val="5"/>
        <c:minorUnit val="1"/>
      </c:valAx>
      <c:valAx>
        <c:axId val="348275872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275088"/>
        <c:crosses val="max"/>
        <c:crossBetween val="between"/>
        <c:majorUnit val="1.0893246189999997"/>
        <c:minorUnit val="0.5"/>
      </c:valAx>
      <c:catAx>
        <c:axId val="348275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2758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Sheet1!$B$13:$B$24</c:f>
              <c:numCache>
                <c:formatCode>0.00</c:formatCode>
                <c:ptCount val="12"/>
                <c:pt idx="0">
                  <c:v>11.721995476218007</c:v>
                </c:pt>
                <c:pt idx="1">
                  <c:v>13.78200977818774</c:v>
                </c:pt>
                <c:pt idx="2">
                  <c:v>14.998664177178377</c:v>
                </c:pt>
                <c:pt idx="3">
                  <c:v>15.492586747263369</c:v>
                </c:pt>
                <c:pt idx="4">
                  <c:v>14.73749135714796</c:v>
                </c:pt>
                <c:pt idx="5">
                  <c:v>13.424229285199276</c:v>
                </c:pt>
                <c:pt idx="6">
                  <c:v>15.044392741666666</c:v>
                </c:pt>
                <c:pt idx="7">
                  <c:v>12.8044235</c:v>
                </c:pt>
                <c:pt idx="8">
                  <c:v>12.21738748309496</c:v>
                </c:pt>
                <c:pt idx="9">
                  <c:v>12.742437564151558</c:v>
                </c:pt>
                <c:pt idx="10">
                  <c:v>12.652756249378658</c:v>
                </c:pt>
                <c:pt idx="11">
                  <c:v>13.347722944826355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Sheet1!$C$13:$C$24</c:f>
              <c:numCache>
                <c:formatCode>0.00</c:formatCode>
                <c:ptCount val="12"/>
                <c:pt idx="0">
                  <c:v>1.764613911830357</c:v>
                </c:pt>
                <c:pt idx="1">
                  <c:v>2.0213522311092613</c:v>
                </c:pt>
                <c:pt idx="2">
                  <c:v>2.2070226445597632</c:v>
                </c:pt>
                <c:pt idx="3">
                  <c:v>2.2527833459624729</c:v>
                </c:pt>
                <c:pt idx="4">
                  <c:v>2.1252092705314709</c:v>
                </c:pt>
                <c:pt idx="5">
                  <c:v>1.9209548396422105</c:v>
                </c:pt>
                <c:pt idx="6">
                  <c:v>2.1437877083333334</c:v>
                </c:pt>
                <c:pt idx="7">
                  <c:v>1.8156413541666667</c:v>
                </c:pt>
                <c:pt idx="8">
                  <c:v>1.7625787492708329</c:v>
                </c:pt>
                <c:pt idx="9">
                  <c:v>1.8425091206249999</c:v>
                </c:pt>
                <c:pt idx="10">
                  <c:v>1.8218777916666671</c:v>
                </c:pt>
                <c:pt idx="11">
                  <c:v>1.9177735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Sheet1!$D$13:$D$24</c:f>
              <c:numCache>
                <c:formatCode>0.00</c:formatCode>
                <c:ptCount val="12"/>
                <c:pt idx="0">
                  <c:v>2.8526873203124992</c:v>
                </c:pt>
                <c:pt idx="1">
                  <c:v>2.4729503734538532</c:v>
                </c:pt>
                <c:pt idx="2">
                  <c:v>2.1021385006272806</c:v>
                </c:pt>
                <c:pt idx="3">
                  <c:v>1.7473985110528714</c:v>
                </c:pt>
                <c:pt idx="4">
                  <c:v>1.551291476156069</c:v>
                </c:pt>
                <c:pt idx="5">
                  <c:v>1.3293310862771741</c:v>
                </c:pt>
                <c:pt idx="6">
                  <c:v>1.3791834374999998</c:v>
                </c:pt>
                <c:pt idx="7">
                  <c:v>1.2810311249999999</c:v>
                </c:pt>
                <c:pt idx="8">
                  <c:v>1.1560395000000001</c:v>
                </c:pt>
                <c:pt idx="9">
                  <c:v>1.1702810625</c:v>
                </c:pt>
                <c:pt idx="10">
                  <c:v>1.1619314437499999</c:v>
                </c:pt>
                <c:pt idx="11">
                  <c:v>1.117950075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Sheet1!$E$13:$E$24</c:f>
              <c:numCache>
                <c:formatCode>0.00</c:formatCode>
                <c:ptCount val="12"/>
                <c:pt idx="0">
                  <c:v>2.4361262083058035</c:v>
                </c:pt>
                <c:pt idx="1">
                  <c:v>2.4479709505824809</c:v>
                </c:pt>
                <c:pt idx="2">
                  <c:v>2.3046184276345802</c:v>
                </c:pt>
                <c:pt idx="3">
                  <c:v>2.1444063957212856</c:v>
                </c:pt>
                <c:pt idx="4">
                  <c:v>2.0633271211644995</c:v>
                </c:pt>
                <c:pt idx="5">
                  <c:v>1.7021737409646738</c:v>
                </c:pt>
                <c:pt idx="6">
                  <c:v>1.9776777791666669</c:v>
                </c:pt>
                <c:pt idx="7">
                  <c:v>1.9412227708333334</c:v>
                </c:pt>
                <c:pt idx="8">
                  <c:v>1.9283470405508745</c:v>
                </c:pt>
                <c:pt idx="9">
                  <c:v>1.8786788902234419</c:v>
                </c:pt>
                <c:pt idx="10">
                  <c:v>1.8545480568713393</c:v>
                </c:pt>
                <c:pt idx="11">
                  <c:v>1.9096611885069796</c:v>
                </c:pt>
              </c:numCache>
            </c:numRef>
          </c:val>
        </c:ser>
        <c:ser>
          <c:idx val="7"/>
          <c:order val="7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Sheet1!$I$13:$I$24</c:f>
              <c:numCache>
                <c:formatCode>General</c:formatCode>
                <c:ptCount val="12"/>
                <c:pt idx="0">
                  <c:v>0.55638598052116739</c:v>
                </c:pt>
                <c:pt idx="1">
                  <c:v>0.65416481686472627</c:v>
                </c:pt>
                <c:pt idx="2">
                  <c:v>0.71191346999389493</c:v>
                </c:pt>
                <c:pt idx="3">
                  <c:v>0.73535756652300732</c:v>
                </c:pt>
                <c:pt idx="4">
                  <c:v>0.69951686944470359</c:v>
                </c:pt>
                <c:pt idx="5">
                  <c:v>0.63718272104267959</c:v>
                </c:pt>
                <c:pt idx="6">
                  <c:v>0.71408398202337497</c:v>
                </c:pt>
                <c:pt idx="7">
                  <c:v>0.60776356197284054</c:v>
                </c:pt>
                <c:pt idx="8">
                  <c:v>0.57989982405128893</c:v>
                </c:pt>
                <c:pt idx="9">
                  <c:v>0.60482139177958905</c:v>
                </c:pt>
                <c:pt idx="10">
                  <c:v>0.60056465696378214</c:v>
                </c:pt>
                <c:pt idx="11">
                  <c:v>0.63355133803363173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277440"/>
        <c:axId val="348271952"/>
      </c:barChart>
      <c:barChart>
        <c:barDir val="col"/>
        <c:grouping val="stacked"/>
        <c:varyColors val="0"/>
        <c:ser>
          <c:idx val="4"/>
          <c:order val="4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Sheet1!$F$13:$F$24</c:f>
              <c:numCache>
                <c:formatCode>@</c:formatCode>
                <c:ptCount val="12"/>
                <c:pt idx="0">
                  <c:v>2.5538116505921584</c:v>
                </c:pt>
                <c:pt idx="1">
                  <c:v>3.0026165094090937</c:v>
                </c:pt>
                <c:pt idx="2">
                  <c:v>3.2676828272719778</c:v>
                </c:pt>
                <c:pt idx="3">
                  <c:v>3.3752912303406033</c:v>
                </c:pt>
                <c:pt idx="4">
                  <c:v>3.2107824307511894</c:v>
                </c:pt>
                <c:pt idx="5">
                  <c:v>2.9246686895858991</c:v>
                </c:pt>
                <c:pt idx="6">
                  <c:v>3.2776454774872912</c:v>
                </c:pt>
                <c:pt idx="7" formatCode="0.0000000">
                  <c:v>2.7896347494553377</c:v>
                </c:pt>
                <c:pt idx="8" formatCode="0.0000000">
                  <c:v>2.661740192395416</c:v>
                </c:pt>
                <c:pt idx="9" formatCode="0.00">
                  <c:v>2.7761301882683136</c:v>
                </c:pt>
                <c:pt idx="10" formatCode="0.00">
                  <c:v>2.7565917754637601</c:v>
                </c:pt>
                <c:pt idx="11" formatCode="0.00">
                  <c:v>2.9080006415743695</c:v>
                </c:pt>
              </c:numCache>
            </c:numRef>
          </c:val>
        </c:ser>
        <c:ser>
          <c:idx val="5"/>
          <c:order val="5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Sheet1!$G$13:$G$24</c:f>
              <c:numCache>
                <c:formatCode>General</c:formatCode>
                <c:ptCount val="12"/>
                <c:pt idx="0">
                  <c:v>0.38444747534430435</c:v>
                </c:pt>
                <c:pt idx="1">
                  <c:v>0.44038174969700683</c:v>
                </c:pt>
                <c:pt idx="2">
                  <c:v>0.48083282016552575</c:v>
                </c:pt>
                <c:pt idx="3">
                  <c:v>0.49080247188724901</c:v>
                </c:pt>
                <c:pt idx="4">
                  <c:v>0.46300855567134441</c:v>
                </c:pt>
                <c:pt idx="5">
                  <c:v>0.41850867966061234</c:v>
                </c:pt>
                <c:pt idx="6">
                  <c:v>0.46705614560639075</c:v>
                </c:pt>
                <c:pt idx="7">
                  <c:v>0.39556456517792304</c:v>
                </c:pt>
                <c:pt idx="8">
                  <c:v>0.38400408480846032</c:v>
                </c:pt>
                <c:pt idx="9">
                  <c:v>0.40141810906862746</c:v>
                </c:pt>
                <c:pt idx="10">
                  <c:v>0.3969232661583153</c:v>
                </c:pt>
                <c:pt idx="11">
                  <c:v>0.41781557734204794</c:v>
                </c:pt>
              </c:numCache>
            </c:numRef>
          </c:val>
        </c:ser>
        <c:ser>
          <c:idx val="6"/>
          <c:order val="6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Sheet1!$H$13:$H$24</c:f>
              <c:numCache>
                <c:formatCode>General</c:formatCode>
                <c:ptCount val="12"/>
                <c:pt idx="0">
                  <c:v>0.6215005055147057</c:v>
                </c:pt>
                <c:pt idx="1">
                  <c:v>0.53876914454332314</c:v>
                </c:pt>
                <c:pt idx="2">
                  <c:v>0.45798224414537703</c:v>
                </c:pt>
                <c:pt idx="3">
                  <c:v>0.38069684336663867</c:v>
                </c:pt>
                <c:pt idx="4">
                  <c:v>0.33797199916254228</c:v>
                </c:pt>
                <c:pt idx="5">
                  <c:v>0.28961461574666103</c:v>
                </c:pt>
                <c:pt idx="6">
                  <c:v>0.30047569444444444</c:v>
                </c:pt>
                <c:pt idx="7">
                  <c:v>0.27909174836601308</c:v>
                </c:pt>
                <c:pt idx="8">
                  <c:v>0.2518604575163399</c:v>
                </c:pt>
                <c:pt idx="9">
                  <c:v>0.25496319444444443</c:v>
                </c:pt>
                <c:pt idx="10">
                  <c:v>0.25314410539215687</c:v>
                </c:pt>
                <c:pt idx="11">
                  <c:v>0.24356210784313725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278224"/>
        <c:axId val="348277832"/>
      </c:barChart>
      <c:catAx>
        <c:axId val="34827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27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271952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8277440"/>
        <c:crosses val="autoZero"/>
        <c:crossBetween val="between"/>
        <c:majorUnit val="3"/>
        <c:minorUnit val="1"/>
      </c:valAx>
      <c:valAx>
        <c:axId val="348277832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278224"/>
        <c:crosses val="max"/>
        <c:crossBetween val="between"/>
        <c:majorUnit val="0.65359477100000007"/>
        <c:minorUnit val="0.5"/>
      </c:valAx>
      <c:catAx>
        <c:axId val="34827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2778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1.5860729166666667</c:v>
                </c:pt>
                <c:pt idx="1">
                  <c:v>1.4634354166666668</c:v>
                </c:pt>
                <c:pt idx="2">
                  <c:v>1.2625520833333332</c:v>
                </c:pt>
                <c:pt idx="3">
                  <c:v>1.3095708333333334</c:v>
                </c:pt>
                <c:pt idx="4">
                  <c:v>1.2115374999999999</c:v>
                </c:pt>
                <c:pt idx="5">
                  <c:v>1.0945041666666666</c:v>
                </c:pt>
                <c:pt idx="6">
                  <c:v>1.1120875000000001</c:v>
                </c:pt>
                <c:pt idx="7">
                  <c:v>1.10176875</c:v>
                </c:pt>
                <c:pt idx="8">
                  <c:v>1.0517354166666666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</c:formatCode>
                <c:ptCount val="9"/>
                <c:pt idx="0">
                  <c:v>0.87</c:v>
                </c:pt>
                <c:pt idx="1">
                  <c:v>0.77952291666666662</c:v>
                </c:pt>
                <c:pt idx="2">
                  <c:v>0.68756875000000006</c:v>
                </c:pt>
                <c:pt idx="3">
                  <c:v>0.69114583333333335</c:v>
                </c:pt>
                <c:pt idx="4">
                  <c:v>0.65817708333333336</c:v>
                </c:pt>
                <c:pt idx="5">
                  <c:v>0.62631041666666665</c:v>
                </c:pt>
                <c:pt idx="6">
                  <c:v>0.70322499999999999</c:v>
                </c:pt>
                <c:pt idx="7">
                  <c:v>0.68693958333333327</c:v>
                </c:pt>
                <c:pt idx="8">
                  <c:v>0.64939041666666675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70776"/>
        <c:axId val="34827469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0.34554965504720409</c:v>
                </c:pt>
                <c:pt idx="1">
                  <c:v>0.31883124546114744</c:v>
                </c:pt>
                <c:pt idx="2">
                  <c:v>0.27506581336238201</c:v>
                </c:pt>
                <c:pt idx="3">
                  <c:v>0.28530954974582429</c:v>
                </c:pt>
                <c:pt idx="4">
                  <c:v>0.26395152505446623</c:v>
                </c:pt>
                <c:pt idx="5">
                  <c:v>0.23845406681190995</c:v>
                </c:pt>
                <c:pt idx="6">
                  <c:v>0.24228485838779959</c:v>
                </c:pt>
                <c:pt idx="7">
                  <c:v>0.24003676470588237</c:v>
                </c:pt>
                <c:pt idx="8">
                  <c:v>0.22913625635439361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0.18954248366013071</c:v>
                </c:pt>
                <c:pt idx="1">
                  <c:v>0.16983070079883805</c:v>
                </c:pt>
                <c:pt idx="2">
                  <c:v>0.14979711328976036</c:v>
                </c:pt>
                <c:pt idx="3">
                  <c:v>0.15057643427741468</c:v>
                </c:pt>
                <c:pt idx="4">
                  <c:v>0.14339370007262164</c:v>
                </c:pt>
                <c:pt idx="5">
                  <c:v>0.13645107116920843</c:v>
                </c:pt>
                <c:pt idx="6">
                  <c:v>0.15320806100217865</c:v>
                </c:pt>
                <c:pt idx="7">
                  <c:v>0.14966003994190269</c:v>
                </c:pt>
                <c:pt idx="8">
                  <c:v>0.1414793936092956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73128"/>
        <c:axId val="348273912"/>
      </c:barChart>
      <c:catAx>
        <c:axId val="34827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274696"/>
        <c:crosses val="autoZero"/>
        <c:auto val="1"/>
        <c:lblAlgn val="ctr"/>
        <c:lblOffset val="100"/>
        <c:noMultiLvlLbl val="0"/>
      </c:catAx>
      <c:valAx>
        <c:axId val="348274696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8270776"/>
        <c:crosses val="autoZero"/>
        <c:crossBetween val="between"/>
        <c:majorUnit val="1"/>
        <c:minorUnit val="0.5"/>
      </c:valAx>
      <c:valAx>
        <c:axId val="348273912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8273128"/>
        <c:crosses val="max"/>
        <c:crossBetween val="between"/>
        <c:majorUnit val="0.21786492400000002"/>
      </c:valAx>
      <c:catAx>
        <c:axId val="348273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27391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0.000</c:formatCode>
                <c:ptCount val="9"/>
                <c:pt idx="0">
                  <c:v>3.0153514034488005</c:v>
                </c:pt>
                <c:pt idx="1">
                  <c:v>2.9545004937379571</c:v>
                </c:pt>
                <c:pt idx="2">
                  <c:v>2.3080416666666665</c:v>
                </c:pt>
                <c:pt idx="3">
                  <c:v>2.5610124999999999</c:v>
                </c:pt>
                <c:pt idx="4">
                  <c:v>2.5378229166666664</c:v>
                </c:pt>
                <c:pt idx="5">
                  <c:v>2.2983437499999999</c:v>
                </c:pt>
                <c:pt idx="6">
                  <c:v>2.2373249999999998</c:v>
                </c:pt>
                <c:pt idx="7">
                  <c:v>2.3103668749999997</c:v>
                </c:pt>
                <c:pt idx="8">
                  <c:v>2.4458249999999997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0.000</c:formatCode>
                <c:ptCount val="9"/>
                <c:pt idx="0" formatCode="General">
                  <c:v>2.395</c:v>
                </c:pt>
                <c:pt idx="1">
                  <c:v>2.4322272542735051</c:v>
                </c:pt>
                <c:pt idx="2">
                  <c:v>1.9037500000000001</c:v>
                </c:pt>
                <c:pt idx="3">
                  <c:v>2.4227916666666665</c:v>
                </c:pt>
                <c:pt idx="4">
                  <c:v>2.5318125</c:v>
                </c:pt>
                <c:pt idx="5">
                  <c:v>2.1379770833333334</c:v>
                </c:pt>
                <c:pt idx="6">
                  <c:v>2.0959062500000001</c:v>
                </c:pt>
                <c:pt idx="7">
                  <c:v>2.2677689583333334</c:v>
                </c:pt>
                <c:pt idx="8">
                  <c:v>2.3266610416666667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275480"/>
        <c:axId val="34827430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0.65693930358361663</c:v>
                </c:pt>
                <c:pt idx="1">
                  <c:v>0.64368202477951142</c:v>
                </c:pt>
                <c:pt idx="2">
                  <c:v>0.50284132171387075</c:v>
                </c:pt>
                <c:pt idx="3">
                  <c:v>0.5579547930283224</c:v>
                </c:pt>
                <c:pt idx="4">
                  <c:v>0.55290259622367466</c:v>
                </c:pt>
                <c:pt idx="5">
                  <c:v>0.50072848583877994</c:v>
                </c:pt>
                <c:pt idx="6">
                  <c:v>0.48743464052287577</c:v>
                </c:pt>
                <c:pt idx="7">
                  <c:v>0.5033479030501089</c:v>
                </c:pt>
                <c:pt idx="8">
                  <c:v>0.53285947712418291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0.52178649237472774</c:v>
                </c:pt>
                <c:pt idx="1">
                  <c:v>0.52989700528834538</c:v>
                </c:pt>
                <c:pt idx="2">
                  <c:v>0.414760348583878</c:v>
                </c:pt>
                <c:pt idx="3">
                  <c:v>0.52784132171387066</c:v>
                </c:pt>
                <c:pt idx="4">
                  <c:v>0.551593137254902</c:v>
                </c:pt>
                <c:pt idx="5">
                  <c:v>0.4657902142338417</c:v>
                </c:pt>
                <c:pt idx="6">
                  <c:v>0.45662445533769064</c:v>
                </c:pt>
                <c:pt idx="7">
                  <c:v>0.49406731118373276</c:v>
                </c:pt>
                <c:pt idx="8">
                  <c:v>0.5068978304284677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883384"/>
        <c:axId val="348882992"/>
      </c:barChart>
      <c:catAx>
        <c:axId val="34827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274304"/>
        <c:crosses val="autoZero"/>
        <c:auto val="1"/>
        <c:lblAlgn val="ctr"/>
        <c:lblOffset val="100"/>
        <c:noMultiLvlLbl val="0"/>
      </c:catAx>
      <c:valAx>
        <c:axId val="34827430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8275480"/>
        <c:crosses val="autoZero"/>
        <c:crossBetween val="between"/>
        <c:majorUnit val="1"/>
        <c:minorUnit val="0.5"/>
      </c:valAx>
      <c:valAx>
        <c:axId val="348882992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8883384"/>
        <c:crosses val="max"/>
        <c:crossBetween val="between"/>
        <c:majorUnit val="0.21786492400000002"/>
      </c:valAx>
      <c:catAx>
        <c:axId val="348883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8829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5.5036708333333335</c:v>
                </c:pt>
                <c:pt idx="1">
                  <c:v>5.3719666666666663</c:v>
                </c:pt>
                <c:pt idx="2">
                  <c:v>5.7617041666666662</c:v>
                </c:pt>
                <c:pt idx="3">
                  <c:v>6.8969895833333332</c:v>
                </c:pt>
                <c:pt idx="4">
                  <c:v>5.7253645833333326</c:v>
                </c:pt>
                <c:pt idx="5">
                  <c:v>5.5433020833333329</c:v>
                </c:pt>
                <c:pt idx="6">
                  <c:v>5.7932562500000007</c:v>
                </c:pt>
                <c:pt idx="7">
                  <c:v>5.5837416666666666</c:v>
                </c:pt>
                <c:pt idx="8">
                  <c:v>5.7986506249999996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883776"/>
        <c:axId val="34888416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General</c:formatCode>
                <c:ptCount val="9"/>
                <c:pt idx="0">
                  <c:v>1.1990568264342776</c:v>
                </c:pt>
                <c:pt idx="1">
                  <c:v>1.1703631082062453</c:v>
                </c:pt>
                <c:pt idx="2">
                  <c:v>1.2552732389251997</c:v>
                </c:pt>
                <c:pt idx="3">
                  <c:v>1.5026121096586784</c:v>
                </c:pt>
                <c:pt idx="4">
                  <c:v>1.2473561183732751</c:v>
                </c:pt>
                <c:pt idx="5">
                  <c:v>1.2076910856935366</c:v>
                </c:pt>
                <c:pt idx="6">
                  <c:v>1.2621473311546842</c:v>
                </c:pt>
                <c:pt idx="7">
                  <c:v>1.216501452432825</c:v>
                </c:pt>
                <c:pt idx="8" formatCode="0.00">
                  <c:v>1.2633225762527234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879464"/>
        <c:axId val="348877896"/>
      </c:barChart>
      <c:catAx>
        <c:axId val="34888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884168"/>
        <c:crosses val="autoZero"/>
        <c:auto val="1"/>
        <c:lblAlgn val="ctr"/>
        <c:lblOffset val="100"/>
        <c:noMultiLvlLbl val="0"/>
      </c:catAx>
      <c:valAx>
        <c:axId val="348884168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8883776"/>
        <c:crosses val="autoZero"/>
        <c:crossBetween val="between"/>
        <c:majorUnit val="1"/>
        <c:minorUnit val="0.5"/>
      </c:valAx>
      <c:valAx>
        <c:axId val="348877896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879464"/>
        <c:crosses val="max"/>
        <c:crossBetween val="between"/>
        <c:majorUnit val="0.21786492400000002"/>
      </c:valAx>
      <c:catAx>
        <c:axId val="348879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877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6.4859499999999999</c:v>
                </c:pt>
                <c:pt idx="1">
                  <c:v>6.3236375000000002</c:v>
                </c:pt>
                <c:pt idx="2">
                  <c:v>5.4571020833333339</c:v>
                </c:pt>
                <c:pt idx="3">
                  <c:v>4.8086354166666663</c:v>
                </c:pt>
                <c:pt idx="4">
                  <c:v>4.341297916666667</c:v>
                </c:pt>
                <c:pt idx="5">
                  <c:v>3.2103729166666675</c:v>
                </c:pt>
                <c:pt idx="6">
                  <c:v>3.5466604166666666</c:v>
                </c:pt>
                <c:pt idx="7">
                  <c:v>3.4632547886546186</c:v>
                </c:pt>
                <c:pt idx="8">
                  <c:v>3.3887957968261926</c:v>
                </c:pt>
                <c:pt idx="9">
                  <c:v>3.5803317386655307</c:v>
                </c:pt>
                <c:pt idx="10">
                  <c:v>3.5242076990528202</c:v>
                </c:pt>
                <c:pt idx="11">
                  <c:v>3.5571306143005894</c:v>
                </c:pt>
                <c:pt idx="12">
                  <c:v>3.6296642934963081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877504"/>
        <c:axId val="34888142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Sheet1!$C$21:$C$33</c:f>
              <c:numCache>
                <c:formatCode>General</c:formatCode>
                <c:ptCount val="13"/>
                <c:pt idx="0">
                  <c:v>1.4130610021786492</c:v>
                </c:pt>
                <c:pt idx="1">
                  <c:v>1.3776988017429195</c:v>
                </c:pt>
                <c:pt idx="2">
                  <c:v>1.1889111292665215</c:v>
                </c:pt>
                <c:pt idx="3">
                  <c:v>1.0476329883805373</c:v>
                </c:pt>
                <c:pt idx="4">
                  <c:v>0.94581653957879452</c:v>
                </c:pt>
                <c:pt idx="5">
                  <c:v>0.69942765068990576</c:v>
                </c:pt>
                <c:pt idx="6">
                  <c:v>0.77269290123456791</c:v>
                </c:pt>
                <c:pt idx="7">
                  <c:v>0.75452174044762932</c:v>
                </c:pt>
                <c:pt idx="8">
                  <c:v>0.73829973787063019</c:v>
                </c:pt>
                <c:pt idx="9">
                  <c:v>0.78002870123432044</c:v>
                </c:pt>
                <c:pt idx="10">
                  <c:v>0.76780124162370811</c:v>
                </c:pt>
                <c:pt idx="11">
                  <c:v>0.77497399004370138</c:v>
                </c:pt>
                <c:pt idx="12">
                  <c:v>0.79077653453078611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879856"/>
        <c:axId val="348882208"/>
      </c:barChart>
      <c:catAx>
        <c:axId val="34887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881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88142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8877504"/>
        <c:crosses val="autoZero"/>
        <c:crossBetween val="between"/>
        <c:majorUnit val="2"/>
        <c:minorUnit val="1"/>
      </c:valAx>
      <c:valAx>
        <c:axId val="34888220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879856"/>
        <c:crosses val="max"/>
        <c:crossBetween val="between"/>
        <c:majorUnit val="0.43572984700000006"/>
        <c:minorUnit val="0.1"/>
      </c:valAx>
      <c:catAx>
        <c:axId val="34887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882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3.45</c:v>
                </c:pt>
                <c:pt idx="14" formatCode="General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877112"/>
        <c:axId val="34888260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0.75163398692810468</c:v>
                </c:pt>
                <c:pt idx="14">
                  <c:v>0.71895424836601307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878288"/>
        <c:axId val="348881032"/>
      </c:barChart>
      <c:catAx>
        <c:axId val="34887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882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88260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8877112"/>
        <c:crosses val="autoZero"/>
        <c:crossBetween val="between"/>
        <c:majorUnit val="2"/>
        <c:minorUnit val="1"/>
      </c:valAx>
      <c:valAx>
        <c:axId val="348881032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878288"/>
        <c:crosses val="max"/>
        <c:crossBetween val="between"/>
        <c:majorUnit val="0.43572984700000006"/>
        <c:minorUnit val="0.1"/>
      </c:valAx>
      <c:catAx>
        <c:axId val="34887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881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11.9</c:v>
                </c:pt>
                <c:pt idx="1">
                  <c:v>13.757999999999999</c:v>
                </c:pt>
                <c:pt idx="2">
                  <c:v>14.436</c:v>
                </c:pt>
                <c:pt idx="3">
                  <c:v>17.672999999999998</c:v>
                </c:pt>
                <c:pt idx="4">
                  <c:v>12.959</c:v>
                </c:pt>
                <c:pt idx="5">
                  <c:v>13.634</c:v>
                </c:pt>
                <c:pt idx="6">
                  <c:v>13.260999999999999</c:v>
                </c:pt>
                <c:pt idx="7">
                  <c:v>12.037000000000001</c:v>
                </c:pt>
                <c:pt idx="8">
                  <c:v>14.375999999999999</c:v>
                </c:pt>
                <c:pt idx="9">
                  <c:v>11.714</c:v>
                </c:pt>
                <c:pt idx="10">
                  <c:v>13.026</c:v>
                </c:pt>
                <c:pt idx="11" formatCode="General">
                  <c:v>10.53</c:v>
                </c:pt>
                <c:pt idx="12" formatCode="General">
                  <c:v>11.246</c:v>
                </c:pt>
                <c:pt idx="13" formatCode="General">
                  <c:v>9.1530000000000005</c:v>
                </c:pt>
                <c:pt idx="14" formatCode="General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3.45</c:v>
                </c:pt>
                <c:pt idx="14" formatCode="General">
                  <c:v>3.3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Sheet1!$F$13:$F$27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0.75163398692810468</c:v>
                </c:pt>
                <c:pt idx="14">
                  <c:v>0.71895424836601307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880248"/>
        <c:axId val="34888181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Sheet1!$E$13:$E$27</c:f>
              <c:numCache>
                <c:formatCode>General</c:formatCode>
                <c:ptCount val="15"/>
                <c:pt idx="0">
                  <c:v>2.5925925925925926</c:v>
                </c:pt>
                <c:pt idx="1">
                  <c:v>2.9973856209150327</c:v>
                </c:pt>
                <c:pt idx="2">
                  <c:v>3.1450980392156862</c:v>
                </c:pt>
                <c:pt idx="3">
                  <c:v>3.8503267973856206</c:v>
                </c:pt>
                <c:pt idx="4">
                  <c:v>2.8233115468409586</c:v>
                </c:pt>
                <c:pt idx="5">
                  <c:v>2.9703703703703703</c:v>
                </c:pt>
                <c:pt idx="6">
                  <c:v>2.8891067538126363</c:v>
                </c:pt>
                <c:pt idx="7">
                  <c:v>2.6224400871459697</c:v>
                </c:pt>
                <c:pt idx="8">
                  <c:v>3.1320261437908496</c:v>
                </c:pt>
                <c:pt idx="9">
                  <c:v>2.5520697167755992</c:v>
                </c:pt>
                <c:pt idx="10">
                  <c:v>2.8379084967320263</c:v>
                </c:pt>
                <c:pt idx="11">
                  <c:v>2.2941176470588234</c:v>
                </c:pt>
                <c:pt idx="12">
                  <c:v>2.4501089324618737</c:v>
                </c:pt>
                <c:pt idx="13">
                  <c:v>1.9941176470588238</c:v>
                </c:pt>
                <c:pt idx="14">
                  <c:v>2.7233115468409586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Sheet1!$G$13:$G$27</c:f>
              <c:numCache>
                <c:formatCode>General</c:formatCode>
                <c:ptCount val="15"/>
                <c:pt idx="0">
                  <c:v>3.7492374727668847</c:v>
                </c:pt>
                <c:pt idx="1">
                  <c:v>3.977124183006536</c:v>
                </c:pt>
                <c:pt idx="2">
                  <c:v>5.0655773420479306</c:v>
                </c:pt>
                <c:pt idx="3">
                  <c:v>5.20479302832244</c:v>
                </c:pt>
                <c:pt idx="4">
                  <c:v>4.7032679738562093</c:v>
                </c:pt>
                <c:pt idx="5">
                  <c:v>4.1845315904139433</c:v>
                </c:pt>
                <c:pt idx="6">
                  <c:v>2.7941176470588234</c:v>
                </c:pt>
                <c:pt idx="7">
                  <c:v>2.6542483660130718</c:v>
                </c:pt>
                <c:pt idx="8">
                  <c:v>3.9437908496732028</c:v>
                </c:pt>
                <c:pt idx="9">
                  <c:v>3.3928104575163403</c:v>
                </c:pt>
                <c:pt idx="10">
                  <c:v>3.7721132897603487</c:v>
                </c:pt>
                <c:pt idx="11">
                  <c:v>2.812418300653595</c:v>
                </c:pt>
                <c:pt idx="12">
                  <c:v>3.5553376906318084</c:v>
                </c:pt>
                <c:pt idx="13">
                  <c:v>2.8078431372549022</c:v>
                </c:pt>
                <c:pt idx="14">
                  <c:v>3.6947712418300656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303472"/>
        <c:axId val="34930190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Sheet1!$D$13:$D$27</c:f>
              <c:numCache>
                <c:formatCode>0.00</c:formatCode>
                <c:ptCount val="15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 formatCode="General">
                  <c:v>12.909000000000001</c:v>
                </c:pt>
                <c:pt idx="12" formatCode="General">
                  <c:v>16.318999999999999</c:v>
                </c:pt>
                <c:pt idx="13" formatCode="General">
                  <c:v>12.888</c:v>
                </c:pt>
                <c:pt idx="14" formatCode="General">
                  <c:v>16.959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880248"/>
        <c:axId val="348881816"/>
      </c:lineChart>
      <c:catAx>
        <c:axId val="34888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881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8818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48880248"/>
        <c:crosses val="autoZero"/>
        <c:crossBetween val="between"/>
        <c:majorUnit val="5"/>
        <c:minorUnit val="0.5"/>
      </c:valAx>
      <c:valAx>
        <c:axId val="349301904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9303472"/>
        <c:crosses val="max"/>
        <c:crossBetween val="between"/>
        <c:majorUnit val="1.0893246189999997"/>
        <c:minorUnit val="0.2"/>
      </c:valAx>
      <c:catAx>
        <c:axId val="34930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30190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18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4.2779999999999996</c:v>
                </c:pt>
                <c:pt idx="17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9305432"/>
        <c:axId val="3493015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18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22</c:v>
                </c:pt>
                <c:pt idx="17">
                  <c:v>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18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34</c:v>
                </c:pt>
                <c:pt idx="16">
                  <c:v>35</c:v>
                </c:pt>
                <c:pt idx="17">
                  <c:v>36.25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18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66.92</c:v>
                </c:pt>
                <c:pt idx="16">
                  <c:v>58.198</c:v>
                </c:pt>
                <c:pt idx="17">
                  <c:v>48.347999999999999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05432"/>
        <c:axId val="34930151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18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4.7930283224400876</c:v>
                </c:pt>
                <c:pt idx="17">
                  <c:v>4.7930283224400876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18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7.4074074074074074</c:v>
                </c:pt>
                <c:pt idx="16">
                  <c:v>7.6252723311546839</c:v>
                </c:pt>
                <c:pt idx="17">
                  <c:v>7.89760348583878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18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0.93202614379084958</c:v>
                </c:pt>
                <c:pt idx="17">
                  <c:v>0.95860566448801754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18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14.579520697167757</c:v>
                </c:pt>
                <c:pt idx="16">
                  <c:v>12.679302832244009</c:v>
                </c:pt>
                <c:pt idx="17">
                  <c:v>10.533333333333333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01120"/>
        <c:axId val="349305824"/>
      </c:lineChart>
      <c:catAx>
        <c:axId val="34930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301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301512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305432"/>
        <c:crosses val="autoZero"/>
        <c:crossBetween val="between"/>
        <c:majorUnit val="10"/>
        <c:minorUnit val="5"/>
      </c:valAx>
      <c:valAx>
        <c:axId val="349305824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9301120"/>
        <c:crosses val="max"/>
        <c:crossBetween val="between"/>
        <c:majorUnit val="2.1786492369999997"/>
      </c:valAx>
      <c:catAx>
        <c:axId val="34930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3058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Sheet1!$A$1243:$A$3777</c:f>
              <c:numCache>
                <c:formatCode>m/d/yyyy</c:formatCode>
                <c:ptCount val="253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Sheet1!$A$1243:$A$3777</c:f>
              <c:numCache>
                <c:formatCode>m/d/yyyy</c:formatCode>
                <c:ptCount val="253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</c:numCache>
            </c:numRef>
          </c:cat>
          <c:val>
            <c:numRef>
              <c:f>Sheet1!$B$1243:$B$3777</c:f>
              <c:numCache>
                <c:formatCode>General</c:formatCode>
                <c:ptCount val="2535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  <c:pt idx="2335">
                  <c:v>104.69999999999999</c:v>
                </c:pt>
                <c:pt idx="2336">
                  <c:v>107</c:v>
                </c:pt>
                <c:pt idx="2337">
                  <c:v>110.00000000000001</c:v>
                </c:pt>
                <c:pt idx="2338">
                  <c:v>106.3</c:v>
                </c:pt>
                <c:pt idx="2339">
                  <c:v>101.89999999999999</c:v>
                </c:pt>
                <c:pt idx="2340">
                  <c:v>100.1</c:v>
                </c:pt>
                <c:pt idx="2341">
                  <c:v>107</c:v>
                </c:pt>
                <c:pt idx="2342">
                  <c:v>106.1</c:v>
                </c:pt>
                <c:pt idx="2343">
                  <c:v>113.79999999999998</c:v>
                </c:pt>
                <c:pt idx="2344">
                  <c:v>116.5</c:v>
                </c:pt>
                <c:pt idx="2345">
                  <c:v>122</c:v>
                </c:pt>
                <c:pt idx="2346">
                  <c:v>121.10000000000001</c:v>
                </c:pt>
                <c:pt idx="2347">
                  <c:v>120.30000000000001</c:v>
                </c:pt>
                <c:pt idx="2348">
                  <c:v>119.5</c:v>
                </c:pt>
                <c:pt idx="2349">
                  <c:v>120.10000000000001</c:v>
                </c:pt>
                <c:pt idx="2350">
                  <c:v>122.2</c:v>
                </c:pt>
                <c:pt idx="2351">
                  <c:v>128.69999999999999</c:v>
                </c:pt>
                <c:pt idx="2352">
                  <c:v>126.69999999999999</c:v>
                </c:pt>
                <c:pt idx="2353">
                  <c:v>126.89999999999999</c:v>
                </c:pt>
                <c:pt idx="2354">
                  <c:v>125.8</c:v>
                </c:pt>
                <c:pt idx="2355">
                  <c:v>129</c:v>
                </c:pt>
                <c:pt idx="2356">
                  <c:v>133.6</c:v>
                </c:pt>
                <c:pt idx="2357">
                  <c:v>135.69999999999999</c:v>
                </c:pt>
                <c:pt idx="2358">
                  <c:v>134</c:v>
                </c:pt>
                <c:pt idx="2359">
                  <c:v>130.80000000000001</c:v>
                </c:pt>
                <c:pt idx="2360">
                  <c:v>129.29999999999998</c:v>
                </c:pt>
                <c:pt idx="2361">
                  <c:v>129</c:v>
                </c:pt>
                <c:pt idx="2362">
                  <c:v>128.5</c:v>
                </c:pt>
                <c:pt idx="2363">
                  <c:v>128.9</c:v>
                </c:pt>
                <c:pt idx="2364">
                  <c:v>123.50000000000001</c:v>
                </c:pt>
                <c:pt idx="2365">
                  <c:v>127.89999999999999</c:v>
                </c:pt>
                <c:pt idx="2366">
                  <c:v>134.60000000000002</c:v>
                </c:pt>
                <c:pt idx="2367">
                  <c:v>134.5</c:v>
                </c:pt>
                <c:pt idx="2368">
                  <c:v>135.5</c:v>
                </c:pt>
                <c:pt idx="2369">
                  <c:v>139.6</c:v>
                </c:pt>
                <c:pt idx="2370">
                  <c:v>142.9</c:v>
                </c:pt>
                <c:pt idx="2371">
                  <c:v>143.4</c:v>
                </c:pt>
                <c:pt idx="2372">
                  <c:v>143</c:v>
                </c:pt>
                <c:pt idx="2373">
                  <c:v>145</c:v>
                </c:pt>
                <c:pt idx="2374">
                  <c:v>143.6</c:v>
                </c:pt>
                <c:pt idx="2375">
                  <c:v>145.19999999999999</c:v>
                </c:pt>
                <c:pt idx="2376">
                  <c:v>147</c:v>
                </c:pt>
                <c:pt idx="2377">
                  <c:v>145.30000000000001</c:v>
                </c:pt>
                <c:pt idx="2378">
                  <c:v>145</c:v>
                </c:pt>
                <c:pt idx="2379">
                  <c:v>144.4</c:v>
                </c:pt>
                <c:pt idx="2380">
                  <c:v>145.70000000000002</c:v>
                </c:pt>
                <c:pt idx="2381">
                  <c:v>145.70000000000002</c:v>
                </c:pt>
                <c:pt idx="2382">
                  <c:v>144.30000000000001</c:v>
                </c:pt>
                <c:pt idx="2383">
                  <c:v>146</c:v>
                </c:pt>
                <c:pt idx="2384">
                  <c:v>149.80000000000001</c:v>
                </c:pt>
                <c:pt idx="2385">
                  <c:v>153.4</c:v>
                </c:pt>
                <c:pt idx="2386">
                  <c:v>151</c:v>
                </c:pt>
                <c:pt idx="2387">
                  <c:v>147.4</c:v>
                </c:pt>
                <c:pt idx="2388">
                  <c:v>146.6</c:v>
                </c:pt>
                <c:pt idx="2389">
                  <c:v>145.70000000000002</c:v>
                </c:pt>
                <c:pt idx="2390">
                  <c:v>142.70000000000002</c:v>
                </c:pt>
                <c:pt idx="2391">
                  <c:v>138.19999999999999</c:v>
                </c:pt>
                <c:pt idx="2392">
                  <c:v>144.6</c:v>
                </c:pt>
                <c:pt idx="2393">
                  <c:v>147.9</c:v>
                </c:pt>
                <c:pt idx="2394">
                  <c:v>147.30000000000001</c:v>
                </c:pt>
                <c:pt idx="2395">
                  <c:v>145.30000000000001</c:v>
                </c:pt>
                <c:pt idx="2396">
                  <c:v>147.9</c:v>
                </c:pt>
                <c:pt idx="2397">
                  <c:v>142</c:v>
                </c:pt>
                <c:pt idx="2398">
                  <c:v>140.1</c:v>
                </c:pt>
                <c:pt idx="2399">
                  <c:v>143.79999999999998</c:v>
                </c:pt>
                <c:pt idx="2400">
                  <c:v>150.1</c:v>
                </c:pt>
                <c:pt idx="2401">
                  <c:v>145.6</c:v>
                </c:pt>
                <c:pt idx="2402">
                  <c:v>147.6</c:v>
                </c:pt>
                <c:pt idx="2403">
                  <c:v>141.1</c:v>
                </c:pt>
                <c:pt idx="2404">
                  <c:v>143.1</c:v>
                </c:pt>
                <c:pt idx="2405">
                  <c:v>136.9</c:v>
                </c:pt>
                <c:pt idx="2406">
                  <c:v>137.20000000000002</c:v>
                </c:pt>
                <c:pt idx="2407">
                  <c:v>137.20000000000002</c:v>
                </c:pt>
                <c:pt idx="2408">
                  <c:v>141.30000000000001</c:v>
                </c:pt>
                <c:pt idx="2409">
                  <c:v>134.20000000000002</c:v>
                </c:pt>
                <c:pt idx="2410">
                  <c:v>134.60000000000002</c:v>
                </c:pt>
                <c:pt idx="2411">
                  <c:v>133.80000000000001</c:v>
                </c:pt>
                <c:pt idx="2412">
                  <c:v>132.20000000000002</c:v>
                </c:pt>
                <c:pt idx="2413">
                  <c:v>132.5</c:v>
                </c:pt>
                <c:pt idx="2414">
                  <c:v>134.80000000000001</c:v>
                </c:pt>
                <c:pt idx="2415">
                  <c:v>131</c:v>
                </c:pt>
                <c:pt idx="2416">
                  <c:v>130.29999999999998</c:v>
                </c:pt>
                <c:pt idx="2417">
                  <c:v>127</c:v>
                </c:pt>
                <c:pt idx="2418">
                  <c:v>126.89999999999999</c:v>
                </c:pt>
                <c:pt idx="2419">
                  <c:v>125.1</c:v>
                </c:pt>
                <c:pt idx="2420">
                  <c:v>122.7</c:v>
                </c:pt>
                <c:pt idx="2421">
                  <c:v>123.70000000000002</c:v>
                </c:pt>
                <c:pt idx="2422">
                  <c:v>120</c:v>
                </c:pt>
                <c:pt idx="2423">
                  <c:v>120.10000000000001</c:v>
                </c:pt>
                <c:pt idx="2424">
                  <c:v>123.4</c:v>
                </c:pt>
                <c:pt idx="2425">
                  <c:v>127.49999999999999</c:v>
                </c:pt>
                <c:pt idx="2426">
                  <c:v>127.4</c:v>
                </c:pt>
                <c:pt idx="2427">
                  <c:v>129.29999999999998</c:v>
                </c:pt>
                <c:pt idx="2428">
                  <c:v>127.89999999999999</c:v>
                </c:pt>
                <c:pt idx="2429">
                  <c:v>126.69999999999999</c:v>
                </c:pt>
                <c:pt idx="2430">
                  <c:v>134.1</c:v>
                </c:pt>
                <c:pt idx="2431">
                  <c:v>137.4</c:v>
                </c:pt>
                <c:pt idx="2432">
                  <c:v>141.1</c:v>
                </c:pt>
                <c:pt idx="2433">
                  <c:v>142.5</c:v>
                </c:pt>
                <c:pt idx="2434">
                  <c:v>146.1</c:v>
                </c:pt>
                <c:pt idx="2435">
                  <c:v>149.6</c:v>
                </c:pt>
                <c:pt idx="2436">
                  <c:v>148.70000000000002</c:v>
                </c:pt>
                <c:pt idx="2437">
                  <c:v>145.9</c:v>
                </c:pt>
                <c:pt idx="2438">
                  <c:v>147.80000000000001</c:v>
                </c:pt>
                <c:pt idx="2439">
                  <c:v>147</c:v>
                </c:pt>
                <c:pt idx="2440">
                  <c:v>149.4</c:v>
                </c:pt>
                <c:pt idx="2441">
                  <c:v>147.80000000000001</c:v>
                </c:pt>
                <c:pt idx="2442">
                  <c:v>146.5</c:v>
                </c:pt>
                <c:pt idx="2443">
                  <c:v>146.19999999999999</c:v>
                </c:pt>
                <c:pt idx="2444">
                  <c:v>140.19999999999999</c:v>
                </c:pt>
                <c:pt idx="2445">
                  <c:v>134.60000000000002</c:v>
                </c:pt>
                <c:pt idx="2446">
                  <c:v>136.5</c:v>
                </c:pt>
                <c:pt idx="2448">
                  <c:v>137.79999999999998</c:v>
                </c:pt>
                <c:pt idx="2449">
                  <c:v>139.39999999999998</c:v>
                </c:pt>
                <c:pt idx="2450">
                  <c:v>144</c:v>
                </c:pt>
                <c:pt idx="2451">
                  <c:v>142.9</c:v>
                </c:pt>
                <c:pt idx="2452">
                  <c:v>140.19999999999999</c:v>
                </c:pt>
                <c:pt idx="2453">
                  <c:v>138.30000000000001</c:v>
                </c:pt>
                <c:pt idx="2454">
                  <c:v>134.60000000000002</c:v>
                </c:pt>
                <c:pt idx="2455">
                  <c:v>138.39999999999998</c:v>
                </c:pt>
                <c:pt idx="2456">
                  <c:v>137.30000000000001</c:v>
                </c:pt>
                <c:pt idx="2457">
                  <c:v>135.1</c:v>
                </c:pt>
                <c:pt idx="2458">
                  <c:v>135.30000000000001</c:v>
                </c:pt>
                <c:pt idx="2459">
                  <c:v>139.69999999999999</c:v>
                </c:pt>
                <c:pt idx="2460">
                  <c:v>141.70000000000002</c:v>
                </c:pt>
                <c:pt idx="2461">
                  <c:v>138.39999999999998</c:v>
                </c:pt>
                <c:pt idx="2462">
                  <c:v>141.79999999999998</c:v>
                </c:pt>
                <c:pt idx="2463">
                  <c:v>138.1</c:v>
                </c:pt>
                <c:pt idx="2464">
                  <c:v>145.4</c:v>
                </c:pt>
                <c:pt idx="2465">
                  <c:v>152.19999999999999</c:v>
                </c:pt>
                <c:pt idx="2466">
                  <c:v>151.5</c:v>
                </c:pt>
                <c:pt idx="2467">
                  <c:v>153.80000000000001</c:v>
                </c:pt>
                <c:pt idx="2468">
                  <c:v>155.20000000000002</c:v>
                </c:pt>
                <c:pt idx="2469">
                  <c:v>157.5</c:v>
                </c:pt>
                <c:pt idx="2470">
                  <c:v>157.69999999999999</c:v>
                </c:pt>
                <c:pt idx="2471">
                  <c:v>155.29999999999998</c:v>
                </c:pt>
                <c:pt idx="2472">
                  <c:v>155.29999999999998</c:v>
                </c:pt>
                <c:pt idx="2473">
                  <c:v>156.5</c:v>
                </c:pt>
                <c:pt idx="2474">
                  <c:v>154.29999999999998</c:v>
                </c:pt>
                <c:pt idx="2475">
                  <c:v>155.29999999999998</c:v>
                </c:pt>
                <c:pt idx="2476">
                  <c:v>154.5</c:v>
                </c:pt>
                <c:pt idx="2477">
                  <c:v>153.19999999999999</c:v>
                </c:pt>
                <c:pt idx="2478">
                  <c:v>154.4</c:v>
                </c:pt>
                <c:pt idx="2479">
                  <c:v>155.69999999999999</c:v>
                </c:pt>
                <c:pt idx="2480">
                  <c:v>153.29999999999998</c:v>
                </c:pt>
                <c:pt idx="2481">
                  <c:v>155</c:v>
                </c:pt>
                <c:pt idx="2482">
                  <c:v>156</c:v>
                </c:pt>
                <c:pt idx="2483">
                  <c:v>154</c:v>
                </c:pt>
                <c:pt idx="2484">
                  <c:v>153.19999999999999</c:v>
                </c:pt>
                <c:pt idx="2485">
                  <c:v>154.4</c:v>
                </c:pt>
                <c:pt idx="2486">
                  <c:v>151.80000000000001</c:v>
                </c:pt>
                <c:pt idx="2487">
                  <c:v>146.4</c:v>
                </c:pt>
                <c:pt idx="2488">
                  <c:v>147.5</c:v>
                </c:pt>
                <c:pt idx="2489">
                  <c:v>141.4</c:v>
                </c:pt>
                <c:pt idx="2490">
                  <c:v>141.4</c:v>
                </c:pt>
                <c:pt idx="2491">
                  <c:v>138.1</c:v>
                </c:pt>
                <c:pt idx="2492">
                  <c:v>139.5</c:v>
                </c:pt>
                <c:pt idx="2493">
                  <c:v>138.5</c:v>
                </c:pt>
                <c:pt idx="2494">
                  <c:v>140.39999999999998</c:v>
                </c:pt>
                <c:pt idx="2495">
                  <c:v>138.5</c:v>
                </c:pt>
                <c:pt idx="2496">
                  <c:v>135.30000000000001</c:v>
                </c:pt>
                <c:pt idx="2497">
                  <c:v>134.4</c:v>
                </c:pt>
                <c:pt idx="2498">
                  <c:v>141.70000000000002</c:v>
                </c:pt>
                <c:pt idx="2499">
                  <c:v>140.1</c:v>
                </c:pt>
                <c:pt idx="2500">
                  <c:v>140.6</c:v>
                </c:pt>
                <c:pt idx="2501">
                  <c:v>141.5</c:v>
                </c:pt>
                <c:pt idx="2502">
                  <c:v>148.4</c:v>
                </c:pt>
                <c:pt idx="2503">
                  <c:v>148.19999999999999</c:v>
                </c:pt>
                <c:pt idx="2504">
                  <c:v>147.5</c:v>
                </c:pt>
                <c:pt idx="2505">
                  <c:v>147.5</c:v>
                </c:pt>
                <c:pt idx="2506">
                  <c:v>146.6</c:v>
                </c:pt>
                <c:pt idx="2507">
                  <c:v>142.5</c:v>
                </c:pt>
                <c:pt idx="2508">
                  <c:v>151.80000000000001</c:v>
                </c:pt>
                <c:pt idx="2509">
                  <c:v>157.9</c:v>
                </c:pt>
                <c:pt idx="2510">
                  <c:v>159.20000000000002</c:v>
                </c:pt>
                <c:pt idx="2511">
                  <c:v>156.80000000000001</c:v>
                </c:pt>
                <c:pt idx="2512">
                  <c:v>154.4</c:v>
                </c:pt>
                <c:pt idx="2513">
                  <c:v>152.6</c:v>
                </c:pt>
                <c:pt idx="2514">
                  <c:v>153.80000000000001</c:v>
                </c:pt>
                <c:pt idx="2515">
                  <c:v>154.1</c:v>
                </c:pt>
                <c:pt idx="2516">
                  <c:v>157.20000000000002</c:v>
                </c:pt>
                <c:pt idx="2517">
                  <c:v>157.5</c:v>
                </c:pt>
                <c:pt idx="2518">
                  <c:v>157.9</c:v>
                </c:pt>
                <c:pt idx="2519">
                  <c:v>158</c:v>
                </c:pt>
                <c:pt idx="2520">
                  <c:v>161.80000000000001</c:v>
                </c:pt>
                <c:pt idx="2521">
                  <c:v>161.1</c:v>
                </c:pt>
                <c:pt idx="2522">
                  <c:v>161.9</c:v>
                </c:pt>
                <c:pt idx="2523">
                  <c:v>159</c:v>
                </c:pt>
                <c:pt idx="2524">
                  <c:v>160.60000000000002</c:v>
                </c:pt>
                <c:pt idx="2525">
                  <c:v>163.19999999999999</c:v>
                </c:pt>
                <c:pt idx="2526">
                  <c:v>164.6</c:v>
                </c:pt>
                <c:pt idx="2527">
                  <c:v>164.3</c:v>
                </c:pt>
                <c:pt idx="2528">
                  <c:v>165.5</c:v>
                </c:pt>
                <c:pt idx="2529">
                  <c:v>166.2</c:v>
                </c:pt>
                <c:pt idx="2530">
                  <c:v>161.80000000000001</c:v>
                </c:pt>
                <c:pt idx="2531">
                  <c:v>162.4</c:v>
                </c:pt>
                <c:pt idx="2532">
                  <c:v>163.1</c:v>
                </c:pt>
                <c:pt idx="2533">
                  <c:v>163.19999999999999</c:v>
                </c:pt>
                <c:pt idx="2534">
                  <c:v>157.29999999999998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247776"/>
        <c:axId val="345247384"/>
      </c:lineChart>
      <c:dateAx>
        <c:axId val="34524777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45247384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45247384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5247776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98.507000000000005</c:v>
                </c:pt>
                <c:pt idx="1">
                  <c:v>91.025999999999996</c:v>
                </c:pt>
                <c:pt idx="2">
                  <c:v>96.694000000000003</c:v>
                </c:pt>
                <c:pt idx="3">
                  <c:v>121.517</c:v>
                </c:pt>
                <c:pt idx="4">
                  <c:v>116.333</c:v>
                </c:pt>
                <c:pt idx="5">
                  <c:v>123.01300000000001</c:v>
                </c:pt>
                <c:pt idx="6">
                  <c:v>120.577</c:v>
                </c:pt>
                <c:pt idx="7">
                  <c:v>108.3</c:v>
                </c:pt>
                <c:pt idx="8">
                  <c:v>103.35899999999999</c:v>
                </c:pt>
                <c:pt idx="9">
                  <c:v>117.63</c:v>
                </c:pt>
                <c:pt idx="10">
                  <c:v>127.643</c:v>
                </c:pt>
                <c:pt idx="11">
                  <c:v>123.9</c:v>
                </c:pt>
                <c:pt idx="12">
                  <c:v>120.36499999999999</c:v>
                </c:pt>
                <c:pt idx="13">
                  <c:v>119.18899999999999</c:v>
                </c:pt>
                <c:pt idx="14">
                  <c:v>96.460999999999999</c:v>
                </c:pt>
                <c:pt idx="15">
                  <c:v>105.34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299944"/>
        <c:axId val="3493022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21.461220043572986</c:v>
                </c:pt>
                <c:pt idx="1">
                  <c:v>19.831372549019608</c:v>
                </c:pt>
                <c:pt idx="2">
                  <c:v>21.066230936819174</c:v>
                </c:pt>
                <c:pt idx="3">
                  <c:v>26.474291938997823</c:v>
                </c:pt>
                <c:pt idx="4">
                  <c:v>25.344880174291941</c:v>
                </c:pt>
                <c:pt idx="5">
                  <c:v>26.800217864923749</c:v>
                </c:pt>
                <c:pt idx="6">
                  <c:v>26.269498910675381</c:v>
                </c:pt>
                <c:pt idx="7">
                  <c:v>23.594771241830067</c:v>
                </c:pt>
                <c:pt idx="8">
                  <c:v>22.518300653594771</c:v>
                </c:pt>
                <c:pt idx="9">
                  <c:v>25.627450980392158</c:v>
                </c:pt>
                <c:pt idx="10">
                  <c:v>27.808932461873638</c:v>
                </c:pt>
                <c:pt idx="11">
                  <c:v>26.993464052287585</c:v>
                </c:pt>
                <c:pt idx="12">
                  <c:v>26.223311546840957</c:v>
                </c:pt>
                <c:pt idx="13">
                  <c:v>25.967102396514161</c:v>
                </c:pt>
                <c:pt idx="14">
                  <c:v>21.015468409586056</c:v>
                </c:pt>
                <c:pt idx="15">
                  <c:v>22.949891067538129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302688"/>
        <c:axId val="349299552"/>
      </c:barChart>
      <c:catAx>
        <c:axId val="349299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302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9302296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299944"/>
        <c:crosses val="autoZero"/>
        <c:crossBetween val="between"/>
        <c:majorUnit val="25"/>
        <c:minorUnit val="1"/>
      </c:valAx>
      <c:valAx>
        <c:axId val="34929955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9302688"/>
        <c:crosses val="max"/>
        <c:crossBetween val="between"/>
        <c:majorUnit val="5.4466230940000022"/>
      </c:valAx>
      <c:catAx>
        <c:axId val="34930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2995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303080"/>
        <c:axId val="3493007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9304256"/>
        <c:axId val="349303864"/>
      </c:barChart>
      <c:catAx>
        <c:axId val="34930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9300728"/>
        <c:crosses val="autoZero"/>
        <c:auto val="1"/>
        <c:lblAlgn val="ctr"/>
        <c:lblOffset val="100"/>
        <c:tickMarkSkip val="1"/>
        <c:noMultiLvlLbl val="0"/>
      </c:catAx>
      <c:valAx>
        <c:axId val="349300728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9303080"/>
        <c:crosses val="autoZero"/>
        <c:crossBetween val="between"/>
        <c:majorUnit val="20"/>
        <c:minorUnit val="10"/>
      </c:valAx>
      <c:valAx>
        <c:axId val="349303864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9304256"/>
        <c:crosses val="max"/>
        <c:crossBetween val="between"/>
        <c:majorUnit val="4.3572984750000003"/>
        <c:minorUnit val="1"/>
      </c:valAx>
      <c:catAx>
        <c:axId val="34930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3038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24356514259248E-2"/>
          <c:y val="7.3323633458861115E-2"/>
          <c:w val="0.8770170272833544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Sheet1!$A$2:$A$107</c:f>
              <c:numCache>
                <c:formatCode>[$-409]mmm\-yy;@</c:formatCode>
                <c:ptCount val="106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</c:numCache>
            </c:numRef>
          </c:cat>
          <c:val>
            <c:numRef>
              <c:f>Sheet1!$B$2:$B$107</c:f>
              <c:numCache>
                <c:formatCode>General</c:formatCode>
                <c:ptCount val="106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92.68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92.71</c:v>
                </c:pt>
                <c:pt idx="66">
                  <c:v>90.09</c:v>
                </c:pt>
                <c:pt idx="67">
                  <c:v>89.35</c:v>
                </c:pt>
                <c:pt idx="68">
                  <c:v>84.65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94.2</c:v>
                </c:pt>
                <c:pt idx="74">
                  <c:v>92.71</c:v>
                </c:pt>
                <c:pt idx="75">
                  <c:v>90.9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67.56</c:v>
                </c:pt>
                <c:pt idx="81">
                  <c:v>68.3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71.819999999999993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70.39</c:v>
                </c:pt>
                <c:pt idx="94">
                  <c:v>68.75</c:v>
                </c:pt>
                <c:pt idx="95">
                  <c:v>66.569999999999993</c:v>
                </c:pt>
                <c:pt idx="96">
                  <c:v>65.459999999999994</c:v>
                </c:pt>
                <c:pt idx="97">
                  <c:v>69.278571428571411</c:v>
                </c:pt>
                <c:pt idx="98">
                  <c:v>70.28</c:v>
                </c:pt>
                <c:pt idx="99">
                  <c:v>74.102272727272734</c:v>
                </c:pt>
                <c:pt idx="100">
                  <c:v>81.064285714285688</c:v>
                </c:pt>
                <c:pt idx="101">
                  <c:v>80.261363639999999</c:v>
                </c:pt>
                <c:pt idx="102">
                  <c:v>77.861363639999993</c:v>
                </c:pt>
                <c:pt idx="103">
                  <c:v>78.516666666666694</c:v>
                </c:pt>
                <c:pt idx="104">
                  <c:v>78.922727272727286</c:v>
                </c:pt>
                <c:pt idx="105">
                  <c:v>79.502500000000012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Sheet1!$A$2:$A$107</c:f>
              <c:numCache>
                <c:formatCode>[$-409]mmm\-yy;@</c:formatCode>
                <c:ptCount val="106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</c:numCache>
            </c:numRef>
          </c:cat>
          <c:val>
            <c:numRef>
              <c:f>Sheet1!$C$2:$C$107</c:f>
              <c:numCache>
                <c:formatCode>0.00</c:formatCode>
                <c:ptCount val="106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51.103333333333332</c:v>
                </c:pt>
                <c:pt idx="93">
                  <c:v>48.686666666666667</c:v>
                </c:pt>
                <c:pt idx="94">
                  <c:v>47.023333333333333</c:v>
                </c:pt>
                <c:pt idx="95">
                  <c:v>47.023333333333333</c:v>
                </c:pt>
                <c:pt idx="96">
                  <c:v>49.44</c:v>
                </c:pt>
                <c:pt idx="97" formatCode="General">
                  <c:v>51.103333333333332</c:v>
                </c:pt>
                <c:pt idx="98" formatCode="General">
                  <c:v>50.95000000000001</c:v>
                </c:pt>
                <c:pt idx="99" formatCode="General">
                  <c:v>49.593333333333334</c:v>
                </c:pt>
                <c:pt idx="100" formatCode="General">
                  <c:v>49.74666666666667</c:v>
                </c:pt>
                <c:pt idx="101" formatCode="General">
                  <c:v>50.196666666666658</c:v>
                </c:pt>
                <c:pt idx="102" formatCode="0.000">
                  <c:v>49.896666666666668</c:v>
                </c:pt>
                <c:pt idx="103" formatCode="General">
                  <c:v>50.349999999999994</c:v>
                </c:pt>
                <c:pt idx="104" formatCode="General">
                  <c:v>50.346666666666671</c:v>
                </c:pt>
                <c:pt idx="105" formatCode="General">
                  <c:v>53.673333333333339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306216"/>
        <c:axId val="349298768"/>
      </c:lineChart>
      <c:dateAx>
        <c:axId val="349306216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349298768"/>
        <c:crosses val="autoZero"/>
        <c:auto val="1"/>
        <c:lblOffset val="100"/>
        <c:baseTimeUnit val="months"/>
        <c:majorUnit val="6"/>
        <c:majorTimeUnit val="months"/>
      </c:dateAx>
      <c:valAx>
        <c:axId val="349298768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4930621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67"/>
          <c:y val="7.33555859865343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Sheet1!$B$33:$B$48</c:f>
              <c:numCache>
                <c:formatCode>General</c:formatCode>
                <c:ptCount val="16"/>
                <c:pt idx="0">
                  <c:v>94.417000000000002</c:v>
                </c:pt>
                <c:pt idx="1">
                  <c:v>98.462000000000003</c:v>
                </c:pt>
                <c:pt idx="2">
                  <c:v>98.082999999999998</c:v>
                </c:pt>
                <c:pt idx="3">
                  <c:v>109.22</c:v>
                </c:pt>
                <c:pt idx="4">
                  <c:v>116.961</c:v>
                </c:pt>
                <c:pt idx="5">
                  <c:v>124.26300000000001</c:v>
                </c:pt>
                <c:pt idx="6">
                  <c:v>123.782</c:v>
                </c:pt>
                <c:pt idx="7">
                  <c:v>110.371</c:v>
                </c:pt>
                <c:pt idx="8">
                  <c:v>119.545</c:v>
                </c:pt>
                <c:pt idx="9">
                  <c:v>115.461</c:v>
                </c:pt>
                <c:pt idx="10">
                  <c:v>104.256</c:v>
                </c:pt>
                <c:pt idx="11">
                  <c:v>108.45</c:v>
                </c:pt>
                <c:pt idx="12">
                  <c:v>109.782</c:v>
                </c:pt>
                <c:pt idx="13">
                  <c:v>111.411</c:v>
                </c:pt>
                <c:pt idx="14">
                  <c:v>111.254</c:v>
                </c:pt>
                <c:pt idx="15">
                  <c:v>111.759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189128"/>
        <c:axId val="34818873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Sheet1!$C$33:$C$48</c:f>
              <c:numCache>
                <c:formatCode>General</c:formatCode>
                <c:ptCount val="16"/>
                <c:pt idx="0">
                  <c:v>20.570152505446625</c:v>
                </c:pt>
                <c:pt idx="1">
                  <c:v>21.45141612200436</c:v>
                </c:pt>
                <c:pt idx="2">
                  <c:v>21.368845315904139</c:v>
                </c:pt>
                <c:pt idx="3">
                  <c:v>23.795206971677562</c:v>
                </c:pt>
                <c:pt idx="4">
                  <c:v>25.481699346405229</c:v>
                </c:pt>
                <c:pt idx="5">
                  <c:v>27.072549019607845</c:v>
                </c:pt>
                <c:pt idx="6">
                  <c:v>26.967755991285404</c:v>
                </c:pt>
                <c:pt idx="7">
                  <c:v>24.045969498910676</c:v>
                </c:pt>
                <c:pt idx="8">
                  <c:v>26.044662309368192</c:v>
                </c:pt>
                <c:pt idx="9">
                  <c:v>25.154901960784315</c:v>
                </c:pt>
                <c:pt idx="10">
                  <c:v>22.713725490196079</c:v>
                </c:pt>
                <c:pt idx="11">
                  <c:v>23.627450980392158</c:v>
                </c:pt>
                <c:pt idx="12">
                  <c:v>23.91764705882353</c:v>
                </c:pt>
                <c:pt idx="13">
                  <c:v>24.272549019607844</c:v>
                </c:pt>
                <c:pt idx="14">
                  <c:v>24.238344226579521</c:v>
                </c:pt>
                <c:pt idx="15">
                  <c:v>24.348366013071896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190696"/>
        <c:axId val="348192264"/>
      </c:barChart>
      <c:catAx>
        <c:axId val="34818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188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8736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189128"/>
        <c:crosses val="autoZero"/>
        <c:crossBetween val="between"/>
        <c:majorUnit val="20"/>
        <c:minorUnit val="10"/>
      </c:valAx>
      <c:valAx>
        <c:axId val="348192264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48190696"/>
        <c:crosses val="max"/>
        <c:crossBetween val="between"/>
        <c:majorUnit val="4.3572984750000003"/>
      </c:valAx>
      <c:catAx>
        <c:axId val="348190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1922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47.234000000000002</c:v>
                </c:pt>
                <c:pt idx="1">
                  <c:v>42.497999999999998</c:v>
                </c:pt>
                <c:pt idx="2">
                  <c:v>44.975999999999999</c:v>
                </c:pt>
                <c:pt idx="3">
                  <c:v>55.509</c:v>
                </c:pt>
                <c:pt idx="4">
                  <c:v>55.871000000000002</c:v>
                </c:pt>
                <c:pt idx="5">
                  <c:v>53.83</c:v>
                </c:pt>
                <c:pt idx="6">
                  <c:v>52.716999999999999</c:v>
                </c:pt>
                <c:pt idx="7">
                  <c:v>56.267000000000003</c:v>
                </c:pt>
                <c:pt idx="8">
                  <c:v>44.784999999999997</c:v>
                </c:pt>
                <c:pt idx="9">
                  <c:v>48.771000000000001</c:v>
                </c:pt>
                <c:pt idx="10">
                  <c:v>71.272000000000006</c:v>
                </c:pt>
                <c:pt idx="11">
                  <c:v>88.322999999999993</c:v>
                </c:pt>
                <c:pt idx="12">
                  <c:v>100.96599999999999</c:v>
                </c:pt>
                <c:pt idx="13">
                  <c:v>108.077</c:v>
                </c:pt>
                <c:pt idx="14">
                  <c:v>93.090999999999994</c:v>
                </c:pt>
                <c:pt idx="15">
                  <c:v>85.649000000000001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188344"/>
        <c:axId val="34818560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78.203999999999994</c:v>
                </c:pt>
                <c:pt idx="1">
                  <c:v>73.816999999999993</c:v>
                </c:pt>
                <c:pt idx="2">
                  <c:v>78.438999999999993</c:v>
                </c:pt>
                <c:pt idx="3">
                  <c:v>98.266000000000005</c:v>
                </c:pt>
                <c:pt idx="4">
                  <c:v>92.442999999999998</c:v>
                </c:pt>
                <c:pt idx="5">
                  <c:v>101.425</c:v>
                </c:pt>
                <c:pt idx="6">
                  <c:v>101.37</c:v>
                </c:pt>
                <c:pt idx="7">
                  <c:v>95.474999999999994</c:v>
                </c:pt>
                <c:pt idx="8">
                  <c:v>91.176000000000002</c:v>
                </c:pt>
                <c:pt idx="9">
                  <c:v>99.528000000000006</c:v>
                </c:pt>
                <c:pt idx="10">
                  <c:v>112.07</c:v>
                </c:pt>
                <c:pt idx="11">
                  <c:v>106.586</c:v>
                </c:pt>
                <c:pt idx="12">
                  <c:v>107.456</c:v>
                </c:pt>
                <c:pt idx="13">
                  <c:v>102.87</c:v>
                </c:pt>
                <c:pt idx="14">
                  <c:v>83.572999999999993</c:v>
                </c:pt>
                <c:pt idx="15">
                  <c:v>88.381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86.721000000000004</c:v>
                </c:pt>
                <c:pt idx="1">
                  <c:v>91.188999999999993</c:v>
                </c:pt>
                <c:pt idx="2">
                  <c:v>91.816999999999993</c:v>
                </c:pt>
                <c:pt idx="3">
                  <c:v>102.529</c:v>
                </c:pt>
                <c:pt idx="4">
                  <c:v>111.09</c:v>
                </c:pt>
                <c:pt idx="5">
                  <c:v>119.328</c:v>
                </c:pt>
                <c:pt idx="6">
                  <c:v>119.19799999999999</c:v>
                </c:pt>
                <c:pt idx="7">
                  <c:v>106.83</c:v>
                </c:pt>
                <c:pt idx="8">
                  <c:v>115.995</c:v>
                </c:pt>
                <c:pt idx="9">
                  <c:v>111.56100000000001</c:v>
                </c:pt>
                <c:pt idx="10">
                  <c:v>100.956</c:v>
                </c:pt>
                <c:pt idx="11">
                  <c:v>104.95</c:v>
                </c:pt>
                <c:pt idx="12">
                  <c:v>106.232</c:v>
                </c:pt>
                <c:pt idx="13">
                  <c:v>107.836</c:v>
                </c:pt>
                <c:pt idx="14">
                  <c:v>107.804</c:v>
                </c:pt>
                <c:pt idx="15">
                  <c:v>108.459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17.037908496732026</c:v>
                </c:pt>
                <c:pt idx="1">
                  <c:v>16.082135076252722</c:v>
                </c:pt>
                <c:pt idx="2">
                  <c:v>17.089106753812636</c:v>
                </c:pt>
                <c:pt idx="3">
                  <c:v>21.408714596949892</c:v>
                </c:pt>
                <c:pt idx="4">
                  <c:v>20.140087145969499</c:v>
                </c:pt>
                <c:pt idx="5">
                  <c:v>22.096949891067538</c:v>
                </c:pt>
                <c:pt idx="6">
                  <c:v>22.084967320261441</c:v>
                </c:pt>
                <c:pt idx="7">
                  <c:v>20.800653594771241</c:v>
                </c:pt>
                <c:pt idx="8">
                  <c:v>19.8640522875817</c:v>
                </c:pt>
                <c:pt idx="9">
                  <c:v>21.683660130718955</c:v>
                </c:pt>
                <c:pt idx="10">
                  <c:v>24.416122004357298</c:v>
                </c:pt>
                <c:pt idx="11">
                  <c:v>23.221350762527234</c:v>
                </c:pt>
                <c:pt idx="12">
                  <c:v>23.410893246187364</c:v>
                </c:pt>
                <c:pt idx="13">
                  <c:v>22.411764705882355</c:v>
                </c:pt>
                <c:pt idx="14">
                  <c:v>18.207625272331153</c:v>
                </c:pt>
                <c:pt idx="15">
                  <c:v>19.255119825708061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188344"/>
        <c:axId val="34818560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General</c:formatCode>
                <c:ptCount val="16"/>
                <c:pt idx="0">
                  <c:v>18.893464052287584</c:v>
                </c:pt>
                <c:pt idx="1">
                  <c:v>19.866884531590411</c:v>
                </c:pt>
                <c:pt idx="2">
                  <c:v>20.003703703703703</c:v>
                </c:pt>
                <c:pt idx="3">
                  <c:v>22.337472766884531</c:v>
                </c:pt>
                <c:pt idx="4">
                  <c:v>24.20261437908497</c:v>
                </c:pt>
                <c:pt idx="5">
                  <c:v>25.997385620915033</c:v>
                </c:pt>
                <c:pt idx="6">
                  <c:v>25.969063180827884</c:v>
                </c:pt>
                <c:pt idx="7">
                  <c:v>23.274509803921568</c:v>
                </c:pt>
                <c:pt idx="8">
                  <c:v>25.27124183006536</c:v>
                </c:pt>
                <c:pt idx="9">
                  <c:v>24.305228758169935</c:v>
                </c:pt>
                <c:pt idx="10">
                  <c:v>21.994771241830065</c:v>
                </c:pt>
                <c:pt idx="11">
                  <c:v>22.864923747276691</c:v>
                </c:pt>
                <c:pt idx="12">
                  <c:v>23.144226579520698</c:v>
                </c:pt>
                <c:pt idx="13">
                  <c:v>23.49368191721133</c:v>
                </c:pt>
                <c:pt idx="14">
                  <c:v>23.486710239651416</c:v>
                </c:pt>
                <c:pt idx="15">
                  <c:v>23.629411764705885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10.290631808278867</c:v>
                </c:pt>
                <c:pt idx="1">
                  <c:v>9.2588235294117638</c:v>
                </c:pt>
                <c:pt idx="2">
                  <c:v>9.7986928104575171</c:v>
                </c:pt>
                <c:pt idx="3">
                  <c:v>12.093464052287581</c:v>
                </c:pt>
                <c:pt idx="4">
                  <c:v>12.172331154684096</c:v>
                </c:pt>
                <c:pt idx="5">
                  <c:v>11.727668845315904</c:v>
                </c:pt>
                <c:pt idx="6">
                  <c:v>11.485185185185186</c:v>
                </c:pt>
                <c:pt idx="7">
                  <c:v>12.258605664488018</c:v>
                </c:pt>
                <c:pt idx="8">
                  <c:v>9.7570806100217862</c:v>
                </c:pt>
                <c:pt idx="9">
                  <c:v>10.625490196078433</c:v>
                </c:pt>
                <c:pt idx="10">
                  <c:v>15.527668845315906</c:v>
                </c:pt>
                <c:pt idx="11">
                  <c:v>19.242483660130716</c:v>
                </c:pt>
                <c:pt idx="12">
                  <c:v>21.996949891067537</c:v>
                </c:pt>
                <c:pt idx="13">
                  <c:v>23.546187363834424</c:v>
                </c:pt>
                <c:pt idx="14">
                  <c:v>20.281263616557734</c:v>
                </c:pt>
                <c:pt idx="15">
                  <c:v>18.659912854030502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190304"/>
        <c:axId val="348186776"/>
      </c:lineChart>
      <c:catAx>
        <c:axId val="348188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185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5600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188344"/>
        <c:crosses val="autoZero"/>
        <c:crossBetween val="between"/>
        <c:majorUnit val="10"/>
        <c:minorUnit val="5"/>
      </c:valAx>
      <c:valAx>
        <c:axId val="348186776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190304"/>
        <c:crosses val="max"/>
        <c:crossBetween val="between"/>
        <c:majorUnit val="2.1786492369999997"/>
      </c:valAx>
      <c:catAx>
        <c:axId val="34819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18677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>
                  <c:v>10.53</c:v>
                </c:pt>
                <c:pt idx="13">
                  <c:v>11.246</c:v>
                </c:pt>
                <c:pt idx="14">
                  <c:v>9.1530000000000005</c:v>
                </c:pt>
                <c:pt idx="15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191480"/>
        <c:axId val="34818952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1.9941176470588238</c:v>
                </c:pt>
                <c:pt idx="15">
                  <c:v>2.7233115468409586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8184816"/>
        <c:axId val="348185208"/>
      </c:barChart>
      <c:catAx>
        <c:axId val="34819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18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952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8191480"/>
        <c:crosses val="autoZero"/>
        <c:crossBetween val="between"/>
        <c:majorUnit val="2"/>
        <c:minorUnit val="1"/>
      </c:valAx>
      <c:valAx>
        <c:axId val="348185208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184816"/>
        <c:crosses val="max"/>
        <c:crossBetween val="between"/>
        <c:majorUnit val="0.43572984700000006"/>
      </c:valAx>
      <c:catAx>
        <c:axId val="34818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185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7.4480000000000004</c:v>
                </c:pt>
                <c:pt idx="1">
                  <c:v>5.3849999999999998</c:v>
                </c:pt>
                <c:pt idx="2">
                  <c:v>3.45</c:v>
                </c:pt>
                <c:pt idx="3">
                  <c:v>5.4950000000000001</c:v>
                </c:pt>
                <c:pt idx="4">
                  <c:v>6.069</c:v>
                </c:pt>
                <c:pt idx="5">
                  <c:v>9.4789999999999992</c:v>
                </c:pt>
                <c:pt idx="6">
                  <c:v>10.051</c:v>
                </c:pt>
                <c:pt idx="7">
                  <c:v>6.3369999999999997</c:v>
                </c:pt>
                <c:pt idx="8">
                  <c:v>2.9470000000000001</c:v>
                </c:pt>
                <c:pt idx="9">
                  <c:v>2.6</c:v>
                </c:pt>
                <c:pt idx="10">
                  <c:v>3.35</c:v>
                </c:pt>
                <c:pt idx="11">
                  <c:v>3.8</c:v>
                </c:pt>
                <c:pt idx="12">
                  <c:v>2.35</c:v>
                </c:pt>
                <c:pt idx="13">
                  <c:v>3.65</c:v>
                </c:pt>
                <c:pt idx="14">
                  <c:v>3.8</c:v>
                </c:pt>
                <c:pt idx="1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28.386000000000003</c:v>
                </c:pt>
                <c:pt idx="1">
                  <c:v>25.024000000000001</c:v>
                </c:pt>
                <c:pt idx="2">
                  <c:v>25.993000000000002</c:v>
                </c:pt>
                <c:pt idx="3">
                  <c:v>37.120999999999995</c:v>
                </c:pt>
                <c:pt idx="4">
                  <c:v>33.334999999999994</c:v>
                </c:pt>
                <c:pt idx="5">
                  <c:v>33.293999999999997</c:v>
                </c:pt>
                <c:pt idx="6">
                  <c:v>32.213000000000001</c:v>
                </c:pt>
                <c:pt idx="7">
                  <c:v>34.900999999999996</c:v>
                </c:pt>
                <c:pt idx="8">
                  <c:v>30.538999999999998</c:v>
                </c:pt>
                <c:pt idx="9">
                  <c:v>38.168000000000006</c:v>
                </c:pt>
                <c:pt idx="10">
                  <c:v>40.191000000000003</c:v>
                </c:pt>
                <c:pt idx="11">
                  <c:v>37.96200000000001</c:v>
                </c:pt>
                <c:pt idx="12">
                  <c:v>38.259</c:v>
                </c:pt>
                <c:pt idx="13">
                  <c:v>41.156999999999996</c:v>
                </c:pt>
                <c:pt idx="14">
                  <c:v>34.893000000000008</c:v>
                </c:pt>
                <c:pt idx="15">
                  <c:v>37.301000000000002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18.847999999999999</c:v>
                </c:pt>
                <c:pt idx="1">
                  <c:v>17.474</c:v>
                </c:pt>
                <c:pt idx="2">
                  <c:v>18.983000000000001</c:v>
                </c:pt>
                <c:pt idx="3">
                  <c:v>18.388000000000002</c:v>
                </c:pt>
                <c:pt idx="4">
                  <c:v>22.536000000000001</c:v>
                </c:pt>
                <c:pt idx="5">
                  <c:v>20.536000000000001</c:v>
                </c:pt>
                <c:pt idx="6">
                  <c:v>20.504000000000001</c:v>
                </c:pt>
                <c:pt idx="7">
                  <c:v>21.366</c:v>
                </c:pt>
                <c:pt idx="8">
                  <c:v>14.246</c:v>
                </c:pt>
                <c:pt idx="9">
                  <c:v>10.603</c:v>
                </c:pt>
                <c:pt idx="10">
                  <c:v>31.081</c:v>
                </c:pt>
                <c:pt idx="11">
                  <c:v>50.360999999999997</c:v>
                </c:pt>
                <c:pt idx="12">
                  <c:v>62.707000000000001</c:v>
                </c:pt>
                <c:pt idx="13">
                  <c:v>66.92</c:v>
                </c:pt>
                <c:pt idx="14">
                  <c:v>58.198</c:v>
                </c:pt>
                <c:pt idx="15">
                  <c:v>48.347999999999999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185992"/>
        <c:axId val="34818991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1.6226579520697169</c:v>
                </c:pt>
                <c:pt idx="1">
                  <c:v>1.173202614379085</c:v>
                </c:pt>
                <c:pt idx="2">
                  <c:v>0.75163398692810468</c:v>
                </c:pt>
                <c:pt idx="3">
                  <c:v>1.1971677559912854</c:v>
                </c:pt>
                <c:pt idx="4">
                  <c:v>1.3222222222222222</c:v>
                </c:pt>
                <c:pt idx="5">
                  <c:v>2.0651416122004358</c:v>
                </c:pt>
                <c:pt idx="6">
                  <c:v>2.1897603485838779</c:v>
                </c:pt>
                <c:pt idx="7">
                  <c:v>1.3806100217864923</c:v>
                </c:pt>
                <c:pt idx="8">
                  <c:v>0.64204793028322449</c:v>
                </c:pt>
                <c:pt idx="9">
                  <c:v>0.56644880174291945</c:v>
                </c:pt>
                <c:pt idx="10">
                  <c:v>0.72984749455337694</c:v>
                </c:pt>
                <c:pt idx="11">
                  <c:v>0.82788671023965144</c:v>
                </c:pt>
                <c:pt idx="12">
                  <c:v>0.51198257080610021</c:v>
                </c:pt>
                <c:pt idx="13">
                  <c:v>0.79520697167755994</c:v>
                </c:pt>
                <c:pt idx="14">
                  <c:v>0.82788671023965144</c:v>
                </c:pt>
                <c:pt idx="15">
                  <c:v>1.0893246187363834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#,##0.000</c:formatCode>
                <c:ptCount val="16"/>
                <c:pt idx="0">
                  <c:v>6.1843137254901972</c:v>
                </c:pt>
                <c:pt idx="1">
                  <c:v>5.4518518518518526</c:v>
                </c:pt>
                <c:pt idx="2">
                  <c:v>5.6629629629629639</c:v>
                </c:pt>
                <c:pt idx="3">
                  <c:v>8.087363834422657</c:v>
                </c:pt>
                <c:pt idx="4">
                  <c:v>7.2625272331154669</c:v>
                </c:pt>
                <c:pt idx="5">
                  <c:v>7.2535947712418301</c:v>
                </c:pt>
                <c:pt idx="6">
                  <c:v>7.0180827886710242</c:v>
                </c:pt>
                <c:pt idx="7">
                  <c:v>7.6037037037037027</c:v>
                </c:pt>
                <c:pt idx="8">
                  <c:v>6.6533769063180825</c:v>
                </c:pt>
                <c:pt idx="9">
                  <c:v>8.3154684095860585</c:v>
                </c:pt>
                <c:pt idx="10">
                  <c:v>8.7562091503267983</c:v>
                </c:pt>
                <c:pt idx="11">
                  <c:v>8.2705882352941202</c:v>
                </c:pt>
                <c:pt idx="12">
                  <c:v>8.3352941176470594</c:v>
                </c:pt>
                <c:pt idx="13">
                  <c:v>8.9666666666666668</c:v>
                </c:pt>
                <c:pt idx="14">
                  <c:v>7.6019607843137278</c:v>
                </c:pt>
                <c:pt idx="15">
                  <c:v>8.1265795206971685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4.1063180827886709</c:v>
                </c:pt>
                <c:pt idx="1">
                  <c:v>3.8069716775599129</c:v>
                </c:pt>
                <c:pt idx="2">
                  <c:v>4.1357298474945532</c:v>
                </c:pt>
                <c:pt idx="3">
                  <c:v>4.0061002178649243</c:v>
                </c:pt>
                <c:pt idx="4">
                  <c:v>4.9098039215686278</c:v>
                </c:pt>
                <c:pt idx="5">
                  <c:v>4.4740740740740748</c:v>
                </c:pt>
                <c:pt idx="6">
                  <c:v>4.4671023965141616</c:v>
                </c:pt>
                <c:pt idx="7">
                  <c:v>4.6549019607843141</c:v>
                </c:pt>
                <c:pt idx="8">
                  <c:v>3.1037037037037041</c:v>
                </c:pt>
                <c:pt idx="9">
                  <c:v>2.3100217864923747</c:v>
                </c:pt>
                <c:pt idx="10">
                  <c:v>6.7714596949891073</c:v>
                </c:pt>
                <c:pt idx="11">
                  <c:v>10.971895424836601</c:v>
                </c:pt>
                <c:pt idx="12">
                  <c:v>13.661655773420479</c:v>
                </c:pt>
                <c:pt idx="13">
                  <c:v>14.579520697167757</c:v>
                </c:pt>
                <c:pt idx="14">
                  <c:v>12.679302832244009</c:v>
                </c:pt>
                <c:pt idx="15">
                  <c:v>10.533333333333333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8186384"/>
        <c:axId val="348191872"/>
      </c:barChart>
      <c:catAx>
        <c:axId val="34818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8189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9912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8185992"/>
        <c:crosses val="autoZero"/>
        <c:crossBetween val="between"/>
        <c:majorUnit val="10"/>
        <c:minorUnit val="5"/>
      </c:valAx>
      <c:valAx>
        <c:axId val="348191872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48186384"/>
        <c:crosses val="max"/>
        <c:crossBetween val="between"/>
        <c:majorUnit val="2.1786492369999997"/>
      </c:valAx>
      <c:catAx>
        <c:axId val="34818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1918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098E-3"/>
                  <c:y val="1.0101010101010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32098765432098E-3"/>
                  <c:y val="-2.5252525252525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29629629629573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1728395061728392E-3"/>
                  <c:y val="2.5252525252524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432098765432098E-3"/>
                  <c:y val="-3.2828282828282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237E-3"/>
                  <c:y val="-1.0101208939791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6297511422184467E-3"/>
                  <c:y val="-5.0509027280680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7.716049382716049E-3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272727272727272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52.567958102894366</c:v>
                </c:pt>
                <c:pt idx="1">
                  <c:v>44.352556809894686</c:v>
                </c:pt>
                <c:pt idx="2">
                  <c:v>44.554575306811131</c:v>
                </c:pt>
                <c:pt idx="3">
                  <c:v>60.26018099547511</c:v>
                </c:pt>
                <c:pt idx="4">
                  <c:v>54.757438056725171</c:v>
                </c:pt>
                <c:pt idx="5">
                  <c:v>57.596649744825811</c:v>
                </c:pt>
                <c:pt idx="6">
                  <c:v>58.069302849605663</c:v>
                </c:pt>
                <c:pt idx="7">
                  <c:v>62.132557894261055</c:v>
                </c:pt>
                <c:pt idx="8">
                  <c:v>48.150118628226323</c:v>
                </c:pt>
                <c:pt idx="9">
                  <c:v>58.691927844401889</c:v>
                </c:pt>
                <c:pt idx="10">
                  <c:v>65.716312484907021</c:v>
                </c:pt>
                <c:pt idx="11">
                  <c:v>57.642512077294697</c:v>
                </c:pt>
                <c:pt idx="12">
                  <c:v>53.942509497622282</c:v>
                </c:pt>
                <c:pt idx="13">
                  <c:v>57.881954760951295</c:v>
                </c:pt>
                <c:pt idx="14">
                  <c:v>50.74225614393999</c:v>
                </c:pt>
                <c:pt idx="15">
                  <c:v>56.021136553258557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581272"/>
        <c:axId val="350587544"/>
      </c:barChart>
      <c:catAx>
        <c:axId val="35058127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350587544"/>
        <c:crosses val="autoZero"/>
        <c:auto val="1"/>
        <c:lblAlgn val="ctr"/>
        <c:lblOffset val="100"/>
        <c:tickMarkSkip val="2"/>
        <c:noMultiLvlLbl val="0"/>
      </c:catAx>
      <c:valAx>
        <c:axId val="350587544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058127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Sheet1!$A$158:$A$325</c:f>
              <c:strCache>
                <c:ptCount val="157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  <c:pt idx="156">
                  <c:v>16</c:v>
                </c:pt>
              </c:strCache>
            </c:strRef>
          </c:cat>
          <c:val>
            <c:numRef>
              <c:f>Sheet1!$B$158:$B$325</c:f>
              <c:numCache>
                <c:formatCode>General</c:formatCode>
                <c:ptCount val="168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7.3</c:v>
                </c:pt>
                <c:pt idx="128">
                  <c:v>7.2</c:v>
                </c:pt>
                <c:pt idx="129">
                  <c:v>7.2</c:v>
                </c:pt>
                <c:pt idx="130">
                  <c:v>6.9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6.2</c:v>
                </c:pt>
                <c:pt idx="136">
                  <c:v>6.3</c:v>
                </c:pt>
                <c:pt idx="137">
                  <c:v>6.1</c:v>
                </c:pt>
                <c:pt idx="138">
                  <c:v>6.2</c:v>
                </c:pt>
                <c:pt idx="139">
                  <c:v>6.2</c:v>
                </c:pt>
                <c:pt idx="140">
                  <c:v>5.9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5.4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5.2</c:v>
                </c:pt>
                <c:pt idx="151">
                  <c:v>5.0999999999999996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5</c:v>
                </c:pt>
                <c:pt idx="159">
                  <c:v>5</c:v>
                </c:pt>
                <c:pt idx="160">
                  <c:v>4.7</c:v>
                </c:pt>
                <c:pt idx="161">
                  <c:v>4.9000000000000004</c:v>
                </c:pt>
                <c:pt idx="162">
                  <c:v>4.9000000000000004</c:v>
                </c:pt>
                <c:pt idx="163">
                  <c:v>4.9000000000000004</c:v>
                </c:pt>
                <c:pt idx="164">
                  <c:v>4.9000000000000004</c:v>
                </c:pt>
                <c:pt idx="165">
                  <c:v>4.8</c:v>
                </c:pt>
                <c:pt idx="166">
                  <c:v>4.5999999999999996</c:v>
                </c:pt>
                <c:pt idx="167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251304"/>
        <c:axId val="345248952"/>
      </c:lineChart>
      <c:catAx>
        <c:axId val="345251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345248952"/>
        <c:crosses val="autoZero"/>
        <c:auto val="1"/>
        <c:lblAlgn val="ctr"/>
        <c:lblOffset val="100"/>
        <c:tickMarkSkip val="6"/>
        <c:noMultiLvlLbl val="0"/>
      </c:catAx>
      <c:valAx>
        <c:axId val="345248952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25130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Sheet1!$B$25:$B$31</c:f>
              <c:numCache>
                <c:formatCode>0</c:formatCode>
                <c:ptCount val="7"/>
                <c:pt idx="0">
                  <c:v>-426</c:v>
                </c:pt>
                <c:pt idx="1">
                  <c:v>-414</c:v>
                </c:pt>
                <c:pt idx="2">
                  <c:v>-416</c:v>
                </c:pt>
                <c:pt idx="3">
                  <c:v>-454</c:v>
                </c:pt>
                <c:pt idx="4">
                  <c:v>-596</c:v>
                </c:pt>
                <c:pt idx="5">
                  <c:v>-687</c:v>
                </c:pt>
                <c:pt idx="6" formatCode="General">
                  <c:v>-767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16-Aug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Sheet1!$C$25:$C$31</c:f>
              <c:numCache>
                <c:formatCode>General</c:formatCode>
                <c:ptCount val="7"/>
                <c:pt idx="0">
                  <c:v>-438</c:v>
                </c:pt>
                <c:pt idx="1">
                  <c:v>-590</c:v>
                </c:pt>
                <c:pt idx="2">
                  <c:v>-594</c:v>
                </c:pt>
                <c:pt idx="3">
                  <c:v>-520</c:v>
                </c:pt>
                <c:pt idx="4">
                  <c:v>-625</c:v>
                </c:pt>
                <c:pt idx="5">
                  <c:v>-714</c:v>
                </c:pt>
                <c:pt idx="6">
                  <c:v>-806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252088"/>
        <c:axId val="345252480"/>
      </c:barChart>
      <c:catAx>
        <c:axId val="34525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525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252480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45252088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5249736"/>
        <c:axId val="345249344"/>
      </c:barChart>
      <c:catAx>
        <c:axId val="345249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5249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249344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249736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3.2</c:v>
                </c:pt>
                <c:pt idx="1">
                  <c:v>2.6</c:v>
                </c:pt>
                <c:pt idx="2">
                  <c:v>7.6</c:v>
                </c:pt>
                <c:pt idx="3">
                  <c:v>6.9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3.1</c:v>
                </c:pt>
                <c:pt idx="1">
                  <c:v>1.6</c:v>
                </c:pt>
                <c:pt idx="2">
                  <c:v>6.6</c:v>
                </c:pt>
                <c:pt idx="3">
                  <c:v>6.7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3.4</c:v>
                </c:pt>
                <c:pt idx="1">
                  <c:v>2.2999999999999998</c:v>
                </c:pt>
                <c:pt idx="2">
                  <c:v>7.2</c:v>
                </c:pt>
                <c:pt idx="3">
                  <c:v>6.5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3.6</c:v>
                </c:pt>
                <c:pt idx="1">
                  <c:v>2.5</c:v>
                </c:pt>
                <c:pt idx="2">
                  <c:v>7.7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5250128"/>
        <c:axId val="345248560"/>
      </c:barChart>
      <c:catAx>
        <c:axId val="34525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4524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248560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250128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Sheet1!$A$2:$A$242</c:f>
              <c:strCache>
                <c:ptCount val="241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  <c:pt idx="228">
                  <c:v>16-Jan</c:v>
                </c:pt>
                <c:pt idx="229">
                  <c:v>Feb</c:v>
                </c:pt>
                <c:pt idx="230">
                  <c:v>Mar</c:v>
                </c:pt>
                <c:pt idx="231">
                  <c:v>Apr</c:v>
                </c:pt>
                <c:pt idx="232">
                  <c:v>May</c:v>
                </c:pt>
                <c:pt idx="233">
                  <c:v>Jun</c:v>
                </c:pt>
                <c:pt idx="234">
                  <c:v>Jul</c:v>
                </c:pt>
                <c:pt idx="235">
                  <c:v>Aug</c:v>
                </c:pt>
                <c:pt idx="236">
                  <c:v>Sep</c:v>
                </c:pt>
                <c:pt idx="237">
                  <c:v>Oct</c:v>
                </c:pt>
                <c:pt idx="238">
                  <c:v>Nov</c:v>
                </c:pt>
                <c:pt idx="239">
                  <c:v>Dec</c:v>
                </c:pt>
                <c:pt idx="240">
                  <c:v>17-Jan</c:v>
                </c:pt>
              </c:strCache>
            </c:strRef>
          </c:cat>
          <c:val>
            <c:numRef>
              <c:f>Sheet1!$B$2:$B$242</c:f>
              <c:numCache>
                <c:formatCode>General</c:formatCode>
                <c:ptCount val="241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0.88980000000000004</c:v>
                </c:pt>
                <c:pt idx="225">
                  <c:v>0.89090000000000003</c:v>
                </c:pt>
                <c:pt idx="226">
                  <c:v>0.93159999999999998</c:v>
                </c:pt>
                <c:pt idx="227">
                  <c:v>0.91769999999999996</c:v>
                </c:pt>
                <c:pt idx="228">
                  <c:v>0.92025100000000004</c:v>
                </c:pt>
                <c:pt idx="229">
                  <c:v>0.900528</c:v>
                </c:pt>
                <c:pt idx="230">
                  <c:v>0.89871800000000002</c:v>
                </c:pt>
                <c:pt idx="231">
                  <c:v>0.88176399999999999</c:v>
                </c:pt>
                <c:pt idx="232">
                  <c:v>0.88480700000000001</c:v>
                </c:pt>
                <c:pt idx="233">
                  <c:v>0.889567</c:v>
                </c:pt>
                <c:pt idx="234">
                  <c:v>0.90340600000000004</c:v>
                </c:pt>
                <c:pt idx="235">
                  <c:v>0.89249400000000001</c:v>
                </c:pt>
                <c:pt idx="236">
                  <c:v>0.89223200000000003</c:v>
                </c:pt>
                <c:pt idx="237">
                  <c:v>0.90596900000000002</c:v>
                </c:pt>
                <c:pt idx="238">
                  <c:v>0.92618400000000001</c:v>
                </c:pt>
                <c:pt idx="239">
                  <c:v>0.94873499999999999</c:v>
                </c:pt>
                <c:pt idx="240">
                  <c:v>0.947106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254048"/>
        <c:axId val="345254440"/>
      </c:lineChart>
      <c:catAx>
        <c:axId val="3452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25444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45254440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25404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Sheet1!$A$50:$A$241</c:f>
              <c:strCache>
                <c:ptCount val="192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16-Jan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</c:strCache>
            </c:strRef>
          </c:cat>
          <c:val>
            <c:numRef>
              <c:f>Sheet1!$B$50:$B$241</c:f>
              <c:numCache>
                <c:formatCode>General</c:formatCode>
                <c:ptCount val="192"/>
                <c:pt idx="0">
                  <c:v>116.27760000000001</c:v>
                </c:pt>
                <c:pt idx="1">
                  <c:v>116.2642</c:v>
                </c:pt>
                <c:pt idx="2">
                  <c:v>116.66070000000001</c:v>
                </c:pt>
                <c:pt idx="3">
                  <c:v>116.7676</c:v>
                </c:pt>
                <c:pt idx="4">
                  <c:v>116.68770000000001</c:v>
                </c:pt>
                <c:pt idx="5">
                  <c:v>117.0248</c:v>
                </c:pt>
                <c:pt idx="6">
                  <c:v>117.2925</c:v>
                </c:pt>
                <c:pt idx="7">
                  <c:v>116.11579999999999</c:v>
                </c:pt>
                <c:pt idx="8">
                  <c:v>117.7163</c:v>
                </c:pt>
                <c:pt idx="9">
                  <c:v>117.5313</c:v>
                </c:pt>
                <c:pt idx="10">
                  <c:v>116.6631</c:v>
                </c:pt>
                <c:pt idx="11">
                  <c:v>116.14570000000001</c:v>
                </c:pt>
                <c:pt idx="12">
                  <c:v>117.0064</c:v>
                </c:pt>
                <c:pt idx="13">
                  <c:v>117.3781</c:v>
                </c:pt>
                <c:pt idx="14">
                  <c:v>117.2677</c:v>
                </c:pt>
                <c:pt idx="15">
                  <c:v>117.6263</c:v>
                </c:pt>
                <c:pt idx="16">
                  <c:v>118.1373</c:v>
                </c:pt>
                <c:pt idx="17">
                  <c:v>118.65049999999999</c:v>
                </c:pt>
                <c:pt idx="18">
                  <c:v>118.4157</c:v>
                </c:pt>
                <c:pt idx="19">
                  <c:v>119.5046</c:v>
                </c:pt>
                <c:pt idx="20">
                  <c:v>121.0939</c:v>
                </c:pt>
                <c:pt idx="21">
                  <c:v>122.2993</c:v>
                </c:pt>
                <c:pt idx="22">
                  <c:v>121.5013</c:v>
                </c:pt>
                <c:pt idx="23">
                  <c:v>121.36060000000001</c:v>
                </c:pt>
                <c:pt idx="24">
                  <c:v>121.91330000000001</c:v>
                </c:pt>
                <c:pt idx="25">
                  <c:v>123.5138</c:v>
                </c:pt>
                <c:pt idx="26">
                  <c:v>123.2473</c:v>
                </c:pt>
                <c:pt idx="27">
                  <c:v>120.93819999999999</c:v>
                </c:pt>
                <c:pt idx="28">
                  <c:v>118.97499999999999</c:v>
                </c:pt>
                <c:pt idx="29">
                  <c:v>119.3736</c:v>
                </c:pt>
                <c:pt idx="30">
                  <c:v>119.39660000000001</c:v>
                </c:pt>
                <c:pt idx="31">
                  <c:v>120.80840000000001</c:v>
                </c:pt>
                <c:pt idx="32">
                  <c:v>120.6267</c:v>
                </c:pt>
                <c:pt idx="33">
                  <c:v>120.2513</c:v>
                </c:pt>
                <c:pt idx="34">
                  <c:v>119.93689999999999</c:v>
                </c:pt>
                <c:pt idx="35">
                  <c:v>119.9629</c:v>
                </c:pt>
                <c:pt idx="36">
                  <c:v>118.60850000000001</c:v>
                </c:pt>
                <c:pt idx="37">
                  <c:v>119.15260000000001</c:v>
                </c:pt>
                <c:pt idx="38">
                  <c:v>118.9422</c:v>
                </c:pt>
                <c:pt idx="39">
                  <c:v>118.88120000000001</c:v>
                </c:pt>
                <c:pt idx="40">
                  <c:v>120.8472</c:v>
                </c:pt>
                <c:pt idx="41">
                  <c:v>120.61750000000001</c:v>
                </c:pt>
                <c:pt idx="42">
                  <c:v>120.24939999999999</c:v>
                </c:pt>
                <c:pt idx="43">
                  <c:v>119.80800000000001</c:v>
                </c:pt>
                <c:pt idx="44">
                  <c:v>119.5398</c:v>
                </c:pt>
                <c:pt idx="45">
                  <c:v>119.3567</c:v>
                </c:pt>
                <c:pt idx="46">
                  <c:v>118.6071</c:v>
                </c:pt>
                <c:pt idx="47">
                  <c:v>117.0964</c:v>
                </c:pt>
                <c:pt idx="48">
                  <c:v>116.6245</c:v>
                </c:pt>
                <c:pt idx="49">
                  <c:v>115.8133</c:v>
                </c:pt>
                <c:pt idx="50">
                  <c:v>116.08410000000001</c:v>
                </c:pt>
                <c:pt idx="51">
                  <c:v>116.0808</c:v>
                </c:pt>
                <c:pt idx="52">
                  <c:v>115.1142</c:v>
                </c:pt>
                <c:pt idx="53">
                  <c:v>115.0398</c:v>
                </c:pt>
                <c:pt idx="54">
                  <c:v>115.0384</c:v>
                </c:pt>
                <c:pt idx="55">
                  <c:v>114.7257</c:v>
                </c:pt>
                <c:pt idx="56">
                  <c:v>116.4679</c:v>
                </c:pt>
                <c:pt idx="57">
                  <c:v>116.5689</c:v>
                </c:pt>
                <c:pt idx="58">
                  <c:v>115.39619999999999</c:v>
                </c:pt>
                <c:pt idx="59">
                  <c:v>114.688</c:v>
                </c:pt>
                <c:pt idx="60">
                  <c:v>113.616</c:v>
                </c:pt>
                <c:pt idx="61">
                  <c:v>112.995</c:v>
                </c:pt>
                <c:pt idx="62">
                  <c:v>113.3721</c:v>
                </c:pt>
                <c:pt idx="63">
                  <c:v>113.5042</c:v>
                </c:pt>
                <c:pt idx="64">
                  <c:v>113.3342</c:v>
                </c:pt>
                <c:pt idx="65">
                  <c:v>114.85169999999999</c:v>
                </c:pt>
                <c:pt idx="66">
                  <c:v>114.1866</c:v>
                </c:pt>
                <c:pt idx="67">
                  <c:v>113.9299</c:v>
                </c:pt>
                <c:pt idx="68">
                  <c:v>113.0026</c:v>
                </c:pt>
                <c:pt idx="69">
                  <c:v>111.8066</c:v>
                </c:pt>
                <c:pt idx="70">
                  <c:v>110.91379999999999</c:v>
                </c:pt>
                <c:pt idx="71">
                  <c:v>109.979</c:v>
                </c:pt>
                <c:pt idx="72">
                  <c:v>110.15900000000001</c:v>
                </c:pt>
                <c:pt idx="73">
                  <c:v>109.9616</c:v>
                </c:pt>
                <c:pt idx="74">
                  <c:v>110.1872</c:v>
                </c:pt>
                <c:pt idx="75">
                  <c:v>109.30370000000001</c:v>
                </c:pt>
                <c:pt idx="76">
                  <c:v>108.3235</c:v>
                </c:pt>
                <c:pt idx="77">
                  <c:v>107.77030000000001</c:v>
                </c:pt>
                <c:pt idx="78">
                  <c:v>106.4718</c:v>
                </c:pt>
                <c:pt idx="79">
                  <c:v>106.9079</c:v>
                </c:pt>
                <c:pt idx="80">
                  <c:v>106.4011</c:v>
                </c:pt>
                <c:pt idx="81">
                  <c:v>104.57510000000001</c:v>
                </c:pt>
                <c:pt idx="82">
                  <c:v>104.2195</c:v>
                </c:pt>
                <c:pt idx="83">
                  <c:v>103.66589999999999</c:v>
                </c:pt>
                <c:pt idx="84">
                  <c:v>102.77460000000001</c:v>
                </c:pt>
                <c:pt idx="85">
                  <c:v>100.94459999999999</c:v>
                </c:pt>
                <c:pt idx="86">
                  <c:v>100.0583</c:v>
                </c:pt>
                <c:pt idx="87">
                  <c:v>98.829099999999997</c:v>
                </c:pt>
                <c:pt idx="88">
                  <c:v>99.260499999999993</c:v>
                </c:pt>
                <c:pt idx="89">
                  <c:v>99.040499999999994</c:v>
                </c:pt>
                <c:pt idx="90">
                  <c:v>98.554400000000001</c:v>
                </c:pt>
                <c:pt idx="91">
                  <c:v>99.193700000000007</c:v>
                </c:pt>
                <c:pt idx="92">
                  <c:v>102.01819999999999</c:v>
                </c:pt>
                <c:pt idx="93">
                  <c:v>107.5364</c:v>
                </c:pt>
                <c:pt idx="94">
                  <c:v>107.8678</c:v>
                </c:pt>
                <c:pt idx="95">
                  <c:v>107.7175</c:v>
                </c:pt>
                <c:pt idx="96">
                  <c:v>108.55800000000001</c:v>
                </c:pt>
                <c:pt idx="97">
                  <c:v>111.596</c:v>
                </c:pt>
                <c:pt idx="98">
                  <c:v>111.34229999999999</c:v>
                </c:pt>
                <c:pt idx="99">
                  <c:v>107.7876</c:v>
                </c:pt>
                <c:pt idx="100">
                  <c:v>105.79300000000001</c:v>
                </c:pt>
                <c:pt idx="101">
                  <c:v>106.1648</c:v>
                </c:pt>
                <c:pt idx="102">
                  <c:v>105.88379999999999</c:v>
                </c:pt>
                <c:pt idx="103">
                  <c:v>104.9845</c:v>
                </c:pt>
                <c:pt idx="104">
                  <c:v>104.9529</c:v>
                </c:pt>
                <c:pt idx="105">
                  <c:v>103.68429999999999</c:v>
                </c:pt>
                <c:pt idx="106">
                  <c:v>103.2377</c:v>
                </c:pt>
                <c:pt idx="107">
                  <c:v>102.66630000000001</c:v>
                </c:pt>
                <c:pt idx="108">
                  <c:v>102.235</c:v>
                </c:pt>
                <c:pt idx="109">
                  <c:v>102.5707</c:v>
                </c:pt>
                <c:pt idx="110">
                  <c:v>101.0637</c:v>
                </c:pt>
                <c:pt idx="111">
                  <c:v>99.639200000000002</c:v>
                </c:pt>
                <c:pt idx="112">
                  <c:v>100.9996</c:v>
                </c:pt>
                <c:pt idx="113">
                  <c:v>101.2504</c:v>
                </c:pt>
                <c:pt idx="114">
                  <c:v>100.6765</c:v>
                </c:pt>
                <c:pt idx="115">
                  <c:v>99.907899999999998</c:v>
                </c:pt>
                <c:pt idx="116">
                  <c:v>98.944000000000003</c:v>
                </c:pt>
                <c:pt idx="117">
                  <c:v>96.860100000000003</c:v>
                </c:pt>
                <c:pt idx="118">
                  <c:v>96.378</c:v>
                </c:pt>
                <c:pt idx="119">
                  <c:v>96.578500000000005</c:v>
                </c:pt>
                <c:pt idx="120">
                  <c:v>95.294499999999999</c:v>
                </c:pt>
                <c:pt idx="121">
                  <c:v>94.900199999999998</c:v>
                </c:pt>
                <c:pt idx="122">
                  <c:v>94.640199999999993</c:v>
                </c:pt>
                <c:pt idx="123">
                  <c:v>93.229900000000001</c:v>
                </c:pt>
                <c:pt idx="124">
                  <c:v>93.016000000000005</c:v>
                </c:pt>
                <c:pt idx="125">
                  <c:v>92.633499999999998</c:v>
                </c:pt>
                <c:pt idx="126">
                  <c:v>91.833500000000001</c:v>
                </c:pt>
                <c:pt idx="127">
                  <c:v>92.881100000000004</c:v>
                </c:pt>
                <c:pt idx="128">
                  <c:v>95.595799999999997</c:v>
                </c:pt>
                <c:pt idx="129">
                  <c:v>96.383200000000002</c:v>
                </c:pt>
                <c:pt idx="130">
                  <c:v>96.694199999999995</c:v>
                </c:pt>
                <c:pt idx="131">
                  <c:v>97.011099999999999</c:v>
                </c:pt>
                <c:pt idx="132">
                  <c:v>95.587800000000001</c:v>
                </c:pt>
                <c:pt idx="133">
                  <c:v>94.064599999999999</c:v>
                </c:pt>
                <c:pt idx="134">
                  <c:v>94.112300000000005</c:v>
                </c:pt>
                <c:pt idx="135">
                  <c:v>94.712000000000003</c:v>
                </c:pt>
                <c:pt idx="136">
                  <c:v>96.012500000000003</c:v>
                </c:pt>
                <c:pt idx="137">
                  <c:v>97.042400000000001</c:v>
                </c:pt>
                <c:pt idx="138">
                  <c:v>95.806200000000004</c:v>
                </c:pt>
                <c:pt idx="139">
                  <c:v>95.471299999999999</c:v>
                </c:pt>
                <c:pt idx="140">
                  <c:v>94.691199999999995</c:v>
                </c:pt>
                <c:pt idx="141">
                  <c:v>94.057400000000001</c:v>
                </c:pt>
                <c:pt idx="142">
                  <c:v>93.866500000000002</c:v>
                </c:pt>
                <c:pt idx="143">
                  <c:v>93.011600000000001</c:v>
                </c:pt>
                <c:pt idx="144">
                  <c:v>92.293800000000005</c:v>
                </c:pt>
                <c:pt idx="145">
                  <c:v>92.831900000000005</c:v>
                </c:pt>
                <c:pt idx="146">
                  <c:v>92.278800000000004</c:v>
                </c:pt>
                <c:pt idx="147">
                  <c:v>91.209699999999998</c:v>
                </c:pt>
                <c:pt idx="148">
                  <c:v>91.130099999999999</c:v>
                </c:pt>
                <c:pt idx="149">
                  <c:v>92.959299999999999</c:v>
                </c:pt>
                <c:pt idx="150">
                  <c:v>92.871700000000004</c:v>
                </c:pt>
                <c:pt idx="151">
                  <c:v>93.476500000000001</c:v>
                </c:pt>
                <c:pt idx="152">
                  <c:v>93.191599999999994</c:v>
                </c:pt>
                <c:pt idx="153">
                  <c:v>92.171899999999994</c:v>
                </c:pt>
                <c:pt idx="154">
                  <c:v>92.529499999999999</c:v>
                </c:pt>
                <c:pt idx="155">
                  <c:v>92.699399999999997</c:v>
                </c:pt>
                <c:pt idx="156">
                  <c:v>93.291700000000006</c:v>
                </c:pt>
                <c:pt idx="157">
                  <c:v>93.704300000000003</c:v>
                </c:pt>
                <c:pt idx="158">
                  <c:v>93.688999999999993</c:v>
                </c:pt>
                <c:pt idx="159">
                  <c:v>93.342600000000004</c:v>
                </c:pt>
                <c:pt idx="160">
                  <c:v>92.639099999999999</c:v>
                </c:pt>
                <c:pt idx="161">
                  <c:v>92.553899999999999</c:v>
                </c:pt>
                <c:pt idx="162">
                  <c:v>92.112200000000001</c:v>
                </c:pt>
                <c:pt idx="163">
                  <c:v>92.265000000000001</c:v>
                </c:pt>
                <c:pt idx="164">
                  <c:v>92.799000000000007</c:v>
                </c:pt>
                <c:pt idx="165">
                  <c:v>93.596400000000003</c:v>
                </c:pt>
                <c:pt idx="166">
                  <c:v>94.411100000000005</c:v>
                </c:pt>
                <c:pt idx="167">
                  <c:v>96.6113</c:v>
                </c:pt>
                <c:pt idx="168">
                  <c:v>96.886700000000005</c:v>
                </c:pt>
                <c:pt idx="169">
                  <c:v>97.546899999999994</c:v>
                </c:pt>
                <c:pt idx="170">
                  <c:v>98.358199999999997</c:v>
                </c:pt>
                <c:pt idx="171">
                  <c:v>97.273399999999995</c:v>
                </c:pt>
                <c:pt idx="172">
                  <c:v>97.387699999999995</c:v>
                </c:pt>
                <c:pt idx="173">
                  <c:v>98.192700000000002</c:v>
                </c:pt>
                <c:pt idx="174">
                  <c:v>99.369200000000006</c:v>
                </c:pt>
                <c:pt idx="175">
                  <c:v>102.1857</c:v>
                </c:pt>
                <c:pt idx="176">
                  <c:v>103.5767</c:v>
                </c:pt>
                <c:pt idx="177">
                  <c:v>102.3194</c:v>
                </c:pt>
                <c:pt idx="178">
                  <c:v>102.70740000000001</c:v>
                </c:pt>
                <c:pt idx="179">
                  <c:v>103.97</c:v>
                </c:pt>
                <c:pt idx="180">
                  <c:v>107.0348</c:v>
                </c:pt>
                <c:pt idx="181">
                  <c:v>106.24850000000001</c:v>
                </c:pt>
                <c:pt idx="182">
                  <c:v>103.81100000000001</c:v>
                </c:pt>
                <c:pt idx="183">
                  <c:v>102.8715</c:v>
                </c:pt>
                <c:pt idx="184">
                  <c:v>104.47790000000001</c:v>
                </c:pt>
                <c:pt idx="185">
                  <c:v>105.1948</c:v>
                </c:pt>
                <c:pt idx="186">
                  <c:v>104.9472</c:v>
                </c:pt>
                <c:pt idx="187">
                  <c:v>104.244</c:v>
                </c:pt>
                <c:pt idx="188">
                  <c:v>105.44450000000001</c:v>
                </c:pt>
                <c:pt idx="189">
                  <c:v>105.6639</c:v>
                </c:pt>
                <c:pt idx="190">
                  <c:v>108.3887</c:v>
                </c:pt>
                <c:pt idx="191">
                  <c:v>109.48560000000001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779656"/>
        <c:axId val="345776912"/>
      </c:lineChart>
      <c:catAx>
        <c:axId val="34577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4577691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45776912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45779656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0.06763</cdr:x>
      <cdr:y>0.6927</cdr:y>
    </cdr:from>
    <cdr:to>
      <cdr:x>0.13828</cdr:x>
      <cdr:y>0.75033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8409" y="3905997"/>
          <a:ext cx="646058" cy="3249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2016</a:t>
          </a:r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0.59868</cdr:x>
      <cdr:y>0.65079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10842" y="3296950"/>
          <a:ext cx="663488" cy="3727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2015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8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99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57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0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1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2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0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3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0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7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4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5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>
                <a:solidFill>
                  <a:prstClr val="black"/>
                </a:solidFill>
              </a:rPr>
              <a:pPr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9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3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2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6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74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2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21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57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1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7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20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16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6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25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57" indent="0">
              <a:buNone/>
              <a:defRPr sz="886"/>
            </a:lvl2pPr>
            <a:lvl3pPr marL="289316" indent="0">
              <a:buNone/>
              <a:defRPr sz="760"/>
            </a:lvl3pPr>
            <a:lvl4pPr marL="433973" indent="0">
              <a:buNone/>
              <a:defRPr sz="633"/>
            </a:lvl4pPr>
            <a:lvl5pPr marL="578630" indent="0">
              <a:buNone/>
              <a:defRPr sz="633"/>
            </a:lvl5pPr>
            <a:lvl6pPr marL="723287" indent="0">
              <a:buNone/>
              <a:defRPr sz="633"/>
            </a:lvl6pPr>
            <a:lvl7pPr marL="867944" indent="0">
              <a:buNone/>
              <a:defRPr sz="633"/>
            </a:lvl7pPr>
            <a:lvl8pPr marL="1012601" indent="0">
              <a:buNone/>
              <a:defRPr sz="633"/>
            </a:lvl8pPr>
            <a:lvl9pPr marL="1157259" indent="0">
              <a:buNone/>
              <a:defRPr sz="6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57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36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289316" rtl="0" eaLnBrk="1" latinLnBrk="0" hangingPunct="1"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494" indent="-108494" algn="l" defTabSz="289316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69" indent="-90411" algn="l" defTabSz="289316" rtl="0" eaLnBrk="1" latinLnBrk="0" hangingPunct="1">
        <a:spcBef>
          <a:spcPct val="20000"/>
        </a:spcBef>
        <a:buFont typeface="Arial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4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6" rtl="0" eaLnBrk="1" latinLnBrk="0" hangingPunct="1">
        <a:spcBef>
          <a:spcPct val="20000"/>
        </a:spcBef>
        <a:buFont typeface="Arial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6" rtl="0" eaLnBrk="1" latinLnBrk="0" hangingPunct="1">
        <a:spcBef>
          <a:spcPct val="20000"/>
        </a:spcBef>
        <a:buFont typeface="Arial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7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6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January 2017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674106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659183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012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7712972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50974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438429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45185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2016 U.S. Cotton Area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44709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2,170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1,490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51.3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5,031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5,987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36.3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8,422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9,880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22.7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8,581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10,075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June Acreage Report-Revised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U.S. Cotton Area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70268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904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878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-2.9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603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51.3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2,423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94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36.3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3,408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3,998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22.7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3,473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4,077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67100" y="650716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Report-Revised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655402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4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1054147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70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Cotton’s Share of Fiber Consumption</a:t>
            </a:r>
            <a:endParaRPr lang="en-US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984106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3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063229"/>
          </a:xfrm>
        </p:spPr>
        <p:txBody>
          <a:bodyPr>
            <a:normAutofit/>
          </a:bodyPr>
          <a:lstStyle/>
          <a:p>
            <a:r>
              <a:rPr lang="en-US" sz="4000" b="1" dirty="0"/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234471"/>
              </p:ext>
            </p:extLst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225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12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89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80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0839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1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626919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1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5899502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9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64214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4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61793470"/>
              </p:ext>
            </p:extLst>
          </p:nvPr>
        </p:nvGraphicFramePr>
        <p:xfrm>
          <a:off x="0" y="1066800"/>
          <a:ext cx="91440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620868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>
                <a:solidFill>
                  <a:srgbClr val="000000"/>
                </a:solidFill>
              </a:rPr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0628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28322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4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14247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3164991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13622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546805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1259344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05287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3.65	3.80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12.89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16.96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0.03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16.57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20.77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3.45	3.30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9.15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12.50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12.60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15.80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3.80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5.00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30.2%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31.6%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0.80	0.83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2.81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3.69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0.01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Supply	3.61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4.53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0.75	0.72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1.99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2.72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Total Offtake	2.75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3.44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0.83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1.09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30.2%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31.6%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111.73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96.89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96.46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105.34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35.20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35.65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111.25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111.76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35.21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35.64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96.89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90.65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87.1%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81.1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%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Beginning Stocks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24.34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21.11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Production	21.02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22.95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Imports	7.67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7.77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Mill Use	24.24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24.35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Exports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7.67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7.76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Ending Stocks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21.11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19.75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Stocks-to-Use Ratio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87.1%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81.1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%</a:t>
            </a:r>
            <a:endParaRPr lang="en-US" sz="2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2015/16e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solidFill>
                  <a:srgbClr val="000000"/>
                </a:solidFill>
                <a:latin typeface="Arial" charset="0"/>
              </a:rPr>
              <a:t>2016/17p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51633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60897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92471744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34016962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36643</TotalTime>
  <Words>548</Words>
  <Application>Microsoft Office PowerPoint</Application>
  <PresentationFormat>On-screen Show (4:3)</PresentationFormat>
  <Paragraphs>294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7_Office Theme</vt:lpstr>
      <vt:lpstr>3_Office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1624</cp:revision>
  <cp:lastPrinted>2016-11-15T15:23:33Z</cp:lastPrinted>
  <dcterms:created xsi:type="dcterms:W3CDTF">2011-02-17T15:18:39Z</dcterms:created>
  <dcterms:modified xsi:type="dcterms:W3CDTF">2017-01-18T23:02:55Z</dcterms:modified>
</cp:coreProperties>
</file>