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78" r:id="rId2"/>
    <p:sldId id="379" r:id="rId3"/>
    <p:sldId id="257" r:id="rId4"/>
    <p:sldId id="394" r:id="rId5"/>
    <p:sldId id="395" r:id="rId6"/>
    <p:sldId id="262" r:id="rId7"/>
    <p:sldId id="267" r:id="rId8"/>
    <p:sldId id="396" r:id="rId9"/>
    <p:sldId id="397" r:id="rId10"/>
    <p:sldId id="276" r:id="rId11"/>
    <p:sldId id="284" r:id="rId12"/>
    <p:sldId id="420" r:id="rId13"/>
    <p:sldId id="288" r:id="rId14"/>
    <p:sldId id="380" r:id="rId15"/>
    <p:sldId id="320" r:id="rId16"/>
    <p:sldId id="381" r:id="rId17"/>
    <p:sldId id="382" r:id="rId18"/>
    <p:sldId id="384" r:id="rId19"/>
    <p:sldId id="385" r:id="rId20"/>
    <p:sldId id="303" r:id="rId21"/>
    <p:sldId id="325" r:id="rId22"/>
    <p:sldId id="383" r:id="rId23"/>
    <p:sldId id="409" r:id="rId24"/>
    <p:sldId id="410" r:id="rId25"/>
    <p:sldId id="423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386" r:id="rId36"/>
    <p:sldId id="389" r:id="rId37"/>
    <p:sldId id="400" r:id="rId38"/>
    <p:sldId id="401" r:id="rId39"/>
    <p:sldId id="403" r:id="rId40"/>
    <p:sldId id="404" r:id="rId41"/>
    <p:sldId id="405" r:id="rId42"/>
    <p:sldId id="406" r:id="rId43"/>
    <p:sldId id="407" r:id="rId44"/>
    <p:sldId id="408" r:id="rId45"/>
    <p:sldId id="390" r:id="rId46"/>
    <p:sldId id="391" r:id="rId47"/>
    <p:sldId id="392" r:id="rId48"/>
    <p:sldId id="393" r:id="rId49"/>
    <p:sldId id="388" r:id="rId5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1278" autoAdjust="0"/>
  </p:normalViewPr>
  <p:slideViewPr>
    <p:cSldViewPr>
      <p:cViewPr>
        <p:scale>
          <a:sx n="87" d="100"/>
          <a:sy n="87" d="100"/>
        </p:scale>
        <p:origin x="-20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Sheet1!$A$58:$A$91</c:f>
              <c:strCache>
                <c:ptCount val="29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</c:strCache>
            </c:strRef>
          </c:cat>
          <c:val>
            <c:numRef>
              <c:f>Sheet1!$B$58:$B$91</c:f>
              <c:numCache>
                <c:formatCode>General</c:formatCode>
                <c:ptCount val="30"/>
                <c:pt idx="0">
                  <c:v>4.2</c:v>
                </c:pt>
                <c:pt idx="1">
                  <c:v>1.8</c:v>
                </c:pt>
                <c:pt idx="2">
                  <c:v>3.2</c:v>
                </c:pt>
                <c:pt idx="3">
                  <c:v>2.1</c:v>
                </c:pt>
                <c:pt idx="4">
                  <c:v>5.0999999999999996</c:v>
                </c:pt>
                <c:pt idx="5">
                  <c:v>1.6</c:v>
                </c:pt>
                <c:pt idx="6">
                  <c:v>0.1</c:v>
                </c:pt>
                <c:pt idx="7">
                  <c:v>2.7</c:v>
                </c:pt>
                <c:pt idx="8">
                  <c:v>0.5</c:v>
                </c:pt>
                <c:pt idx="9">
                  <c:v>3.6</c:v>
                </c:pt>
                <c:pt idx="10">
                  <c:v>3</c:v>
                </c:pt>
                <c:pt idx="11">
                  <c:v>1.7</c:v>
                </c:pt>
                <c:pt idx="12">
                  <c:v>-1.8</c:v>
                </c:pt>
                <c:pt idx="13">
                  <c:v>1.3</c:v>
                </c:pt>
                <c:pt idx="14">
                  <c:v>-3.7</c:v>
                </c:pt>
                <c:pt idx="15">
                  <c:v>-8.9</c:v>
                </c:pt>
                <c:pt idx="16">
                  <c:v>-5.3</c:v>
                </c:pt>
                <c:pt idx="17">
                  <c:v>-0.3</c:v>
                </c:pt>
                <c:pt idx="18">
                  <c:v>1.4</c:v>
                </c:pt>
                <c:pt idx="19">
                  <c:v>4</c:v>
                </c:pt>
                <c:pt idx="20">
                  <c:v>2.2999999999999998</c:v>
                </c:pt>
                <c:pt idx="21">
                  <c:v>2.2000000000000002</c:v>
                </c:pt>
                <c:pt idx="22">
                  <c:v>2.6</c:v>
                </c:pt>
                <c:pt idx="23">
                  <c:v>2.4</c:v>
                </c:pt>
                <c:pt idx="24">
                  <c:v>0.1</c:v>
                </c:pt>
                <c:pt idx="25">
                  <c:v>2.5</c:v>
                </c:pt>
                <c:pt idx="26">
                  <c:v>1.3</c:v>
                </c:pt>
                <c:pt idx="27">
                  <c:v>4.0999999999999996</c:v>
                </c:pt>
                <c:pt idx="28">
                  <c:v>2</c:v>
                </c:pt>
                <c:pt idx="29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93763072"/>
        <c:axId val="98047488"/>
      </c:barChart>
      <c:catAx>
        <c:axId val="9376307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98047488"/>
        <c:crosses val="autoZero"/>
        <c:auto val="1"/>
        <c:lblAlgn val="ctr"/>
        <c:lblOffset val="100"/>
        <c:tickMarkSkip val="6"/>
        <c:noMultiLvlLbl val="0"/>
      </c:catAx>
      <c:valAx>
        <c:axId val="98047488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93763072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2.774620563733881E-2"/>
          <c:w val="0.897637187712647"/>
          <c:h val="0.8124455095287002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Sheet1!$A$2:$A$212</c:f>
              <c:strCache>
                <c:ptCount val="211"/>
                <c:pt idx="0">
                  <c:v>Jan-95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Jan-98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Jan-99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Jan-04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Jan-05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Jan-06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Jan-07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Jan-08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Jan-09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Jan-10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Jan-11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Jan-12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</c:strCache>
            </c:strRef>
          </c:cat>
          <c:val>
            <c:numRef>
              <c:f>Sheet1!$B$2:$B$212</c:f>
              <c:numCache>
                <c:formatCode>General</c:formatCode>
                <c:ptCount val="211"/>
                <c:pt idx="0">
                  <c:v>103</c:v>
                </c:pt>
                <c:pt idx="1">
                  <c:v>102</c:v>
                </c:pt>
                <c:pt idx="2">
                  <c:v>107</c:v>
                </c:pt>
                <c:pt idx="3">
                  <c:v>113</c:v>
                </c:pt>
                <c:pt idx="4">
                  <c:v>116</c:v>
                </c:pt>
                <c:pt idx="5">
                  <c:v>113</c:v>
                </c:pt>
                <c:pt idx="6">
                  <c:v>114</c:v>
                </c:pt>
                <c:pt idx="7">
                  <c:v>115</c:v>
                </c:pt>
                <c:pt idx="8">
                  <c:v>114</c:v>
                </c:pt>
                <c:pt idx="9">
                  <c:v>113</c:v>
                </c:pt>
                <c:pt idx="10">
                  <c:v>116</c:v>
                </c:pt>
                <c:pt idx="11">
                  <c:v>118</c:v>
                </c:pt>
                <c:pt idx="12">
                  <c:v>121</c:v>
                </c:pt>
                <c:pt idx="13">
                  <c:v>123</c:v>
                </c:pt>
                <c:pt idx="14">
                  <c:v>129</c:v>
                </c:pt>
                <c:pt idx="15">
                  <c:v>129</c:v>
                </c:pt>
                <c:pt idx="16">
                  <c:v>131</c:v>
                </c:pt>
                <c:pt idx="17">
                  <c:v>140</c:v>
                </c:pt>
                <c:pt idx="18">
                  <c:v>137</c:v>
                </c:pt>
                <c:pt idx="19">
                  <c:v>133</c:v>
                </c:pt>
                <c:pt idx="20">
                  <c:v>126</c:v>
                </c:pt>
                <c:pt idx="21">
                  <c:v>119</c:v>
                </c:pt>
                <c:pt idx="22">
                  <c:v>117</c:v>
                </c:pt>
                <c:pt idx="23">
                  <c:v>113</c:v>
                </c:pt>
                <c:pt idx="24">
                  <c:v>116</c:v>
                </c:pt>
                <c:pt idx="25">
                  <c:v>114</c:v>
                </c:pt>
                <c:pt idx="26">
                  <c:v>119</c:v>
                </c:pt>
                <c:pt idx="27">
                  <c:v>115</c:v>
                </c:pt>
                <c:pt idx="28">
                  <c:v>116</c:v>
                </c:pt>
                <c:pt idx="29">
                  <c:v>118</c:v>
                </c:pt>
                <c:pt idx="30">
                  <c:v>114</c:v>
                </c:pt>
                <c:pt idx="31">
                  <c:v>116</c:v>
                </c:pt>
                <c:pt idx="32">
                  <c:v>114</c:v>
                </c:pt>
                <c:pt idx="33">
                  <c:v>115</c:v>
                </c:pt>
                <c:pt idx="34">
                  <c:v>113</c:v>
                </c:pt>
                <c:pt idx="35">
                  <c:v>112</c:v>
                </c:pt>
                <c:pt idx="36">
                  <c:v>110</c:v>
                </c:pt>
                <c:pt idx="37">
                  <c:v>110</c:v>
                </c:pt>
                <c:pt idx="38">
                  <c:v>112</c:v>
                </c:pt>
                <c:pt idx="39">
                  <c:v>116</c:v>
                </c:pt>
                <c:pt idx="40">
                  <c:v>113</c:v>
                </c:pt>
                <c:pt idx="41">
                  <c:v>107</c:v>
                </c:pt>
                <c:pt idx="42">
                  <c:v>106</c:v>
                </c:pt>
                <c:pt idx="43">
                  <c:v>103</c:v>
                </c:pt>
                <c:pt idx="44">
                  <c:v>101</c:v>
                </c:pt>
                <c:pt idx="45">
                  <c:v>100</c:v>
                </c:pt>
                <c:pt idx="46">
                  <c:v>102</c:v>
                </c:pt>
                <c:pt idx="47" formatCode="#,##0.00">
                  <c:v>100</c:v>
                </c:pt>
                <c:pt idx="48">
                  <c:v>98</c:v>
                </c:pt>
                <c:pt idx="49">
                  <c:v>99</c:v>
                </c:pt>
                <c:pt idx="50">
                  <c:v>100</c:v>
                </c:pt>
                <c:pt idx="51">
                  <c:v>105</c:v>
                </c:pt>
                <c:pt idx="52">
                  <c:v>102</c:v>
                </c:pt>
                <c:pt idx="53">
                  <c:v>99</c:v>
                </c:pt>
                <c:pt idx="54">
                  <c:v>95</c:v>
                </c:pt>
                <c:pt idx="55">
                  <c:v>98</c:v>
                </c:pt>
                <c:pt idx="56">
                  <c:v>95</c:v>
                </c:pt>
                <c:pt idx="57">
                  <c:v>88</c:v>
                </c:pt>
                <c:pt idx="58">
                  <c:v>89</c:v>
                </c:pt>
                <c:pt idx="59">
                  <c:v>90</c:v>
                </c:pt>
                <c:pt idx="60">
                  <c:v>88</c:v>
                </c:pt>
                <c:pt idx="61">
                  <c:v>91</c:v>
                </c:pt>
                <c:pt idx="62">
                  <c:v>95</c:v>
                </c:pt>
                <c:pt idx="63">
                  <c:v>102</c:v>
                </c:pt>
                <c:pt idx="64">
                  <c:v>103</c:v>
                </c:pt>
                <c:pt idx="65">
                  <c:v>98</c:v>
                </c:pt>
                <c:pt idx="66">
                  <c:v>94</c:v>
                </c:pt>
                <c:pt idx="67">
                  <c:v>96</c:v>
                </c:pt>
                <c:pt idx="68">
                  <c:v>97</c:v>
                </c:pt>
                <c:pt idx="69">
                  <c:v>91</c:v>
                </c:pt>
                <c:pt idx="70">
                  <c:v>97</c:v>
                </c:pt>
                <c:pt idx="71">
                  <c:v>96</c:v>
                </c:pt>
                <c:pt idx="72">
                  <c:v>94</c:v>
                </c:pt>
                <c:pt idx="73">
                  <c:v>98</c:v>
                </c:pt>
                <c:pt idx="74">
                  <c:v>99</c:v>
                </c:pt>
                <c:pt idx="75">
                  <c:v>103</c:v>
                </c:pt>
                <c:pt idx="76">
                  <c:v>105</c:v>
                </c:pt>
                <c:pt idx="77">
                  <c:v>102</c:v>
                </c:pt>
                <c:pt idx="78">
                  <c:v>104</c:v>
                </c:pt>
                <c:pt idx="79">
                  <c:v>109</c:v>
                </c:pt>
                <c:pt idx="80">
                  <c:v>102</c:v>
                </c:pt>
                <c:pt idx="81">
                  <c:v>88</c:v>
                </c:pt>
                <c:pt idx="82">
                  <c:v>90</c:v>
                </c:pt>
                <c:pt idx="83">
                  <c:v>97</c:v>
                </c:pt>
                <c:pt idx="84">
                  <c:v>94</c:v>
                </c:pt>
                <c:pt idx="85">
                  <c:v>102</c:v>
                </c:pt>
                <c:pt idx="86">
                  <c:v>118</c:v>
                </c:pt>
                <c:pt idx="87">
                  <c:v>100</c:v>
                </c:pt>
                <c:pt idx="88">
                  <c:v>104</c:v>
                </c:pt>
                <c:pt idx="89">
                  <c:v>104</c:v>
                </c:pt>
                <c:pt idx="90">
                  <c:v>109</c:v>
                </c:pt>
                <c:pt idx="91">
                  <c:v>113</c:v>
                </c:pt>
                <c:pt idx="92">
                  <c:v>109</c:v>
                </c:pt>
                <c:pt idx="93">
                  <c:v>101</c:v>
                </c:pt>
                <c:pt idx="94">
                  <c:v>103</c:v>
                </c:pt>
                <c:pt idx="95">
                  <c:v>103</c:v>
                </c:pt>
                <c:pt idx="96">
                  <c:v>102</c:v>
                </c:pt>
                <c:pt idx="97">
                  <c:v>103</c:v>
                </c:pt>
                <c:pt idx="98">
                  <c:v>106</c:v>
                </c:pt>
                <c:pt idx="99">
                  <c:v>109</c:v>
                </c:pt>
                <c:pt idx="100">
                  <c:v>115</c:v>
                </c:pt>
                <c:pt idx="101">
                  <c:v>116</c:v>
                </c:pt>
                <c:pt idx="102">
                  <c:v>108</c:v>
                </c:pt>
                <c:pt idx="103">
                  <c:v>113</c:v>
                </c:pt>
                <c:pt idx="104">
                  <c:v>111</c:v>
                </c:pt>
                <c:pt idx="105">
                  <c:v>111</c:v>
                </c:pt>
                <c:pt idx="106">
                  <c:v>117</c:v>
                </c:pt>
                <c:pt idx="107">
                  <c:v>115</c:v>
                </c:pt>
                <c:pt idx="108">
                  <c:v>112</c:v>
                </c:pt>
                <c:pt idx="109">
                  <c:v>118</c:v>
                </c:pt>
                <c:pt idx="110">
                  <c:v>119</c:v>
                </c:pt>
                <c:pt idx="111">
                  <c:v>120</c:v>
                </c:pt>
                <c:pt idx="112">
                  <c:v>120</c:v>
                </c:pt>
                <c:pt idx="113">
                  <c:v>121</c:v>
                </c:pt>
                <c:pt idx="114">
                  <c:v>117</c:v>
                </c:pt>
                <c:pt idx="115">
                  <c:v>118</c:v>
                </c:pt>
                <c:pt idx="116">
                  <c:v>113</c:v>
                </c:pt>
                <c:pt idx="117">
                  <c:v>110</c:v>
                </c:pt>
                <c:pt idx="118">
                  <c:v>110</c:v>
                </c:pt>
                <c:pt idx="119">
                  <c:v>103</c:v>
                </c:pt>
                <c:pt idx="120">
                  <c:v>101</c:v>
                </c:pt>
                <c:pt idx="121">
                  <c:v>105</c:v>
                </c:pt>
                <c:pt idx="122">
                  <c:v>114</c:v>
                </c:pt>
                <c:pt idx="123">
                  <c:v>119</c:v>
                </c:pt>
                <c:pt idx="124">
                  <c:v>115</c:v>
                </c:pt>
                <c:pt idx="125">
                  <c:v>117</c:v>
                </c:pt>
                <c:pt idx="126">
                  <c:v>113</c:v>
                </c:pt>
                <c:pt idx="127">
                  <c:v>114</c:v>
                </c:pt>
                <c:pt idx="128">
                  <c:v>110</c:v>
                </c:pt>
                <c:pt idx="129">
                  <c:v>102</c:v>
                </c:pt>
                <c:pt idx="130">
                  <c:v>104</c:v>
                </c:pt>
                <c:pt idx="131">
                  <c:v>109</c:v>
                </c:pt>
                <c:pt idx="132">
                  <c:v>107</c:v>
                </c:pt>
                <c:pt idx="133">
                  <c:v>111</c:v>
                </c:pt>
                <c:pt idx="134">
                  <c:v>114</c:v>
                </c:pt>
                <c:pt idx="135">
                  <c:v>120</c:v>
                </c:pt>
                <c:pt idx="136">
                  <c:v>125</c:v>
                </c:pt>
                <c:pt idx="137">
                  <c:v>126</c:v>
                </c:pt>
                <c:pt idx="138">
                  <c:v>123</c:v>
                </c:pt>
                <c:pt idx="139">
                  <c:v>125</c:v>
                </c:pt>
                <c:pt idx="140">
                  <c:v>121</c:v>
                </c:pt>
                <c:pt idx="141">
                  <c:v>114</c:v>
                </c:pt>
                <c:pt idx="142">
                  <c:v>123</c:v>
                </c:pt>
                <c:pt idx="143">
                  <c:v>128</c:v>
                </c:pt>
                <c:pt idx="144">
                  <c:v>131</c:v>
                </c:pt>
                <c:pt idx="145">
                  <c:v>138</c:v>
                </c:pt>
                <c:pt idx="146">
                  <c:v>142</c:v>
                </c:pt>
                <c:pt idx="147">
                  <c:v>143</c:v>
                </c:pt>
                <c:pt idx="148">
                  <c:v>140</c:v>
                </c:pt>
                <c:pt idx="149">
                  <c:v>141</c:v>
                </c:pt>
                <c:pt idx="150">
                  <c:v>140</c:v>
                </c:pt>
                <c:pt idx="151">
                  <c:v>142</c:v>
                </c:pt>
                <c:pt idx="152">
                  <c:v>143</c:v>
                </c:pt>
                <c:pt idx="153">
                  <c:v>149</c:v>
                </c:pt>
                <c:pt idx="154">
                  <c:v>149</c:v>
                </c:pt>
                <c:pt idx="155">
                  <c:v>151</c:v>
                </c:pt>
                <c:pt idx="156">
                  <c:v>158</c:v>
                </c:pt>
                <c:pt idx="157">
                  <c:v>164</c:v>
                </c:pt>
                <c:pt idx="158">
                  <c:v>167</c:v>
                </c:pt>
                <c:pt idx="159">
                  <c:v>169</c:v>
                </c:pt>
                <c:pt idx="160">
                  <c:v>173</c:v>
                </c:pt>
                <c:pt idx="161">
                  <c:v>183</c:v>
                </c:pt>
                <c:pt idx="162">
                  <c:v>182</c:v>
                </c:pt>
                <c:pt idx="163">
                  <c:v>177</c:v>
                </c:pt>
                <c:pt idx="164">
                  <c:v>174</c:v>
                </c:pt>
                <c:pt idx="165">
                  <c:v>167</c:v>
                </c:pt>
                <c:pt idx="166">
                  <c:v>156</c:v>
                </c:pt>
                <c:pt idx="167">
                  <c:v>149</c:v>
                </c:pt>
                <c:pt idx="168">
                  <c:v>160</c:v>
                </c:pt>
                <c:pt idx="169">
                  <c:v>146</c:v>
                </c:pt>
                <c:pt idx="170">
                  <c:v>151</c:v>
                </c:pt>
                <c:pt idx="171">
                  <c:v>153</c:v>
                </c:pt>
                <c:pt idx="172">
                  <c:v>150</c:v>
                </c:pt>
                <c:pt idx="173">
                  <c:v>161</c:v>
                </c:pt>
                <c:pt idx="174">
                  <c:v>153</c:v>
                </c:pt>
                <c:pt idx="175">
                  <c:v>147</c:v>
                </c:pt>
                <c:pt idx="176">
                  <c:v>143</c:v>
                </c:pt>
                <c:pt idx="177">
                  <c:v>152</c:v>
                </c:pt>
                <c:pt idx="178">
                  <c:v>154</c:v>
                </c:pt>
                <c:pt idx="179">
                  <c:v>148</c:v>
                </c:pt>
                <c:pt idx="180">
                  <c:v>152</c:v>
                </c:pt>
                <c:pt idx="181">
                  <c:v>147</c:v>
                </c:pt>
                <c:pt idx="182">
                  <c:v>153</c:v>
                </c:pt>
                <c:pt idx="183">
                  <c:v>149</c:v>
                </c:pt>
                <c:pt idx="184">
                  <c:v>152</c:v>
                </c:pt>
                <c:pt idx="185">
                  <c:v>147</c:v>
                </c:pt>
                <c:pt idx="186">
                  <c:v>150</c:v>
                </c:pt>
                <c:pt idx="187">
                  <c:v>156</c:v>
                </c:pt>
                <c:pt idx="188">
                  <c:v>159</c:v>
                </c:pt>
                <c:pt idx="189">
                  <c:v>168</c:v>
                </c:pt>
                <c:pt idx="190">
                  <c:v>177</c:v>
                </c:pt>
                <c:pt idx="191">
                  <c:v>175</c:v>
                </c:pt>
                <c:pt idx="192">
                  <c:v>186</c:v>
                </c:pt>
                <c:pt idx="193">
                  <c:v>199</c:v>
                </c:pt>
                <c:pt idx="194">
                  <c:v>194</c:v>
                </c:pt>
                <c:pt idx="195">
                  <c:v>199</c:v>
                </c:pt>
                <c:pt idx="196">
                  <c:v>201</c:v>
                </c:pt>
                <c:pt idx="197">
                  <c:v>208</c:v>
                </c:pt>
                <c:pt idx="198">
                  <c:v>206</c:v>
                </c:pt>
                <c:pt idx="199">
                  <c:v>210</c:v>
                </c:pt>
                <c:pt idx="200">
                  <c:v>203</c:v>
                </c:pt>
                <c:pt idx="201">
                  <c:v>203</c:v>
                </c:pt>
                <c:pt idx="202">
                  <c:v>206</c:v>
                </c:pt>
                <c:pt idx="203">
                  <c:v>198</c:v>
                </c:pt>
                <c:pt idx="204">
                  <c:v>212</c:v>
                </c:pt>
                <c:pt idx="205">
                  <c:v>205</c:v>
                </c:pt>
                <c:pt idx="206">
                  <c:v>210</c:v>
                </c:pt>
                <c:pt idx="207">
                  <c:v>207</c:v>
                </c:pt>
                <c:pt idx="208">
                  <c:v>208</c:v>
                </c:pt>
                <c:pt idx="209">
                  <c:v>213</c:v>
                </c:pt>
                <c:pt idx="210">
                  <c:v>233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strRef>
              <c:f>Sheet1!$A$2:$A$212</c:f>
              <c:strCache>
                <c:ptCount val="211"/>
                <c:pt idx="0">
                  <c:v>Jan-95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Jan-96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Jan-97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Jan-98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Jan-99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Jan-00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Jan-01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Jan-02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Jan-03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Jan-04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Jan-05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Jan-06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Jan-07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Jan-08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Jan-09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Jan-10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Jan-11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Jan-12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</c:strCache>
            </c:strRef>
          </c:cat>
          <c:val>
            <c:numRef>
              <c:f>Sheet1!$C$2:$C$212</c:f>
              <c:numCache>
                <c:formatCode>General</c:formatCode>
                <c:ptCount val="211"/>
                <c:pt idx="0">
                  <c:v>93</c:v>
                </c:pt>
                <c:pt idx="1">
                  <c:v>94</c:v>
                </c:pt>
                <c:pt idx="2">
                  <c:v>93</c:v>
                </c:pt>
                <c:pt idx="3">
                  <c:v>89</c:v>
                </c:pt>
                <c:pt idx="4">
                  <c:v>88</c:v>
                </c:pt>
                <c:pt idx="5">
                  <c:v>90</c:v>
                </c:pt>
                <c:pt idx="6">
                  <c:v>90</c:v>
                </c:pt>
                <c:pt idx="7">
                  <c:v>92</c:v>
                </c:pt>
                <c:pt idx="8">
                  <c:v>93</c:v>
                </c:pt>
                <c:pt idx="9">
                  <c:v>92</c:v>
                </c:pt>
                <c:pt idx="10">
                  <c:v>94</c:v>
                </c:pt>
                <c:pt idx="11">
                  <c:v>96</c:v>
                </c:pt>
                <c:pt idx="12">
                  <c:v>94</c:v>
                </c:pt>
                <c:pt idx="13">
                  <c:v>93</c:v>
                </c:pt>
                <c:pt idx="14">
                  <c:v>94</c:v>
                </c:pt>
                <c:pt idx="15">
                  <c:v>93</c:v>
                </c:pt>
                <c:pt idx="16">
                  <c:v>97</c:v>
                </c:pt>
                <c:pt idx="17">
                  <c:v>100</c:v>
                </c:pt>
                <c:pt idx="18">
                  <c:v>102</c:v>
                </c:pt>
                <c:pt idx="19">
                  <c:v>104</c:v>
                </c:pt>
                <c:pt idx="20">
                  <c:v>105</c:v>
                </c:pt>
                <c:pt idx="21">
                  <c:v>103</c:v>
                </c:pt>
                <c:pt idx="22">
                  <c:v>102</c:v>
                </c:pt>
                <c:pt idx="23">
                  <c:v>103</c:v>
                </c:pt>
                <c:pt idx="24">
                  <c:v>98</c:v>
                </c:pt>
                <c:pt idx="25">
                  <c:v>98</c:v>
                </c:pt>
                <c:pt idx="26">
                  <c:v>99</c:v>
                </c:pt>
                <c:pt idx="27">
                  <c:v>99</c:v>
                </c:pt>
                <c:pt idx="28">
                  <c:v>100</c:v>
                </c:pt>
                <c:pt idx="29">
                  <c:v>97</c:v>
                </c:pt>
                <c:pt idx="30">
                  <c:v>99</c:v>
                </c:pt>
                <c:pt idx="31">
                  <c:v>99</c:v>
                </c:pt>
                <c:pt idx="32">
                  <c:v>99</c:v>
                </c:pt>
                <c:pt idx="33">
                  <c:v>97</c:v>
                </c:pt>
                <c:pt idx="34">
                  <c:v>98</c:v>
                </c:pt>
                <c:pt idx="35">
                  <c:v>97</c:v>
                </c:pt>
                <c:pt idx="36">
                  <c:v>95</c:v>
                </c:pt>
                <c:pt idx="37">
                  <c:v>94</c:v>
                </c:pt>
                <c:pt idx="38">
                  <c:v>95</c:v>
                </c:pt>
                <c:pt idx="39">
                  <c:v>95</c:v>
                </c:pt>
                <c:pt idx="40">
                  <c:v>96</c:v>
                </c:pt>
                <c:pt idx="41">
                  <c:v>99</c:v>
                </c:pt>
                <c:pt idx="42">
                  <c:v>97</c:v>
                </c:pt>
                <c:pt idx="43">
                  <c:v>99</c:v>
                </c:pt>
                <c:pt idx="44">
                  <c:v>98</c:v>
                </c:pt>
                <c:pt idx="45">
                  <c:v>98</c:v>
                </c:pt>
                <c:pt idx="46">
                  <c:v>97</c:v>
                </c:pt>
                <c:pt idx="47">
                  <c:v>96</c:v>
                </c:pt>
                <c:pt idx="48">
                  <c:v>96</c:v>
                </c:pt>
                <c:pt idx="49">
                  <c:v>93</c:v>
                </c:pt>
                <c:pt idx="50">
                  <c:v>95</c:v>
                </c:pt>
                <c:pt idx="51">
                  <c:v>90</c:v>
                </c:pt>
                <c:pt idx="52">
                  <c:v>94</c:v>
                </c:pt>
                <c:pt idx="53">
                  <c:v>95</c:v>
                </c:pt>
                <c:pt idx="54">
                  <c:v>95</c:v>
                </c:pt>
                <c:pt idx="55">
                  <c:v>98</c:v>
                </c:pt>
                <c:pt idx="56">
                  <c:v>98</c:v>
                </c:pt>
                <c:pt idx="57">
                  <c:v>96</c:v>
                </c:pt>
                <c:pt idx="58">
                  <c:v>98</c:v>
                </c:pt>
                <c:pt idx="59">
                  <c:v>94</c:v>
                </c:pt>
                <c:pt idx="60">
                  <c:v>93</c:v>
                </c:pt>
                <c:pt idx="61">
                  <c:v>93</c:v>
                </c:pt>
                <c:pt idx="62">
                  <c:v>94</c:v>
                </c:pt>
                <c:pt idx="63">
                  <c:v>98</c:v>
                </c:pt>
                <c:pt idx="64">
                  <c:v>97</c:v>
                </c:pt>
                <c:pt idx="65">
                  <c:v>98</c:v>
                </c:pt>
                <c:pt idx="66">
                  <c:v>99</c:v>
                </c:pt>
                <c:pt idx="67">
                  <c:v>96</c:v>
                </c:pt>
                <c:pt idx="68">
                  <c:v>98</c:v>
                </c:pt>
                <c:pt idx="69">
                  <c:v>97</c:v>
                </c:pt>
                <c:pt idx="70">
                  <c:v>99</c:v>
                </c:pt>
                <c:pt idx="71">
                  <c:v>101</c:v>
                </c:pt>
                <c:pt idx="72">
                  <c:v>100</c:v>
                </c:pt>
                <c:pt idx="73">
                  <c:v>102</c:v>
                </c:pt>
                <c:pt idx="74">
                  <c:v>107</c:v>
                </c:pt>
                <c:pt idx="75">
                  <c:v>109</c:v>
                </c:pt>
                <c:pt idx="76">
                  <c:v>110</c:v>
                </c:pt>
                <c:pt idx="77">
                  <c:v>113</c:v>
                </c:pt>
                <c:pt idx="78">
                  <c:v>112</c:v>
                </c:pt>
                <c:pt idx="79">
                  <c:v>111</c:v>
                </c:pt>
                <c:pt idx="80">
                  <c:v>111</c:v>
                </c:pt>
                <c:pt idx="81">
                  <c:v>104</c:v>
                </c:pt>
                <c:pt idx="82">
                  <c:v>99</c:v>
                </c:pt>
                <c:pt idx="83">
                  <c:v>94</c:v>
                </c:pt>
                <c:pt idx="84">
                  <c:v>97</c:v>
                </c:pt>
                <c:pt idx="85">
                  <c:v>96</c:v>
                </c:pt>
                <c:pt idx="86">
                  <c:v>94</c:v>
                </c:pt>
                <c:pt idx="87">
                  <c:v>89</c:v>
                </c:pt>
                <c:pt idx="88">
                  <c:v>89</c:v>
                </c:pt>
                <c:pt idx="89">
                  <c:v>90</c:v>
                </c:pt>
                <c:pt idx="90">
                  <c:v>88</c:v>
                </c:pt>
                <c:pt idx="91">
                  <c:v>87</c:v>
                </c:pt>
                <c:pt idx="92">
                  <c:v>85</c:v>
                </c:pt>
                <c:pt idx="93">
                  <c:v>87</c:v>
                </c:pt>
                <c:pt idx="94">
                  <c:v>89</c:v>
                </c:pt>
                <c:pt idx="95">
                  <c:v>91</c:v>
                </c:pt>
                <c:pt idx="96">
                  <c:v>96</c:v>
                </c:pt>
                <c:pt idx="97">
                  <c:v>95</c:v>
                </c:pt>
                <c:pt idx="98">
                  <c:v>93</c:v>
                </c:pt>
                <c:pt idx="99">
                  <c:v>93</c:v>
                </c:pt>
                <c:pt idx="100">
                  <c:v>96</c:v>
                </c:pt>
                <c:pt idx="101">
                  <c:v>99</c:v>
                </c:pt>
                <c:pt idx="102">
                  <c:v>101</c:v>
                </c:pt>
                <c:pt idx="103">
                  <c:v>105</c:v>
                </c:pt>
                <c:pt idx="104">
                  <c:v>110</c:v>
                </c:pt>
                <c:pt idx="105">
                  <c:v>116</c:v>
                </c:pt>
                <c:pt idx="106">
                  <c:v>117</c:v>
                </c:pt>
                <c:pt idx="107">
                  <c:v>112</c:v>
                </c:pt>
                <c:pt idx="108">
                  <c:v>110</c:v>
                </c:pt>
                <c:pt idx="109">
                  <c:v>112</c:v>
                </c:pt>
                <c:pt idx="110">
                  <c:v>122</c:v>
                </c:pt>
                <c:pt idx="111">
                  <c:v>126</c:v>
                </c:pt>
                <c:pt idx="112">
                  <c:v>133</c:v>
                </c:pt>
                <c:pt idx="113">
                  <c:v>133</c:v>
                </c:pt>
                <c:pt idx="114">
                  <c:v>128</c:v>
                </c:pt>
                <c:pt idx="115">
                  <c:v>122</c:v>
                </c:pt>
                <c:pt idx="116">
                  <c:v>118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119</c:v>
                </c:pt>
                <c:pt idx="122">
                  <c:v>121</c:v>
                </c:pt>
                <c:pt idx="123">
                  <c:v>122</c:v>
                </c:pt>
                <c:pt idx="124">
                  <c:v>121</c:v>
                </c:pt>
                <c:pt idx="125">
                  <c:v>117</c:v>
                </c:pt>
                <c:pt idx="126">
                  <c:v>117</c:v>
                </c:pt>
                <c:pt idx="127">
                  <c:v>117</c:v>
                </c:pt>
                <c:pt idx="128">
                  <c:v>122</c:v>
                </c:pt>
                <c:pt idx="129">
                  <c:v>121</c:v>
                </c:pt>
                <c:pt idx="130">
                  <c:v>121</c:v>
                </c:pt>
                <c:pt idx="131">
                  <c:v>118</c:v>
                </c:pt>
                <c:pt idx="132">
                  <c:v>116</c:v>
                </c:pt>
                <c:pt idx="133">
                  <c:v>112</c:v>
                </c:pt>
                <c:pt idx="134">
                  <c:v>108</c:v>
                </c:pt>
                <c:pt idx="135">
                  <c:v>103</c:v>
                </c:pt>
                <c:pt idx="136">
                  <c:v>103</c:v>
                </c:pt>
                <c:pt idx="137">
                  <c:v>108</c:v>
                </c:pt>
                <c:pt idx="138">
                  <c:v>109</c:v>
                </c:pt>
                <c:pt idx="139">
                  <c:v>113</c:v>
                </c:pt>
                <c:pt idx="140">
                  <c:v>115</c:v>
                </c:pt>
                <c:pt idx="141">
                  <c:v>115</c:v>
                </c:pt>
                <c:pt idx="142">
                  <c:v>115</c:v>
                </c:pt>
                <c:pt idx="143">
                  <c:v>111</c:v>
                </c:pt>
                <c:pt idx="144">
                  <c:v>113</c:v>
                </c:pt>
                <c:pt idx="145">
                  <c:v>118</c:v>
                </c:pt>
                <c:pt idx="146">
                  <c:v>123</c:v>
                </c:pt>
                <c:pt idx="147">
                  <c:v>127</c:v>
                </c:pt>
                <c:pt idx="148">
                  <c:v>132</c:v>
                </c:pt>
                <c:pt idx="149">
                  <c:v>134</c:v>
                </c:pt>
                <c:pt idx="150">
                  <c:v>137</c:v>
                </c:pt>
                <c:pt idx="151">
                  <c:v>137</c:v>
                </c:pt>
                <c:pt idx="152">
                  <c:v>138</c:v>
                </c:pt>
                <c:pt idx="153">
                  <c:v>131</c:v>
                </c:pt>
                <c:pt idx="154">
                  <c:v>134</c:v>
                </c:pt>
                <c:pt idx="155">
                  <c:v>133</c:v>
                </c:pt>
                <c:pt idx="156">
                  <c:v>129</c:v>
                </c:pt>
                <c:pt idx="157">
                  <c:v>131</c:v>
                </c:pt>
                <c:pt idx="158">
                  <c:v>129</c:v>
                </c:pt>
                <c:pt idx="159">
                  <c:v>127</c:v>
                </c:pt>
                <c:pt idx="160">
                  <c:v>134</c:v>
                </c:pt>
                <c:pt idx="161">
                  <c:v>137</c:v>
                </c:pt>
                <c:pt idx="162">
                  <c:v>138</c:v>
                </c:pt>
                <c:pt idx="163">
                  <c:v>137</c:v>
                </c:pt>
                <c:pt idx="164">
                  <c:v>133</c:v>
                </c:pt>
                <c:pt idx="165">
                  <c:v>127</c:v>
                </c:pt>
                <c:pt idx="166">
                  <c:v>123</c:v>
                </c:pt>
                <c:pt idx="167">
                  <c:v>119</c:v>
                </c:pt>
                <c:pt idx="168">
                  <c:v>114</c:v>
                </c:pt>
                <c:pt idx="169">
                  <c:v>109</c:v>
                </c:pt>
                <c:pt idx="170">
                  <c:v>112</c:v>
                </c:pt>
                <c:pt idx="171">
                  <c:v>112</c:v>
                </c:pt>
                <c:pt idx="172">
                  <c:v>113</c:v>
                </c:pt>
                <c:pt idx="173">
                  <c:v>112</c:v>
                </c:pt>
                <c:pt idx="174">
                  <c:v>112</c:v>
                </c:pt>
                <c:pt idx="175">
                  <c:v>109</c:v>
                </c:pt>
                <c:pt idx="176">
                  <c:v>108</c:v>
                </c:pt>
                <c:pt idx="177">
                  <c:v>110</c:v>
                </c:pt>
                <c:pt idx="178">
                  <c:v>115</c:v>
                </c:pt>
                <c:pt idx="179">
                  <c:v>119</c:v>
                </c:pt>
                <c:pt idx="180">
                  <c:v>122</c:v>
                </c:pt>
                <c:pt idx="181">
                  <c:v>123</c:v>
                </c:pt>
                <c:pt idx="182">
                  <c:v>128</c:v>
                </c:pt>
                <c:pt idx="183">
                  <c:v>128</c:v>
                </c:pt>
                <c:pt idx="184">
                  <c:v>131</c:v>
                </c:pt>
                <c:pt idx="185">
                  <c:v>129</c:v>
                </c:pt>
                <c:pt idx="186">
                  <c:v>132</c:v>
                </c:pt>
                <c:pt idx="187">
                  <c:v>134</c:v>
                </c:pt>
                <c:pt idx="188">
                  <c:v>135</c:v>
                </c:pt>
                <c:pt idx="189">
                  <c:v>134</c:v>
                </c:pt>
                <c:pt idx="190">
                  <c:v>136</c:v>
                </c:pt>
                <c:pt idx="191">
                  <c:v>135</c:v>
                </c:pt>
                <c:pt idx="192">
                  <c:v>137</c:v>
                </c:pt>
                <c:pt idx="193">
                  <c:v>144</c:v>
                </c:pt>
                <c:pt idx="194">
                  <c:v>152</c:v>
                </c:pt>
                <c:pt idx="195">
                  <c:v>156</c:v>
                </c:pt>
                <c:pt idx="196">
                  <c:v>152</c:v>
                </c:pt>
                <c:pt idx="197">
                  <c:v>153</c:v>
                </c:pt>
                <c:pt idx="198">
                  <c:v>155</c:v>
                </c:pt>
                <c:pt idx="199">
                  <c:v>158</c:v>
                </c:pt>
                <c:pt idx="200">
                  <c:v>152</c:v>
                </c:pt>
                <c:pt idx="201">
                  <c:v>154</c:v>
                </c:pt>
                <c:pt idx="202">
                  <c:v>157</c:v>
                </c:pt>
                <c:pt idx="203">
                  <c:v>157</c:v>
                </c:pt>
                <c:pt idx="204">
                  <c:v>156</c:v>
                </c:pt>
                <c:pt idx="205">
                  <c:v>158</c:v>
                </c:pt>
                <c:pt idx="206">
                  <c:v>160</c:v>
                </c:pt>
                <c:pt idx="207">
                  <c:v>152</c:v>
                </c:pt>
                <c:pt idx="208">
                  <c:v>151</c:v>
                </c:pt>
                <c:pt idx="209">
                  <c:v>152</c:v>
                </c:pt>
                <c:pt idx="210">
                  <c:v>151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554944"/>
        <c:axId val="115561216"/>
      </c:lineChart>
      <c:catAx>
        <c:axId val="11555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5561216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15561216"/>
        <c:scaling>
          <c:orientation val="minMax"/>
          <c:max val="240"/>
          <c:min val="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5554944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5911235053951587"/>
          <c:y val="5.9508159306173682E-2"/>
          <c:w val="0.47560233790220668"/>
          <c:h val="7.0088880935337633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12f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26.2</c:v>
                </c:pt>
                <c:pt idx="1">
                  <c:v>28.1</c:v>
                </c:pt>
                <c:pt idx="2">
                  <c:v>33.200000000000003</c:v>
                </c:pt>
                <c:pt idx="3">
                  <c:v>26.2</c:v>
                </c:pt>
                <c:pt idx="4">
                  <c:v>39.989379620000001</c:v>
                </c:pt>
                <c:pt idx="5">
                  <c:v>72.248777860000004</c:v>
                </c:pt>
                <c:pt idx="6">
                  <c:v>51.122121069999999</c:v>
                </c:pt>
                <c:pt idx="7">
                  <c:v>41.3367</c:v>
                </c:pt>
                <c:pt idx="8">
                  <c:v>57.581936094699984</c:v>
                </c:pt>
                <c:pt idx="9">
                  <c:v>70.729765759999935</c:v>
                </c:pt>
                <c:pt idx="10">
                  <c:v>50.196587809999997</c:v>
                </c:pt>
                <c:pt idx="11">
                  <c:v>65.364006489999994</c:v>
                </c:pt>
                <c:pt idx="12">
                  <c:v>106.18084745000004</c:v>
                </c:pt>
                <c:pt idx="13">
                  <c:v>110.06628887169235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12f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13.6</c:v>
                </c:pt>
                <c:pt idx="1">
                  <c:v>14.6</c:v>
                </c:pt>
                <c:pt idx="2">
                  <c:v>13.9</c:v>
                </c:pt>
                <c:pt idx="3">
                  <c:v>12.4</c:v>
                </c:pt>
                <c:pt idx="4">
                  <c:v>16.523499999999999</c:v>
                </c:pt>
                <c:pt idx="5">
                  <c:v>12.9698723</c:v>
                </c:pt>
                <c:pt idx="6">
                  <c:v>24.395850880000001</c:v>
                </c:pt>
                <c:pt idx="7">
                  <c:v>15.7888</c:v>
                </c:pt>
                <c:pt idx="8">
                  <c:v>11.903</c:v>
                </c:pt>
                <c:pt idx="9">
                  <c:v>12.24172645</c:v>
                </c:pt>
                <c:pt idx="10">
                  <c:v>12.17650319</c:v>
                </c:pt>
                <c:pt idx="11">
                  <c:v>12.391656509999999</c:v>
                </c:pt>
                <c:pt idx="12">
                  <c:v>10.42140406</c:v>
                </c:pt>
                <c:pt idx="13">
                  <c:v>11.076499999999999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Emergency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Sheet1!$A$2:$A$15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12f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8</c:v>
                </c:pt>
                <c:pt idx="1">
                  <c:v>8.6</c:v>
                </c:pt>
                <c:pt idx="2">
                  <c:v>8.5</c:v>
                </c:pt>
                <c:pt idx="3">
                  <c:v>1.7</c:v>
                </c:pt>
                <c:pt idx="4">
                  <c:v>3.1</c:v>
                </c:pt>
                <c:pt idx="5">
                  <c:v>0.58235258099999998</c:v>
                </c:pt>
                <c:pt idx="6">
                  <c:v>3.1688000000000001</c:v>
                </c:pt>
                <c:pt idx="7">
                  <c:v>0.27450000000000002</c:v>
                </c:pt>
                <c:pt idx="8">
                  <c:v>0.52800000000000002</c:v>
                </c:pt>
                <c:pt idx="9">
                  <c:v>2.1212</c:v>
                </c:pt>
                <c:pt idx="10">
                  <c:v>0.64839999999999998</c:v>
                </c:pt>
                <c:pt idx="11">
                  <c:v>2.6484000000000001</c:v>
                </c:pt>
                <c:pt idx="12">
                  <c:v>1.3054000000000001</c:v>
                </c:pt>
                <c:pt idx="13">
                  <c:v>1.089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0919552"/>
        <c:axId val="120940416"/>
      </c:barChart>
      <c:catAx>
        <c:axId val="12091955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0940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940416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919552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 -11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74.510000000000005</c:v>
                </c:pt>
                <c:pt idx="1">
                  <c:v>74.819999999999993</c:v>
                </c:pt>
                <c:pt idx="2">
                  <c:v>74.52</c:v>
                </c:pt>
                <c:pt idx="3">
                  <c:v>74.5</c:v>
                </c:pt>
                <c:pt idx="4">
                  <c:v>75.099999999999994</c:v>
                </c:pt>
                <c:pt idx="5">
                  <c:v>75.290000000000006</c:v>
                </c:pt>
                <c:pt idx="6">
                  <c:v>75.510000000000005</c:v>
                </c:pt>
                <c:pt idx="7">
                  <c:v>75.650000000000006</c:v>
                </c:pt>
                <c:pt idx="8">
                  <c:v>76.94</c:v>
                </c:pt>
                <c:pt idx="9">
                  <c:v>77</c:v>
                </c:pt>
                <c:pt idx="10">
                  <c:v>76.69</c:v>
                </c:pt>
                <c:pt idx="11">
                  <c:v>76.8</c:v>
                </c:pt>
                <c:pt idx="12">
                  <c:v>76.67</c:v>
                </c:pt>
                <c:pt idx="13">
                  <c:v>76.989999999999995</c:v>
                </c:pt>
                <c:pt idx="14">
                  <c:v>76.8</c:v>
                </c:pt>
                <c:pt idx="15">
                  <c:v>77.3</c:v>
                </c:pt>
                <c:pt idx="16">
                  <c:v>77.92</c:v>
                </c:pt>
                <c:pt idx="17">
                  <c:v>77.89</c:v>
                </c:pt>
                <c:pt idx="18">
                  <c:v>78.900000000000006</c:v>
                </c:pt>
                <c:pt idx="19">
                  <c:v>79.099999999999994</c:v>
                </c:pt>
                <c:pt idx="20">
                  <c:v>78.959999999999994</c:v>
                </c:pt>
                <c:pt idx="21">
                  <c:v>79.3</c:v>
                </c:pt>
                <c:pt idx="22">
                  <c:v>79.42</c:v>
                </c:pt>
                <c:pt idx="23">
                  <c:v>80.599999999999994</c:v>
                </c:pt>
                <c:pt idx="24">
                  <c:v>80.349999999999994</c:v>
                </c:pt>
                <c:pt idx="25">
                  <c:v>81</c:v>
                </c:pt>
                <c:pt idx="26">
                  <c:v>81.010000000000005</c:v>
                </c:pt>
                <c:pt idx="27">
                  <c:v>81.2</c:v>
                </c:pt>
                <c:pt idx="28">
                  <c:v>82.05</c:v>
                </c:pt>
                <c:pt idx="29">
                  <c:v>82.54</c:v>
                </c:pt>
                <c:pt idx="30">
                  <c:v>82.4</c:v>
                </c:pt>
                <c:pt idx="31">
                  <c:v>82.04</c:v>
                </c:pt>
                <c:pt idx="32">
                  <c:v>82.72</c:v>
                </c:pt>
                <c:pt idx="33">
                  <c:v>84.05</c:v>
                </c:pt>
                <c:pt idx="34">
                  <c:v>84</c:v>
                </c:pt>
                <c:pt idx="35">
                  <c:v>84.2</c:v>
                </c:pt>
                <c:pt idx="36">
                  <c:v>84.17</c:v>
                </c:pt>
                <c:pt idx="37">
                  <c:v>83.18</c:v>
                </c:pt>
                <c:pt idx="38">
                  <c:v>84.45</c:v>
                </c:pt>
                <c:pt idx="39">
                  <c:v>85.93</c:v>
                </c:pt>
                <c:pt idx="40">
                  <c:v>85.07</c:v>
                </c:pt>
                <c:pt idx="41">
                  <c:v>83.58</c:v>
                </c:pt>
                <c:pt idx="42">
                  <c:v>85.84</c:v>
                </c:pt>
                <c:pt idx="43">
                  <c:v>84.58</c:v>
                </c:pt>
                <c:pt idx="44">
                  <c:v>83.9</c:v>
                </c:pt>
                <c:pt idx="45">
                  <c:v>83.95</c:v>
                </c:pt>
                <c:pt idx="46">
                  <c:v>84.11</c:v>
                </c:pt>
                <c:pt idx="47">
                  <c:v>85.58</c:v>
                </c:pt>
                <c:pt idx="48">
                  <c:v>86.42</c:v>
                </c:pt>
                <c:pt idx="49">
                  <c:v>87.85</c:v>
                </c:pt>
                <c:pt idx="50">
                  <c:v>87.18</c:v>
                </c:pt>
                <c:pt idx="51">
                  <c:v>87.06</c:v>
                </c:pt>
                <c:pt idx="52">
                  <c:v>89.49</c:v>
                </c:pt>
                <c:pt idx="53">
                  <c:v>86.09</c:v>
                </c:pt>
                <c:pt idx="54">
                  <c:v>85.98</c:v>
                </c:pt>
                <c:pt idx="55">
                  <c:v>86.98</c:v>
                </c:pt>
                <c:pt idx="56">
                  <c:v>87.69</c:v>
                </c:pt>
                <c:pt idx="57">
                  <c:v>87.45</c:v>
                </c:pt>
                <c:pt idx="58">
                  <c:v>87.73</c:v>
                </c:pt>
                <c:pt idx="59">
                  <c:v>89.93</c:v>
                </c:pt>
                <c:pt idx="60">
                  <c:v>89.89</c:v>
                </c:pt>
                <c:pt idx="61">
                  <c:v>87.91</c:v>
                </c:pt>
                <c:pt idx="62">
                  <c:v>90.12</c:v>
                </c:pt>
                <c:pt idx="63">
                  <c:v>91.21</c:v>
                </c:pt>
                <c:pt idx="64">
                  <c:v>92.96</c:v>
                </c:pt>
                <c:pt idx="65">
                  <c:v>94.34</c:v>
                </c:pt>
                <c:pt idx="66">
                  <c:v>95.7</c:v>
                </c:pt>
                <c:pt idx="67">
                  <c:v>96.97</c:v>
                </c:pt>
                <c:pt idx="68">
                  <c:v>97.96</c:v>
                </c:pt>
                <c:pt idx="69">
                  <c:v>97.05</c:v>
                </c:pt>
                <c:pt idx="70">
                  <c:v>99.99</c:v>
                </c:pt>
                <c:pt idx="71">
                  <c:v>96.95</c:v>
                </c:pt>
                <c:pt idx="72">
                  <c:v>94.03</c:v>
                </c:pt>
                <c:pt idx="73">
                  <c:v>89.34</c:v>
                </c:pt>
                <c:pt idx="74">
                  <c:v>91.45</c:v>
                </c:pt>
                <c:pt idx="75">
                  <c:v>89.68</c:v>
                </c:pt>
                <c:pt idx="76">
                  <c:v>89.39</c:v>
                </c:pt>
                <c:pt idx="77">
                  <c:v>91.08</c:v>
                </c:pt>
                <c:pt idx="78">
                  <c:v>88.21</c:v>
                </c:pt>
                <c:pt idx="79">
                  <c:v>86.52</c:v>
                </c:pt>
                <c:pt idx="80">
                  <c:v>84.2</c:v>
                </c:pt>
                <c:pt idx="81">
                  <c:v>87.96</c:v>
                </c:pt>
                <c:pt idx="82">
                  <c:v>86.03</c:v>
                </c:pt>
                <c:pt idx="83">
                  <c:v>87.87</c:v>
                </c:pt>
                <c:pt idx="84">
                  <c:v>88.36</c:v>
                </c:pt>
                <c:pt idx="85">
                  <c:v>92.27</c:v>
                </c:pt>
                <c:pt idx="86">
                  <c:v>93.82</c:v>
                </c:pt>
                <c:pt idx="87">
                  <c:v>95.61</c:v>
                </c:pt>
                <c:pt idx="88">
                  <c:v>91.65</c:v>
                </c:pt>
                <c:pt idx="89">
                  <c:v>93.24</c:v>
                </c:pt>
                <c:pt idx="90">
                  <c:v>92.05</c:v>
                </c:pt>
                <c:pt idx="91">
                  <c:v>94.36</c:v>
                </c:pt>
                <c:pt idx="92">
                  <c:v>94.51</c:v>
                </c:pt>
                <c:pt idx="93">
                  <c:v>95.88</c:v>
                </c:pt>
                <c:pt idx="94">
                  <c:v>97.34</c:v>
                </c:pt>
                <c:pt idx="95">
                  <c:v>95.65</c:v>
                </c:pt>
                <c:pt idx="96">
                  <c:v>96.75</c:v>
                </c:pt>
                <c:pt idx="97">
                  <c:v>97.68</c:v>
                </c:pt>
                <c:pt idx="98">
                  <c:v>98.92</c:v>
                </c:pt>
                <c:pt idx="99">
                  <c:v>97.47</c:v>
                </c:pt>
                <c:pt idx="100">
                  <c:v>94.94</c:v>
                </c:pt>
                <c:pt idx="101">
                  <c:v>95.8</c:v>
                </c:pt>
                <c:pt idx="102">
                  <c:v>97.02</c:v>
                </c:pt>
                <c:pt idx="103">
                  <c:v>97.75</c:v>
                </c:pt>
                <c:pt idx="104">
                  <c:v>97.91</c:v>
                </c:pt>
                <c:pt idx="105">
                  <c:v>99.2</c:v>
                </c:pt>
                <c:pt idx="106">
                  <c:v>100.58</c:v>
                </c:pt>
                <c:pt idx="107">
                  <c:v>100.19</c:v>
                </c:pt>
                <c:pt idx="108">
                  <c:v>99.51</c:v>
                </c:pt>
                <c:pt idx="109">
                  <c:v>100.02</c:v>
                </c:pt>
                <c:pt idx="110">
                  <c:v>100.97</c:v>
                </c:pt>
                <c:pt idx="111">
                  <c:v>99.64</c:v>
                </c:pt>
                <c:pt idx="112">
                  <c:v>102.52</c:v>
                </c:pt>
                <c:pt idx="113">
                  <c:v>104.92</c:v>
                </c:pt>
                <c:pt idx="114">
                  <c:v>104.43</c:v>
                </c:pt>
                <c:pt idx="115">
                  <c:v>102.38</c:v>
                </c:pt>
                <c:pt idx="116">
                  <c:v>99.29</c:v>
                </c:pt>
                <c:pt idx="117">
                  <c:v>103.29</c:v>
                </c:pt>
                <c:pt idx="118">
                  <c:v>104.48</c:v>
                </c:pt>
                <c:pt idx="119">
                  <c:v>105.7</c:v>
                </c:pt>
                <c:pt idx="120">
                  <c:v>108.74</c:v>
                </c:pt>
                <c:pt idx="121">
                  <c:v>113.74</c:v>
                </c:pt>
                <c:pt idx="122">
                  <c:v>108.67</c:v>
                </c:pt>
                <c:pt idx="123">
                  <c:v>110.43</c:v>
                </c:pt>
                <c:pt idx="124">
                  <c:v>113.86</c:v>
                </c:pt>
                <c:pt idx="125">
                  <c:v>111.96</c:v>
                </c:pt>
                <c:pt idx="126">
                  <c:v>114.2</c:v>
                </c:pt>
                <c:pt idx="127">
                  <c:v>116.23</c:v>
                </c:pt>
                <c:pt idx="128">
                  <c:v>118.37</c:v>
                </c:pt>
                <c:pt idx="129">
                  <c:v>116.06</c:v>
                </c:pt>
                <c:pt idx="130">
                  <c:v>113.91</c:v>
                </c:pt>
                <c:pt idx="131">
                  <c:v>118.87</c:v>
                </c:pt>
                <c:pt idx="132">
                  <c:v>120.56</c:v>
                </c:pt>
                <c:pt idx="133">
                  <c:v>124.55</c:v>
                </c:pt>
                <c:pt idx="134">
                  <c:v>131.5</c:v>
                </c:pt>
                <c:pt idx="135">
                  <c:v>129</c:v>
                </c:pt>
                <c:pt idx="136">
                  <c:v>122.68</c:v>
                </c:pt>
                <c:pt idx="137">
                  <c:v>124.76</c:v>
                </c:pt>
                <c:pt idx="138">
                  <c:v>129.09</c:v>
                </c:pt>
                <c:pt idx="139">
                  <c:v>133.38999999999999</c:v>
                </c:pt>
                <c:pt idx="140">
                  <c:v>126.39</c:v>
                </c:pt>
                <c:pt idx="141">
                  <c:v>119.39</c:v>
                </c:pt>
                <c:pt idx="142">
                  <c:v>120.75</c:v>
                </c:pt>
                <c:pt idx="143">
                  <c:v>115.74</c:v>
                </c:pt>
                <c:pt idx="144">
                  <c:v>122.74</c:v>
                </c:pt>
                <c:pt idx="145">
                  <c:v>129.74</c:v>
                </c:pt>
                <c:pt idx="146">
                  <c:v>124.88</c:v>
                </c:pt>
                <c:pt idx="147">
                  <c:v>128.62</c:v>
                </c:pt>
                <c:pt idx="148">
                  <c:v>126.8</c:v>
                </c:pt>
                <c:pt idx="149">
                  <c:v>123.31</c:v>
                </c:pt>
                <c:pt idx="150">
                  <c:v>126.53</c:v>
                </c:pt>
                <c:pt idx="151">
                  <c:v>120.75</c:v>
                </c:pt>
                <c:pt idx="152">
                  <c:v>126.6</c:v>
                </c:pt>
                <c:pt idx="153">
                  <c:v>128.80000000000001</c:v>
                </c:pt>
                <c:pt idx="154">
                  <c:v>128.32</c:v>
                </c:pt>
                <c:pt idx="155">
                  <c:v>122.77</c:v>
                </c:pt>
                <c:pt idx="156">
                  <c:v>117.09</c:v>
                </c:pt>
                <c:pt idx="157">
                  <c:v>116.69</c:v>
                </c:pt>
                <c:pt idx="158">
                  <c:v>120.96</c:v>
                </c:pt>
                <c:pt idx="159">
                  <c:v>123.84</c:v>
                </c:pt>
                <c:pt idx="160">
                  <c:v>124.37</c:v>
                </c:pt>
                <c:pt idx="161">
                  <c:v>128.27000000000001</c:v>
                </c:pt>
                <c:pt idx="162">
                  <c:v>126.67</c:v>
                </c:pt>
                <c:pt idx="163">
                  <c:v>127.81</c:v>
                </c:pt>
                <c:pt idx="164">
                  <c:v>127.92</c:v>
                </c:pt>
                <c:pt idx="165">
                  <c:v>124.45</c:v>
                </c:pt>
                <c:pt idx="166">
                  <c:v>124.97</c:v>
                </c:pt>
                <c:pt idx="167">
                  <c:v>125.5</c:v>
                </c:pt>
                <c:pt idx="168">
                  <c:v>132.5</c:v>
                </c:pt>
                <c:pt idx="169">
                  <c:v>132.18</c:v>
                </c:pt>
                <c:pt idx="170">
                  <c:v>136.09</c:v>
                </c:pt>
                <c:pt idx="171">
                  <c:v>137.76</c:v>
                </c:pt>
                <c:pt idx="172">
                  <c:v>141.97</c:v>
                </c:pt>
                <c:pt idx="173">
                  <c:v>137.94</c:v>
                </c:pt>
                <c:pt idx="174">
                  <c:v>138.08000000000001</c:v>
                </c:pt>
                <c:pt idx="175">
                  <c:v>139.18</c:v>
                </c:pt>
                <c:pt idx="176">
                  <c:v>135.56</c:v>
                </c:pt>
                <c:pt idx="177">
                  <c:v>134.69999999999999</c:v>
                </c:pt>
                <c:pt idx="178">
                  <c:v>132.44999999999999</c:v>
                </c:pt>
                <c:pt idx="179">
                  <c:v>129.18</c:v>
                </c:pt>
                <c:pt idx="180">
                  <c:v>130.63</c:v>
                </c:pt>
                <c:pt idx="181">
                  <c:v>128.72999999999999</c:v>
                </c:pt>
                <c:pt idx="182">
                  <c:v>128.80000000000001</c:v>
                </c:pt>
                <c:pt idx="183">
                  <c:v>132.13999999999999</c:v>
                </c:pt>
                <c:pt idx="184">
                  <c:v>133.96</c:v>
                </c:pt>
                <c:pt idx="185">
                  <c:v>129.44</c:v>
                </c:pt>
                <c:pt idx="186">
                  <c:v>124.6</c:v>
                </c:pt>
                <c:pt idx="187">
                  <c:v>126.58</c:v>
                </c:pt>
                <c:pt idx="188">
                  <c:v>130.93</c:v>
                </c:pt>
                <c:pt idx="189">
                  <c:v>127.06</c:v>
                </c:pt>
                <c:pt idx="190">
                  <c:v>128.37</c:v>
                </c:pt>
                <c:pt idx="191">
                  <c:v>125.59</c:v>
                </c:pt>
                <c:pt idx="192">
                  <c:v>122.08</c:v>
                </c:pt>
                <c:pt idx="193">
                  <c:v>122.29</c:v>
                </c:pt>
                <c:pt idx="194">
                  <c:v>123.78</c:v>
                </c:pt>
                <c:pt idx="195">
                  <c:v>125.92</c:v>
                </c:pt>
                <c:pt idx="196">
                  <c:v>125.19</c:v>
                </c:pt>
                <c:pt idx="197">
                  <c:v>119.19</c:v>
                </c:pt>
                <c:pt idx="198">
                  <c:v>115.61</c:v>
                </c:pt>
                <c:pt idx="199">
                  <c:v>120.03</c:v>
                </c:pt>
                <c:pt idx="200">
                  <c:v>121.13</c:v>
                </c:pt>
                <c:pt idx="201">
                  <c:v>122.98</c:v>
                </c:pt>
                <c:pt idx="202">
                  <c:v>119.19</c:v>
                </c:pt>
                <c:pt idx="203">
                  <c:v>119.76</c:v>
                </c:pt>
                <c:pt idx="204">
                  <c:v>119.76</c:v>
                </c:pt>
                <c:pt idx="205">
                  <c:v>125.76</c:v>
                </c:pt>
                <c:pt idx="206">
                  <c:v>131.35</c:v>
                </c:pt>
                <c:pt idx="207">
                  <c:v>127.57</c:v>
                </c:pt>
                <c:pt idx="208">
                  <c:v>129.5</c:v>
                </c:pt>
                <c:pt idx="209">
                  <c:v>135.5</c:v>
                </c:pt>
                <c:pt idx="210">
                  <c:v>137.27000000000001</c:v>
                </c:pt>
                <c:pt idx="211">
                  <c:v>139.22999999999999</c:v>
                </c:pt>
                <c:pt idx="212">
                  <c:v>138.69999999999999</c:v>
                </c:pt>
                <c:pt idx="213">
                  <c:v>136.93</c:v>
                </c:pt>
                <c:pt idx="214">
                  <c:v>129.93</c:v>
                </c:pt>
                <c:pt idx="215">
                  <c:v>130.15</c:v>
                </c:pt>
                <c:pt idx="216">
                  <c:v>132.99</c:v>
                </c:pt>
                <c:pt idx="217">
                  <c:v>133.65</c:v>
                </c:pt>
                <c:pt idx="218">
                  <c:v>131.58000000000001</c:v>
                </c:pt>
                <c:pt idx="219">
                  <c:v>131.78</c:v>
                </c:pt>
                <c:pt idx="220">
                  <c:v>125.8</c:v>
                </c:pt>
                <c:pt idx="221">
                  <c:v>120.18</c:v>
                </c:pt>
                <c:pt idx="222">
                  <c:v>123.77</c:v>
                </c:pt>
                <c:pt idx="223">
                  <c:v>124.07</c:v>
                </c:pt>
                <c:pt idx="224">
                  <c:v>124</c:v>
                </c:pt>
                <c:pt idx="225">
                  <c:v>121.45</c:v>
                </c:pt>
                <c:pt idx="226">
                  <c:v>119.4</c:v>
                </c:pt>
                <c:pt idx="227">
                  <c:v>121.92</c:v>
                </c:pt>
                <c:pt idx="228">
                  <c:v>121.99</c:v>
                </c:pt>
                <c:pt idx="229">
                  <c:v>122.01</c:v>
                </c:pt>
                <c:pt idx="230">
                  <c:v>121.4</c:v>
                </c:pt>
                <c:pt idx="231">
                  <c:v>118.59</c:v>
                </c:pt>
                <c:pt idx="232">
                  <c:v>117.81</c:v>
                </c:pt>
                <c:pt idx="233">
                  <c:v>115.52</c:v>
                </c:pt>
                <c:pt idx="234">
                  <c:v>113.42</c:v>
                </c:pt>
                <c:pt idx="235">
                  <c:v>113.52</c:v>
                </c:pt>
                <c:pt idx="236">
                  <c:v>113.88</c:v>
                </c:pt>
                <c:pt idx="237">
                  <c:v>108.88</c:v>
                </c:pt>
                <c:pt idx="238">
                  <c:v>104.39</c:v>
                </c:pt>
                <c:pt idx="239">
                  <c:v>108.46</c:v>
                </c:pt>
                <c:pt idx="240">
                  <c:v>104.46</c:v>
                </c:pt>
                <c:pt idx="241">
                  <c:v>99.46</c:v>
                </c:pt>
                <c:pt idx="242">
                  <c:v>96.84</c:v>
                </c:pt>
                <c:pt idx="243">
                  <c:v>100.84</c:v>
                </c:pt>
                <c:pt idx="244">
                  <c:v>100.75</c:v>
                </c:pt>
                <c:pt idx="245">
                  <c:v>98.63</c:v>
                </c:pt>
                <c:pt idx="246">
                  <c:v>98.64</c:v>
                </c:pt>
                <c:pt idx="247">
                  <c:v>96.76</c:v>
                </c:pt>
                <c:pt idx="248">
                  <c:v>100.76</c:v>
                </c:pt>
                <c:pt idx="249">
                  <c:v>103.61</c:v>
                </c:pt>
                <c:pt idx="250">
                  <c:v>102.57</c:v>
                </c:pt>
                <c:pt idx="251">
                  <c:v>101.77</c:v>
                </c:pt>
                <c:pt idx="252">
                  <c:v>105.05</c:v>
                </c:pt>
                <c:pt idx="253">
                  <c:v>106.85</c:v>
                </c:pt>
                <c:pt idx="254">
                  <c:v>104.16</c:v>
                </c:pt>
                <c:pt idx="255">
                  <c:v>104.92</c:v>
                </c:pt>
                <c:pt idx="256">
                  <c:v>101.58</c:v>
                </c:pt>
                <c:pt idx="257">
                  <c:v>97.72</c:v>
                </c:pt>
                <c:pt idx="258">
                  <c:v>95.8</c:v>
                </c:pt>
                <c:pt idx="259">
                  <c:v>97.8</c:v>
                </c:pt>
                <c:pt idx="260">
                  <c:v>96.52</c:v>
                </c:pt>
                <c:pt idx="261">
                  <c:v>100.52</c:v>
                </c:pt>
                <c:pt idx="262">
                  <c:v>104.04</c:v>
                </c:pt>
                <c:pt idx="263">
                  <c:v>103.85</c:v>
                </c:pt>
                <c:pt idx="264">
                  <c:v>107.82</c:v>
                </c:pt>
                <c:pt idx="265">
                  <c:v>106.95</c:v>
                </c:pt>
                <c:pt idx="266">
                  <c:v>106.22</c:v>
                </c:pt>
                <c:pt idx="267">
                  <c:v>106.45</c:v>
                </c:pt>
                <c:pt idx="268">
                  <c:v>105.24</c:v>
                </c:pt>
                <c:pt idx="269">
                  <c:v>104.99</c:v>
                </c:pt>
                <c:pt idx="270">
                  <c:v>102.99</c:v>
                </c:pt>
                <c:pt idx="271">
                  <c:v>104.32</c:v>
                </c:pt>
                <c:pt idx="272">
                  <c:v>104.92</c:v>
                </c:pt>
                <c:pt idx="273">
                  <c:v>105.42</c:v>
                </c:pt>
                <c:pt idx="274">
                  <c:v>105.81</c:v>
                </c:pt>
                <c:pt idx="275">
                  <c:v>105.78</c:v>
                </c:pt>
                <c:pt idx="276">
                  <c:v>105.89</c:v>
                </c:pt>
                <c:pt idx="277">
                  <c:v>106.34</c:v>
                </c:pt>
                <c:pt idx="278">
                  <c:v>110.34</c:v>
                </c:pt>
                <c:pt idx="279">
                  <c:v>113.63</c:v>
                </c:pt>
                <c:pt idx="280">
                  <c:v>111.87</c:v>
                </c:pt>
                <c:pt idx="281">
                  <c:v>112.29</c:v>
                </c:pt>
                <c:pt idx="282">
                  <c:v>113.01</c:v>
                </c:pt>
                <c:pt idx="283">
                  <c:v>113.67</c:v>
                </c:pt>
                <c:pt idx="284">
                  <c:v>111.62</c:v>
                </c:pt>
                <c:pt idx="285">
                  <c:v>110.52</c:v>
                </c:pt>
                <c:pt idx="286">
                  <c:v>105.52</c:v>
                </c:pt>
                <c:pt idx="287">
                  <c:v>105.41</c:v>
                </c:pt>
                <c:pt idx="288">
                  <c:v>102.83</c:v>
                </c:pt>
                <c:pt idx="289">
                  <c:v>99.29</c:v>
                </c:pt>
                <c:pt idx="290">
                  <c:v>101.24</c:v>
                </c:pt>
                <c:pt idx="291">
                  <c:v>99.64</c:v>
                </c:pt>
                <c:pt idx="292">
                  <c:v>100.15</c:v>
                </c:pt>
                <c:pt idx="293">
                  <c:v>99.53</c:v>
                </c:pt>
                <c:pt idx="294">
                  <c:v>102.22</c:v>
                </c:pt>
                <c:pt idx="295">
                  <c:v>100.19</c:v>
                </c:pt>
                <c:pt idx="296">
                  <c:v>99.21</c:v>
                </c:pt>
                <c:pt idx="297">
                  <c:v>101.87</c:v>
                </c:pt>
                <c:pt idx="298">
                  <c:v>102.3</c:v>
                </c:pt>
                <c:pt idx="299">
                  <c:v>102.73</c:v>
                </c:pt>
                <c:pt idx="300">
                  <c:v>101.98</c:v>
                </c:pt>
                <c:pt idx="301">
                  <c:v>103.34</c:v>
                </c:pt>
                <c:pt idx="302">
                  <c:v>103.47</c:v>
                </c:pt>
                <c:pt idx="303">
                  <c:v>100.51</c:v>
                </c:pt>
                <c:pt idx="304">
                  <c:v>101.56</c:v>
                </c:pt>
                <c:pt idx="305">
                  <c:v>101.94</c:v>
                </c:pt>
                <c:pt idx="306">
                  <c:v>100.36</c:v>
                </c:pt>
                <c:pt idx="307">
                  <c:v>100.18</c:v>
                </c:pt>
                <c:pt idx="308">
                  <c:v>99.72</c:v>
                </c:pt>
                <c:pt idx="309">
                  <c:v>96.86</c:v>
                </c:pt>
                <c:pt idx="310">
                  <c:v>97.1</c:v>
                </c:pt>
                <c:pt idx="311">
                  <c:v>97.94</c:v>
                </c:pt>
                <c:pt idx="312">
                  <c:v>99.68</c:v>
                </c:pt>
                <c:pt idx="313">
                  <c:v>100.32</c:v>
                </c:pt>
                <c:pt idx="314">
                  <c:v>104.32</c:v>
                </c:pt>
                <c:pt idx="315">
                  <c:v>104.37</c:v>
                </c:pt>
                <c:pt idx="316">
                  <c:v>102.29</c:v>
                </c:pt>
                <c:pt idx="317">
                  <c:v>99.54</c:v>
                </c:pt>
                <c:pt idx="318">
                  <c:v>98.34</c:v>
                </c:pt>
                <c:pt idx="319">
                  <c:v>98.12</c:v>
                </c:pt>
                <c:pt idx="320">
                  <c:v>98.74</c:v>
                </c:pt>
                <c:pt idx="321">
                  <c:v>96.76</c:v>
                </c:pt>
                <c:pt idx="322">
                  <c:v>97.62</c:v>
                </c:pt>
                <c:pt idx="323">
                  <c:v>97.18</c:v>
                </c:pt>
                <c:pt idx="324">
                  <c:v>99.5</c:v>
                </c:pt>
                <c:pt idx="325">
                  <c:v>99.24</c:v>
                </c:pt>
                <c:pt idx="326">
                  <c:v>100.79</c:v>
                </c:pt>
                <c:pt idx="327">
                  <c:v>102.66</c:v>
                </c:pt>
                <c:pt idx="328">
                  <c:v>103.5</c:v>
                </c:pt>
                <c:pt idx="329">
                  <c:v>99.5</c:v>
                </c:pt>
                <c:pt idx="330">
                  <c:v>94.81</c:v>
                </c:pt>
                <c:pt idx="331">
                  <c:v>90.81</c:v>
                </c:pt>
                <c:pt idx="332">
                  <c:v>89.95</c:v>
                </c:pt>
                <c:pt idx="333">
                  <c:v>90.71</c:v>
                </c:pt>
                <c:pt idx="334">
                  <c:v>90.82</c:v>
                </c:pt>
                <c:pt idx="335">
                  <c:v>91.3</c:v>
                </c:pt>
                <c:pt idx="336">
                  <c:v>92.69</c:v>
                </c:pt>
                <c:pt idx="337">
                  <c:v>90.31</c:v>
                </c:pt>
                <c:pt idx="338">
                  <c:v>90.7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Dec-12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Sheet1!$C$2:$C$343</c:f>
              <c:numCache>
                <c:formatCode>General</c:formatCode>
                <c:ptCount val="342"/>
                <c:pt idx="0">
                  <c:v>95.3</c:v>
                </c:pt>
                <c:pt idx="1">
                  <c:v>94.85</c:v>
                </c:pt>
                <c:pt idx="2">
                  <c:v>92.92</c:v>
                </c:pt>
                <c:pt idx="3">
                  <c:v>93.87</c:v>
                </c:pt>
                <c:pt idx="4">
                  <c:v>92.69</c:v>
                </c:pt>
                <c:pt idx="5">
                  <c:v>92.29</c:v>
                </c:pt>
                <c:pt idx="6">
                  <c:v>91.13</c:v>
                </c:pt>
                <c:pt idx="7">
                  <c:v>91.8</c:v>
                </c:pt>
                <c:pt idx="8">
                  <c:v>91.39</c:v>
                </c:pt>
                <c:pt idx="9">
                  <c:v>94.25</c:v>
                </c:pt>
                <c:pt idx="10">
                  <c:v>94.74</c:v>
                </c:pt>
                <c:pt idx="11">
                  <c:v>94.25</c:v>
                </c:pt>
                <c:pt idx="12">
                  <c:v>96.91</c:v>
                </c:pt>
                <c:pt idx="13">
                  <c:v>96.94</c:v>
                </c:pt>
                <c:pt idx="14">
                  <c:v>97.02</c:v>
                </c:pt>
                <c:pt idx="15">
                  <c:v>97.1</c:v>
                </c:pt>
                <c:pt idx="16">
                  <c:v>96.2</c:v>
                </c:pt>
                <c:pt idx="17">
                  <c:v>96.7</c:v>
                </c:pt>
                <c:pt idx="18">
                  <c:v>96.51</c:v>
                </c:pt>
                <c:pt idx="19">
                  <c:v>96.6</c:v>
                </c:pt>
                <c:pt idx="20">
                  <c:v>97.02</c:v>
                </c:pt>
                <c:pt idx="21">
                  <c:v>98.55</c:v>
                </c:pt>
                <c:pt idx="22">
                  <c:v>98.51</c:v>
                </c:pt>
                <c:pt idx="23">
                  <c:v>99.02</c:v>
                </c:pt>
                <c:pt idx="24">
                  <c:v>98.12</c:v>
                </c:pt>
                <c:pt idx="25">
                  <c:v>97.73</c:v>
                </c:pt>
                <c:pt idx="26">
                  <c:v>98.73</c:v>
                </c:pt>
                <c:pt idx="27">
                  <c:v>100</c:v>
                </c:pt>
                <c:pt idx="28">
                  <c:v>98.88</c:v>
                </c:pt>
                <c:pt idx="29">
                  <c:v>99.94</c:v>
                </c:pt>
                <c:pt idx="30">
                  <c:v>101.03</c:v>
                </c:pt>
                <c:pt idx="31">
                  <c:v>101.77</c:v>
                </c:pt>
                <c:pt idx="32">
                  <c:v>101.36</c:v>
                </c:pt>
                <c:pt idx="33">
                  <c:v>100.95</c:v>
                </c:pt>
                <c:pt idx="34">
                  <c:v>98</c:v>
                </c:pt>
                <c:pt idx="35">
                  <c:v>97.67</c:v>
                </c:pt>
                <c:pt idx="36">
                  <c:v>96.31</c:v>
                </c:pt>
                <c:pt idx="37">
                  <c:v>93.61</c:v>
                </c:pt>
                <c:pt idx="38">
                  <c:v>93.9</c:v>
                </c:pt>
                <c:pt idx="39">
                  <c:v>93.14</c:v>
                </c:pt>
                <c:pt idx="40">
                  <c:v>93.2</c:v>
                </c:pt>
                <c:pt idx="41">
                  <c:v>92.47</c:v>
                </c:pt>
                <c:pt idx="42">
                  <c:v>94.13</c:v>
                </c:pt>
                <c:pt idx="43">
                  <c:v>92.69</c:v>
                </c:pt>
                <c:pt idx="44">
                  <c:v>91.84</c:v>
                </c:pt>
                <c:pt idx="45">
                  <c:v>92.76</c:v>
                </c:pt>
                <c:pt idx="46">
                  <c:v>93.22</c:v>
                </c:pt>
                <c:pt idx="47">
                  <c:v>93.98</c:v>
                </c:pt>
                <c:pt idx="48">
                  <c:v>93.1</c:v>
                </c:pt>
                <c:pt idx="49">
                  <c:v>94.44</c:v>
                </c:pt>
                <c:pt idx="50">
                  <c:v>94.36</c:v>
                </c:pt>
                <c:pt idx="51">
                  <c:v>92.5</c:v>
                </c:pt>
                <c:pt idx="52">
                  <c:v>93.29</c:v>
                </c:pt>
                <c:pt idx="53">
                  <c:v>94.21</c:v>
                </c:pt>
                <c:pt idx="54">
                  <c:v>93.85</c:v>
                </c:pt>
                <c:pt idx="55">
                  <c:v>94.06</c:v>
                </c:pt>
                <c:pt idx="56">
                  <c:v>93.22</c:v>
                </c:pt>
                <c:pt idx="57">
                  <c:v>92.11</c:v>
                </c:pt>
                <c:pt idx="58">
                  <c:v>92.07</c:v>
                </c:pt>
                <c:pt idx="59">
                  <c:v>92.66</c:v>
                </c:pt>
                <c:pt idx="60">
                  <c:v>94.56</c:v>
                </c:pt>
                <c:pt idx="61">
                  <c:v>94.66</c:v>
                </c:pt>
                <c:pt idx="62">
                  <c:v>97.36</c:v>
                </c:pt>
                <c:pt idx="63">
                  <c:v>97.84</c:v>
                </c:pt>
                <c:pt idx="64">
                  <c:v>96.51</c:v>
                </c:pt>
                <c:pt idx="65">
                  <c:v>95.48</c:v>
                </c:pt>
                <c:pt idx="66">
                  <c:v>95.49</c:v>
                </c:pt>
                <c:pt idx="67">
                  <c:v>96.43</c:v>
                </c:pt>
                <c:pt idx="68">
                  <c:v>97.1</c:v>
                </c:pt>
                <c:pt idx="69">
                  <c:v>96.5</c:v>
                </c:pt>
                <c:pt idx="70">
                  <c:v>97.48</c:v>
                </c:pt>
                <c:pt idx="71">
                  <c:v>96.54</c:v>
                </c:pt>
                <c:pt idx="72">
                  <c:v>96.64</c:v>
                </c:pt>
                <c:pt idx="73">
                  <c:v>95.73</c:v>
                </c:pt>
                <c:pt idx="74">
                  <c:v>95.36</c:v>
                </c:pt>
                <c:pt idx="75">
                  <c:v>96.51</c:v>
                </c:pt>
                <c:pt idx="76">
                  <c:v>96.38</c:v>
                </c:pt>
                <c:pt idx="77">
                  <c:v>93.64</c:v>
                </c:pt>
                <c:pt idx="78">
                  <c:v>91</c:v>
                </c:pt>
                <c:pt idx="79">
                  <c:v>89.63</c:v>
                </c:pt>
                <c:pt idx="80">
                  <c:v>90.69</c:v>
                </c:pt>
                <c:pt idx="81">
                  <c:v>88.94</c:v>
                </c:pt>
                <c:pt idx="82">
                  <c:v>87.92</c:v>
                </c:pt>
                <c:pt idx="83">
                  <c:v>88.14</c:v>
                </c:pt>
                <c:pt idx="84">
                  <c:v>89.03</c:v>
                </c:pt>
                <c:pt idx="85">
                  <c:v>88.43</c:v>
                </c:pt>
                <c:pt idx="86">
                  <c:v>88.83</c:v>
                </c:pt>
                <c:pt idx="87">
                  <c:v>88.93</c:v>
                </c:pt>
                <c:pt idx="88">
                  <c:v>89.75</c:v>
                </c:pt>
                <c:pt idx="89">
                  <c:v>90.17</c:v>
                </c:pt>
                <c:pt idx="90">
                  <c:v>89.61</c:v>
                </c:pt>
                <c:pt idx="91">
                  <c:v>89.26</c:v>
                </c:pt>
                <c:pt idx="92">
                  <c:v>87.83</c:v>
                </c:pt>
                <c:pt idx="93">
                  <c:v>86.05</c:v>
                </c:pt>
                <c:pt idx="94">
                  <c:v>85.68</c:v>
                </c:pt>
                <c:pt idx="95">
                  <c:v>83.72</c:v>
                </c:pt>
                <c:pt idx="96">
                  <c:v>84.59</c:v>
                </c:pt>
                <c:pt idx="97">
                  <c:v>84.51</c:v>
                </c:pt>
                <c:pt idx="98">
                  <c:v>85.5</c:v>
                </c:pt>
                <c:pt idx="99">
                  <c:v>85.77</c:v>
                </c:pt>
                <c:pt idx="100">
                  <c:v>85.81</c:v>
                </c:pt>
                <c:pt idx="101">
                  <c:v>86.12</c:v>
                </c:pt>
                <c:pt idx="102">
                  <c:v>86.26</c:v>
                </c:pt>
                <c:pt idx="103">
                  <c:v>86.86</c:v>
                </c:pt>
                <c:pt idx="104">
                  <c:v>88.93</c:v>
                </c:pt>
                <c:pt idx="105">
                  <c:v>87.82</c:v>
                </c:pt>
                <c:pt idx="106">
                  <c:v>87.84</c:v>
                </c:pt>
                <c:pt idx="107">
                  <c:v>90.95</c:v>
                </c:pt>
                <c:pt idx="108">
                  <c:v>91.69</c:v>
                </c:pt>
                <c:pt idx="109">
                  <c:v>90.98</c:v>
                </c:pt>
                <c:pt idx="110">
                  <c:v>91.66</c:v>
                </c:pt>
                <c:pt idx="111">
                  <c:v>92.85</c:v>
                </c:pt>
                <c:pt idx="112">
                  <c:v>93.03</c:v>
                </c:pt>
                <c:pt idx="113">
                  <c:v>92.84</c:v>
                </c:pt>
                <c:pt idx="114">
                  <c:v>92.07</c:v>
                </c:pt>
                <c:pt idx="115">
                  <c:v>91.95</c:v>
                </c:pt>
                <c:pt idx="116">
                  <c:v>93.3</c:v>
                </c:pt>
                <c:pt idx="117">
                  <c:v>92.8</c:v>
                </c:pt>
                <c:pt idx="118">
                  <c:v>93.27</c:v>
                </c:pt>
                <c:pt idx="119">
                  <c:v>93.91</c:v>
                </c:pt>
                <c:pt idx="120">
                  <c:v>94.97</c:v>
                </c:pt>
                <c:pt idx="121">
                  <c:v>94.41</c:v>
                </c:pt>
                <c:pt idx="122">
                  <c:v>94.69</c:v>
                </c:pt>
                <c:pt idx="123">
                  <c:v>94.25</c:v>
                </c:pt>
                <c:pt idx="124">
                  <c:v>94.59</c:v>
                </c:pt>
                <c:pt idx="125">
                  <c:v>93.44</c:v>
                </c:pt>
                <c:pt idx="126">
                  <c:v>93.53</c:v>
                </c:pt>
                <c:pt idx="127">
                  <c:v>94.47</c:v>
                </c:pt>
                <c:pt idx="128">
                  <c:v>95.06</c:v>
                </c:pt>
                <c:pt idx="129">
                  <c:v>96.38</c:v>
                </c:pt>
                <c:pt idx="130">
                  <c:v>97.28</c:v>
                </c:pt>
                <c:pt idx="131">
                  <c:v>96.28</c:v>
                </c:pt>
                <c:pt idx="132">
                  <c:v>95.92</c:v>
                </c:pt>
                <c:pt idx="133">
                  <c:v>92.88</c:v>
                </c:pt>
                <c:pt idx="134">
                  <c:v>92.97</c:v>
                </c:pt>
                <c:pt idx="135">
                  <c:v>93.64</c:v>
                </c:pt>
                <c:pt idx="136">
                  <c:v>93.48</c:v>
                </c:pt>
                <c:pt idx="137">
                  <c:v>93.72</c:v>
                </c:pt>
                <c:pt idx="138">
                  <c:v>93.72</c:v>
                </c:pt>
                <c:pt idx="139">
                  <c:v>92.62</c:v>
                </c:pt>
                <c:pt idx="140">
                  <c:v>93.31</c:v>
                </c:pt>
                <c:pt idx="141">
                  <c:v>91.19</c:v>
                </c:pt>
                <c:pt idx="142">
                  <c:v>90</c:v>
                </c:pt>
                <c:pt idx="143">
                  <c:v>90.38</c:v>
                </c:pt>
                <c:pt idx="144">
                  <c:v>90.67</c:v>
                </c:pt>
                <c:pt idx="145">
                  <c:v>91.84</c:v>
                </c:pt>
                <c:pt idx="146">
                  <c:v>91.18</c:v>
                </c:pt>
                <c:pt idx="147">
                  <c:v>90.88</c:v>
                </c:pt>
                <c:pt idx="148">
                  <c:v>89.92</c:v>
                </c:pt>
                <c:pt idx="149">
                  <c:v>93.18</c:v>
                </c:pt>
                <c:pt idx="150">
                  <c:v>92.43</c:v>
                </c:pt>
                <c:pt idx="151">
                  <c:v>91.64</c:v>
                </c:pt>
                <c:pt idx="152">
                  <c:v>91.29</c:v>
                </c:pt>
                <c:pt idx="153">
                  <c:v>90.36</c:v>
                </c:pt>
                <c:pt idx="154">
                  <c:v>89.79</c:v>
                </c:pt>
                <c:pt idx="155">
                  <c:v>89.7</c:v>
                </c:pt>
                <c:pt idx="156">
                  <c:v>88.65</c:v>
                </c:pt>
                <c:pt idx="157">
                  <c:v>88.27</c:v>
                </c:pt>
                <c:pt idx="158">
                  <c:v>88.28</c:v>
                </c:pt>
                <c:pt idx="159">
                  <c:v>89.59</c:v>
                </c:pt>
                <c:pt idx="160">
                  <c:v>88.46</c:v>
                </c:pt>
                <c:pt idx="161">
                  <c:v>88.56</c:v>
                </c:pt>
                <c:pt idx="162">
                  <c:v>88.95</c:v>
                </c:pt>
                <c:pt idx="163">
                  <c:v>88.71</c:v>
                </c:pt>
                <c:pt idx="164">
                  <c:v>89.41</c:v>
                </c:pt>
                <c:pt idx="165">
                  <c:v>90.48</c:v>
                </c:pt>
                <c:pt idx="166">
                  <c:v>90.69</c:v>
                </c:pt>
                <c:pt idx="167">
                  <c:v>90.72</c:v>
                </c:pt>
                <c:pt idx="168">
                  <c:v>91</c:v>
                </c:pt>
                <c:pt idx="169">
                  <c:v>90.75</c:v>
                </c:pt>
                <c:pt idx="170">
                  <c:v>90.54</c:v>
                </c:pt>
                <c:pt idx="171">
                  <c:v>88.26</c:v>
                </c:pt>
                <c:pt idx="172">
                  <c:v>87.54</c:v>
                </c:pt>
                <c:pt idx="173">
                  <c:v>88.39</c:v>
                </c:pt>
                <c:pt idx="174">
                  <c:v>87.32</c:v>
                </c:pt>
                <c:pt idx="175">
                  <c:v>87.11</c:v>
                </c:pt>
                <c:pt idx="176">
                  <c:v>88.3</c:v>
                </c:pt>
                <c:pt idx="177">
                  <c:v>88.68</c:v>
                </c:pt>
                <c:pt idx="178">
                  <c:v>86.37</c:v>
                </c:pt>
                <c:pt idx="179">
                  <c:v>86.33</c:v>
                </c:pt>
                <c:pt idx="180">
                  <c:v>87.18</c:v>
                </c:pt>
                <c:pt idx="181">
                  <c:v>88.31</c:v>
                </c:pt>
                <c:pt idx="182">
                  <c:v>88.28</c:v>
                </c:pt>
                <c:pt idx="183">
                  <c:v>89.3</c:v>
                </c:pt>
                <c:pt idx="184">
                  <c:v>88.71</c:v>
                </c:pt>
                <c:pt idx="185">
                  <c:v>88.64</c:v>
                </c:pt>
                <c:pt idx="186">
                  <c:v>89.03</c:v>
                </c:pt>
                <c:pt idx="187">
                  <c:v>87.9</c:v>
                </c:pt>
                <c:pt idx="188">
                  <c:v>86.96</c:v>
                </c:pt>
                <c:pt idx="189">
                  <c:v>86.94</c:v>
                </c:pt>
                <c:pt idx="190">
                  <c:v>86.58</c:v>
                </c:pt>
                <c:pt idx="191">
                  <c:v>86.52</c:v>
                </c:pt>
                <c:pt idx="192">
                  <c:v>85.8</c:v>
                </c:pt>
                <c:pt idx="193">
                  <c:v>84.73</c:v>
                </c:pt>
                <c:pt idx="194">
                  <c:v>84.33</c:v>
                </c:pt>
                <c:pt idx="195">
                  <c:v>83.37</c:v>
                </c:pt>
                <c:pt idx="196">
                  <c:v>79.37</c:v>
                </c:pt>
                <c:pt idx="197">
                  <c:v>76.34</c:v>
                </c:pt>
                <c:pt idx="198">
                  <c:v>76.7</c:v>
                </c:pt>
                <c:pt idx="199">
                  <c:v>77.33</c:v>
                </c:pt>
                <c:pt idx="200">
                  <c:v>74.61</c:v>
                </c:pt>
                <c:pt idx="201">
                  <c:v>73.900000000000006</c:v>
                </c:pt>
                <c:pt idx="202">
                  <c:v>75.209999999999994</c:v>
                </c:pt>
                <c:pt idx="203">
                  <c:v>74.569999999999993</c:v>
                </c:pt>
                <c:pt idx="204">
                  <c:v>71.569999999999993</c:v>
                </c:pt>
                <c:pt idx="205">
                  <c:v>68.75</c:v>
                </c:pt>
                <c:pt idx="206">
                  <c:v>70.67</c:v>
                </c:pt>
                <c:pt idx="207">
                  <c:v>70.89</c:v>
                </c:pt>
                <c:pt idx="208">
                  <c:v>71.3</c:v>
                </c:pt>
                <c:pt idx="209">
                  <c:v>70.28</c:v>
                </c:pt>
                <c:pt idx="210">
                  <c:v>70.349999999999994</c:v>
                </c:pt>
                <c:pt idx="211">
                  <c:v>67.61</c:v>
                </c:pt>
                <c:pt idx="212">
                  <c:v>67.06</c:v>
                </c:pt>
                <c:pt idx="213">
                  <c:v>65.36</c:v>
                </c:pt>
                <c:pt idx="214">
                  <c:v>68.36</c:v>
                </c:pt>
                <c:pt idx="215">
                  <c:v>72.28</c:v>
                </c:pt>
                <c:pt idx="216">
                  <c:v>69.88</c:v>
                </c:pt>
                <c:pt idx="217">
                  <c:v>69.290000000000006</c:v>
                </c:pt>
                <c:pt idx="218">
                  <c:v>68.84</c:v>
                </c:pt>
                <c:pt idx="219">
                  <c:v>70.41</c:v>
                </c:pt>
                <c:pt idx="220">
                  <c:v>70.599999999999994</c:v>
                </c:pt>
                <c:pt idx="221">
                  <c:v>71.02</c:v>
                </c:pt>
                <c:pt idx="222">
                  <c:v>71.86</c:v>
                </c:pt>
                <c:pt idx="223">
                  <c:v>74.430000000000007</c:v>
                </c:pt>
                <c:pt idx="224">
                  <c:v>72.709999999999994</c:v>
                </c:pt>
                <c:pt idx="225">
                  <c:v>67.709999999999994</c:v>
                </c:pt>
                <c:pt idx="226">
                  <c:v>69.12</c:v>
                </c:pt>
                <c:pt idx="227">
                  <c:v>70.05</c:v>
                </c:pt>
                <c:pt idx="228">
                  <c:v>68.2</c:v>
                </c:pt>
                <c:pt idx="229">
                  <c:v>67.959999999999994</c:v>
                </c:pt>
                <c:pt idx="230">
                  <c:v>69.510000000000005</c:v>
                </c:pt>
                <c:pt idx="231">
                  <c:v>71.33</c:v>
                </c:pt>
                <c:pt idx="232">
                  <c:v>72.02</c:v>
                </c:pt>
                <c:pt idx="233">
                  <c:v>72.599999999999994</c:v>
                </c:pt>
                <c:pt idx="234">
                  <c:v>70.58</c:v>
                </c:pt>
                <c:pt idx="235">
                  <c:v>70.62</c:v>
                </c:pt>
                <c:pt idx="236">
                  <c:v>70.69</c:v>
                </c:pt>
                <c:pt idx="237">
                  <c:v>70.72</c:v>
                </c:pt>
                <c:pt idx="238">
                  <c:v>71.02</c:v>
                </c:pt>
                <c:pt idx="239">
                  <c:v>69.930000000000007</c:v>
                </c:pt>
                <c:pt idx="240">
                  <c:v>72.66</c:v>
                </c:pt>
                <c:pt idx="241">
                  <c:v>73.3</c:v>
                </c:pt>
                <c:pt idx="242">
                  <c:v>71.05</c:v>
                </c:pt>
                <c:pt idx="243">
                  <c:v>71.930000000000007</c:v>
                </c:pt>
                <c:pt idx="244">
                  <c:v>72.63</c:v>
                </c:pt>
                <c:pt idx="245">
                  <c:v>72.94</c:v>
                </c:pt>
                <c:pt idx="246">
                  <c:v>72.19</c:v>
                </c:pt>
                <c:pt idx="247">
                  <c:v>71.03</c:v>
                </c:pt>
                <c:pt idx="248">
                  <c:v>69.510000000000005</c:v>
                </c:pt>
                <c:pt idx="249">
                  <c:v>71.39</c:v>
                </c:pt>
                <c:pt idx="250">
                  <c:v>71.45</c:v>
                </c:pt>
                <c:pt idx="251">
                  <c:v>71.13</c:v>
                </c:pt>
                <c:pt idx="252">
                  <c:v>71.34</c:v>
                </c:pt>
                <c:pt idx="253">
                  <c:v>70.56</c:v>
                </c:pt>
                <c:pt idx="254">
                  <c:v>70.97</c:v>
                </c:pt>
                <c:pt idx="255">
                  <c:v>73.94</c:v>
                </c:pt>
                <c:pt idx="256">
                  <c:v>75.72</c:v>
                </c:pt>
                <c:pt idx="257">
                  <c:v>75.400000000000006</c:v>
                </c:pt>
                <c:pt idx="258">
                  <c:v>76</c:v>
                </c:pt>
                <c:pt idx="259">
                  <c:v>75.95</c:v>
                </c:pt>
                <c:pt idx="260">
                  <c:v>73.02</c:v>
                </c:pt>
                <c:pt idx="261">
                  <c:v>71.69</c:v>
                </c:pt>
                <c:pt idx="262">
                  <c:v>72.09</c:v>
                </c:pt>
                <c:pt idx="263">
                  <c:v>73.11</c:v>
                </c:pt>
                <c:pt idx="264">
                  <c:v>72.59</c:v>
                </c:pt>
                <c:pt idx="265">
                  <c:v>73.3</c:v>
                </c:pt>
                <c:pt idx="266">
                  <c:v>74.83</c:v>
                </c:pt>
                <c:pt idx="267">
                  <c:v>77.3</c:v>
                </c:pt>
                <c:pt idx="268">
                  <c:v>76.97</c:v>
                </c:pt>
                <c:pt idx="269">
                  <c:v>76.8</c:v>
                </c:pt>
                <c:pt idx="270">
                  <c:v>75.209999999999994</c:v>
                </c:pt>
                <c:pt idx="271">
                  <c:v>76.14</c:v>
                </c:pt>
                <c:pt idx="272">
                  <c:v>75.62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944128"/>
        <c:axId val="120945664"/>
      </c:lineChart>
      <c:dateAx>
        <c:axId val="120944128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20945664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20945664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0944128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5.655999250093738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Dec-11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numRef>
              <c:f>Sheet1!$A$2:$A$347</c:f>
              <c:numCache>
                <c:formatCode>m/d/yyyy</c:formatCode>
                <c:ptCount val="346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</c:numCache>
            </c:numRef>
          </c:cat>
          <c:val>
            <c:numRef>
              <c:f>Sheet1!$B$2:$B$347</c:f>
              <c:numCache>
                <c:formatCode>General</c:formatCode>
                <c:ptCount val="346"/>
                <c:pt idx="0">
                  <c:v>430.75</c:v>
                </c:pt>
                <c:pt idx="1">
                  <c:v>428</c:v>
                </c:pt>
                <c:pt idx="2">
                  <c:v>437.25</c:v>
                </c:pt>
                <c:pt idx="3">
                  <c:v>434.5</c:v>
                </c:pt>
                <c:pt idx="4">
                  <c:v>440.5</c:v>
                </c:pt>
                <c:pt idx="5">
                  <c:v>439</c:v>
                </c:pt>
                <c:pt idx="6">
                  <c:v>433</c:v>
                </c:pt>
                <c:pt idx="7">
                  <c:v>431</c:v>
                </c:pt>
                <c:pt idx="8">
                  <c:v>437.75</c:v>
                </c:pt>
                <c:pt idx="9">
                  <c:v>443.25</c:v>
                </c:pt>
                <c:pt idx="10">
                  <c:v>436</c:v>
                </c:pt>
                <c:pt idx="11">
                  <c:v>440.5</c:v>
                </c:pt>
                <c:pt idx="12">
                  <c:v>439.75</c:v>
                </c:pt>
                <c:pt idx="13">
                  <c:v>433.75</c:v>
                </c:pt>
                <c:pt idx="14">
                  <c:v>442.25</c:v>
                </c:pt>
                <c:pt idx="15">
                  <c:v>440.25</c:v>
                </c:pt>
                <c:pt idx="16">
                  <c:v>431.5</c:v>
                </c:pt>
                <c:pt idx="17">
                  <c:v>432.25</c:v>
                </c:pt>
                <c:pt idx="18">
                  <c:v>440.25</c:v>
                </c:pt>
                <c:pt idx="19">
                  <c:v>440.5</c:v>
                </c:pt>
                <c:pt idx="20">
                  <c:v>446.75</c:v>
                </c:pt>
                <c:pt idx="21">
                  <c:v>444.25</c:v>
                </c:pt>
                <c:pt idx="22">
                  <c:v>450.25</c:v>
                </c:pt>
                <c:pt idx="23">
                  <c:v>451.75</c:v>
                </c:pt>
                <c:pt idx="24">
                  <c:v>457.5</c:v>
                </c:pt>
                <c:pt idx="25">
                  <c:v>450.25</c:v>
                </c:pt>
                <c:pt idx="26">
                  <c:v>449.75</c:v>
                </c:pt>
                <c:pt idx="27">
                  <c:v>457.25</c:v>
                </c:pt>
                <c:pt idx="28">
                  <c:v>459.25</c:v>
                </c:pt>
                <c:pt idx="29">
                  <c:v>456</c:v>
                </c:pt>
                <c:pt idx="30">
                  <c:v>467</c:v>
                </c:pt>
                <c:pt idx="31">
                  <c:v>471.75</c:v>
                </c:pt>
                <c:pt idx="32">
                  <c:v>472</c:v>
                </c:pt>
                <c:pt idx="33">
                  <c:v>477.75</c:v>
                </c:pt>
                <c:pt idx="34">
                  <c:v>473.25</c:v>
                </c:pt>
                <c:pt idx="35">
                  <c:v>473.75</c:v>
                </c:pt>
                <c:pt idx="36">
                  <c:v>477.5</c:v>
                </c:pt>
                <c:pt idx="37">
                  <c:v>475.75</c:v>
                </c:pt>
                <c:pt idx="38">
                  <c:v>489.75</c:v>
                </c:pt>
                <c:pt idx="39">
                  <c:v>484.25</c:v>
                </c:pt>
                <c:pt idx="40">
                  <c:v>477.75</c:v>
                </c:pt>
                <c:pt idx="41">
                  <c:v>483</c:v>
                </c:pt>
                <c:pt idx="42">
                  <c:v>481.25</c:v>
                </c:pt>
                <c:pt idx="43">
                  <c:v>460.75</c:v>
                </c:pt>
                <c:pt idx="44">
                  <c:v>466.25</c:v>
                </c:pt>
                <c:pt idx="45">
                  <c:v>476.25</c:v>
                </c:pt>
                <c:pt idx="46">
                  <c:v>476.5</c:v>
                </c:pt>
                <c:pt idx="47">
                  <c:v>481.25</c:v>
                </c:pt>
                <c:pt idx="48">
                  <c:v>511.25</c:v>
                </c:pt>
                <c:pt idx="49">
                  <c:v>514</c:v>
                </c:pt>
                <c:pt idx="50">
                  <c:v>522.5</c:v>
                </c:pt>
                <c:pt idx="51">
                  <c:v>518.25</c:v>
                </c:pt>
                <c:pt idx="52">
                  <c:v>519.5</c:v>
                </c:pt>
                <c:pt idx="53">
                  <c:v>516.75</c:v>
                </c:pt>
                <c:pt idx="54">
                  <c:v>516.75</c:v>
                </c:pt>
                <c:pt idx="55">
                  <c:v>509.5</c:v>
                </c:pt>
                <c:pt idx="56">
                  <c:v>532.25</c:v>
                </c:pt>
                <c:pt idx="57">
                  <c:v>522.75</c:v>
                </c:pt>
                <c:pt idx="58">
                  <c:v>518.5</c:v>
                </c:pt>
                <c:pt idx="59">
                  <c:v>532.75</c:v>
                </c:pt>
                <c:pt idx="60">
                  <c:v>538.25</c:v>
                </c:pt>
                <c:pt idx="61">
                  <c:v>539.75</c:v>
                </c:pt>
                <c:pt idx="62">
                  <c:v>543</c:v>
                </c:pt>
                <c:pt idx="63">
                  <c:v>542</c:v>
                </c:pt>
                <c:pt idx="64">
                  <c:v>540.25</c:v>
                </c:pt>
                <c:pt idx="65">
                  <c:v>544.75</c:v>
                </c:pt>
                <c:pt idx="66">
                  <c:v>549.5</c:v>
                </c:pt>
                <c:pt idx="67">
                  <c:v>554.5</c:v>
                </c:pt>
                <c:pt idx="68">
                  <c:v>555.25</c:v>
                </c:pt>
                <c:pt idx="69">
                  <c:v>553</c:v>
                </c:pt>
                <c:pt idx="70">
                  <c:v>552.25</c:v>
                </c:pt>
                <c:pt idx="71">
                  <c:v>549.25</c:v>
                </c:pt>
                <c:pt idx="72">
                  <c:v>539.25</c:v>
                </c:pt>
                <c:pt idx="73">
                  <c:v>509.25</c:v>
                </c:pt>
                <c:pt idx="74">
                  <c:v>519</c:v>
                </c:pt>
                <c:pt idx="75">
                  <c:v>492</c:v>
                </c:pt>
                <c:pt idx="76">
                  <c:v>499.25</c:v>
                </c:pt>
                <c:pt idx="77">
                  <c:v>508.5</c:v>
                </c:pt>
                <c:pt idx="78">
                  <c:v>491</c:v>
                </c:pt>
                <c:pt idx="79">
                  <c:v>483.25</c:v>
                </c:pt>
                <c:pt idx="80">
                  <c:v>494.75</c:v>
                </c:pt>
                <c:pt idx="81">
                  <c:v>507.75</c:v>
                </c:pt>
                <c:pt idx="82">
                  <c:v>507</c:v>
                </c:pt>
                <c:pt idx="83">
                  <c:v>510</c:v>
                </c:pt>
                <c:pt idx="84">
                  <c:v>503.5</c:v>
                </c:pt>
                <c:pt idx="85">
                  <c:v>528.75</c:v>
                </c:pt>
                <c:pt idx="86">
                  <c:v>523</c:v>
                </c:pt>
                <c:pt idx="87">
                  <c:v>534.5</c:v>
                </c:pt>
                <c:pt idx="88">
                  <c:v>529.25</c:v>
                </c:pt>
                <c:pt idx="89">
                  <c:v>524.25</c:v>
                </c:pt>
                <c:pt idx="90">
                  <c:v>533.75</c:v>
                </c:pt>
                <c:pt idx="91">
                  <c:v>529.75</c:v>
                </c:pt>
                <c:pt idx="92">
                  <c:v>529.25</c:v>
                </c:pt>
                <c:pt idx="93">
                  <c:v>540</c:v>
                </c:pt>
                <c:pt idx="94">
                  <c:v>534.25</c:v>
                </c:pt>
                <c:pt idx="95">
                  <c:v>527.75</c:v>
                </c:pt>
                <c:pt idx="96">
                  <c:v>532.5</c:v>
                </c:pt>
                <c:pt idx="97">
                  <c:v>541.5</c:v>
                </c:pt>
                <c:pt idx="98">
                  <c:v>542.75</c:v>
                </c:pt>
                <c:pt idx="99">
                  <c:v>545.75</c:v>
                </c:pt>
                <c:pt idx="100">
                  <c:v>550</c:v>
                </c:pt>
                <c:pt idx="101">
                  <c:v>551.25</c:v>
                </c:pt>
                <c:pt idx="102">
                  <c:v>553.25</c:v>
                </c:pt>
                <c:pt idx="103">
                  <c:v>557.25</c:v>
                </c:pt>
                <c:pt idx="104">
                  <c:v>556</c:v>
                </c:pt>
                <c:pt idx="105">
                  <c:v>551.25</c:v>
                </c:pt>
                <c:pt idx="106">
                  <c:v>562</c:v>
                </c:pt>
                <c:pt idx="107">
                  <c:v>552.5</c:v>
                </c:pt>
                <c:pt idx="108">
                  <c:v>543.5</c:v>
                </c:pt>
                <c:pt idx="109">
                  <c:v>558.25</c:v>
                </c:pt>
                <c:pt idx="110">
                  <c:v>550</c:v>
                </c:pt>
                <c:pt idx="111">
                  <c:v>542</c:v>
                </c:pt>
                <c:pt idx="112">
                  <c:v>548</c:v>
                </c:pt>
                <c:pt idx="113">
                  <c:v>548</c:v>
                </c:pt>
                <c:pt idx="114">
                  <c:v>560</c:v>
                </c:pt>
                <c:pt idx="115">
                  <c:v>570.5</c:v>
                </c:pt>
                <c:pt idx="116">
                  <c:v>571.25</c:v>
                </c:pt>
                <c:pt idx="117">
                  <c:v>578</c:v>
                </c:pt>
                <c:pt idx="118">
                  <c:v>568.25</c:v>
                </c:pt>
                <c:pt idx="119">
                  <c:v>576</c:v>
                </c:pt>
                <c:pt idx="120">
                  <c:v>587.25</c:v>
                </c:pt>
                <c:pt idx="121">
                  <c:v>587.25</c:v>
                </c:pt>
                <c:pt idx="122">
                  <c:v>579</c:v>
                </c:pt>
                <c:pt idx="123">
                  <c:v>590.75</c:v>
                </c:pt>
                <c:pt idx="124">
                  <c:v>582.75</c:v>
                </c:pt>
                <c:pt idx="125">
                  <c:v>576.5</c:v>
                </c:pt>
                <c:pt idx="126">
                  <c:v>591.25</c:v>
                </c:pt>
                <c:pt idx="127">
                  <c:v>596</c:v>
                </c:pt>
                <c:pt idx="128">
                  <c:v>597.75</c:v>
                </c:pt>
                <c:pt idx="129">
                  <c:v>588.5</c:v>
                </c:pt>
                <c:pt idx="130">
                  <c:v>601.75</c:v>
                </c:pt>
                <c:pt idx="131">
                  <c:v>602</c:v>
                </c:pt>
                <c:pt idx="132">
                  <c:v>604.5</c:v>
                </c:pt>
                <c:pt idx="133">
                  <c:v>614.5</c:v>
                </c:pt>
                <c:pt idx="134">
                  <c:v>614.5</c:v>
                </c:pt>
                <c:pt idx="135">
                  <c:v>618.25</c:v>
                </c:pt>
                <c:pt idx="136">
                  <c:v>607.5</c:v>
                </c:pt>
                <c:pt idx="137">
                  <c:v>591.5</c:v>
                </c:pt>
                <c:pt idx="138">
                  <c:v>592</c:v>
                </c:pt>
                <c:pt idx="139">
                  <c:v>615.25</c:v>
                </c:pt>
                <c:pt idx="140">
                  <c:v>612.5</c:v>
                </c:pt>
                <c:pt idx="141">
                  <c:v>582.5</c:v>
                </c:pt>
                <c:pt idx="142">
                  <c:v>591.75</c:v>
                </c:pt>
                <c:pt idx="143">
                  <c:v>583</c:v>
                </c:pt>
                <c:pt idx="144">
                  <c:v>601.75</c:v>
                </c:pt>
                <c:pt idx="145">
                  <c:v>606.75</c:v>
                </c:pt>
                <c:pt idx="146">
                  <c:v>604.75</c:v>
                </c:pt>
                <c:pt idx="147">
                  <c:v>605.5</c:v>
                </c:pt>
                <c:pt idx="148">
                  <c:v>615.75</c:v>
                </c:pt>
                <c:pt idx="149">
                  <c:v>609.5</c:v>
                </c:pt>
                <c:pt idx="150">
                  <c:v>610.5</c:v>
                </c:pt>
                <c:pt idx="151">
                  <c:v>610</c:v>
                </c:pt>
                <c:pt idx="152">
                  <c:v>610.25</c:v>
                </c:pt>
                <c:pt idx="153">
                  <c:v>587.25</c:v>
                </c:pt>
                <c:pt idx="154">
                  <c:v>577.75</c:v>
                </c:pt>
                <c:pt idx="155">
                  <c:v>578</c:v>
                </c:pt>
                <c:pt idx="156">
                  <c:v>548</c:v>
                </c:pt>
                <c:pt idx="157">
                  <c:v>549.25</c:v>
                </c:pt>
                <c:pt idx="158">
                  <c:v>579.25</c:v>
                </c:pt>
                <c:pt idx="159">
                  <c:v>598.5</c:v>
                </c:pt>
                <c:pt idx="160">
                  <c:v>609.5</c:v>
                </c:pt>
                <c:pt idx="161">
                  <c:v>612.25</c:v>
                </c:pt>
                <c:pt idx="162">
                  <c:v>609.75</c:v>
                </c:pt>
                <c:pt idx="163">
                  <c:v>618.75</c:v>
                </c:pt>
                <c:pt idx="164">
                  <c:v>609.5</c:v>
                </c:pt>
                <c:pt idx="165">
                  <c:v>597</c:v>
                </c:pt>
                <c:pt idx="166">
                  <c:v>600.25</c:v>
                </c:pt>
                <c:pt idx="167">
                  <c:v>595.25</c:v>
                </c:pt>
                <c:pt idx="168">
                  <c:v>625.25</c:v>
                </c:pt>
                <c:pt idx="169">
                  <c:v>637.5</c:v>
                </c:pt>
                <c:pt idx="170">
                  <c:v>645.5</c:v>
                </c:pt>
                <c:pt idx="171">
                  <c:v>646.75</c:v>
                </c:pt>
                <c:pt idx="172">
                  <c:v>647.5</c:v>
                </c:pt>
                <c:pt idx="173">
                  <c:v>644.25</c:v>
                </c:pt>
                <c:pt idx="174">
                  <c:v>653</c:v>
                </c:pt>
                <c:pt idx="175">
                  <c:v>657.25</c:v>
                </c:pt>
                <c:pt idx="176">
                  <c:v>636.5</c:v>
                </c:pt>
                <c:pt idx="177">
                  <c:v>645</c:v>
                </c:pt>
                <c:pt idx="178">
                  <c:v>655.5</c:v>
                </c:pt>
                <c:pt idx="179">
                  <c:v>656</c:v>
                </c:pt>
                <c:pt idx="180">
                  <c:v>668.25</c:v>
                </c:pt>
                <c:pt idx="181">
                  <c:v>676</c:v>
                </c:pt>
                <c:pt idx="182">
                  <c:v>655.5</c:v>
                </c:pt>
                <c:pt idx="183">
                  <c:v>665.5</c:v>
                </c:pt>
                <c:pt idx="184">
                  <c:v>681.5</c:v>
                </c:pt>
                <c:pt idx="185">
                  <c:v>675.75</c:v>
                </c:pt>
                <c:pt idx="186">
                  <c:v>667.25</c:v>
                </c:pt>
                <c:pt idx="187">
                  <c:v>637.5</c:v>
                </c:pt>
                <c:pt idx="188">
                  <c:v>669.5</c:v>
                </c:pt>
                <c:pt idx="189">
                  <c:v>661.25</c:v>
                </c:pt>
                <c:pt idx="190">
                  <c:v>662.25</c:v>
                </c:pt>
                <c:pt idx="191">
                  <c:v>665.25</c:v>
                </c:pt>
                <c:pt idx="192">
                  <c:v>655.75</c:v>
                </c:pt>
                <c:pt idx="193">
                  <c:v>640.25</c:v>
                </c:pt>
                <c:pt idx="194">
                  <c:v>657.5</c:v>
                </c:pt>
                <c:pt idx="195">
                  <c:v>652.75</c:v>
                </c:pt>
                <c:pt idx="196">
                  <c:v>626</c:v>
                </c:pt>
                <c:pt idx="197">
                  <c:v>630.5</c:v>
                </c:pt>
                <c:pt idx="198">
                  <c:v>627</c:v>
                </c:pt>
                <c:pt idx="199">
                  <c:v>635.5</c:v>
                </c:pt>
                <c:pt idx="200">
                  <c:v>653.25</c:v>
                </c:pt>
                <c:pt idx="201">
                  <c:v>672.75</c:v>
                </c:pt>
                <c:pt idx="202">
                  <c:v>662</c:v>
                </c:pt>
                <c:pt idx="203">
                  <c:v>666.5</c:v>
                </c:pt>
                <c:pt idx="204">
                  <c:v>670.5</c:v>
                </c:pt>
                <c:pt idx="205">
                  <c:v>662.5</c:v>
                </c:pt>
                <c:pt idx="206">
                  <c:v>670.75</c:v>
                </c:pt>
                <c:pt idx="207">
                  <c:v>676.25</c:v>
                </c:pt>
                <c:pt idx="208">
                  <c:v>684</c:v>
                </c:pt>
                <c:pt idx="209">
                  <c:v>673</c:v>
                </c:pt>
                <c:pt idx="210">
                  <c:v>679.5</c:v>
                </c:pt>
                <c:pt idx="211">
                  <c:v>695</c:v>
                </c:pt>
                <c:pt idx="212">
                  <c:v>686.25</c:v>
                </c:pt>
                <c:pt idx="213">
                  <c:v>667</c:v>
                </c:pt>
                <c:pt idx="214">
                  <c:v>676.5</c:v>
                </c:pt>
                <c:pt idx="215">
                  <c:v>693.75</c:v>
                </c:pt>
                <c:pt idx="216">
                  <c:v>714</c:v>
                </c:pt>
                <c:pt idx="217">
                  <c:v>712.5</c:v>
                </c:pt>
                <c:pt idx="218">
                  <c:v>704.5</c:v>
                </c:pt>
                <c:pt idx="219">
                  <c:v>685</c:v>
                </c:pt>
                <c:pt idx="220">
                  <c:v>666</c:v>
                </c:pt>
                <c:pt idx="221">
                  <c:v>653</c:v>
                </c:pt>
                <c:pt idx="222">
                  <c:v>660</c:v>
                </c:pt>
                <c:pt idx="223">
                  <c:v>660.5</c:v>
                </c:pt>
                <c:pt idx="224">
                  <c:v>680.25</c:v>
                </c:pt>
                <c:pt idx="225">
                  <c:v>650.25</c:v>
                </c:pt>
                <c:pt idx="226">
                  <c:v>646</c:v>
                </c:pt>
                <c:pt idx="227">
                  <c:v>632</c:v>
                </c:pt>
                <c:pt idx="228">
                  <c:v>626.75</c:v>
                </c:pt>
                <c:pt idx="229">
                  <c:v>653</c:v>
                </c:pt>
                <c:pt idx="230">
                  <c:v>650.5</c:v>
                </c:pt>
                <c:pt idx="231">
                  <c:v>620.5</c:v>
                </c:pt>
                <c:pt idx="232">
                  <c:v>596.75</c:v>
                </c:pt>
                <c:pt idx="233">
                  <c:v>612.5</c:v>
                </c:pt>
                <c:pt idx="234">
                  <c:v>608.5</c:v>
                </c:pt>
                <c:pt idx="235">
                  <c:v>615.5</c:v>
                </c:pt>
                <c:pt idx="236">
                  <c:v>637</c:v>
                </c:pt>
                <c:pt idx="237">
                  <c:v>632.75</c:v>
                </c:pt>
                <c:pt idx="238">
                  <c:v>658</c:v>
                </c:pt>
                <c:pt idx="239">
                  <c:v>679.75</c:v>
                </c:pt>
                <c:pt idx="240">
                  <c:v>678.5</c:v>
                </c:pt>
                <c:pt idx="241">
                  <c:v>685</c:v>
                </c:pt>
                <c:pt idx="242">
                  <c:v>677</c:v>
                </c:pt>
                <c:pt idx="243">
                  <c:v>687.25</c:v>
                </c:pt>
                <c:pt idx="244">
                  <c:v>677.75</c:v>
                </c:pt>
                <c:pt idx="245">
                  <c:v>673</c:v>
                </c:pt>
                <c:pt idx="246">
                  <c:v>685.5</c:v>
                </c:pt>
                <c:pt idx="247">
                  <c:v>674.5</c:v>
                </c:pt>
                <c:pt idx="248">
                  <c:v>686.75</c:v>
                </c:pt>
                <c:pt idx="249">
                  <c:v>691.5</c:v>
                </c:pt>
                <c:pt idx="250">
                  <c:v>686.25</c:v>
                </c:pt>
                <c:pt idx="251">
                  <c:v>668.75</c:v>
                </c:pt>
                <c:pt idx="252">
                  <c:v>685.75</c:v>
                </c:pt>
                <c:pt idx="253">
                  <c:v>715.75</c:v>
                </c:pt>
                <c:pt idx="254">
                  <c:v>713</c:v>
                </c:pt>
                <c:pt idx="255">
                  <c:v>701.5</c:v>
                </c:pt>
                <c:pt idx="256">
                  <c:v>703</c:v>
                </c:pt>
                <c:pt idx="257">
                  <c:v>686</c:v>
                </c:pt>
                <c:pt idx="258">
                  <c:v>688.5</c:v>
                </c:pt>
                <c:pt idx="259">
                  <c:v>688.5</c:v>
                </c:pt>
                <c:pt idx="260">
                  <c:v>714</c:v>
                </c:pt>
                <c:pt idx="261">
                  <c:v>714.5</c:v>
                </c:pt>
                <c:pt idx="262">
                  <c:v>720</c:v>
                </c:pt>
                <c:pt idx="263">
                  <c:v>727.5</c:v>
                </c:pt>
                <c:pt idx="264">
                  <c:v>725.5</c:v>
                </c:pt>
                <c:pt idx="265">
                  <c:v>713</c:v>
                </c:pt>
                <c:pt idx="266">
                  <c:v>725.25</c:v>
                </c:pt>
                <c:pt idx="267">
                  <c:v>734.5</c:v>
                </c:pt>
                <c:pt idx="268">
                  <c:v>743.5</c:v>
                </c:pt>
                <c:pt idx="269">
                  <c:v>743</c:v>
                </c:pt>
                <c:pt idx="270">
                  <c:v>743.5</c:v>
                </c:pt>
                <c:pt idx="271">
                  <c:v>767</c:v>
                </c:pt>
                <c:pt idx="272">
                  <c:v>770</c:v>
                </c:pt>
                <c:pt idx="273">
                  <c:v>775.25</c:v>
                </c:pt>
                <c:pt idx="274">
                  <c:v>767.5</c:v>
                </c:pt>
                <c:pt idx="275">
                  <c:v>738.5</c:v>
                </c:pt>
                <c:pt idx="276">
                  <c:v>760</c:v>
                </c:pt>
                <c:pt idx="277">
                  <c:v>755.75</c:v>
                </c:pt>
                <c:pt idx="278">
                  <c:v>748</c:v>
                </c:pt>
                <c:pt idx="279">
                  <c:v>734</c:v>
                </c:pt>
                <c:pt idx="280">
                  <c:v>736.5</c:v>
                </c:pt>
                <c:pt idx="281">
                  <c:v>745.5</c:v>
                </c:pt>
                <c:pt idx="282">
                  <c:v>723</c:v>
                </c:pt>
                <c:pt idx="283">
                  <c:v>724.25</c:v>
                </c:pt>
                <c:pt idx="284">
                  <c:v>701</c:v>
                </c:pt>
                <c:pt idx="285">
                  <c:v>692</c:v>
                </c:pt>
                <c:pt idx="286">
                  <c:v>692.25</c:v>
                </c:pt>
                <c:pt idx="287">
                  <c:v>690.25</c:v>
                </c:pt>
                <c:pt idx="288">
                  <c:v>685.75</c:v>
                </c:pt>
                <c:pt idx="289">
                  <c:v>650</c:v>
                </c:pt>
                <c:pt idx="290">
                  <c:v>638.5</c:v>
                </c:pt>
                <c:pt idx="291">
                  <c:v>648</c:v>
                </c:pt>
                <c:pt idx="292">
                  <c:v>652.25</c:v>
                </c:pt>
                <c:pt idx="293">
                  <c:v>630.75</c:v>
                </c:pt>
                <c:pt idx="294">
                  <c:v>632.5</c:v>
                </c:pt>
                <c:pt idx="295">
                  <c:v>592.5</c:v>
                </c:pt>
                <c:pt idx="296">
                  <c:v>592.5</c:v>
                </c:pt>
                <c:pt idx="297">
                  <c:v>587.75</c:v>
                </c:pt>
                <c:pt idx="298">
                  <c:v>605.5</c:v>
                </c:pt>
                <c:pt idx="299">
                  <c:v>605.5</c:v>
                </c:pt>
                <c:pt idx="300">
                  <c:v>600</c:v>
                </c:pt>
                <c:pt idx="301">
                  <c:v>605</c:v>
                </c:pt>
                <c:pt idx="302">
                  <c:v>645</c:v>
                </c:pt>
                <c:pt idx="303">
                  <c:v>640.75</c:v>
                </c:pt>
                <c:pt idx="304">
                  <c:v>638.25</c:v>
                </c:pt>
                <c:pt idx="305">
                  <c:v>640</c:v>
                </c:pt>
                <c:pt idx="306">
                  <c:v>640.5</c:v>
                </c:pt>
                <c:pt idx="307">
                  <c:v>644</c:v>
                </c:pt>
                <c:pt idx="308">
                  <c:v>638.5</c:v>
                </c:pt>
                <c:pt idx="309">
                  <c:v>649.5</c:v>
                </c:pt>
                <c:pt idx="310">
                  <c:v>649.25</c:v>
                </c:pt>
                <c:pt idx="311">
                  <c:v>651</c:v>
                </c:pt>
                <c:pt idx="312">
                  <c:v>650.75</c:v>
                </c:pt>
                <c:pt idx="313">
                  <c:v>637.25</c:v>
                </c:pt>
                <c:pt idx="314">
                  <c:v>651.5</c:v>
                </c:pt>
                <c:pt idx="315">
                  <c:v>655</c:v>
                </c:pt>
                <c:pt idx="316">
                  <c:v>647</c:v>
                </c:pt>
                <c:pt idx="317">
                  <c:v>654.25</c:v>
                </c:pt>
                <c:pt idx="318">
                  <c:v>645</c:v>
                </c:pt>
                <c:pt idx="319">
                  <c:v>653.5</c:v>
                </c:pt>
                <c:pt idx="320">
                  <c:v>655.75</c:v>
                </c:pt>
                <c:pt idx="321">
                  <c:v>653.25</c:v>
                </c:pt>
                <c:pt idx="322">
                  <c:v>660.5</c:v>
                </c:pt>
                <c:pt idx="323">
                  <c:v>656</c:v>
                </c:pt>
                <c:pt idx="324">
                  <c:v>645.5</c:v>
                </c:pt>
                <c:pt idx="325">
                  <c:v>638.5</c:v>
                </c:pt>
                <c:pt idx="326">
                  <c:v>633.5</c:v>
                </c:pt>
                <c:pt idx="327">
                  <c:v>645.5</c:v>
                </c:pt>
                <c:pt idx="328">
                  <c:v>642.75</c:v>
                </c:pt>
                <c:pt idx="329">
                  <c:v>614.5</c:v>
                </c:pt>
                <c:pt idx="330">
                  <c:v>610.25</c:v>
                </c:pt>
                <c:pt idx="331">
                  <c:v>597.75</c:v>
                </c:pt>
                <c:pt idx="332">
                  <c:v>599</c:v>
                </c:pt>
                <c:pt idx="333">
                  <c:v>588.75</c:v>
                </c:pt>
                <c:pt idx="334">
                  <c:v>582.5</c:v>
                </c:pt>
                <c:pt idx="335">
                  <c:v>591.75</c:v>
                </c:pt>
                <c:pt idx="336">
                  <c:v>598</c:v>
                </c:pt>
                <c:pt idx="337">
                  <c:v>601.25</c:v>
                </c:pt>
                <c:pt idx="338">
                  <c:v>594.75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Dec-12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Sheet1!$A$2:$A$347</c:f>
              <c:numCache>
                <c:formatCode>m/d/yyyy</c:formatCode>
                <c:ptCount val="346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</c:numCache>
            </c:numRef>
          </c:cat>
          <c:val>
            <c:numRef>
              <c:f>Sheet1!$C$2:$C$347</c:f>
              <c:numCache>
                <c:formatCode>General</c:formatCode>
                <c:ptCount val="346"/>
                <c:pt idx="0">
                  <c:v>637.75</c:v>
                </c:pt>
                <c:pt idx="1">
                  <c:v>650.75</c:v>
                </c:pt>
                <c:pt idx="2">
                  <c:v>650.5</c:v>
                </c:pt>
                <c:pt idx="3">
                  <c:v>640.5</c:v>
                </c:pt>
                <c:pt idx="4">
                  <c:v>642</c:v>
                </c:pt>
                <c:pt idx="5">
                  <c:v>623</c:v>
                </c:pt>
                <c:pt idx="6">
                  <c:v>621</c:v>
                </c:pt>
                <c:pt idx="7">
                  <c:v>618</c:v>
                </c:pt>
                <c:pt idx="8">
                  <c:v>638</c:v>
                </c:pt>
                <c:pt idx="9">
                  <c:v>642.5</c:v>
                </c:pt>
                <c:pt idx="10">
                  <c:v>644.75</c:v>
                </c:pt>
                <c:pt idx="11">
                  <c:v>650.25</c:v>
                </c:pt>
                <c:pt idx="12">
                  <c:v>650.5</c:v>
                </c:pt>
                <c:pt idx="13">
                  <c:v>640</c:v>
                </c:pt>
                <c:pt idx="14">
                  <c:v>646.75</c:v>
                </c:pt>
                <c:pt idx="15">
                  <c:v>655.5</c:v>
                </c:pt>
                <c:pt idx="16">
                  <c:v>659.5</c:v>
                </c:pt>
                <c:pt idx="17">
                  <c:v>654.75</c:v>
                </c:pt>
                <c:pt idx="18">
                  <c:v>655</c:v>
                </c:pt>
                <c:pt idx="19">
                  <c:v>665.5</c:v>
                </c:pt>
                <c:pt idx="20">
                  <c:v>666.5</c:v>
                </c:pt>
                <c:pt idx="21">
                  <c:v>667.25</c:v>
                </c:pt>
                <c:pt idx="22">
                  <c:v>665</c:v>
                </c:pt>
                <c:pt idx="23">
                  <c:v>646.75</c:v>
                </c:pt>
                <c:pt idx="24">
                  <c:v>659</c:v>
                </c:pt>
                <c:pt idx="25">
                  <c:v>665.75</c:v>
                </c:pt>
                <c:pt idx="26">
                  <c:v>663.75</c:v>
                </c:pt>
                <c:pt idx="27">
                  <c:v>659</c:v>
                </c:pt>
                <c:pt idx="28">
                  <c:v>656.5</c:v>
                </c:pt>
                <c:pt idx="29">
                  <c:v>663</c:v>
                </c:pt>
                <c:pt idx="30">
                  <c:v>642</c:v>
                </c:pt>
                <c:pt idx="31">
                  <c:v>651.75</c:v>
                </c:pt>
                <c:pt idx="32">
                  <c:v>632</c:v>
                </c:pt>
                <c:pt idx="33">
                  <c:v>626</c:v>
                </c:pt>
                <c:pt idx="34">
                  <c:v>617.75</c:v>
                </c:pt>
                <c:pt idx="35">
                  <c:v>619.75</c:v>
                </c:pt>
                <c:pt idx="36">
                  <c:v>620.25</c:v>
                </c:pt>
                <c:pt idx="37">
                  <c:v>589.5</c:v>
                </c:pt>
                <c:pt idx="38">
                  <c:v>578.5</c:v>
                </c:pt>
                <c:pt idx="39">
                  <c:v>589.5</c:v>
                </c:pt>
                <c:pt idx="40">
                  <c:v>600.25</c:v>
                </c:pt>
                <c:pt idx="41">
                  <c:v>581.25</c:v>
                </c:pt>
                <c:pt idx="42">
                  <c:v>583.5</c:v>
                </c:pt>
                <c:pt idx="43">
                  <c:v>565.75</c:v>
                </c:pt>
                <c:pt idx="44">
                  <c:v>562.5</c:v>
                </c:pt>
                <c:pt idx="45">
                  <c:v>560.75</c:v>
                </c:pt>
                <c:pt idx="46">
                  <c:v>573.25</c:v>
                </c:pt>
                <c:pt idx="47" formatCode="#,##0.00">
                  <c:v>575</c:v>
                </c:pt>
                <c:pt idx="48">
                  <c:v>568</c:v>
                </c:pt>
                <c:pt idx="49">
                  <c:v>572.25</c:v>
                </c:pt>
                <c:pt idx="50">
                  <c:v>600.75</c:v>
                </c:pt>
                <c:pt idx="51">
                  <c:v>596.25</c:v>
                </c:pt>
                <c:pt idx="52">
                  <c:v>594.75</c:v>
                </c:pt>
                <c:pt idx="53">
                  <c:v>601.5</c:v>
                </c:pt>
                <c:pt idx="54">
                  <c:v>603.25</c:v>
                </c:pt>
                <c:pt idx="55">
                  <c:v>598.75</c:v>
                </c:pt>
                <c:pt idx="56">
                  <c:v>593.5</c:v>
                </c:pt>
                <c:pt idx="57">
                  <c:v>600.25</c:v>
                </c:pt>
                <c:pt idx="58">
                  <c:v>603.25</c:v>
                </c:pt>
                <c:pt idx="59">
                  <c:v>605.5</c:v>
                </c:pt>
                <c:pt idx="60">
                  <c:v>608.5</c:v>
                </c:pt>
                <c:pt idx="61">
                  <c:v>600.5</c:v>
                </c:pt>
                <c:pt idx="62">
                  <c:v>613.25</c:v>
                </c:pt>
                <c:pt idx="63">
                  <c:v>616</c:v>
                </c:pt>
                <c:pt idx="64">
                  <c:v>607.5</c:v>
                </c:pt>
                <c:pt idx="65">
                  <c:v>607</c:v>
                </c:pt>
                <c:pt idx="66">
                  <c:v>605.5</c:v>
                </c:pt>
                <c:pt idx="67">
                  <c:v>611.25</c:v>
                </c:pt>
                <c:pt idx="68">
                  <c:v>612.75</c:v>
                </c:pt>
                <c:pt idx="69">
                  <c:v>612</c:v>
                </c:pt>
                <c:pt idx="70">
                  <c:v>614.25</c:v>
                </c:pt>
                <c:pt idx="71">
                  <c:v>596.5</c:v>
                </c:pt>
                <c:pt idx="72">
                  <c:v>582.5</c:v>
                </c:pt>
                <c:pt idx="73">
                  <c:v>574</c:v>
                </c:pt>
                <c:pt idx="74">
                  <c:v>573</c:v>
                </c:pt>
                <c:pt idx="75">
                  <c:v>583.5</c:v>
                </c:pt>
                <c:pt idx="76">
                  <c:v>581.25</c:v>
                </c:pt>
                <c:pt idx="77">
                  <c:v>560.25</c:v>
                </c:pt>
                <c:pt idx="78">
                  <c:v>559</c:v>
                </c:pt>
                <c:pt idx="79">
                  <c:v>550</c:v>
                </c:pt>
                <c:pt idx="80">
                  <c:v>549</c:v>
                </c:pt>
                <c:pt idx="81">
                  <c:v>542.25</c:v>
                </c:pt>
                <c:pt idx="82">
                  <c:v>535.5</c:v>
                </c:pt>
                <c:pt idx="83">
                  <c:v>545.5</c:v>
                </c:pt>
                <c:pt idx="84">
                  <c:v>550</c:v>
                </c:pt>
                <c:pt idx="85">
                  <c:v>552</c:v>
                </c:pt>
                <c:pt idx="86">
                  <c:v>554.25</c:v>
                </c:pt>
                <c:pt idx="87">
                  <c:v>553.25</c:v>
                </c:pt>
                <c:pt idx="88">
                  <c:v>553.75</c:v>
                </c:pt>
                <c:pt idx="89">
                  <c:v>556</c:v>
                </c:pt>
                <c:pt idx="90">
                  <c:v>551</c:v>
                </c:pt>
                <c:pt idx="91">
                  <c:v>561</c:v>
                </c:pt>
                <c:pt idx="92">
                  <c:v>551.75</c:v>
                </c:pt>
                <c:pt idx="93">
                  <c:v>548</c:v>
                </c:pt>
                <c:pt idx="94">
                  <c:v>554.75</c:v>
                </c:pt>
                <c:pt idx="95">
                  <c:v>540.5</c:v>
                </c:pt>
                <c:pt idx="96">
                  <c:v>543.25</c:v>
                </c:pt>
                <c:pt idx="97">
                  <c:v>548</c:v>
                </c:pt>
                <c:pt idx="98">
                  <c:v>559</c:v>
                </c:pt>
                <c:pt idx="99">
                  <c:v>563.5</c:v>
                </c:pt>
                <c:pt idx="100">
                  <c:v>570.75</c:v>
                </c:pt>
                <c:pt idx="101">
                  <c:v>566.5</c:v>
                </c:pt>
                <c:pt idx="102">
                  <c:v>569</c:v>
                </c:pt>
                <c:pt idx="103">
                  <c:v>577.25</c:v>
                </c:pt>
                <c:pt idx="104">
                  <c:v>583.5</c:v>
                </c:pt>
                <c:pt idx="105">
                  <c:v>582</c:v>
                </c:pt>
                <c:pt idx="106">
                  <c:v>586.25</c:v>
                </c:pt>
                <c:pt idx="107">
                  <c:v>590</c:v>
                </c:pt>
                <c:pt idx="108">
                  <c:v>589.75</c:v>
                </c:pt>
                <c:pt idx="109">
                  <c:v>579.5</c:v>
                </c:pt>
                <c:pt idx="110">
                  <c:v>575.25</c:v>
                </c:pt>
                <c:pt idx="111">
                  <c:v>583.5</c:v>
                </c:pt>
                <c:pt idx="112">
                  <c:v>586.5</c:v>
                </c:pt>
                <c:pt idx="113">
                  <c:v>582.5</c:v>
                </c:pt>
                <c:pt idx="114">
                  <c:v>561</c:v>
                </c:pt>
                <c:pt idx="115">
                  <c:v>555.25</c:v>
                </c:pt>
                <c:pt idx="116">
                  <c:v>557.5</c:v>
                </c:pt>
                <c:pt idx="117">
                  <c:v>548.75</c:v>
                </c:pt>
                <c:pt idx="118">
                  <c:v>557</c:v>
                </c:pt>
                <c:pt idx="119">
                  <c:v>551.75</c:v>
                </c:pt>
                <c:pt idx="120">
                  <c:v>556.25</c:v>
                </c:pt>
                <c:pt idx="121">
                  <c:v>562.5</c:v>
                </c:pt>
                <c:pt idx="122">
                  <c:v>563</c:v>
                </c:pt>
                <c:pt idx="123">
                  <c:v>566</c:v>
                </c:pt>
                <c:pt idx="124">
                  <c:v>571</c:v>
                </c:pt>
                <c:pt idx="125">
                  <c:v>564.75</c:v>
                </c:pt>
                <c:pt idx="126">
                  <c:v>569.5</c:v>
                </c:pt>
                <c:pt idx="127">
                  <c:v>576.75</c:v>
                </c:pt>
                <c:pt idx="128">
                  <c:v>579</c:v>
                </c:pt>
                <c:pt idx="129">
                  <c:v>581.5</c:v>
                </c:pt>
                <c:pt idx="130">
                  <c:v>581.25</c:v>
                </c:pt>
                <c:pt idx="131">
                  <c:v>575.25</c:v>
                </c:pt>
                <c:pt idx="132">
                  <c:v>573.5</c:v>
                </c:pt>
                <c:pt idx="133">
                  <c:v>568</c:v>
                </c:pt>
                <c:pt idx="134">
                  <c:v>559.75</c:v>
                </c:pt>
                <c:pt idx="135">
                  <c:v>567</c:v>
                </c:pt>
                <c:pt idx="136">
                  <c:v>564.25</c:v>
                </c:pt>
                <c:pt idx="137">
                  <c:v>559.75</c:v>
                </c:pt>
                <c:pt idx="138">
                  <c:v>568</c:v>
                </c:pt>
                <c:pt idx="139">
                  <c:v>568.25</c:v>
                </c:pt>
                <c:pt idx="140">
                  <c:v>563.75</c:v>
                </c:pt>
                <c:pt idx="141">
                  <c:v>564.5</c:v>
                </c:pt>
                <c:pt idx="142">
                  <c:v>558.75</c:v>
                </c:pt>
                <c:pt idx="143">
                  <c:v>558</c:v>
                </c:pt>
                <c:pt idx="144">
                  <c:v>557</c:v>
                </c:pt>
                <c:pt idx="145">
                  <c:v>563.5</c:v>
                </c:pt>
                <c:pt idx="146">
                  <c:v>568.5</c:v>
                </c:pt>
                <c:pt idx="147">
                  <c:v>566.75</c:v>
                </c:pt>
                <c:pt idx="148">
                  <c:v>570</c:v>
                </c:pt>
                <c:pt idx="149">
                  <c:v>571.25</c:v>
                </c:pt>
                <c:pt idx="150">
                  <c:v>563.5</c:v>
                </c:pt>
                <c:pt idx="151">
                  <c:v>558</c:v>
                </c:pt>
                <c:pt idx="152">
                  <c:v>557.25</c:v>
                </c:pt>
                <c:pt idx="153">
                  <c:v>562.5</c:v>
                </c:pt>
                <c:pt idx="154">
                  <c:v>568.5</c:v>
                </c:pt>
                <c:pt idx="155">
                  <c:v>567.5</c:v>
                </c:pt>
                <c:pt idx="156">
                  <c:v>564</c:v>
                </c:pt>
                <c:pt idx="157">
                  <c:v>572.25</c:v>
                </c:pt>
                <c:pt idx="158">
                  <c:v>574.25</c:v>
                </c:pt>
                <c:pt idx="159">
                  <c:v>570.25</c:v>
                </c:pt>
                <c:pt idx="160">
                  <c:v>560.25</c:v>
                </c:pt>
                <c:pt idx="161">
                  <c:v>556</c:v>
                </c:pt>
                <c:pt idx="162">
                  <c:v>555.75</c:v>
                </c:pt>
                <c:pt idx="163">
                  <c:v>557.5</c:v>
                </c:pt>
                <c:pt idx="164">
                  <c:v>553.25</c:v>
                </c:pt>
                <c:pt idx="165">
                  <c:v>550.25</c:v>
                </c:pt>
                <c:pt idx="166">
                  <c:v>536.25</c:v>
                </c:pt>
                <c:pt idx="167">
                  <c:v>524.25</c:v>
                </c:pt>
                <c:pt idx="168">
                  <c:v>540.25</c:v>
                </c:pt>
                <c:pt idx="169">
                  <c:v>545</c:v>
                </c:pt>
                <c:pt idx="170">
                  <c:v>545.5</c:v>
                </c:pt>
                <c:pt idx="171">
                  <c:v>544.25</c:v>
                </c:pt>
                <c:pt idx="172">
                  <c:v>550.25</c:v>
                </c:pt>
                <c:pt idx="173">
                  <c:v>550.25</c:v>
                </c:pt>
                <c:pt idx="174">
                  <c:v>550.25</c:v>
                </c:pt>
                <c:pt idx="175">
                  <c:v>543.5</c:v>
                </c:pt>
                <c:pt idx="176">
                  <c:v>546.75</c:v>
                </c:pt>
                <c:pt idx="177">
                  <c:v>546.75</c:v>
                </c:pt>
                <c:pt idx="178">
                  <c:v>537</c:v>
                </c:pt>
                <c:pt idx="179">
                  <c:v>526.25</c:v>
                </c:pt>
                <c:pt idx="180">
                  <c:v>529.75</c:v>
                </c:pt>
                <c:pt idx="181">
                  <c:v>528.75</c:v>
                </c:pt>
                <c:pt idx="182">
                  <c:v>541.75</c:v>
                </c:pt>
                <c:pt idx="183">
                  <c:v>536.75</c:v>
                </c:pt>
                <c:pt idx="184">
                  <c:v>545.5</c:v>
                </c:pt>
                <c:pt idx="185">
                  <c:v>541.5</c:v>
                </c:pt>
                <c:pt idx="186">
                  <c:v>538</c:v>
                </c:pt>
                <c:pt idx="187">
                  <c:v>535</c:v>
                </c:pt>
                <c:pt idx="188">
                  <c:v>538.75</c:v>
                </c:pt>
                <c:pt idx="189">
                  <c:v>543.25</c:v>
                </c:pt>
                <c:pt idx="190">
                  <c:v>538.75</c:v>
                </c:pt>
                <c:pt idx="191">
                  <c:v>531</c:v>
                </c:pt>
                <c:pt idx="192">
                  <c:v>529.5</c:v>
                </c:pt>
                <c:pt idx="193">
                  <c:v>524.25</c:v>
                </c:pt>
                <c:pt idx="194">
                  <c:v>524.75</c:v>
                </c:pt>
                <c:pt idx="195">
                  <c:v>528</c:v>
                </c:pt>
                <c:pt idx="196">
                  <c:v>516.75</c:v>
                </c:pt>
                <c:pt idx="197">
                  <c:v>507.25</c:v>
                </c:pt>
                <c:pt idx="198">
                  <c:v>505.25</c:v>
                </c:pt>
                <c:pt idx="199">
                  <c:v>505.5</c:v>
                </c:pt>
                <c:pt idx="200">
                  <c:v>514.5</c:v>
                </c:pt>
                <c:pt idx="201">
                  <c:v>526.25</c:v>
                </c:pt>
                <c:pt idx="202">
                  <c:v>528.25</c:v>
                </c:pt>
                <c:pt idx="203">
                  <c:v>537</c:v>
                </c:pt>
                <c:pt idx="204">
                  <c:v>540.5</c:v>
                </c:pt>
                <c:pt idx="205">
                  <c:v>522</c:v>
                </c:pt>
                <c:pt idx="206">
                  <c:v>523</c:v>
                </c:pt>
                <c:pt idx="207">
                  <c:v>515</c:v>
                </c:pt>
                <c:pt idx="208">
                  <c:v>521.5</c:v>
                </c:pt>
                <c:pt idx="209">
                  <c:v>517.5</c:v>
                </c:pt>
                <c:pt idx="210">
                  <c:v>520.5</c:v>
                </c:pt>
                <c:pt idx="211">
                  <c:v>522</c:v>
                </c:pt>
                <c:pt idx="212">
                  <c:v>510</c:v>
                </c:pt>
                <c:pt idx="213">
                  <c:v>523.75</c:v>
                </c:pt>
                <c:pt idx="214">
                  <c:v>507.75</c:v>
                </c:pt>
                <c:pt idx="215">
                  <c:v>519.5</c:v>
                </c:pt>
                <c:pt idx="216">
                  <c:v>536.5</c:v>
                </c:pt>
                <c:pt idx="217">
                  <c:v>544</c:v>
                </c:pt>
                <c:pt idx="218">
                  <c:v>534</c:v>
                </c:pt>
                <c:pt idx="219">
                  <c:v>522.5</c:v>
                </c:pt>
                <c:pt idx="220">
                  <c:v>510.5</c:v>
                </c:pt>
                <c:pt idx="221">
                  <c:v>516</c:v>
                </c:pt>
                <c:pt idx="222">
                  <c:v>506</c:v>
                </c:pt>
                <c:pt idx="223">
                  <c:v>534</c:v>
                </c:pt>
                <c:pt idx="224">
                  <c:v>563.5</c:v>
                </c:pt>
                <c:pt idx="225">
                  <c:v>566.5</c:v>
                </c:pt>
                <c:pt idx="226">
                  <c:v>550</c:v>
                </c:pt>
                <c:pt idx="227">
                  <c:v>554</c:v>
                </c:pt>
                <c:pt idx="228">
                  <c:v>594</c:v>
                </c:pt>
                <c:pt idx="229">
                  <c:v>624</c:v>
                </c:pt>
                <c:pt idx="230">
                  <c:v>633</c:v>
                </c:pt>
                <c:pt idx="231">
                  <c:v>632.25</c:v>
                </c:pt>
                <c:pt idx="232">
                  <c:v>634.75</c:v>
                </c:pt>
                <c:pt idx="233">
                  <c:v>655.75</c:v>
                </c:pt>
                <c:pt idx="234">
                  <c:v>674.5</c:v>
                </c:pt>
                <c:pt idx="235">
                  <c:v>708.5</c:v>
                </c:pt>
                <c:pt idx="236">
                  <c:v>693</c:v>
                </c:pt>
                <c:pt idx="237">
                  <c:v>730</c:v>
                </c:pt>
                <c:pt idx="238">
                  <c:v>717.5</c:v>
                </c:pt>
                <c:pt idx="239">
                  <c:v>704</c:v>
                </c:pt>
                <c:pt idx="240">
                  <c:v>732.25</c:v>
                </c:pt>
                <c:pt idx="241">
                  <c:v>740.25</c:v>
                </c:pt>
                <c:pt idx="242">
                  <c:v>772.5</c:v>
                </c:pt>
                <c:pt idx="243">
                  <c:v>771.25</c:v>
                </c:pt>
                <c:pt idx="244">
                  <c:v>784.25</c:v>
                </c:pt>
                <c:pt idx="245">
                  <c:v>778.5</c:v>
                </c:pt>
                <c:pt idx="246">
                  <c:v>795.75</c:v>
                </c:pt>
                <c:pt idx="247">
                  <c:v>785.5</c:v>
                </c:pt>
                <c:pt idx="248">
                  <c:v>778.25</c:v>
                </c:pt>
                <c:pt idx="249">
                  <c:v>788</c:v>
                </c:pt>
                <c:pt idx="250">
                  <c:v>776.25</c:v>
                </c:pt>
                <c:pt idx="251">
                  <c:v>793.25</c:v>
                </c:pt>
                <c:pt idx="252">
                  <c:v>814</c:v>
                </c:pt>
                <c:pt idx="253">
                  <c:v>805.25</c:v>
                </c:pt>
                <c:pt idx="254">
                  <c:v>800.5</c:v>
                </c:pt>
                <c:pt idx="255">
                  <c:v>795.75</c:v>
                </c:pt>
                <c:pt idx="256">
                  <c:v>807.5</c:v>
                </c:pt>
                <c:pt idx="257">
                  <c:v>805</c:v>
                </c:pt>
                <c:pt idx="258">
                  <c:v>800.5</c:v>
                </c:pt>
                <c:pt idx="259">
                  <c:v>816.5</c:v>
                </c:pt>
                <c:pt idx="260">
                  <c:v>823.75</c:v>
                </c:pt>
                <c:pt idx="261">
                  <c:v>809.25</c:v>
                </c:pt>
                <c:pt idx="262">
                  <c:v>792.25</c:v>
                </c:pt>
                <c:pt idx="263">
                  <c:v>789</c:v>
                </c:pt>
                <c:pt idx="264">
                  <c:v>804</c:v>
                </c:pt>
                <c:pt idx="265">
                  <c:v>807.5</c:v>
                </c:pt>
                <c:pt idx="266">
                  <c:v>807.25</c:v>
                </c:pt>
                <c:pt idx="267">
                  <c:v>823.75</c:v>
                </c:pt>
                <c:pt idx="268">
                  <c:v>838.75</c:v>
                </c:pt>
                <c:pt idx="269">
                  <c:v>834.75</c:v>
                </c:pt>
                <c:pt idx="270">
                  <c:v>814.75</c:v>
                </c:pt>
                <c:pt idx="271">
                  <c:v>808.5</c:v>
                </c:pt>
                <c:pt idx="272">
                  <c:v>800.75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587392"/>
        <c:axId val="122597376"/>
      </c:lineChart>
      <c:dateAx>
        <c:axId val="122587392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22597376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22597376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2587392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Nov-11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997</c:v>
                </c:pt>
                <c:pt idx="1">
                  <c:v>1004.5</c:v>
                </c:pt>
                <c:pt idx="2">
                  <c:v>1010.75</c:v>
                </c:pt>
                <c:pt idx="3">
                  <c:v>1013.5</c:v>
                </c:pt>
                <c:pt idx="4">
                  <c:v>1018</c:v>
                </c:pt>
                <c:pt idx="5">
                  <c:v>1021.5</c:v>
                </c:pt>
                <c:pt idx="6">
                  <c:v>1011</c:v>
                </c:pt>
                <c:pt idx="7">
                  <c:v>1004.5</c:v>
                </c:pt>
                <c:pt idx="8">
                  <c:v>1013</c:v>
                </c:pt>
                <c:pt idx="9">
                  <c:v>1024.5</c:v>
                </c:pt>
                <c:pt idx="10">
                  <c:v>1013.25</c:v>
                </c:pt>
                <c:pt idx="11">
                  <c:v>1018</c:v>
                </c:pt>
                <c:pt idx="12">
                  <c:v>1010.5</c:v>
                </c:pt>
                <c:pt idx="13">
                  <c:v>1001.25</c:v>
                </c:pt>
                <c:pt idx="14">
                  <c:v>994.75</c:v>
                </c:pt>
                <c:pt idx="15">
                  <c:v>996.75</c:v>
                </c:pt>
                <c:pt idx="16">
                  <c:v>988.5</c:v>
                </c:pt>
                <c:pt idx="17">
                  <c:v>991</c:v>
                </c:pt>
                <c:pt idx="18">
                  <c:v>1004.75</c:v>
                </c:pt>
                <c:pt idx="19">
                  <c:v>1014.5</c:v>
                </c:pt>
                <c:pt idx="20">
                  <c:v>1012</c:v>
                </c:pt>
                <c:pt idx="21">
                  <c:v>1002.75</c:v>
                </c:pt>
                <c:pt idx="22">
                  <c:v>1001.25</c:v>
                </c:pt>
                <c:pt idx="23">
                  <c:v>1005.5</c:v>
                </c:pt>
                <c:pt idx="24">
                  <c:v>1021.75</c:v>
                </c:pt>
                <c:pt idx="25">
                  <c:v>1034</c:v>
                </c:pt>
                <c:pt idx="26">
                  <c:v>1030.25</c:v>
                </c:pt>
                <c:pt idx="27">
                  <c:v>1028</c:v>
                </c:pt>
                <c:pt idx="28">
                  <c:v>1022</c:v>
                </c:pt>
                <c:pt idx="29">
                  <c:v>1027</c:v>
                </c:pt>
                <c:pt idx="30">
                  <c:v>1026.75</c:v>
                </c:pt>
                <c:pt idx="31">
                  <c:v>1032.25</c:v>
                </c:pt>
                <c:pt idx="32">
                  <c:v>1027.5</c:v>
                </c:pt>
                <c:pt idx="33">
                  <c:v>1056</c:v>
                </c:pt>
                <c:pt idx="34">
                  <c:v>1070.5</c:v>
                </c:pt>
                <c:pt idx="35">
                  <c:v>1066.75</c:v>
                </c:pt>
                <c:pt idx="36">
                  <c:v>1073.25</c:v>
                </c:pt>
                <c:pt idx="37">
                  <c:v>1078.25</c:v>
                </c:pt>
                <c:pt idx="38">
                  <c:v>1098.25</c:v>
                </c:pt>
                <c:pt idx="39">
                  <c:v>1098.5</c:v>
                </c:pt>
                <c:pt idx="40">
                  <c:v>1085</c:v>
                </c:pt>
                <c:pt idx="41">
                  <c:v>1076.25</c:v>
                </c:pt>
                <c:pt idx="42">
                  <c:v>1085</c:v>
                </c:pt>
                <c:pt idx="43">
                  <c:v>1043.5</c:v>
                </c:pt>
                <c:pt idx="44">
                  <c:v>1047.25</c:v>
                </c:pt>
                <c:pt idx="45">
                  <c:v>1064.25</c:v>
                </c:pt>
                <c:pt idx="46">
                  <c:v>1057.5</c:v>
                </c:pt>
                <c:pt idx="47">
                  <c:v>1062.25</c:v>
                </c:pt>
                <c:pt idx="48">
                  <c:v>1130</c:v>
                </c:pt>
                <c:pt idx="49">
                  <c:v>1131.5</c:v>
                </c:pt>
                <c:pt idx="50">
                  <c:v>1149</c:v>
                </c:pt>
                <c:pt idx="51">
                  <c:v>1146.25</c:v>
                </c:pt>
                <c:pt idx="52">
                  <c:v>1152.75</c:v>
                </c:pt>
                <c:pt idx="53">
                  <c:v>1147.25</c:v>
                </c:pt>
                <c:pt idx="54">
                  <c:v>1152.25</c:v>
                </c:pt>
                <c:pt idx="55">
                  <c:v>1147</c:v>
                </c:pt>
                <c:pt idx="56">
                  <c:v>1168.5</c:v>
                </c:pt>
                <c:pt idx="57">
                  <c:v>1158.25</c:v>
                </c:pt>
                <c:pt idx="58">
                  <c:v>1153.5</c:v>
                </c:pt>
                <c:pt idx="59">
                  <c:v>1165</c:v>
                </c:pt>
                <c:pt idx="60">
                  <c:v>1170.5</c:v>
                </c:pt>
                <c:pt idx="61">
                  <c:v>1177.25</c:v>
                </c:pt>
                <c:pt idx="62">
                  <c:v>1175</c:v>
                </c:pt>
                <c:pt idx="63">
                  <c:v>1173</c:v>
                </c:pt>
                <c:pt idx="64">
                  <c:v>1174</c:v>
                </c:pt>
                <c:pt idx="65">
                  <c:v>1179.5</c:v>
                </c:pt>
                <c:pt idx="66">
                  <c:v>1186.5</c:v>
                </c:pt>
                <c:pt idx="67">
                  <c:v>1215.5</c:v>
                </c:pt>
                <c:pt idx="68">
                  <c:v>1222</c:v>
                </c:pt>
                <c:pt idx="69">
                  <c:v>1214.75</c:v>
                </c:pt>
                <c:pt idx="70">
                  <c:v>1244.75</c:v>
                </c:pt>
                <c:pt idx="71">
                  <c:v>1232.25</c:v>
                </c:pt>
                <c:pt idx="72">
                  <c:v>1247</c:v>
                </c:pt>
                <c:pt idx="73">
                  <c:v>1177</c:v>
                </c:pt>
                <c:pt idx="74">
                  <c:v>1194</c:v>
                </c:pt>
                <c:pt idx="75">
                  <c:v>1136.25</c:v>
                </c:pt>
                <c:pt idx="76">
                  <c:v>1126.75</c:v>
                </c:pt>
                <c:pt idx="77">
                  <c:v>1160</c:v>
                </c:pt>
                <c:pt idx="78">
                  <c:v>1125.75</c:v>
                </c:pt>
                <c:pt idx="79">
                  <c:v>1135</c:v>
                </c:pt>
                <c:pt idx="80">
                  <c:v>1149</c:v>
                </c:pt>
                <c:pt idx="81">
                  <c:v>1169.75</c:v>
                </c:pt>
                <c:pt idx="82">
                  <c:v>1158.5</c:v>
                </c:pt>
                <c:pt idx="83">
                  <c:v>1158</c:v>
                </c:pt>
                <c:pt idx="84">
                  <c:v>1162</c:v>
                </c:pt>
                <c:pt idx="85">
                  <c:v>1201</c:v>
                </c:pt>
                <c:pt idx="86">
                  <c:v>1197</c:v>
                </c:pt>
                <c:pt idx="87">
                  <c:v>1208.25</c:v>
                </c:pt>
                <c:pt idx="88">
                  <c:v>1198.75</c:v>
                </c:pt>
                <c:pt idx="89">
                  <c:v>1200</c:v>
                </c:pt>
                <c:pt idx="90">
                  <c:v>1212.5</c:v>
                </c:pt>
                <c:pt idx="91">
                  <c:v>1198.75</c:v>
                </c:pt>
                <c:pt idx="92">
                  <c:v>1193.5</c:v>
                </c:pt>
                <c:pt idx="93">
                  <c:v>1222.5</c:v>
                </c:pt>
                <c:pt idx="94">
                  <c:v>1214</c:v>
                </c:pt>
                <c:pt idx="95">
                  <c:v>1212.5</c:v>
                </c:pt>
                <c:pt idx="96">
                  <c:v>1213</c:v>
                </c:pt>
                <c:pt idx="97">
                  <c:v>1229.75</c:v>
                </c:pt>
                <c:pt idx="98">
                  <c:v>1242.5</c:v>
                </c:pt>
                <c:pt idx="99">
                  <c:v>1249.75</c:v>
                </c:pt>
                <c:pt idx="100">
                  <c:v>1248.5</c:v>
                </c:pt>
                <c:pt idx="101">
                  <c:v>1266</c:v>
                </c:pt>
                <c:pt idx="102">
                  <c:v>1284.75</c:v>
                </c:pt>
                <c:pt idx="103">
                  <c:v>1278.75</c:v>
                </c:pt>
                <c:pt idx="104">
                  <c:v>1277.25</c:v>
                </c:pt>
                <c:pt idx="105">
                  <c:v>1284.5</c:v>
                </c:pt>
                <c:pt idx="106">
                  <c:v>1308.5</c:v>
                </c:pt>
                <c:pt idx="107">
                  <c:v>1294.25</c:v>
                </c:pt>
                <c:pt idx="108">
                  <c:v>1277.5</c:v>
                </c:pt>
                <c:pt idx="109">
                  <c:v>1295.5</c:v>
                </c:pt>
                <c:pt idx="110">
                  <c:v>1286</c:v>
                </c:pt>
                <c:pt idx="111">
                  <c:v>1281.75</c:v>
                </c:pt>
                <c:pt idx="112">
                  <c:v>1287.75</c:v>
                </c:pt>
                <c:pt idx="113">
                  <c:v>1273</c:v>
                </c:pt>
                <c:pt idx="114">
                  <c:v>1308</c:v>
                </c:pt>
                <c:pt idx="115">
                  <c:v>1312.5</c:v>
                </c:pt>
                <c:pt idx="116">
                  <c:v>1323.25</c:v>
                </c:pt>
                <c:pt idx="117">
                  <c:v>1326</c:v>
                </c:pt>
                <c:pt idx="118">
                  <c:v>1336</c:v>
                </c:pt>
                <c:pt idx="119">
                  <c:v>1341.75</c:v>
                </c:pt>
                <c:pt idx="120">
                  <c:v>1348.25</c:v>
                </c:pt>
                <c:pt idx="121">
                  <c:v>1336.75</c:v>
                </c:pt>
                <c:pt idx="122">
                  <c:v>1312.75</c:v>
                </c:pt>
                <c:pt idx="123">
                  <c:v>1323.75</c:v>
                </c:pt>
                <c:pt idx="124">
                  <c:v>1325.5</c:v>
                </c:pt>
                <c:pt idx="125">
                  <c:v>1323</c:v>
                </c:pt>
                <c:pt idx="126">
                  <c:v>1341</c:v>
                </c:pt>
                <c:pt idx="127">
                  <c:v>1368</c:v>
                </c:pt>
                <c:pt idx="128">
                  <c:v>1375</c:v>
                </c:pt>
                <c:pt idx="129">
                  <c:v>1365.5</c:v>
                </c:pt>
                <c:pt idx="130">
                  <c:v>1369</c:v>
                </c:pt>
                <c:pt idx="131">
                  <c:v>1366</c:v>
                </c:pt>
                <c:pt idx="132">
                  <c:v>1377.5</c:v>
                </c:pt>
                <c:pt idx="133">
                  <c:v>1397</c:v>
                </c:pt>
                <c:pt idx="134">
                  <c:v>1385.5</c:v>
                </c:pt>
                <c:pt idx="135">
                  <c:v>1379.5</c:v>
                </c:pt>
                <c:pt idx="136">
                  <c:v>1365.5</c:v>
                </c:pt>
                <c:pt idx="137">
                  <c:v>1332.75</c:v>
                </c:pt>
                <c:pt idx="138">
                  <c:v>1328.75</c:v>
                </c:pt>
                <c:pt idx="139">
                  <c:v>1373.5</c:v>
                </c:pt>
                <c:pt idx="140">
                  <c:v>1342</c:v>
                </c:pt>
                <c:pt idx="141">
                  <c:v>1274.25</c:v>
                </c:pt>
                <c:pt idx="142">
                  <c:v>1295.75</c:v>
                </c:pt>
                <c:pt idx="143">
                  <c:v>1286.25</c:v>
                </c:pt>
                <c:pt idx="144">
                  <c:v>1329.5</c:v>
                </c:pt>
                <c:pt idx="145">
                  <c:v>1324.75</c:v>
                </c:pt>
                <c:pt idx="146">
                  <c:v>1328.25</c:v>
                </c:pt>
                <c:pt idx="147">
                  <c:v>1345.75</c:v>
                </c:pt>
                <c:pt idx="148">
                  <c:v>1362.5</c:v>
                </c:pt>
                <c:pt idx="149">
                  <c:v>1361</c:v>
                </c:pt>
                <c:pt idx="150">
                  <c:v>1354.75</c:v>
                </c:pt>
                <c:pt idx="151">
                  <c:v>1346</c:v>
                </c:pt>
                <c:pt idx="152">
                  <c:v>1320</c:v>
                </c:pt>
                <c:pt idx="153">
                  <c:v>1321</c:v>
                </c:pt>
                <c:pt idx="154">
                  <c:v>1300</c:v>
                </c:pt>
                <c:pt idx="155">
                  <c:v>1308</c:v>
                </c:pt>
                <c:pt idx="156">
                  <c:v>1238</c:v>
                </c:pt>
                <c:pt idx="157">
                  <c:v>1250.75</c:v>
                </c:pt>
                <c:pt idx="158">
                  <c:v>1302.25</c:v>
                </c:pt>
                <c:pt idx="159">
                  <c:v>1334</c:v>
                </c:pt>
                <c:pt idx="160">
                  <c:v>1345</c:v>
                </c:pt>
                <c:pt idx="161">
                  <c:v>1344</c:v>
                </c:pt>
                <c:pt idx="162">
                  <c:v>1333.25</c:v>
                </c:pt>
                <c:pt idx="163">
                  <c:v>1343.5</c:v>
                </c:pt>
                <c:pt idx="164">
                  <c:v>1350.25</c:v>
                </c:pt>
                <c:pt idx="165">
                  <c:v>1342</c:v>
                </c:pt>
                <c:pt idx="166">
                  <c:v>1354.25</c:v>
                </c:pt>
                <c:pt idx="167">
                  <c:v>1363.5</c:v>
                </c:pt>
                <c:pt idx="168">
                  <c:v>1395</c:v>
                </c:pt>
                <c:pt idx="169">
                  <c:v>1389.25</c:v>
                </c:pt>
                <c:pt idx="170">
                  <c:v>1389</c:v>
                </c:pt>
                <c:pt idx="171">
                  <c:v>1378.75</c:v>
                </c:pt>
                <c:pt idx="172">
                  <c:v>1376.25</c:v>
                </c:pt>
                <c:pt idx="173">
                  <c:v>1365.5</c:v>
                </c:pt>
                <c:pt idx="174">
                  <c:v>1396</c:v>
                </c:pt>
                <c:pt idx="175">
                  <c:v>1380.25</c:v>
                </c:pt>
                <c:pt idx="176">
                  <c:v>1344.25</c:v>
                </c:pt>
                <c:pt idx="177">
                  <c:v>1351.5</c:v>
                </c:pt>
                <c:pt idx="178">
                  <c:v>1345.25</c:v>
                </c:pt>
                <c:pt idx="179">
                  <c:v>1339.75</c:v>
                </c:pt>
                <c:pt idx="180">
                  <c:v>1349.25</c:v>
                </c:pt>
                <c:pt idx="181">
                  <c:v>1354</c:v>
                </c:pt>
                <c:pt idx="182">
                  <c:v>1366</c:v>
                </c:pt>
                <c:pt idx="183">
                  <c:v>1382.5</c:v>
                </c:pt>
                <c:pt idx="184">
                  <c:v>1382.5</c:v>
                </c:pt>
                <c:pt idx="185">
                  <c:v>1374.75</c:v>
                </c:pt>
                <c:pt idx="186">
                  <c:v>1368.5</c:v>
                </c:pt>
                <c:pt idx="187">
                  <c:v>1337.75</c:v>
                </c:pt>
                <c:pt idx="188">
                  <c:v>1374.25</c:v>
                </c:pt>
                <c:pt idx="189">
                  <c:v>1373.75</c:v>
                </c:pt>
                <c:pt idx="190">
                  <c:v>1354.25</c:v>
                </c:pt>
                <c:pt idx="191">
                  <c:v>1338.5</c:v>
                </c:pt>
                <c:pt idx="192">
                  <c:v>1306.75</c:v>
                </c:pt>
                <c:pt idx="193">
                  <c:v>1308.5</c:v>
                </c:pt>
                <c:pt idx="194">
                  <c:v>1319.5</c:v>
                </c:pt>
                <c:pt idx="195">
                  <c:v>1322.5</c:v>
                </c:pt>
                <c:pt idx="196">
                  <c:v>1321</c:v>
                </c:pt>
                <c:pt idx="197">
                  <c:v>1326.25</c:v>
                </c:pt>
                <c:pt idx="198">
                  <c:v>1310.75</c:v>
                </c:pt>
                <c:pt idx="199">
                  <c:v>1306.25</c:v>
                </c:pt>
                <c:pt idx="200">
                  <c:v>1320.5</c:v>
                </c:pt>
                <c:pt idx="201">
                  <c:v>1353.25</c:v>
                </c:pt>
                <c:pt idx="202">
                  <c:v>1349.5</c:v>
                </c:pt>
                <c:pt idx="203">
                  <c:v>1350.5</c:v>
                </c:pt>
                <c:pt idx="204">
                  <c:v>1350.75</c:v>
                </c:pt>
                <c:pt idx="205">
                  <c:v>1354.25</c:v>
                </c:pt>
                <c:pt idx="206">
                  <c:v>1361</c:v>
                </c:pt>
                <c:pt idx="207">
                  <c:v>1372.5</c:v>
                </c:pt>
                <c:pt idx="208">
                  <c:v>1368.5</c:v>
                </c:pt>
                <c:pt idx="209">
                  <c:v>1363.5</c:v>
                </c:pt>
                <c:pt idx="210">
                  <c:v>1374.75</c:v>
                </c:pt>
                <c:pt idx="211">
                  <c:v>1392.75</c:v>
                </c:pt>
                <c:pt idx="212">
                  <c:v>1397</c:v>
                </c:pt>
                <c:pt idx="213">
                  <c:v>1372.75</c:v>
                </c:pt>
                <c:pt idx="214">
                  <c:v>1385.25</c:v>
                </c:pt>
                <c:pt idx="215">
                  <c:v>1392.5</c:v>
                </c:pt>
                <c:pt idx="216">
                  <c:v>1386.75</c:v>
                </c:pt>
                <c:pt idx="217">
                  <c:v>1381.75</c:v>
                </c:pt>
                <c:pt idx="218">
                  <c:v>1376.75</c:v>
                </c:pt>
                <c:pt idx="219">
                  <c:v>1363.75</c:v>
                </c:pt>
                <c:pt idx="220">
                  <c:v>1366.75</c:v>
                </c:pt>
                <c:pt idx="221">
                  <c:v>1350.25</c:v>
                </c:pt>
                <c:pt idx="222">
                  <c:v>1333.25</c:v>
                </c:pt>
                <c:pt idx="223">
                  <c:v>1335.5</c:v>
                </c:pt>
                <c:pt idx="224">
                  <c:v>1349.75</c:v>
                </c:pt>
                <c:pt idx="225">
                  <c:v>1332.5</c:v>
                </c:pt>
                <c:pt idx="226">
                  <c:v>1317.25</c:v>
                </c:pt>
                <c:pt idx="227">
                  <c:v>1309.25</c:v>
                </c:pt>
                <c:pt idx="228">
                  <c:v>1315</c:v>
                </c:pt>
                <c:pt idx="229">
                  <c:v>1319</c:v>
                </c:pt>
                <c:pt idx="230">
                  <c:v>1323</c:v>
                </c:pt>
                <c:pt idx="231">
                  <c:v>1294</c:v>
                </c:pt>
                <c:pt idx="232">
                  <c:v>1312.5</c:v>
                </c:pt>
                <c:pt idx="233">
                  <c:v>1318</c:v>
                </c:pt>
                <c:pt idx="234">
                  <c:v>1318.5</c:v>
                </c:pt>
                <c:pt idx="235">
                  <c:v>1337.75</c:v>
                </c:pt>
                <c:pt idx="236">
                  <c:v>1346.5</c:v>
                </c:pt>
                <c:pt idx="237">
                  <c:v>1347</c:v>
                </c:pt>
                <c:pt idx="238">
                  <c:v>1358.25</c:v>
                </c:pt>
                <c:pt idx="239">
                  <c:v>1379.75</c:v>
                </c:pt>
                <c:pt idx="240">
                  <c:v>1384</c:v>
                </c:pt>
                <c:pt idx="241">
                  <c:v>1387</c:v>
                </c:pt>
                <c:pt idx="242">
                  <c:v>1386.25</c:v>
                </c:pt>
                <c:pt idx="243">
                  <c:v>1382</c:v>
                </c:pt>
                <c:pt idx="244">
                  <c:v>1384</c:v>
                </c:pt>
                <c:pt idx="245">
                  <c:v>1388</c:v>
                </c:pt>
                <c:pt idx="246">
                  <c:v>1388.25</c:v>
                </c:pt>
                <c:pt idx="247">
                  <c:v>1372</c:v>
                </c:pt>
                <c:pt idx="248">
                  <c:v>1388.75</c:v>
                </c:pt>
                <c:pt idx="249">
                  <c:v>1380.5</c:v>
                </c:pt>
                <c:pt idx="250">
                  <c:v>1371.5</c:v>
                </c:pt>
                <c:pt idx="251">
                  <c:v>1357.25</c:v>
                </c:pt>
                <c:pt idx="252">
                  <c:v>1362</c:v>
                </c:pt>
                <c:pt idx="253">
                  <c:v>1379.75</c:v>
                </c:pt>
                <c:pt idx="254">
                  <c:v>1373</c:v>
                </c:pt>
                <c:pt idx="255">
                  <c:v>1345.25</c:v>
                </c:pt>
                <c:pt idx="256">
                  <c:v>1336</c:v>
                </c:pt>
                <c:pt idx="257">
                  <c:v>1311.5</c:v>
                </c:pt>
                <c:pt idx="258">
                  <c:v>1299.75</c:v>
                </c:pt>
                <c:pt idx="259">
                  <c:v>1301.5</c:v>
                </c:pt>
                <c:pt idx="260">
                  <c:v>1331.75</c:v>
                </c:pt>
                <c:pt idx="261">
                  <c:v>1334.75</c:v>
                </c:pt>
                <c:pt idx="262">
                  <c:v>1351.25</c:v>
                </c:pt>
                <c:pt idx="263">
                  <c:v>1349.5</c:v>
                </c:pt>
                <c:pt idx="264">
                  <c:v>1366.75</c:v>
                </c:pt>
                <c:pt idx="265">
                  <c:v>1361</c:v>
                </c:pt>
                <c:pt idx="266">
                  <c:v>1368.5</c:v>
                </c:pt>
                <c:pt idx="267">
                  <c:v>1385.25</c:v>
                </c:pt>
                <c:pt idx="268">
                  <c:v>1397.25</c:v>
                </c:pt>
                <c:pt idx="269">
                  <c:v>1393.5</c:v>
                </c:pt>
                <c:pt idx="270">
                  <c:v>1392.75</c:v>
                </c:pt>
                <c:pt idx="271">
                  <c:v>1423.5</c:v>
                </c:pt>
                <c:pt idx="272">
                  <c:v>1447</c:v>
                </c:pt>
                <c:pt idx="273">
                  <c:v>1457</c:v>
                </c:pt>
                <c:pt idx="274">
                  <c:v>1457.5</c:v>
                </c:pt>
                <c:pt idx="275">
                  <c:v>1434.5</c:v>
                </c:pt>
                <c:pt idx="276">
                  <c:v>1445.75</c:v>
                </c:pt>
                <c:pt idx="277">
                  <c:v>1422.5</c:v>
                </c:pt>
                <c:pt idx="278">
                  <c:v>1420.75</c:v>
                </c:pt>
                <c:pt idx="279">
                  <c:v>1418.25</c:v>
                </c:pt>
                <c:pt idx="280">
                  <c:v>1426.75</c:v>
                </c:pt>
                <c:pt idx="281">
                  <c:v>1396</c:v>
                </c:pt>
                <c:pt idx="282">
                  <c:v>1391.75</c:v>
                </c:pt>
                <c:pt idx="283">
                  <c:v>1382.75</c:v>
                </c:pt>
                <c:pt idx="284">
                  <c:v>1358.75</c:v>
                </c:pt>
                <c:pt idx="285">
                  <c:v>1355.5</c:v>
                </c:pt>
                <c:pt idx="286">
                  <c:v>1336</c:v>
                </c:pt>
                <c:pt idx="287">
                  <c:v>1338</c:v>
                </c:pt>
                <c:pt idx="288">
                  <c:v>1320.5</c:v>
                </c:pt>
                <c:pt idx="289">
                  <c:v>1283</c:v>
                </c:pt>
                <c:pt idx="290">
                  <c:v>1258</c:v>
                </c:pt>
                <c:pt idx="291">
                  <c:v>1259.75</c:v>
                </c:pt>
                <c:pt idx="292">
                  <c:v>1263</c:v>
                </c:pt>
                <c:pt idx="293">
                  <c:v>1223.5</c:v>
                </c:pt>
                <c:pt idx="294">
                  <c:v>1230</c:v>
                </c:pt>
                <c:pt idx="295">
                  <c:v>1179</c:v>
                </c:pt>
                <c:pt idx="296">
                  <c:v>1177.5</c:v>
                </c:pt>
                <c:pt idx="297">
                  <c:v>1160</c:v>
                </c:pt>
                <c:pt idx="298">
                  <c:v>1163.75</c:v>
                </c:pt>
                <c:pt idx="299">
                  <c:v>1163.75</c:v>
                </c:pt>
                <c:pt idx="300">
                  <c:v>1158.25</c:v>
                </c:pt>
                <c:pt idx="301">
                  <c:v>1177.5</c:v>
                </c:pt>
                <c:pt idx="302">
                  <c:v>1235.5</c:v>
                </c:pt>
                <c:pt idx="303">
                  <c:v>1239.5</c:v>
                </c:pt>
                <c:pt idx="304">
                  <c:v>1257</c:v>
                </c:pt>
                <c:pt idx="305">
                  <c:v>1270</c:v>
                </c:pt>
                <c:pt idx="306">
                  <c:v>1253</c:v>
                </c:pt>
                <c:pt idx="307">
                  <c:v>1250.75</c:v>
                </c:pt>
                <c:pt idx="308">
                  <c:v>1225</c:v>
                </c:pt>
                <c:pt idx="309">
                  <c:v>1225</c:v>
                </c:pt>
                <c:pt idx="310">
                  <c:v>1212.25</c:v>
                </c:pt>
                <c:pt idx="311">
                  <c:v>1226.75</c:v>
                </c:pt>
                <c:pt idx="312">
                  <c:v>1225.5</c:v>
                </c:pt>
                <c:pt idx="313">
                  <c:v>1210.5</c:v>
                </c:pt>
                <c:pt idx="314">
                  <c:v>1235</c:v>
                </c:pt>
                <c:pt idx="315">
                  <c:v>1217</c:v>
                </c:pt>
                <c:pt idx="316">
                  <c:v>1207.5</c:v>
                </c:pt>
                <c:pt idx="317">
                  <c:v>1192.25</c:v>
                </c:pt>
                <c:pt idx="318">
                  <c:v>1193.5</c:v>
                </c:pt>
                <c:pt idx="319">
                  <c:v>1219.25</c:v>
                </c:pt>
                <c:pt idx="320">
                  <c:v>1212.5</c:v>
                </c:pt>
                <c:pt idx="321">
                  <c:v>1192.25</c:v>
                </c:pt>
                <c:pt idx="322">
                  <c:v>1195.25</c:v>
                </c:pt>
                <c:pt idx="323">
                  <c:v>1175.75</c:v>
                </c:pt>
                <c:pt idx="324">
                  <c:v>1158</c:v>
                </c:pt>
                <c:pt idx="325">
                  <c:v>1166</c:v>
                </c:pt>
                <c:pt idx="326">
                  <c:v>1172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Nov-12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Sheet1!$C$2:$C$328</c:f>
              <c:numCache>
                <c:formatCode>General</c:formatCode>
                <c:ptCount val="327"/>
                <c:pt idx="0">
                  <c:v>1341.75</c:v>
                </c:pt>
                <c:pt idx="1">
                  <c:v>1354.25</c:v>
                </c:pt>
                <c:pt idx="2">
                  <c:v>1345</c:v>
                </c:pt>
                <c:pt idx="3">
                  <c:v>1324</c:v>
                </c:pt>
                <c:pt idx="4">
                  <c:v>1313</c:v>
                </c:pt>
                <c:pt idx="5">
                  <c:v>1290</c:v>
                </c:pt>
                <c:pt idx="6">
                  <c:v>1277.25</c:v>
                </c:pt>
                <c:pt idx="7">
                  <c:v>1281.5</c:v>
                </c:pt>
                <c:pt idx="8">
                  <c:v>1301.25</c:v>
                </c:pt>
                <c:pt idx="9">
                  <c:v>1306.75</c:v>
                </c:pt>
                <c:pt idx="10">
                  <c:v>1319.75</c:v>
                </c:pt>
                <c:pt idx="11">
                  <c:v>1318.5</c:v>
                </c:pt>
                <c:pt idx="12">
                  <c:v>1334.25</c:v>
                </c:pt>
                <c:pt idx="13">
                  <c:v>1329.75</c:v>
                </c:pt>
                <c:pt idx="14">
                  <c:v>1334.5</c:v>
                </c:pt>
                <c:pt idx="15">
                  <c:v>1337.5</c:v>
                </c:pt>
                <c:pt idx="16">
                  <c:v>1338.75</c:v>
                </c:pt>
                <c:pt idx="17">
                  <c:v>1334</c:v>
                </c:pt>
                <c:pt idx="18">
                  <c:v>1339.75</c:v>
                </c:pt>
                <c:pt idx="19">
                  <c:v>1353.25</c:v>
                </c:pt>
                <c:pt idx="20">
                  <c:v>1371</c:v>
                </c:pt>
                <c:pt idx="21">
                  <c:v>1379.75</c:v>
                </c:pt>
                <c:pt idx="22">
                  <c:v>1392</c:v>
                </c:pt>
                <c:pt idx="23">
                  <c:v>1383</c:v>
                </c:pt>
                <c:pt idx="24">
                  <c:v>1391</c:v>
                </c:pt>
                <c:pt idx="25">
                  <c:v>1386</c:v>
                </c:pt>
                <c:pt idx="26">
                  <c:v>1390</c:v>
                </c:pt>
                <c:pt idx="27">
                  <c:v>1390.5</c:v>
                </c:pt>
                <c:pt idx="28">
                  <c:v>1399.5</c:v>
                </c:pt>
                <c:pt idx="29">
                  <c:v>1376</c:v>
                </c:pt>
                <c:pt idx="30">
                  <c:v>1374.25</c:v>
                </c:pt>
                <c:pt idx="31">
                  <c:v>1368.75</c:v>
                </c:pt>
                <c:pt idx="32">
                  <c:v>1346.25</c:v>
                </c:pt>
                <c:pt idx="33">
                  <c:v>1342</c:v>
                </c:pt>
                <c:pt idx="34">
                  <c:v>1322</c:v>
                </c:pt>
                <c:pt idx="35">
                  <c:v>1324.75</c:v>
                </c:pt>
                <c:pt idx="36">
                  <c:v>1312</c:v>
                </c:pt>
                <c:pt idx="37">
                  <c:v>1279.5</c:v>
                </c:pt>
                <c:pt idx="38">
                  <c:v>1253.25</c:v>
                </c:pt>
                <c:pt idx="39">
                  <c:v>1251.25</c:v>
                </c:pt>
                <c:pt idx="40">
                  <c:v>1261.5</c:v>
                </c:pt>
                <c:pt idx="41">
                  <c:v>1231.5</c:v>
                </c:pt>
                <c:pt idx="42">
                  <c:v>1239.5</c:v>
                </c:pt>
                <c:pt idx="43">
                  <c:v>1194.5</c:v>
                </c:pt>
                <c:pt idx="44">
                  <c:v>1192.75</c:v>
                </c:pt>
                <c:pt idx="45">
                  <c:v>1180.5</c:v>
                </c:pt>
                <c:pt idx="46">
                  <c:v>1184.75</c:v>
                </c:pt>
                <c:pt idx="47">
                  <c:v>1182.75</c:v>
                </c:pt>
                <c:pt idx="48">
                  <c:v>1175</c:v>
                </c:pt>
                <c:pt idx="49">
                  <c:v>1191.25</c:v>
                </c:pt>
                <c:pt idx="50">
                  <c:v>1235</c:v>
                </c:pt>
                <c:pt idx="51">
                  <c:v>1234.5</c:v>
                </c:pt>
                <c:pt idx="52">
                  <c:v>1239.25</c:v>
                </c:pt>
                <c:pt idx="53">
                  <c:v>1251</c:v>
                </c:pt>
                <c:pt idx="54">
                  <c:v>1233</c:v>
                </c:pt>
                <c:pt idx="55">
                  <c:v>1232.5</c:v>
                </c:pt>
                <c:pt idx="56">
                  <c:v>1212.5</c:v>
                </c:pt>
                <c:pt idx="57">
                  <c:v>1212.25</c:v>
                </c:pt>
                <c:pt idx="58">
                  <c:v>1208.75</c:v>
                </c:pt>
                <c:pt idx="59">
                  <c:v>1229.75</c:v>
                </c:pt>
                <c:pt idx="60">
                  <c:v>1231.5</c:v>
                </c:pt>
                <c:pt idx="61">
                  <c:v>1220.75</c:v>
                </c:pt>
                <c:pt idx="62">
                  <c:v>1251</c:v>
                </c:pt>
                <c:pt idx="63">
                  <c:v>1236.5</c:v>
                </c:pt>
                <c:pt idx="64">
                  <c:v>1225.75</c:v>
                </c:pt>
                <c:pt idx="65">
                  <c:v>1208.75</c:v>
                </c:pt>
                <c:pt idx="66">
                  <c:v>1214</c:v>
                </c:pt>
                <c:pt idx="67">
                  <c:v>1236.75</c:v>
                </c:pt>
                <c:pt idx="68">
                  <c:v>1230</c:v>
                </c:pt>
                <c:pt idx="69">
                  <c:v>1218.5</c:v>
                </c:pt>
                <c:pt idx="70">
                  <c:v>1223.5</c:v>
                </c:pt>
                <c:pt idx="71">
                  <c:v>1204.5</c:v>
                </c:pt>
                <c:pt idx="72">
                  <c:v>1185.75</c:v>
                </c:pt>
                <c:pt idx="73">
                  <c:v>1192.5</c:v>
                </c:pt>
                <c:pt idx="74">
                  <c:v>1193</c:v>
                </c:pt>
                <c:pt idx="75">
                  <c:v>1211.25</c:v>
                </c:pt>
                <c:pt idx="76">
                  <c:v>1201.75</c:v>
                </c:pt>
                <c:pt idx="77">
                  <c:v>1179.5</c:v>
                </c:pt>
                <c:pt idx="78">
                  <c:v>1181.5</c:v>
                </c:pt>
                <c:pt idx="79">
                  <c:v>1164.25</c:v>
                </c:pt>
                <c:pt idx="80">
                  <c:v>1169</c:v>
                </c:pt>
                <c:pt idx="81">
                  <c:v>1138.5</c:v>
                </c:pt>
                <c:pt idx="82">
                  <c:v>1119.5</c:v>
                </c:pt>
                <c:pt idx="83">
                  <c:v>1136</c:v>
                </c:pt>
                <c:pt idx="84">
                  <c:v>1141</c:v>
                </c:pt>
                <c:pt idx="85">
                  <c:v>1146.75</c:v>
                </c:pt>
                <c:pt idx="86">
                  <c:v>1149</c:v>
                </c:pt>
                <c:pt idx="87">
                  <c:v>1155.5</c:v>
                </c:pt>
                <c:pt idx="88">
                  <c:v>1149.5</c:v>
                </c:pt>
                <c:pt idx="89">
                  <c:v>1154.5</c:v>
                </c:pt>
                <c:pt idx="90">
                  <c:v>1156</c:v>
                </c:pt>
                <c:pt idx="91">
                  <c:v>1157</c:v>
                </c:pt>
                <c:pt idx="92">
                  <c:v>1135.25</c:v>
                </c:pt>
                <c:pt idx="93">
                  <c:v>1137</c:v>
                </c:pt>
                <c:pt idx="94">
                  <c:v>1141.5</c:v>
                </c:pt>
                <c:pt idx="95">
                  <c:v>1121.5</c:v>
                </c:pt>
                <c:pt idx="96">
                  <c:v>1130.25</c:v>
                </c:pt>
                <c:pt idx="97">
                  <c:v>1150.5</c:v>
                </c:pt>
                <c:pt idx="98">
                  <c:v>1158.25</c:v>
                </c:pt>
                <c:pt idx="99">
                  <c:v>1166.5</c:v>
                </c:pt>
                <c:pt idx="100">
                  <c:v>1175.5</c:v>
                </c:pt>
                <c:pt idx="101">
                  <c:v>1178.25</c:v>
                </c:pt>
                <c:pt idx="102">
                  <c:v>1179</c:v>
                </c:pt>
                <c:pt idx="103">
                  <c:v>1206</c:v>
                </c:pt>
                <c:pt idx="104">
                  <c:v>1205</c:v>
                </c:pt>
                <c:pt idx="105">
                  <c:v>1200.5</c:v>
                </c:pt>
                <c:pt idx="106">
                  <c:v>1204.25</c:v>
                </c:pt>
                <c:pt idx="107">
                  <c:v>1219</c:v>
                </c:pt>
                <c:pt idx="108">
                  <c:v>1219.25</c:v>
                </c:pt>
                <c:pt idx="109">
                  <c:v>1204</c:v>
                </c:pt>
                <c:pt idx="110">
                  <c:v>1191.25</c:v>
                </c:pt>
                <c:pt idx="111">
                  <c:v>1221.75</c:v>
                </c:pt>
                <c:pt idx="112">
                  <c:v>1222.5</c:v>
                </c:pt>
                <c:pt idx="113">
                  <c:v>1204.5</c:v>
                </c:pt>
                <c:pt idx="114">
                  <c:v>1188.5</c:v>
                </c:pt>
                <c:pt idx="115">
                  <c:v>1170</c:v>
                </c:pt>
                <c:pt idx="116">
                  <c:v>1189</c:v>
                </c:pt>
                <c:pt idx="117">
                  <c:v>1186</c:v>
                </c:pt>
                <c:pt idx="118">
                  <c:v>1194.25</c:v>
                </c:pt>
                <c:pt idx="119">
                  <c:v>1183.75</c:v>
                </c:pt>
                <c:pt idx="120">
                  <c:v>1207.5</c:v>
                </c:pt>
                <c:pt idx="121">
                  <c:v>1213</c:v>
                </c:pt>
                <c:pt idx="122">
                  <c:v>1213.75</c:v>
                </c:pt>
                <c:pt idx="123">
                  <c:v>1221.75</c:v>
                </c:pt>
                <c:pt idx="124">
                  <c:v>1222.25</c:v>
                </c:pt>
                <c:pt idx="125">
                  <c:v>1194.5</c:v>
                </c:pt>
                <c:pt idx="126">
                  <c:v>1201.5</c:v>
                </c:pt>
                <c:pt idx="127">
                  <c:v>1218.25</c:v>
                </c:pt>
                <c:pt idx="128">
                  <c:v>1223.75</c:v>
                </c:pt>
                <c:pt idx="129">
                  <c:v>1237.25</c:v>
                </c:pt>
                <c:pt idx="130">
                  <c:v>1239</c:v>
                </c:pt>
                <c:pt idx="131">
                  <c:v>1241.25</c:v>
                </c:pt>
                <c:pt idx="132">
                  <c:v>1240</c:v>
                </c:pt>
                <c:pt idx="133">
                  <c:v>1238.5</c:v>
                </c:pt>
                <c:pt idx="134">
                  <c:v>1239.5</c:v>
                </c:pt>
                <c:pt idx="135">
                  <c:v>1259</c:v>
                </c:pt>
                <c:pt idx="136">
                  <c:v>1257.5</c:v>
                </c:pt>
                <c:pt idx="137">
                  <c:v>1260.5</c:v>
                </c:pt>
                <c:pt idx="138">
                  <c:v>1255.25</c:v>
                </c:pt>
                <c:pt idx="139">
                  <c:v>1262</c:v>
                </c:pt>
                <c:pt idx="140">
                  <c:v>1262.25</c:v>
                </c:pt>
                <c:pt idx="141">
                  <c:v>1264</c:v>
                </c:pt>
                <c:pt idx="142">
                  <c:v>1267.75</c:v>
                </c:pt>
                <c:pt idx="143">
                  <c:v>1270.75</c:v>
                </c:pt>
                <c:pt idx="144">
                  <c:v>1281.25</c:v>
                </c:pt>
                <c:pt idx="145">
                  <c:v>1288.5</c:v>
                </c:pt>
                <c:pt idx="146">
                  <c:v>1289</c:v>
                </c:pt>
                <c:pt idx="147">
                  <c:v>1294.25</c:v>
                </c:pt>
                <c:pt idx="148">
                  <c:v>1298</c:v>
                </c:pt>
                <c:pt idx="149">
                  <c:v>1289</c:v>
                </c:pt>
                <c:pt idx="150">
                  <c:v>1293.25</c:v>
                </c:pt>
                <c:pt idx="151">
                  <c:v>1291.5</c:v>
                </c:pt>
                <c:pt idx="152">
                  <c:v>1299.5</c:v>
                </c:pt>
                <c:pt idx="153">
                  <c:v>1305.25</c:v>
                </c:pt>
                <c:pt idx="154">
                  <c:v>1299.5</c:v>
                </c:pt>
                <c:pt idx="155">
                  <c:v>1311.5</c:v>
                </c:pt>
                <c:pt idx="156">
                  <c:v>1311</c:v>
                </c:pt>
                <c:pt idx="157">
                  <c:v>1326.25</c:v>
                </c:pt>
                <c:pt idx="158">
                  <c:v>1328.25</c:v>
                </c:pt>
                <c:pt idx="159">
                  <c:v>1325.5</c:v>
                </c:pt>
                <c:pt idx="160">
                  <c:v>1307.25</c:v>
                </c:pt>
                <c:pt idx="161">
                  <c:v>1317.75</c:v>
                </c:pt>
                <c:pt idx="162">
                  <c:v>1311.75</c:v>
                </c:pt>
                <c:pt idx="163">
                  <c:v>1322.5</c:v>
                </c:pt>
                <c:pt idx="164">
                  <c:v>1329.5</c:v>
                </c:pt>
                <c:pt idx="165">
                  <c:v>1327.75</c:v>
                </c:pt>
                <c:pt idx="166">
                  <c:v>1320.5</c:v>
                </c:pt>
                <c:pt idx="167">
                  <c:v>1304.75</c:v>
                </c:pt>
                <c:pt idx="168">
                  <c:v>1358</c:v>
                </c:pt>
                <c:pt idx="169">
                  <c:v>1385.25</c:v>
                </c:pt>
                <c:pt idx="170">
                  <c:v>1378.75</c:v>
                </c:pt>
                <c:pt idx="171">
                  <c:v>1375.5</c:v>
                </c:pt>
                <c:pt idx="172">
                  <c:v>1381.5</c:v>
                </c:pt>
                <c:pt idx="173">
                  <c:v>1381.5</c:v>
                </c:pt>
                <c:pt idx="174">
                  <c:v>1382</c:v>
                </c:pt>
                <c:pt idx="175">
                  <c:v>1364.75</c:v>
                </c:pt>
                <c:pt idx="176">
                  <c:v>1359</c:v>
                </c:pt>
                <c:pt idx="177">
                  <c:v>1372.75</c:v>
                </c:pt>
                <c:pt idx="178">
                  <c:v>1361.75</c:v>
                </c:pt>
                <c:pt idx="179">
                  <c:v>1350</c:v>
                </c:pt>
                <c:pt idx="180">
                  <c:v>1355.5</c:v>
                </c:pt>
                <c:pt idx="181">
                  <c:v>1337.75</c:v>
                </c:pt>
                <c:pt idx="182">
                  <c:v>1342.5</c:v>
                </c:pt>
                <c:pt idx="183">
                  <c:v>1356</c:v>
                </c:pt>
                <c:pt idx="184">
                  <c:v>1341.5</c:v>
                </c:pt>
                <c:pt idx="185">
                  <c:v>1352</c:v>
                </c:pt>
                <c:pt idx="186">
                  <c:v>1370.5</c:v>
                </c:pt>
                <c:pt idx="187">
                  <c:v>1358.75</c:v>
                </c:pt>
                <c:pt idx="188">
                  <c:v>1362</c:v>
                </c:pt>
                <c:pt idx="189">
                  <c:v>1381</c:v>
                </c:pt>
                <c:pt idx="190">
                  <c:v>1392.5</c:v>
                </c:pt>
                <c:pt idx="191">
                  <c:v>1368.25</c:v>
                </c:pt>
                <c:pt idx="192">
                  <c:v>1367.75</c:v>
                </c:pt>
                <c:pt idx="193">
                  <c:v>1366.75</c:v>
                </c:pt>
                <c:pt idx="194">
                  <c:v>1353.5</c:v>
                </c:pt>
                <c:pt idx="195">
                  <c:v>1340.5</c:v>
                </c:pt>
                <c:pt idx="196">
                  <c:v>1333.5</c:v>
                </c:pt>
                <c:pt idx="197">
                  <c:v>1359</c:v>
                </c:pt>
                <c:pt idx="198">
                  <c:v>1321.25</c:v>
                </c:pt>
                <c:pt idx="199">
                  <c:v>1294.75</c:v>
                </c:pt>
                <c:pt idx="200">
                  <c:v>1305</c:v>
                </c:pt>
                <c:pt idx="201">
                  <c:v>1302.25</c:v>
                </c:pt>
                <c:pt idx="202">
                  <c:v>1306.5</c:v>
                </c:pt>
                <c:pt idx="203">
                  <c:v>1288</c:v>
                </c:pt>
                <c:pt idx="204">
                  <c:v>1306.25</c:v>
                </c:pt>
                <c:pt idx="205">
                  <c:v>1282.25</c:v>
                </c:pt>
                <c:pt idx="206">
                  <c:v>1257.75</c:v>
                </c:pt>
                <c:pt idx="207">
                  <c:v>1276.25</c:v>
                </c:pt>
                <c:pt idx="208">
                  <c:v>1289.25</c:v>
                </c:pt>
                <c:pt idx="209">
                  <c:v>1293.5</c:v>
                </c:pt>
                <c:pt idx="210">
                  <c:v>1293</c:v>
                </c:pt>
                <c:pt idx="211">
                  <c:v>1270.25</c:v>
                </c:pt>
                <c:pt idx="212">
                  <c:v>1258</c:v>
                </c:pt>
                <c:pt idx="213">
                  <c:v>1268.25</c:v>
                </c:pt>
                <c:pt idx="214">
                  <c:v>1277</c:v>
                </c:pt>
                <c:pt idx="215">
                  <c:v>1299.25</c:v>
                </c:pt>
                <c:pt idx="216">
                  <c:v>1341.25</c:v>
                </c:pt>
                <c:pt idx="217">
                  <c:v>1332.5</c:v>
                </c:pt>
                <c:pt idx="218">
                  <c:v>1331.25</c:v>
                </c:pt>
                <c:pt idx="219">
                  <c:v>1337</c:v>
                </c:pt>
                <c:pt idx="220">
                  <c:v>1319.75</c:v>
                </c:pt>
                <c:pt idx="221">
                  <c:v>1308.75</c:v>
                </c:pt>
                <c:pt idx="222">
                  <c:v>1314</c:v>
                </c:pt>
                <c:pt idx="223">
                  <c:v>1339.25</c:v>
                </c:pt>
                <c:pt idx="224">
                  <c:v>1384.5</c:v>
                </c:pt>
                <c:pt idx="225">
                  <c:v>1395.5</c:v>
                </c:pt>
                <c:pt idx="226">
                  <c:v>1371.25</c:v>
                </c:pt>
                <c:pt idx="227">
                  <c:v>1375.5</c:v>
                </c:pt>
                <c:pt idx="228">
                  <c:v>1425.5</c:v>
                </c:pt>
                <c:pt idx="229">
                  <c:v>1413.25</c:v>
                </c:pt>
                <c:pt idx="230">
                  <c:v>1412</c:v>
                </c:pt>
                <c:pt idx="231">
                  <c:v>1403.5</c:v>
                </c:pt>
                <c:pt idx="232">
                  <c:v>1427.75</c:v>
                </c:pt>
                <c:pt idx="233">
                  <c:v>1438</c:v>
                </c:pt>
                <c:pt idx="234">
                  <c:v>1474.75</c:v>
                </c:pt>
                <c:pt idx="235">
                  <c:v>1526.5</c:v>
                </c:pt>
                <c:pt idx="236">
                  <c:v>1505.75</c:v>
                </c:pt>
                <c:pt idx="237">
                  <c:v>1547.75</c:v>
                </c:pt>
                <c:pt idx="238">
                  <c:v>1538.5</c:v>
                </c:pt>
                <c:pt idx="239">
                  <c:v>1522.5</c:v>
                </c:pt>
                <c:pt idx="240">
                  <c:v>1529</c:v>
                </c:pt>
                <c:pt idx="241">
                  <c:v>1552.5</c:v>
                </c:pt>
                <c:pt idx="242">
                  <c:v>1590.5</c:v>
                </c:pt>
                <c:pt idx="243">
                  <c:v>1590.5</c:v>
                </c:pt>
                <c:pt idx="244">
                  <c:v>1620</c:v>
                </c:pt>
                <c:pt idx="245">
                  <c:v>1652.25</c:v>
                </c:pt>
                <c:pt idx="246">
                  <c:v>1686.25</c:v>
                </c:pt>
                <c:pt idx="247">
                  <c:v>1622.25</c:v>
                </c:pt>
                <c:pt idx="248">
                  <c:v>1569.5</c:v>
                </c:pt>
                <c:pt idx="249">
                  <c:v>1615.5</c:v>
                </c:pt>
                <c:pt idx="250">
                  <c:v>1567.5</c:v>
                </c:pt>
                <c:pt idx="251">
                  <c:v>1601.75</c:v>
                </c:pt>
                <c:pt idx="252">
                  <c:v>1643.5</c:v>
                </c:pt>
                <c:pt idx="253">
                  <c:v>1641</c:v>
                </c:pt>
                <c:pt idx="254">
                  <c:v>1629</c:v>
                </c:pt>
                <c:pt idx="255">
                  <c:v>1616.5</c:v>
                </c:pt>
                <c:pt idx="256">
                  <c:v>1628.75</c:v>
                </c:pt>
                <c:pt idx="257">
                  <c:v>1584.25</c:v>
                </c:pt>
                <c:pt idx="258">
                  <c:v>1565.75</c:v>
                </c:pt>
                <c:pt idx="259">
                  <c:v>1581.25</c:v>
                </c:pt>
                <c:pt idx="260">
                  <c:v>1631.25</c:v>
                </c:pt>
                <c:pt idx="261">
                  <c:v>1643.75</c:v>
                </c:pt>
                <c:pt idx="262">
                  <c:v>1600.75</c:v>
                </c:pt>
                <c:pt idx="263">
                  <c:v>1598</c:v>
                </c:pt>
                <c:pt idx="264">
                  <c:v>1634.5</c:v>
                </c:pt>
                <c:pt idx="265">
                  <c:v>1625.25</c:v>
                </c:pt>
                <c:pt idx="266">
                  <c:v>1645.75</c:v>
                </c:pt>
                <c:pt idx="267">
                  <c:v>1683.5</c:v>
                </c:pt>
                <c:pt idx="268">
                  <c:v>1732.5</c:v>
                </c:pt>
                <c:pt idx="269">
                  <c:v>1727.75</c:v>
                </c:pt>
                <c:pt idx="270">
                  <c:v>1715</c:v>
                </c:pt>
                <c:pt idx="271">
                  <c:v>1731.5</c:v>
                </c:pt>
                <c:pt idx="272">
                  <c:v>1718.75</c:v>
                </c:pt>
                <c:pt idx="273">
                  <c:v>1722.25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350208"/>
        <c:axId val="122356096"/>
      </c:lineChart>
      <c:dateAx>
        <c:axId val="122350208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122356096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122356096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2350208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8167274855467279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Sheet1!$A$5:$A$20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Sheet1!$B$5:$B$20</c:f>
              <c:numCache>
                <c:formatCode>General</c:formatCode>
                <c:ptCount val="16"/>
                <c:pt idx="0">
                  <c:v>18.792999999999999</c:v>
                </c:pt>
                <c:pt idx="1">
                  <c:v>13.917999999999999</c:v>
                </c:pt>
                <c:pt idx="2">
                  <c:v>16.968</c:v>
                </c:pt>
                <c:pt idx="3">
                  <c:v>17.187999999999999</c:v>
                </c:pt>
                <c:pt idx="4">
                  <c:v>20.303000000000001</c:v>
                </c:pt>
                <c:pt idx="5">
                  <c:v>17.209</c:v>
                </c:pt>
                <c:pt idx="6">
                  <c:v>18.254999999999999</c:v>
                </c:pt>
                <c:pt idx="7">
                  <c:v>23.251000000000001</c:v>
                </c:pt>
                <c:pt idx="8">
                  <c:v>23.89</c:v>
                </c:pt>
                <c:pt idx="9">
                  <c:v>21.588000000000001</c:v>
                </c:pt>
                <c:pt idx="10">
                  <c:v>19.207000000000001</c:v>
                </c:pt>
                <c:pt idx="11">
                  <c:v>12.815</c:v>
                </c:pt>
                <c:pt idx="12">
                  <c:v>12.188000000000001</c:v>
                </c:pt>
                <c:pt idx="13">
                  <c:v>18.103999999999999</c:v>
                </c:pt>
                <c:pt idx="14">
                  <c:v>15.573</c:v>
                </c:pt>
                <c:pt idx="15">
                  <c:v>17.651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144640"/>
        <c:axId val="12214617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Sheet1!$A$5:$A$20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Sheet1!$C$5:$C$20</c:f>
              <c:numCache>
                <c:formatCode>General</c:formatCode>
                <c:ptCount val="16"/>
                <c:pt idx="0">
                  <c:v>4.0943355119825711</c:v>
                </c:pt>
                <c:pt idx="1">
                  <c:v>3.032244008714597</c:v>
                </c:pt>
                <c:pt idx="2">
                  <c:v>3.696732026143791</c:v>
                </c:pt>
                <c:pt idx="3">
                  <c:v>3.7446623093681914</c:v>
                </c:pt>
                <c:pt idx="4">
                  <c:v>4.4233115468409592</c:v>
                </c:pt>
                <c:pt idx="5">
                  <c:v>3.7492374727668847</c:v>
                </c:pt>
                <c:pt idx="6">
                  <c:v>3.977124183006536</c:v>
                </c:pt>
                <c:pt idx="7">
                  <c:v>5.0655773420479306</c:v>
                </c:pt>
                <c:pt idx="8">
                  <c:v>5.20479302832244</c:v>
                </c:pt>
                <c:pt idx="9">
                  <c:v>4.7032679738562093</c:v>
                </c:pt>
                <c:pt idx="10">
                  <c:v>4.1845315904139433</c:v>
                </c:pt>
                <c:pt idx="11">
                  <c:v>2.7919389978213509</c:v>
                </c:pt>
                <c:pt idx="12">
                  <c:v>2.6553376906318085</c:v>
                </c:pt>
                <c:pt idx="13">
                  <c:v>3.9442265795206972</c:v>
                </c:pt>
                <c:pt idx="14">
                  <c:v>3.3928104575163403</c:v>
                </c:pt>
                <c:pt idx="15">
                  <c:v>3.8455337690631808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150272"/>
        <c:axId val="122148352"/>
      </c:barChart>
      <c:catAx>
        <c:axId val="12214464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2146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146176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2144640"/>
        <c:crosses val="autoZero"/>
        <c:crossBetween val="between"/>
        <c:majorUnit val="4"/>
        <c:minorUnit val="1"/>
      </c:valAx>
      <c:valAx>
        <c:axId val="1221483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2150272"/>
        <c:crosses val="max"/>
        <c:crossBetween val="between"/>
      </c:valAx>
      <c:catAx>
        <c:axId val="122150272"/>
        <c:scaling>
          <c:orientation val="minMax"/>
        </c:scaling>
        <c:delete val="1"/>
        <c:axPos val="b"/>
        <c:majorTickMark val="out"/>
        <c:minorTickMark val="none"/>
        <c:tickLblPos val="nextTo"/>
        <c:crossAx val="1221483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81672748554672792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Sheet1!$B$13:$B$28</c:f>
              <c:numCache>
                <c:formatCode>General</c:formatCode>
                <c:ptCount val="16"/>
                <c:pt idx="0">
                  <c:v>3.9710000000000001</c:v>
                </c:pt>
                <c:pt idx="1">
                  <c:v>3.887</c:v>
                </c:pt>
                <c:pt idx="2">
                  <c:v>3.9390000000000001</c:v>
                </c:pt>
                <c:pt idx="3">
                  <c:v>3.915</c:v>
                </c:pt>
                <c:pt idx="4">
                  <c:v>6</c:v>
                </c:pt>
                <c:pt idx="5">
                  <c:v>7.4480000000000004</c:v>
                </c:pt>
                <c:pt idx="6">
                  <c:v>5.3849999999999998</c:v>
                </c:pt>
                <c:pt idx="7">
                  <c:v>3.45</c:v>
                </c:pt>
                <c:pt idx="8">
                  <c:v>5.4950000000000001</c:v>
                </c:pt>
                <c:pt idx="9">
                  <c:v>6.069</c:v>
                </c:pt>
                <c:pt idx="10">
                  <c:v>9.4789999999999992</c:v>
                </c:pt>
                <c:pt idx="11">
                  <c:v>10.051</c:v>
                </c:pt>
                <c:pt idx="12">
                  <c:v>6.3369999999999997</c:v>
                </c:pt>
                <c:pt idx="13">
                  <c:v>2.9470000000000001</c:v>
                </c:pt>
                <c:pt idx="14">
                  <c:v>2.6</c:v>
                </c:pt>
                <c:pt idx="15">
                  <c:v>3.3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Sheet1!$C$13:$C$28</c:f>
              <c:numCache>
                <c:formatCode>General</c:formatCode>
                <c:ptCount val="16"/>
                <c:pt idx="0">
                  <c:v>1.2999999999999999E-2</c:v>
                </c:pt>
                <c:pt idx="1">
                  <c:v>0.439</c:v>
                </c:pt>
                <c:pt idx="2">
                  <c:v>9.7000000000000003E-2</c:v>
                </c:pt>
                <c:pt idx="3">
                  <c:v>1.6E-2</c:v>
                </c:pt>
                <c:pt idx="4">
                  <c:v>2.1000000000000001E-2</c:v>
                </c:pt>
                <c:pt idx="5">
                  <c:v>6.7000000000000004E-2</c:v>
                </c:pt>
                <c:pt idx="6">
                  <c:v>4.4999999999999998E-2</c:v>
                </c:pt>
                <c:pt idx="7">
                  <c:v>2.9000000000000001E-2</c:v>
                </c:pt>
                <c:pt idx="8">
                  <c:v>2.8000000000000001E-2</c:v>
                </c:pt>
                <c:pt idx="9">
                  <c:v>1.9E-2</c:v>
                </c:pt>
                <c:pt idx="10">
                  <c:v>1.2E-2</c:v>
                </c:pt>
                <c:pt idx="11">
                  <c:v>0</c:v>
                </c:pt>
                <c:pt idx="12">
                  <c:v>0</c:v>
                </c:pt>
                <c:pt idx="13">
                  <c:v>8.9999999999999993E-3</c:v>
                </c:pt>
                <c:pt idx="14">
                  <c:v>0.02</c:v>
                </c:pt>
                <c:pt idx="15">
                  <c:v>5.0000000000000001E-3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Sheet1!$D$13:$D$28</c:f>
              <c:numCache>
                <c:formatCode>General</c:formatCode>
                <c:ptCount val="16"/>
                <c:pt idx="0">
                  <c:v>18.792999999999999</c:v>
                </c:pt>
                <c:pt idx="1">
                  <c:v>13.917999999999999</c:v>
                </c:pt>
                <c:pt idx="2">
                  <c:v>16.968</c:v>
                </c:pt>
                <c:pt idx="3">
                  <c:v>17.187999999999999</c:v>
                </c:pt>
                <c:pt idx="4">
                  <c:v>20.303000000000001</c:v>
                </c:pt>
                <c:pt idx="5">
                  <c:v>17.209</c:v>
                </c:pt>
                <c:pt idx="6">
                  <c:v>18.254999999999999</c:v>
                </c:pt>
                <c:pt idx="7">
                  <c:v>23.251000000000001</c:v>
                </c:pt>
                <c:pt idx="8">
                  <c:v>23.89</c:v>
                </c:pt>
                <c:pt idx="9">
                  <c:v>21.588000000000001</c:v>
                </c:pt>
                <c:pt idx="10">
                  <c:v>19.207000000000001</c:v>
                </c:pt>
                <c:pt idx="11">
                  <c:v>12.815</c:v>
                </c:pt>
                <c:pt idx="12">
                  <c:v>12.188000000000001</c:v>
                </c:pt>
                <c:pt idx="13">
                  <c:v>18.103999999999999</c:v>
                </c:pt>
                <c:pt idx="14">
                  <c:v>15.573</c:v>
                </c:pt>
                <c:pt idx="15">
                  <c:v>17.651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2427264"/>
        <c:axId val="12242880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Sheet1!$E$13:$E$28</c:f>
              <c:numCache>
                <c:formatCode>General</c:formatCode>
                <c:ptCount val="16"/>
                <c:pt idx="0">
                  <c:v>0.86514161220043573</c:v>
                </c:pt>
                <c:pt idx="1">
                  <c:v>0.84684095860566455</c:v>
                </c:pt>
                <c:pt idx="2">
                  <c:v>0.85816993464052294</c:v>
                </c:pt>
                <c:pt idx="3">
                  <c:v>0.85294117647058831</c:v>
                </c:pt>
                <c:pt idx="4">
                  <c:v>1.3071895424836601</c:v>
                </c:pt>
                <c:pt idx="5">
                  <c:v>1.6226579520697169</c:v>
                </c:pt>
                <c:pt idx="6">
                  <c:v>1.173202614379085</c:v>
                </c:pt>
                <c:pt idx="7">
                  <c:v>0.75163398692810468</c:v>
                </c:pt>
                <c:pt idx="8">
                  <c:v>1.1971677559912854</c:v>
                </c:pt>
                <c:pt idx="9">
                  <c:v>1.3222222222222222</c:v>
                </c:pt>
                <c:pt idx="10">
                  <c:v>2.0651416122004358</c:v>
                </c:pt>
                <c:pt idx="11">
                  <c:v>2.1897603485838779</c:v>
                </c:pt>
                <c:pt idx="12">
                  <c:v>1.3806100217864923</c:v>
                </c:pt>
                <c:pt idx="13">
                  <c:v>0.64204793028322449</c:v>
                </c:pt>
                <c:pt idx="14">
                  <c:v>0.56644880174291945</c:v>
                </c:pt>
                <c:pt idx="15">
                  <c:v>0.71895424836601307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Sheet1!$F$13:$F$28</c:f>
              <c:numCache>
                <c:formatCode>General</c:formatCode>
                <c:ptCount val="16"/>
                <c:pt idx="0">
                  <c:v>2.832244008714597E-3</c:v>
                </c:pt>
                <c:pt idx="1">
                  <c:v>9.5642701525054469E-2</c:v>
                </c:pt>
                <c:pt idx="2">
                  <c:v>2.1132897603485839E-2</c:v>
                </c:pt>
                <c:pt idx="3">
                  <c:v>3.4858387799564274E-3</c:v>
                </c:pt>
                <c:pt idx="4">
                  <c:v>4.5751633986928107E-3</c:v>
                </c:pt>
                <c:pt idx="5">
                  <c:v>1.4596949891067539E-2</c:v>
                </c:pt>
                <c:pt idx="6">
                  <c:v>9.8039215686274508E-3</c:v>
                </c:pt>
                <c:pt idx="7">
                  <c:v>6.3180827886710244E-3</c:v>
                </c:pt>
                <c:pt idx="8">
                  <c:v>6.1002178649237479E-3</c:v>
                </c:pt>
                <c:pt idx="9">
                  <c:v>4.1394335511982568E-3</c:v>
                </c:pt>
                <c:pt idx="10">
                  <c:v>2.6143790849673205E-3</c:v>
                </c:pt>
                <c:pt idx="11">
                  <c:v>0</c:v>
                </c:pt>
                <c:pt idx="12">
                  <c:v>0</c:v>
                </c:pt>
                <c:pt idx="13">
                  <c:v>1.9607843137254902E-3</c:v>
                </c:pt>
                <c:pt idx="14">
                  <c:v>4.3572984749455342E-3</c:v>
                </c:pt>
                <c:pt idx="15">
                  <c:v>1.0893246187363835E-3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Sheet1!$A$13:$A$28</c:f>
              <c:strCache>
                <c:ptCount val="16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11e</c:v>
                </c:pt>
                <c:pt idx="15">
                  <c:v>12f</c:v>
                </c:pt>
              </c:strCache>
            </c:strRef>
          </c:cat>
          <c:val>
            <c:numRef>
              <c:f>Sheet1!$G$13:$G$28</c:f>
              <c:numCache>
                <c:formatCode>General</c:formatCode>
                <c:ptCount val="16"/>
                <c:pt idx="0">
                  <c:v>4.0943355119825711</c:v>
                </c:pt>
                <c:pt idx="1">
                  <c:v>3.032244008714597</c:v>
                </c:pt>
                <c:pt idx="2">
                  <c:v>3.696732026143791</c:v>
                </c:pt>
                <c:pt idx="3">
                  <c:v>3.7446623093681914</c:v>
                </c:pt>
                <c:pt idx="4">
                  <c:v>4.4233115468409592</c:v>
                </c:pt>
                <c:pt idx="5">
                  <c:v>3.7492374727668847</c:v>
                </c:pt>
                <c:pt idx="6">
                  <c:v>3.977124183006536</c:v>
                </c:pt>
                <c:pt idx="7">
                  <c:v>5.0655773420479306</c:v>
                </c:pt>
                <c:pt idx="8">
                  <c:v>5.20479302832244</c:v>
                </c:pt>
                <c:pt idx="9">
                  <c:v>4.7032679738562093</c:v>
                </c:pt>
                <c:pt idx="10">
                  <c:v>4.1845315904139433</c:v>
                </c:pt>
                <c:pt idx="11">
                  <c:v>2.7919389978213509</c:v>
                </c:pt>
                <c:pt idx="12">
                  <c:v>2.6553376906318085</c:v>
                </c:pt>
                <c:pt idx="13">
                  <c:v>3.9442265795206972</c:v>
                </c:pt>
                <c:pt idx="14">
                  <c:v>3.3928104575163403</c:v>
                </c:pt>
                <c:pt idx="15">
                  <c:v>3.8455337690631808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2449280"/>
        <c:axId val="122447360"/>
      </c:barChart>
      <c:catAx>
        <c:axId val="12242726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2428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428800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2427264"/>
        <c:crosses val="autoZero"/>
        <c:crossBetween val="between"/>
        <c:majorUnit val="5"/>
        <c:minorUnit val="1"/>
      </c:valAx>
      <c:valAx>
        <c:axId val="1224473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2449280"/>
        <c:crosses val="max"/>
        <c:crossBetween val="between"/>
      </c:valAx>
      <c:catAx>
        <c:axId val="122449280"/>
        <c:scaling>
          <c:orientation val="minMax"/>
        </c:scaling>
        <c:delete val="1"/>
        <c:axPos val="b"/>
        <c:majorTickMark val="out"/>
        <c:minorTickMark val="none"/>
        <c:tickLblPos val="nextTo"/>
        <c:crossAx val="12244736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181911955652583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Sheet1!$B$15:$B$27</c:f>
              <c:numCache>
                <c:formatCode>0.00</c:formatCode>
                <c:ptCount val="13"/>
                <c:pt idx="0">
                  <c:v>20.227787500000002</c:v>
                </c:pt>
                <c:pt idx="1">
                  <c:v>18.826318749999999</c:v>
                </c:pt>
                <c:pt idx="2">
                  <c:v>20.263466666666666</c:v>
                </c:pt>
                <c:pt idx="3">
                  <c:v>20.4419</c:v>
                </c:pt>
                <c:pt idx="4">
                  <c:v>20.623335416666666</c:v>
                </c:pt>
                <c:pt idx="5">
                  <c:v>22.44053541666667</c:v>
                </c:pt>
                <c:pt idx="6">
                  <c:v>22.617718750000002</c:v>
                </c:pt>
                <c:pt idx="7">
                  <c:v>22.501064583333335</c:v>
                </c:pt>
                <c:pt idx="8">
                  <c:v>20.977535912499999</c:v>
                </c:pt>
                <c:pt idx="9">
                  <c:v>18.465711502083334</c:v>
                </c:pt>
                <c:pt idx="10">
                  <c:v>20.385225000000002</c:v>
                </c:pt>
                <c:pt idx="11">
                  <c:v>17.477496455321287</c:v>
                </c:pt>
                <c:pt idx="12">
                  <c:v>18.702610306748038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Sheet1!$C$15:$C$27</c:f>
              <c:numCache>
                <c:formatCode>0.00</c:formatCode>
                <c:ptCount val="13"/>
                <c:pt idx="0">
                  <c:v>27.854866666666666</c:v>
                </c:pt>
                <c:pt idx="1">
                  <c:v>25.532558333333331</c:v>
                </c:pt>
                <c:pt idx="2">
                  <c:v>26.621862499999999</c:v>
                </c:pt>
                <c:pt idx="3">
                  <c:v>27.499635416666663</c:v>
                </c:pt>
                <c:pt idx="4">
                  <c:v>28.427856249999998</c:v>
                </c:pt>
                <c:pt idx="5">
                  <c:v>29.624527083333327</c:v>
                </c:pt>
                <c:pt idx="6">
                  <c:v>29.821602083333339</c:v>
                </c:pt>
                <c:pt idx="7">
                  <c:v>29.702627083333336</c:v>
                </c:pt>
                <c:pt idx="8">
                  <c:v>26.706989583333328</c:v>
                </c:pt>
                <c:pt idx="9">
                  <c:v>24.423647756250002</c:v>
                </c:pt>
                <c:pt idx="10">
                  <c:v>27.381041666666665</c:v>
                </c:pt>
                <c:pt idx="11">
                  <c:v>26.805416666666666</c:v>
                </c:pt>
                <c:pt idx="12">
                  <c:v>28.084276890954943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2980992"/>
        <c:axId val="122982784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Sheet1!$D$15:$D$27</c:f>
              <c:numCache>
                <c:formatCode>General</c:formatCode>
                <c:ptCount val="13"/>
                <c:pt idx="0">
                  <c:v>4.4069253812636173</c:v>
                </c:pt>
                <c:pt idx="1">
                  <c:v>4.101594498910675</c:v>
                </c:pt>
                <c:pt idx="2">
                  <c:v>4.4146986201888163</c:v>
                </c:pt>
                <c:pt idx="3">
                  <c:v>4.4535729847494556</c:v>
                </c:pt>
                <c:pt idx="4">
                  <c:v>4.4931013979665941</c:v>
                </c:pt>
                <c:pt idx="5">
                  <c:v>4.8890055374001458</c:v>
                </c:pt>
                <c:pt idx="6">
                  <c:v>4.9276075708061011</c:v>
                </c:pt>
                <c:pt idx="7">
                  <c:v>4.9021927196804649</c:v>
                </c:pt>
                <c:pt idx="8">
                  <c:v>4.5702692619825704</c:v>
                </c:pt>
                <c:pt idx="9">
                  <c:v>4.0230308283405956</c:v>
                </c:pt>
                <c:pt idx="10">
                  <c:v>4.4412254901960786</c:v>
                </c:pt>
                <c:pt idx="11">
                  <c:v>3.807733432531871</c:v>
                </c:pt>
                <c:pt idx="12">
                  <c:v>4.0746427683546926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Sheet1!$E$15:$E$27</c:f>
              <c:numCache>
                <c:formatCode>General</c:formatCode>
                <c:ptCount val="13"/>
                <c:pt idx="0">
                  <c:v>6.068598402323893</c:v>
                </c:pt>
                <c:pt idx="1">
                  <c:v>5.5626488743645606</c:v>
                </c:pt>
                <c:pt idx="2">
                  <c:v>5.7999700435729844</c:v>
                </c:pt>
                <c:pt idx="3">
                  <c:v>5.9912059731299925</c:v>
                </c:pt>
                <c:pt idx="4">
                  <c:v>6.1934327342047926</c:v>
                </c:pt>
                <c:pt idx="5">
                  <c:v>6.4541453340595485</c:v>
                </c:pt>
                <c:pt idx="6">
                  <c:v>6.4970810639070455</c:v>
                </c:pt>
                <c:pt idx="7">
                  <c:v>6.4711605846042133</c:v>
                </c:pt>
                <c:pt idx="8">
                  <c:v>5.8185162490922284</c:v>
                </c:pt>
                <c:pt idx="9">
                  <c:v>5.3210561560457519</c:v>
                </c:pt>
                <c:pt idx="10">
                  <c:v>5.9653685548293387</c:v>
                </c:pt>
                <c:pt idx="11">
                  <c:v>5.8399600580973132</c:v>
                </c:pt>
                <c:pt idx="12">
                  <c:v>6.1185788433453032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2986880"/>
        <c:axId val="122984704"/>
      </c:barChart>
      <c:catAx>
        <c:axId val="12298099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2982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982784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2980992"/>
        <c:crosses val="autoZero"/>
        <c:crossBetween val="between"/>
        <c:majorUnit val="10"/>
        <c:minorUnit val="1"/>
      </c:valAx>
      <c:valAx>
        <c:axId val="1229847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2986880"/>
        <c:crosses val="max"/>
        <c:crossBetween val="between"/>
      </c:valAx>
      <c:catAx>
        <c:axId val="122986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2298470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Sheet1!$A$10:$A$22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Sheet1!$B$10:$B$22</c:f>
              <c:numCache>
                <c:formatCode>0.0</c:formatCode>
                <c:ptCount val="13"/>
                <c:pt idx="0">
                  <c:v>42.068783120593473</c:v>
                </c:pt>
                <c:pt idx="1">
                  <c:v>42.440927245819502</c:v>
                </c:pt>
                <c:pt idx="2">
                  <c:v>43.219205296895026</c:v>
                </c:pt>
                <c:pt idx="3">
                  <c:v>42.639226763049109</c:v>
                </c:pt>
                <c:pt idx="4">
                  <c:v>42.044514548831039</c:v>
                </c:pt>
                <c:pt idx="5">
                  <c:v>43.100947812492628</c:v>
                </c:pt>
                <c:pt idx="6">
                  <c:v>43.131219837658399</c:v>
                </c:pt>
                <c:pt idx="7">
                  <c:v>43.102439434759006</c:v>
                </c:pt>
                <c:pt idx="8">
                  <c:v>43.992334398573426</c:v>
                </c:pt>
                <c:pt idx="9">
                  <c:v>43.054295567485021</c:v>
                </c:pt>
                <c:pt idx="10">
                  <c:v>42.677032187289775</c:v>
                </c:pt>
                <c:pt idx="11">
                  <c:v>39.467810997834114</c:v>
                </c:pt>
                <c:pt idx="12">
                  <c:v>39.974042786215215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95360"/>
        <c:axId val="122897152"/>
      </c:lineChart>
      <c:catAx>
        <c:axId val="12289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2897152"/>
        <c:crosses val="autoZero"/>
        <c:auto val="1"/>
        <c:lblAlgn val="ctr"/>
        <c:lblOffset val="100"/>
        <c:tickMarkSkip val="6"/>
        <c:noMultiLvlLbl val="0"/>
      </c:catAx>
      <c:valAx>
        <c:axId val="122897152"/>
        <c:scaling>
          <c:orientation val="minMax"/>
          <c:max val="45"/>
          <c:min val="38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2895360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</a:t>
            </a:r>
            <a:r>
              <a:rPr lang="en-US" baseline="0" dirty="0" smtClean="0"/>
              <a:t> 480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Bale Equivalents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Sheet1!$A$10:$A$21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Sheet1!$B$10:$B$21</c:f>
              <c:numCache>
                <c:formatCode>General</c:formatCode>
                <c:ptCount val="12"/>
                <c:pt idx="0">
                  <c:v>1.4780249999999999</c:v>
                </c:pt>
                <c:pt idx="1">
                  <c:v>2.8627750000000001</c:v>
                </c:pt>
                <c:pt idx="2">
                  <c:v>4.2576499999999999</c:v>
                </c:pt>
                <c:pt idx="3">
                  <c:v>5.5781124999999996</c:v>
                </c:pt>
                <c:pt idx="4" formatCode="0.0">
                  <c:v>7.022241666666666</c:v>
                </c:pt>
                <c:pt idx="5" formatCode="0.0">
                  <c:v>8.6396833333333323</c:v>
                </c:pt>
                <c:pt idx="6" formatCode="0.0">
                  <c:v>10.219666666666665</c:v>
                </c:pt>
                <c:pt idx="7" formatCode="0.0">
                  <c:v>11.865836341666665</c:v>
                </c:pt>
                <c:pt idx="8" formatCode="0.0">
                  <c:v>13.491549885416665</c:v>
                </c:pt>
                <c:pt idx="9" formatCode="0.0">
                  <c:v>14.956975339583332</c:v>
                </c:pt>
                <c:pt idx="10" formatCode="0.0">
                  <c:v>16.290107666666664</c:v>
                </c:pt>
                <c:pt idx="11" formatCode="0.0">
                  <c:v>17.477496455321283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val>
            <c:numRef>
              <c:f>Sheet1!$C$10:$C$14</c:f>
              <c:numCache>
                <c:formatCode>General</c:formatCode>
                <c:ptCount val="5"/>
                <c:pt idx="0">
                  <c:v>1.3771955759518257</c:v>
                </c:pt>
                <c:pt idx="1">
                  <c:v>2.5947671741452991</c:v>
                </c:pt>
                <c:pt idx="2">
                  <c:v>3.8857466856060605</c:v>
                </c:pt>
                <c:pt idx="3">
                  <c:v>5.1296856983294479</c:v>
                </c:pt>
                <c:pt idx="4">
                  <c:v>6.460544459903522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079104"/>
        <c:axId val="124101376"/>
      </c:lineChart>
      <c:catAx>
        <c:axId val="12407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4101376"/>
        <c:crosses val="autoZero"/>
        <c:auto val="1"/>
        <c:lblAlgn val="ctr"/>
        <c:lblOffset val="100"/>
        <c:noMultiLvlLbl val="0"/>
      </c:catAx>
      <c:valAx>
        <c:axId val="124101376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4079104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Sheet1!$A$899:$A$2681</c:f>
              <c:numCache>
                <c:formatCode>m/d/yyyy</c:formatCode>
                <c:ptCount val="1783"/>
                <c:pt idx="0">
                  <c:v>38565</c:v>
                </c:pt>
                <c:pt idx="1">
                  <c:v>38566</c:v>
                </c:pt>
                <c:pt idx="2">
                  <c:v>38567</c:v>
                </c:pt>
                <c:pt idx="3">
                  <c:v>38568</c:v>
                </c:pt>
                <c:pt idx="4">
                  <c:v>38569</c:v>
                </c:pt>
                <c:pt idx="5">
                  <c:v>38572</c:v>
                </c:pt>
                <c:pt idx="6">
                  <c:v>38573</c:v>
                </c:pt>
                <c:pt idx="7">
                  <c:v>38574</c:v>
                </c:pt>
                <c:pt idx="8">
                  <c:v>38575</c:v>
                </c:pt>
                <c:pt idx="9">
                  <c:v>38576</c:v>
                </c:pt>
                <c:pt idx="10">
                  <c:v>38579</c:v>
                </c:pt>
                <c:pt idx="11">
                  <c:v>38580</c:v>
                </c:pt>
                <c:pt idx="12">
                  <c:v>38581</c:v>
                </c:pt>
                <c:pt idx="13">
                  <c:v>38582</c:v>
                </c:pt>
                <c:pt idx="14">
                  <c:v>38583</c:v>
                </c:pt>
                <c:pt idx="15">
                  <c:v>38586</c:v>
                </c:pt>
                <c:pt idx="16">
                  <c:v>38587</c:v>
                </c:pt>
                <c:pt idx="17">
                  <c:v>38588</c:v>
                </c:pt>
                <c:pt idx="18">
                  <c:v>38589</c:v>
                </c:pt>
                <c:pt idx="19">
                  <c:v>38590</c:v>
                </c:pt>
                <c:pt idx="20">
                  <c:v>38593</c:v>
                </c:pt>
                <c:pt idx="21">
                  <c:v>38594</c:v>
                </c:pt>
                <c:pt idx="22">
                  <c:v>38595</c:v>
                </c:pt>
                <c:pt idx="23">
                  <c:v>38596</c:v>
                </c:pt>
                <c:pt idx="24">
                  <c:v>38597</c:v>
                </c:pt>
                <c:pt idx="25">
                  <c:v>38600</c:v>
                </c:pt>
                <c:pt idx="26">
                  <c:v>38601</c:v>
                </c:pt>
                <c:pt idx="27">
                  <c:v>38602</c:v>
                </c:pt>
                <c:pt idx="28">
                  <c:v>38603</c:v>
                </c:pt>
                <c:pt idx="29">
                  <c:v>38604</c:v>
                </c:pt>
                <c:pt idx="30">
                  <c:v>38607</c:v>
                </c:pt>
                <c:pt idx="31">
                  <c:v>38608</c:v>
                </c:pt>
                <c:pt idx="32">
                  <c:v>38609</c:v>
                </c:pt>
                <c:pt idx="33">
                  <c:v>38610</c:v>
                </c:pt>
                <c:pt idx="34">
                  <c:v>38611</c:v>
                </c:pt>
                <c:pt idx="35">
                  <c:v>38614</c:v>
                </c:pt>
                <c:pt idx="36">
                  <c:v>38615</c:v>
                </c:pt>
                <c:pt idx="37">
                  <c:v>38616</c:v>
                </c:pt>
                <c:pt idx="38">
                  <c:v>38617</c:v>
                </c:pt>
                <c:pt idx="39">
                  <c:v>38618</c:v>
                </c:pt>
                <c:pt idx="40">
                  <c:v>38621</c:v>
                </c:pt>
                <c:pt idx="41">
                  <c:v>38622</c:v>
                </c:pt>
                <c:pt idx="42">
                  <c:v>38623</c:v>
                </c:pt>
                <c:pt idx="43">
                  <c:v>38624</c:v>
                </c:pt>
                <c:pt idx="44">
                  <c:v>38625</c:v>
                </c:pt>
                <c:pt idx="45">
                  <c:v>38628</c:v>
                </c:pt>
                <c:pt idx="46">
                  <c:v>38629</c:v>
                </c:pt>
                <c:pt idx="47">
                  <c:v>38630</c:v>
                </c:pt>
                <c:pt idx="48">
                  <c:v>38631</c:v>
                </c:pt>
                <c:pt idx="49">
                  <c:v>38632</c:v>
                </c:pt>
                <c:pt idx="50">
                  <c:v>38635</c:v>
                </c:pt>
                <c:pt idx="51">
                  <c:v>38636</c:v>
                </c:pt>
                <c:pt idx="52">
                  <c:v>38637</c:v>
                </c:pt>
                <c:pt idx="53">
                  <c:v>38638</c:v>
                </c:pt>
                <c:pt idx="54">
                  <c:v>38639</c:v>
                </c:pt>
                <c:pt idx="55">
                  <c:v>38642</c:v>
                </c:pt>
                <c:pt idx="56">
                  <c:v>38643</c:v>
                </c:pt>
                <c:pt idx="57">
                  <c:v>38644</c:v>
                </c:pt>
                <c:pt idx="58">
                  <c:v>38645</c:v>
                </c:pt>
                <c:pt idx="59">
                  <c:v>38646</c:v>
                </c:pt>
                <c:pt idx="60">
                  <c:v>38649</c:v>
                </c:pt>
                <c:pt idx="61">
                  <c:v>38650</c:v>
                </c:pt>
                <c:pt idx="62">
                  <c:v>38651</c:v>
                </c:pt>
                <c:pt idx="63">
                  <c:v>38652</c:v>
                </c:pt>
                <c:pt idx="64">
                  <c:v>38653</c:v>
                </c:pt>
                <c:pt idx="65">
                  <c:v>38656</c:v>
                </c:pt>
                <c:pt idx="66">
                  <c:v>38657</c:v>
                </c:pt>
                <c:pt idx="67">
                  <c:v>38658</c:v>
                </c:pt>
                <c:pt idx="68">
                  <c:v>38659</c:v>
                </c:pt>
                <c:pt idx="69">
                  <c:v>38660</c:v>
                </c:pt>
                <c:pt idx="70">
                  <c:v>38663</c:v>
                </c:pt>
                <c:pt idx="71">
                  <c:v>38664</c:v>
                </c:pt>
                <c:pt idx="72">
                  <c:v>38665</c:v>
                </c:pt>
                <c:pt idx="73">
                  <c:v>38666</c:v>
                </c:pt>
                <c:pt idx="74">
                  <c:v>38667</c:v>
                </c:pt>
                <c:pt idx="75">
                  <c:v>38670</c:v>
                </c:pt>
                <c:pt idx="76">
                  <c:v>38671</c:v>
                </c:pt>
                <c:pt idx="77">
                  <c:v>38672</c:v>
                </c:pt>
                <c:pt idx="78">
                  <c:v>38673</c:v>
                </c:pt>
                <c:pt idx="79">
                  <c:v>38674</c:v>
                </c:pt>
                <c:pt idx="80">
                  <c:v>38677</c:v>
                </c:pt>
                <c:pt idx="81">
                  <c:v>38678</c:v>
                </c:pt>
                <c:pt idx="82">
                  <c:v>38679</c:v>
                </c:pt>
                <c:pt idx="83">
                  <c:v>38680</c:v>
                </c:pt>
                <c:pt idx="84">
                  <c:v>38681</c:v>
                </c:pt>
                <c:pt idx="85">
                  <c:v>38684</c:v>
                </c:pt>
                <c:pt idx="86">
                  <c:v>38685</c:v>
                </c:pt>
                <c:pt idx="87">
                  <c:v>38686</c:v>
                </c:pt>
                <c:pt idx="88">
                  <c:v>38687</c:v>
                </c:pt>
                <c:pt idx="89">
                  <c:v>38688</c:v>
                </c:pt>
                <c:pt idx="90">
                  <c:v>38691</c:v>
                </c:pt>
                <c:pt idx="91">
                  <c:v>38692</c:v>
                </c:pt>
                <c:pt idx="92">
                  <c:v>38693</c:v>
                </c:pt>
                <c:pt idx="93">
                  <c:v>38694</c:v>
                </c:pt>
                <c:pt idx="94">
                  <c:v>38695</c:v>
                </c:pt>
                <c:pt idx="95">
                  <c:v>38698</c:v>
                </c:pt>
                <c:pt idx="96">
                  <c:v>38699</c:v>
                </c:pt>
                <c:pt idx="97">
                  <c:v>38700</c:v>
                </c:pt>
                <c:pt idx="98">
                  <c:v>38701</c:v>
                </c:pt>
                <c:pt idx="99">
                  <c:v>38702</c:v>
                </c:pt>
                <c:pt idx="100">
                  <c:v>38705</c:v>
                </c:pt>
                <c:pt idx="101">
                  <c:v>38706</c:v>
                </c:pt>
                <c:pt idx="102">
                  <c:v>38707</c:v>
                </c:pt>
                <c:pt idx="103">
                  <c:v>38708</c:v>
                </c:pt>
                <c:pt idx="104">
                  <c:v>38709</c:v>
                </c:pt>
                <c:pt idx="105">
                  <c:v>38712</c:v>
                </c:pt>
                <c:pt idx="106">
                  <c:v>38713</c:v>
                </c:pt>
                <c:pt idx="107">
                  <c:v>38714</c:v>
                </c:pt>
                <c:pt idx="108">
                  <c:v>38715</c:v>
                </c:pt>
                <c:pt idx="109">
                  <c:v>38716</c:v>
                </c:pt>
                <c:pt idx="110">
                  <c:v>38720</c:v>
                </c:pt>
                <c:pt idx="111">
                  <c:v>38721</c:v>
                </c:pt>
                <c:pt idx="112">
                  <c:v>38722</c:v>
                </c:pt>
                <c:pt idx="113">
                  <c:v>38723</c:v>
                </c:pt>
                <c:pt idx="114">
                  <c:v>38726</c:v>
                </c:pt>
                <c:pt idx="115">
                  <c:v>38727</c:v>
                </c:pt>
                <c:pt idx="116">
                  <c:v>38728</c:v>
                </c:pt>
                <c:pt idx="117">
                  <c:v>38729</c:v>
                </c:pt>
                <c:pt idx="118">
                  <c:v>38730</c:v>
                </c:pt>
                <c:pt idx="119">
                  <c:v>38733</c:v>
                </c:pt>
                <c:pt idx="120">
                  <c:v>38734</c:v>
                </c:pt>
                <c:pt idx="121">
                  <c:v>38735</c:v>
                </c:pt>
                <c:pt idx="122">
                  <c:v>38736</c:v>
                </c:pt>
                <c:pt idx="123">
                  <c:v>38737</c:v>
                </c:pt>
                <c:pt idx="124">
                  <c:v>38740</c:v>
                </c:pt>
                <c:pt idx="125">
                  <c:v>38741</c:v>
                </c:pt>
                <c:pt idx="126">
                  <c:v>38742</c:v>
                </c:pt>
                <c:pt idx="127">
                  <c:v>38743</c:v>
                </c:pt>
                <c:pt idx="128">
                  <c:v>38744</c:v>
                </c:pt>
                <c:pt idx="129">
                  <c:v>38747</c:v>
                </c:pt>
                <c:pt idx="130">
                  <c:v>38748</c:v>
                </c:pt>
                <c:pt idx="131">
                  <c:v>38749</c:v>
                </c:pt>
                <c:pt idx="132">
                  <c:v>38750</c:v>
                </c:pt>
                <c:pt idx="133">
                  <c:v>38751</c:v>
                </c:pt>
                <c:pt idx="134">
                  <c:v>38754</c:v>
                </c:pt>
                <c:pt idx="135">
                  <c:v>38755</c:v>
                </c:pt>
                <c:pt idx="136">
                  <c:v>38756</c:v>
                </c:pt>
                <c:pt idx="137">
                  <c:v>38757</c:v>
                </c:pt>
                <c:pt idx="138">
                  <c:v>38758</c:v>
                </c:pt>
                <c:pt idx="139">
                  <c:v>38761</c:v>
                </c:pt>
                <c:pt idx="140">
                  <c:v>38762</c:v>
                </c:pt>
                <c:pt idx="141">
                  <c:v>38763</c:v>
                </c:pt>
                <c:pt idx="142">
                  <c:v>38764</c:v>
                </c:pt>
                <c:pt idx="143">
                  <c:v>38765</c:v>
                </c:pt>
                <c:pt idx="144">
                  <c:v>38768</c:v>
                </c:pt>
                <c:pt idx="145">
                  <c:v>38769</c:v>
                </c:pt>
                <c:pt idx="146">
                  <c:v>38770</c:v>
                </c:pt>
                <c:pt idx="147">
                  <c:v>38771</c:v>
                </c:pt>
                <c:pt idx="148">
                  <c:v>38772</c:v>
                </c:pt>
                <c:pt idx="149">
                  <c:v>38775</c:v>
                </c:pt>
                <c:pt idx="150">
                  <c:v>38776</c:v>
                </c:pt>
                <c:pt idx="151">
                  <c:v>38777</c:v>
                </c:pt>
                <c:pt idx="152">
                  <c:v>38778</c:v>
                </c:pt>
                <c:pt idx="153">
                  <c:v>38779</c:v>
                </c:pt>
                <c:pt idx="154">
                  <c:v>38782</c:v>
                </c:pt>
                <c:pt idx="155">
                  <c:v>38783</c:v>
                </c:pt>
                <c:pt idx="156">
                  <c:v>38784</c:v>
                </c:pt>
                <c:pt idx="157">
                  <c:v>38785</c:v>
                </c:pt>
                <c:pt idx="158">
                  <c:v>38786</c:v>
                </c:pt>
                <c:pt idx="159">
                  <c:v>38789</c:v>
                </c:pt>
                <c:pt idx="160">
                  <c:v>38790</c:v>
                </c:pt>
                <c:pt idx="161">
                  <c:v>38791</c:v>
                </c:pt>
                <c:pt idx="162">
                  <c:v>38792</c:v>
                </c:pt>
                <c:pt idx="163">
                  <c:v>38793</c:v>
                </c:pt>
                <c:pt idx="164">
                  <c:v>38796</c:v>
                </c:pt>
                <c:pt idx="165">
                  <c:v>38797</c:v>
                </c:pt>
                <c:pt idx="166">
                  <c:v>38798</c:v>
                </c:pt>
                <c:pt idx="167">
                  <c:v>38799</c:v>
                </c:pt>
                <c:pt idx="168">
                  <c:v>38800</c:v>
                </c:pt>
                <c:pt idx="169">
                  <c:v>38803</c:v>
                </c:pt>
                <c:pt idx="170">
                  <c:v>38804</c:v>
                </c:pt>
                <c:pt idx="171">
                  <c:v>38805</c:v>
                </c:pt>
                <c:pt idx="172">
                  <c:v>38806</c:v>
                </c:pt>
                <c:pt idx="173">
                  <c:v>38807</c:v>
                </c:pt>
                <c:pt idx="174">
                  <c:v>38810</c:v>
                </c:pt>
                <c:pt idx="175">
                  <c:v>38811</c:v>
                </c:pt>
                <c:pt idx="176">
                  <c:v>38812</c:v>
                </c:pt>
                <c:pt idx="177">
                  <c:v>38813</c:v>
                </c:pt>
                <c:pt idx="178">
                  <c:v>38814</c:v>
                </c:pt>
                <c:pt idx="179">
                  <c:v>38817</c:v>
                </c:pt>
                <c:pt idx="180">
                  <c:v>38818</c:v>
                </c:pt>
                <c:pt idx="181">
                  <c:v>38819</c:v>
                </c:pt>
                <c:pt idx="182">
                  <c:v>38820</c:v>
                </c:pt>
                <c:pt idx="183">
                  <c:v>38824</c:v>
                </c:pt>
                <c:pt idx="184">
                  <c:v>38825</c:v>
                </c:pt>
                <c:pt idx="185">
                  <c:v>38826</c:v>
                </c:pt>
                <c:pt idx="186">
                  <c:v>38827</c:v>
                </c:pt>
                <c:pt idx="187">
                  <c:v>38828</c:v>
                </c:pt>
                <c:pt idx="188">
                  <c:v>38831</c:v>
                </c:pt>
                <c:pt idx="189">
                  <c:v>38832</c:v>
                </c:pt>
                <c:pt idx="190">
                  <c:v>38833</c:v>
                </c:pt>
                <c:pt idx="191">
                  <c:v>38834</c:v>
                </c:pt>
                <c:pt idx="192">
                  <c:v>38835</c:v>
                </c:pt>
                <c:pt idx="193">
                  <c:v>38838</c:v>
                </c:pt>
                <c:pt idx="194">
                  <c:v>38839</c:v>
                </c:pt>
                <c:pt idx="195">
                  <c:v>38840</c:v>
                </c:pt>
                <c:pt idx="196">
                  <c:v>38841</c:v>
                </c:pt>
                <c:pt idx="197">
                  <c:v>38842</c:v>
                </c:pt>
                <c:pt idx="198">
                  <c:v>38845</c:v>
                </c:pt>
                <c:pt idx="199">
                  <c:v>38846</c:v>
                </c:pt>
                <c:pt idx="200">
                  <c:v>38847</c:v>
                </c:pt>
                <c:pt idx="201">
                  <c:v>38848</c:v>
                </c:pt>
                <c:pt idx="202">
                  <c:v>38849</c:v>
                </c:pt>
                <c:pt idx="203">
                  <c:v>38852</c:v>
                </c:pt>
                <c:pt idx="204">
                  <c:v>38853</c:v>
                </c:pt>
                <c:pt idx="205">
                  <c:v>38854</c:v>
                </c:pt>
                <c:pt idx="206">
                  <c:v>38855</c:v>
                </c:pt>
                <c:pt idx="207">
                  <c:v>38856</c:v>
                </c:pt>
                <c:pt idx="208">
                  <c:v>38859</c:v>
                </c:pt>
                <c:pt idx="209">
                  <c:v>38860</c:v>
                </c:pt>
                <c:pt idx="210">
                  <c:v>38861</c:v>
                </c:pt>
                <c:pt idx="211">
                  <c:v>38862</c:v>
                </c:pt>
                <c:pt idx="212">
                  <c:v>38863</c:v>
                </c:pt>
                <c:pt idx="213">
                  <c:v>38866</c:v>
                </c:pt>
                <c:pt idx="214">
                  <c:v>38867</c:v>
                </c:pt>
                <c:pt idx="215">
                  <c:v>38868</c:v>
                </c:pt>
                <c:pt idx="216">
                  <c:v>38869</c:v>
                </c:pt>
                <c:pt idx="217">
                  <c:v>38870</c:v>
                </c:pt>
                <c:pt idx="218">
                  <c:v>38873</c:v>
                </c:pt>
                <c:pt idx="219">
                  <c:v>38874</c:v>
                </c:pt>
                <c:pt idx="220">
                  <c:v>38875</c:v>
                </c:pt>
                <c:pt idx="221">
                  <c:v>38876</c:v>
                </c:pt>
                <c:pt idx="222">
                  <c:v>38877</c:v>
                </c:pt>
                <c:pt idx="223">
                  <c:v>38880</c:v>
                </c:pt>
                <c:pt idx="224">
                  <c:v>38881</c:v>
                </c:pt>
                <c:pt idx="225">
                  <c:v>38882</c:v>
                </c:pt>
                <c:pt idx="226">
                  <c:v>38883</c:v>
                </c:pt>
                <c:pt idx="227">
                  <c:v>38884</c:v>
                </c:pt>
                <c:pt idx="228">
                  <c:v>38887</c:v>
                </c:pt>
                <c:pt idx="229">
                  <c:v>38888</c:v>
                </c:pt>
                <c:pt idx="230">
                  <c:v>38889</c:v>
                </c:pt>
                <c:pt idx="231">
                  <c:v>38890</c:v>
                </c:pt>
                <c:pt idx="232">
                  <c:v>38891</c:v>
                </c:pt>
                <c:pt idx="233">
                  <c:v>38894</c:v>
                </c:pt>
                <c:pt idx="234">
                  <c:v>38895</c:v>
                </c:pt>
                <c:pt idx="235">
                  <c:v>38896</c:v>
                </c:pt>
                <c:pt idx="236">
                  <c:v>38897</c:v>
                </c:pt>
                <c:pt idx="237">
                  <c:v>38898</c:v>
                </c:pt>
                <c:pt idx="238">
                  <c:v>38901</c:v>
                </c:pt>
                <c:pt idx="239">
                  <c:v>38902</c:v>
                </c:pt>
                <c:pt idx="240">
                  <c:v>38903</c:v>
                </c:pt>
                <c:pt idx="241">
                  <c:v>38904</c:v>
                </c:pt>
                <c:pt idx="242">
                  <c:v>38905</c:v>
                </c:pt>
                <c:pt idx="243">
                  <c:v>38908</c:v>
                </c:pt>
                <c:pt idx="244">
                  <c:v>38909</c:v>
                </c:pt>
                <c:pt idx="245">
                  <c:v>38910</c:v>
                </c:pt>
                <c:pt idx="246">
                  <c:v>38911</c:v>
                </c:pt>
                <c:pt idx="247">
                  <c:v>38912</c:v>
                </c:pt>
                <c:pt idx="248">
                  <c:v>38915</c:v>
                </c:pt>
                <c:pt idx="249">
                  <c:v>38916</c:v>
                </c:pt>
                <c:pt idx="250">
                  <c:v>38917</c:v>
                </c:pt>
                <c:pt idx="251">
                  <c:v>38918</c:v>
                </c:pt>
                <c:pt idx="252">
                  <c:v>38919</c:v>
                </c:pt>
                <c:pt idx="253">
                  <c:v>38922</c:v>
                </c:pt>
                <c:pt idx="254">
                  <c:v>38923</c:v>
                </c:pt>
                <c:pt idx="255">
                  <c:v>38924</c:v>
                </c:pt>
                <c:pt idx="256">
                  <c:v>38925</c:v>
                </c:pt>
                <c:pt idx="257">
                  <c:v>38926</c:v>
                </c:pt>
                <c:pt idx="258">
                  <c:v>38929</c:v>
                </c:pt>
                <c:pt idx="259">
                  <c:v>38930</c:v>
                </c:pt>
                <c:pt idx="260">
                  <c:v>38931</c:v>
                </c:pt>
                <c:pt idx="261">
                  <c:v>38932</c:v>
                </c:pt>
                <c:pt idx="262">
                  <c:v>38933</c:v>
                </c:pt>
                <c:pt idx="263">
                  <c:v>38936</c:v>
                </c:pt>
                <c:pt idx="264">
                  <c:v>38937</c:v>
                </c:pt>
                <c:pt idx="265">
                  <c:v>38938</c:v>
                </c:pt>
                <c:pt idx="266">
                  <c:v>38939</c:v>
                </c:pt>
                <c:pt idx="267">
                  <c:v>38940</c:v>
                </c:pt>
                <c:pt idx="268">
                  <c:v>38943</c:v>
                </c:pt>
                <c:pt idx="269">
                  <c:v>38944</c:v>
                </c:pt>
                <c:pt idx="270">
                  <c:v>38945</c:v>
                </c:pt>
                <c:pt idx="271">
                  <c:v>38946</c:v>
                </c:pt>
                <c:pt idx="272">
                  <c:v>38947</c:v>
                </c:pt>
                <c:pt idx="273">
                  <c:v>38950</c:v>
                </c:pt>
                <c:pt idx="274">
                  <c:v>38951</c:v>
                </c:pt>
                <c:pt idx="275">
                  <c:v>38952</c:v>
                </c:pt>
                <c:pt idx="276">
                  <c:v>38953</c:v>
                </c:pt>
                <c:pt idx="277">
                  <c:v>38954</c:v>
                </c:pt>
                <c:pt idx="278">
                  <c:v>38957</c:v>
                </c:pt>
                <c:pt idx="279">
                  <c:v>38958</c:v>
                </c:pt>
                <c:pt idx="280">
                  <c:v>38959</c:v>
                </c:pt>
                <c:pt idx="281">
                  <c:v>38960</c:v>
                </c:pt>
                <c:pt idx="282">
                  <c:v>38961</c:v>
                </c:pt>
                <c:pt idx="283">
                  <c:v>38964</c:v>
                </c:pt>
                <c:pt idx="284">
                  <c:v>38965</c:v>
                </c:pt>
                <c:pt idx="285">
                  <c:v>38966</c:v>
                </c:pt>
                <c:pt idx="286">
                  <c:v>38967</c:v>
                </c:pt>
                <c:pt idx="287">
                  <c:v>38968</c:v>
                </c:pt>
                <c:pt idx="288">
                  <c:v>38971</c:v>
                </c:pt>
                <c:pt idx="289">
                  <c:v>38972</c:v>
                </c:pt>
                <c:pt idx="290">
                  <c:v>38973</c:v>
                </c:pt>
                <c:pt idx="291">
                  <c:v>38974</c:v>
                </c:pt>
                <c:pt idx="292">
                  <c:v>38975</c:v>
                </c:pt>
                <c:pt idx="293">
                  <c:v>38978</c:v>
                </c:pt>
                <c:pt idx="294">
                  <c:v>38979</c:v>
                </c:pt>
                <c:pt idx="295">
                  <c:v>38980</c:v>
                </c:pt>
                <c:pt idx="296">
                  <c:v>38981</c:v>
                </c:pt>
                <c:pt idx="297">
                  <c:v>38982</c:v>
                </c:pt>
                <c:pt idx="298">
                  <c:v>38985</c:v>
                </c:pt>
                <c:pt idx="299">
                  <c:v>38986</c:v>
                </c:pt>
                <c:pt idx="300">
                  <c:v>38987</c:v>
                </c:pt>
                <c:pt idx="301">
                  <c:v>38988</c:v>
                </c:pt>
                <c:pt idx="302">
                  <c:v>38989</c:v>
                </c:pt>
                <c:pt idx="303">
                  <c:v>38992</c:v>
                </c:pt>
                <c:pt idx="304">
                  <c:v>38993</c:v>
                </c:pt>
                <c:pt idx="305">
                  <c:v>38994</c:v>
                </c:pt>
                <c:pt idx="306">
                  <c:v>38995</c:v>
                </c:pt>
                <c:pt idx="307">
                  <c:v>38996</c:v>
                </c:pt>
                <c:pt idx="308">
                  <c:v>38999</c:v>
                </c:pt>
                <c:pt idx="309">
                  <c:v>39000</c:v>
                </c:pt>
                <c:pt idx="310">
                  <c:v>39001</c:v>
                </c:pt>
                <c:pt idx="311">
                  <c:v>39002</c:v>
                </c:pt>
                <c:pt idx="312">
                  <c:v>39003</c:v>
                </c:pt>
                <c:pt idx="313">
                  <c:v>39006</c:v>
                </c:pt>
                <c:pt idx="314">
                  <c:v>39007</c:v>
                </c:pt>
                <c:pt idx="315">
                  <c:v>39008</c:v>
                </c:pt>
                <c:pt idx="316">
                  <c:v>39009</c:v>
                </c:pt>
                <c:pt idx="317">
                  <c:v>39010</c:v>
                </c:pt>
                <c:pt idx="318">
                  <c:v>39013</c:v>
                </c:pt>
                <c:pt idx="319">
                  <c:v>39014</c:v>
                </c:pt>
                <c:pt idx="320">
                  <c:v>39015</c:v>
                </c:pt>
                <c:pt idx="321">
                  <c:v>39016</c:v>
                </c:pt>
                <c:pt idx="322">
                  <c:v>39017</c:v>
                </c:pt>
                <c:pt idx="323">
                  <c:v>39020</c:v>
                </c:pt>
                <c:pt idx="324">
                  <c:v>39021</c:v>
                </c:pt>
                <c:pt idx="325">
                  <c:v>39022</c:v>
                </c:pt>
                <c:pt idx="326">
                  <c:v>39023</c:v>
                </c:pt>
                <c:pt idx="327">
                  <c:v>39024</c:v>
                </c:pt>
                <c:pt idx="328">
                  <c:v>39027</c:v>
                </c:pt>
                <c:pt idx="329">
                  <c:v>39028</c:v>
                </c:pt>
                <c:pt idx="330">
                  <c:v>39029</c:v>
                </c:pt>
                <c:pt idx="331">
                  <c:v>39030</c:v>
                </c:pt>
                <c:pt idx="332">
                  <c:v>39031</c:v>
                </c:pt>
                <c:pt idx="333">
                  <c:v>39034</c:v>
                </c:pt>
                <c:pt idx="334">
                  <c:v>39035</c:v>
                </c:pt>
                <c:pt idx="335">
                  <c:v>39036</c:v>
                </c:pt>
                <c:pt idx="336">
                  <c:v>39037</c:v>
                </c:pt>
                <c:pt idx="337">
                  <c:v>39038</c:v>
                </c:pt>
                <c:pt idx="338">
                  <c:v>39041</c:v>
                </c:pt>
                <c:pt idx="339">
                  <c:v>39042</c:v>
                </c:pt>
                <c:pt idx="340">
                  <c:v>39043</c:v>
                </c:pt>
                <c:pt idx="341">
                  <c:v>39044</c:v>
                </c:pt>
                <c:pt idx="342">
                  <c:v>39045</c:v>
                </c:pt>
                <c:pt idx="343">
                  <c:v>39048</c:v>
                </c:pt>
                <c:pt idx="344">
                  <c:v>39049</c:v>
                </c:pt>
                <c:pt idx="345">
                  <c:v>39050</c:v>
                </c:pt>
                <c:pt idx="346">
                  <c:v>39051</c:v>
                </c:pt>
                <c:pt idx="347">
                  <c:v>39052</c:v>
                </c:pt>
                <c:pt idx="348">
                  <c:v>39055</c:v>
                </c:pt>
                <c:pt idx="349">
                  <c:v>39056</c:v>
                </c:pt>
                <c:pt idx="350">
                  <c:v>39057</c:v>
                </c:pt>
                <c:pt idx="351">
                  <c:v>39058</c:v>
                </c:pt>
                <c:pt idx="352">
                  <c:v>39059</c:v>
                </c:pt>
                <c:pt idx="353">
                  <c:v>39062</c:v>
                </c:pt>
                <c:pt idx="354">
                  <c:v>39063</c:v>
                </c:pt>
                <c:pt idx="355">
                  <c:v>39064</c:v>
                </c:pt>
                <c:pt idx="356">
                  <c:v>39065</c:v>
                </c:pt>
                <c:pt idx="357">
                  <c:v>39066</c:v>
                </c:pt>
                <c:pt idx="358">
                  <c:v>39069</c:v>
                </c:pt>
                <c:pt idx="359">
                  <c:v>39070</c:v>
                </c:pt>
                <c:pt idx="360">
                  <c:v>39071</c:v>
                </c:pt>
                <c:pt idx="361">
                  <c:v>39072</c:v>
                </c:pt>
                <c:pt idx="362">
                  <c:v>39073</c:v>
                </c:pt>
                <c:pt idx="363">
                  <c:v>39077</c:v>
                </c:pt>
                <c:pt idx="364">
                  <c:v>39078</c:v>
                </c:pt>
                <c:pt idx="365">
                  <c:v>39079</c:v>
                </c:pt>
                <c:pt idx="366">
                  <c:v>39080</c:v>
                </c:pt>
                <c:pt idx="367">
                  <c:v>39084</c:v>
                </c:pt>
                <c:pt idx="368">
                  <c:v>39085</c:v>
                </c:pt>
                <c:pt idx="369">
                  <c:v>39086</c:v>
                </c:pt>
                <c:pt idx="370">
                  <c:v>39087</c:v>
                </c:pt>
                <c:pt idx="371">
                  <c:v>39090</c:v>
                </c:pt>
                <c:pt idx="372">
                  <c:v>39091</c:v>
                </c:pt>
                <c:pt idx="373">
                  <c:v>39092</c:v>
                </c:pt>
                <c:pt idx="374">
                  <c:v>39093</c:v>
                </c:pt>
                <c:pt idx="375">
                  <c:v>39094</c:v>
                </c:pt>
                <c:pt idx="376">
                  <c:v>39098</c:v>
                </c:pt>
                <c:pt idx="377">
                  <c:v>39099</c:v>
                </c:pt>
                <c:pt idx="378">
                  <c:v>39100</c:v>
                </c:pt>
                <c:pt idx="379">
                  <c:v>39101</c:v>
                </c:pt>
                <c:pt idx="380">
                  <c:v>39104</c:v>
                </c:pt>
                <c:pt idx="381">
                  <c:v>39105</c:v>
                </c:pt>
                <c:pt idx="382">
                  <c:v>39106</c:v>
                </c:pt>
                <c:pt idx="383">
                  <c:v>39107</c:v>
                </c:pt>
                <c:pt idx="384">
                  <c:v>39108</c:v>
                </c:pt>
                <c:pt idx="385">
                  <c:v>39111</c:v>
                </c:pt>
                <c:pt idx="386">
                  <c:v>39112</c:v>
                </c:pt>
                <c:pt idx="387">
                  <c:v>39113</c:v>
                </c:pt>
                <c:pt idx="388">
                  <c:v>39114</c:v>
                </c:pt>
                <c:pt idx="389">
                  <c:v>39115</c:v>
                </c:pt>
                <c:pt idx="390">
                  <c:v>39118</c:v>
                </c:pt>
                <c:pt idx="391">
                  <c:v>39119</c:v>
                </c:pt>
                <c:pt idx="392">
                  <c:v>39120</c:v>
                </c:pt>
                <c:pt idx="393">
                  <c:v>39121</c:v>
                </c:pt>
                <c:pt idx="394">
                  <c:v>39122</c:v>
                </c:pt>
                <c:pt idx="395">
                  <c:v>39125</c:v>
                </c:pt>
                <c:pt idx="396">
                  <c:v>39126</c:v>
                </c:pt>
                <c:pt idx="397">
                  <c:v>39127</c:v>
                </c:pt>
                <c:pt idx="398">
                  <c:v>39128</c:v>
                </c:pt>
                <c:pt idx="399">
                  <c:v>39129</c:v>
                </c:pt>
                <c:pt idx="400">
                  <c:v>39133</c:v>
                </c:pt>
                <c:pt idx="401">
                  <c:v>39134</c:v>
                </c:pt>
                <c:pt idx="402">
                  <c:v>39135</c:v>
                </c:pt>
                <c:pt idx="403">
                  <c:v>39136</c:v>
                </c:pt>
                <c:pt idx="404">
                  <c:v>39139</c:v>
                </c:pt>
                <c:pt idx="405">
                  <c:v>39140</c:v>
                </c:pt>
                <c:pt idx="406">
                  <c:v>39141</c:v>
                </c:pt>
                <c:pt idx="407">
                  <c:v>39142</c:v>
                </c:pt>
                <c:pt idx="408">
                  <c:v>39143</c:v>
                </c:pt>
                <c:pt idx="409">
                  <c:v>39146</c:v>
                </c:pt>
                <c:pt idx="410">
                  <c:v>39147</c:v>
                </c:pt>
                <c:pt idx="411">
                  <c:v>39148</c:v>
                </c:pt>
                <c:pt idx="412">
                  <c:v>39149</c:v>
                </c:pt>
                <c:pt idx="413">
                  <c:v>39150</c:v>
                </c:pt>
                <c:pt idx="414">
                  <c:v>39153</c:v>
                </c:pt>
                <c:pt idx="415">
                  <c:v>39154</c:v>
                </c:pt>
                <c:pt idx="416">
                  <c:v>39155</c:v>
                </c:pt>
                <c:pt idx="417">
                  <c:v>39156</c:v>
                </c:pt>
                <c:pt idx="418">
                  <c:v>39157</c:v>
                </c:pt>
                <c:pt idx="419">
                  <c:v>39160</c:v>
                </c:pt>
                <c:pt idx="420">
                  <c:v>39161</c:v>
                </c:pt>
                <c:pt idx="421">
                  <c:v>39162</c:v>
                </c:pt>
                <c:pt idx="422">
                  <c:v>39163</c:v>
                </c:pt>
                <c:pt idx="423">
                  <c:v>39164</c:v>
                </c:pt>
                <c:pt idx="424">
                  <c:v>39167</c:v>
                </c:pt>
                <c:pt idx="425">
                  <c:v>39168</c:v>
                </c:pt>
                <c:pt idx="426">
                  <c:v>39169</c:v>
                </c:pt>
                <c:pt idx="427">
                  <c:v>39170</c:v>
                </c:pt>
                <c:pt idx="428">
                  <c:v>39171</c:v>
                </c:pt>
                <c:pt idx="429">
                  <c:v>39174</c:v>
                </c:pt>
                <c:pt idx="430">
                  <c:v>39175</c:v>
                </c:pt>
                <c:pt idx="431">
                  <c:v>39176</c:v>
                </c:pt>
                <c:pt idx="432">
                  <c:v>39177</c:v>
                </c:pt>
                <c:pt idx="433">
                  <c:v>39181</c:v>
                </c:pt>
                <c:pt idx="434">
                  <c:v>39182</c:v>
                </c:pt>
                <c:pt idx="435">
                  <c:v>39183</c:v>
                </c:pt>
                <c:pt idx="436">
                  <c:v>39184</c:v>
                </c:pt>
                <c:pt idx="437">
                  <c:v>39185</c:v>
                </c:pt>
                <c:pt idx="438">
                  <c:v>39188</c:v>
                </c:pt>
                <c:pt idx="439">
                  <c:v>39189</c:v>
                </c:pt>
                <c:pt idx="440">
                  <c:v>39190</c:v>
                </c:pt>
                <c:pt idx="441">
                  <c:v>39191</c:v>
                </c:pt>
                <c:pt idx="442">
                  <c:v>39192</c:v>
                </c:pt>
                <c:pt idx="443">
                  <c:v>39195</c:v>
                </c:pt>
                <c:pt idx="444">
                  <c:v>39196</c:v>
                </c:pt>
                <c:pt idx="445">
                  <c:v>39197</c:v>
                </c:pt>
                <c:pt idx="446">
                  <c:v>39198</c:v>
                </c:pt>
                <c:pt idx="447">
                  <c:v>39199</c:v>
                </c:pt>
                <c:pt idx="448">
                  <c:v>39202</c:v>
                </c:pt>
                <c:pt idx="449">
                  <c:v>39203</c:v>
                </c:pt>
                <c:pt idx="450">
                  <c:v>39204</c:v>
                </c:pt>
                <c:pt idx="451">
                  <c:v>39205</c:v>
                </c:pt>
                <c:pt idx="452">
                  <c:v>39206</c:v>
                </c:pt>
                <c:pt idx="453">
                  <c:v>39209</c:v>
                </c:pt>
                <c:pt idx="454">
                  <c:v>39210</c:v>
                </c:pt>
                <c:pt idx="455">
                  <c:v>39211</c:v>
                </c:pt>
                <c:pt idx="456">
                  <c:v>39212</c:v>
                </c:pt>
                <c:pt idx="457">
                  <c:v>39213</c:v>
                </c:pt>
                <c:pt idx="458">
                  <c:v>39216</c:v>
                </c:pt>
                <c:pt idx="459">
                  <c:v>39217</c:v>
                </c:pt>
                <c:pt idx="460">
                  <c:v>39218</c:v>
                </c:pt>
                <c:pt idx="461">
                  <c:v>39219</c:v>
                </c:pt>
                <c:pt idx="462">
                  <c:v>39220</c:v>
                </c:pt>
                <c:pt idx="463">
                  <c:v>39223</c:v>
                </c:pt>
                <c:pt idx="464">
                  <c:v>39224</c:v>
                </c:pt>
                <c:pt idx="465">
                  <c:v>39225</c:v>
                </c:pt>
                <c:pt idx="466">
                  <c:v>39226</c:v>
                </c:pt>
                <c:pt idx="467">
                  <c:v>39227</c:v>
                </c:pt>
                <c:pt idx="468">
                  <c:v>39231</c:v>
                </c:pt>
                <c:pt idx="469">
                  <c:v>39232</c:v>
                </c:pt>
                <c:pt idx="470">
                  <c:v>39233</c:v>
                </c:pt>
                <c:pt idx="471">
                  <c:v>39234</c:v>
                </c:pt>
                <c:pt idx="472">
                  <c:v>39237</c:v>
                </c:pt>
                <c:pt idx="473">
                  <c:v>39238</c:v>
                </c:pt>
                <c:pt idx="474">
                  <c:v>39239</c:v>
                </c:pt>
                <c:pt idx="475">
                  <c:v>39240</c:v>
                </c:pt>
                <c:pt idx="476">
                  <c:v>39241</c:v>
                </c:pt>
                <c:pt idx="477">
                  <c:v>39244</c:v>
                </c:pt>
                <c:pt idx="478">
                  <c:v>39245</c:v>
                </c:pt>
                <c:pt idx="479">
                  <c:v>39246</c:v>
                </c:pt>
                <c:pt idx="480">
                  <c:v>39247</c:v>
                </c:pt>
                <c:pt idx="481">
                  <c:v>39248</c:v>
                </c:pt>
                <c:pt idx="482">
                  <c:v>39251</c:v>
                </c:pt>
                <c:pt idx="483">
                  <c:v>39252</c:v>
                </c:pt>
                <c:pt idx="484">
                  <c:v>39253</c:v>
                </c:pt>
                <c:pt idx="485">
                  <c:v>39254</c:v>
                </c:pt>
                <c:pt idx="486">
                  <c:v>39255</c:v>
                </c:pt>
                <c:pt idx="487">
                  <c:v>39258</c:v>
                </c:pt>
                <c:pt idx="488">
                  <c:v>39259</c:v>
                </c:pt>
                <c:pt idx="489">
                  <c:v>39260</c:v>
                </c:pt>
                <c:pt idx="490">
                  <c:v>39261</c:v>
                </c:pt>
                <c:pt idx="491">
                  <c:v>39262</c:v>
                </c:pt>
                <c:pt idx="492">
                  <c:v>39265</c:v>
                </c:pt>
                <c:pt idx="493">
                  <c:v>39266</c:v>
                </c:pt>
                <c:pt idx="494">
                  <c:v>39268</c:v>
                </c:pt>
                <c:pt idx="495">
                  <c:v>39269</c:v>
                </c:pt>
                <c:pt idx="496">
                  <c:v>39272</c:v>
                </c:pt>
                <c:pt idx="497">
                  <c:v>39273</c:v>
                </c:pt>
                <c:pt idx="498">
                  <c:v>39274</c:v>
                </c:pt>
                <c:pt idx="499">
                  <c:v>39275</c:v>
                </c:pt>
                <c:pt idx="500">
                  <c:v>39276</c:v>
                </c:pt>
                <c:pt idx="501">
                  <c:v>39279</c:v>
                </c:pt>
                <c:pt idx="502">
                  <c:v>39280</c:v>
                </c:pt>
                <c:pt idx="503">
                  <c:v>39281</c:v>
                </c:pt>
                <c:pt idx="504">
                  <c:v>39282</c:v>
                </c:pt>
                <c:pt idx="505">
                  <c:v>39283</c:v>
                </c:pt>
                <c:pt idx="506">
                  <c:v>39286</c:v>
                </c:pt>
                <c:pt idx="507">
                  <c:v>39287</c:v>
                </c:pt>
                <c:pt idx="508">
                  <c:v>39288</c:v>
                </c:pt>
                <c:pt idx="509">
                  <c:v>39289</c:v>
                </c:pt>
                <c:pt idx="510">
                  <c:v>39290</c:v>
                </c:pt>
                <c:pt idx="511">
                  <c:v>39293</c:v>
                </c:pt>
                <c:pt idx="512">
                  <c:v>39294</c:v>
                </c:pt>
                <c:pt idx="513">
                  <c:v>39295</c:v>
                </c:pt>
                <c:pt idx="514">
                  <c:v>39296</c:v>
                </c:pt>
                <c:pt idx="515">
                  <c:v>39297</c:v>
                </c:pt>
                <c:pt idx="516">
                  <c:v>39300</c:v>
                </c:pt>
                <c:pt idx="517">
                  <c:v>39301</c:v>
                </c:pt>
                <c:pt idx="518">
                  <c:v>39302</c:v>
                </c:pt>
                <c:pt idx="519">
                  <c:v>39303</c:v>
                </c:pt>
                <c:pt idx="520">
                  <c:v>39304</c:v>
                </c:pt>
                <c:pt idx="521">
                  <c:v>39307</c:v>
                </c:pt>
                <c:pt idx="522">
                  <c:v>39308</c:v>
                </c:pt>
                <c:pt idx="523">
                  <c:v>39309</c:v>
                </c:pt>
                <c:pt idx="524">
                  <c:v>39310</c:v>
                </c:pt>
                <c:pt idx="525">
                  <c:v>39311</c:v>
                </c:pt>
                <c:pt idx="526">
                  <c:v>39314</c:v>
                </c:pt>
                <c:pt idx="527">
                  <c:v>39315</c:v>
                </c:pt>
                <c:pt idx="528">
                  <c:v>39316</c:v>
                </c:pt>
                <c:pt idx="529">
                  <c:v>39317</c:v>
                </c:pt>
                <c:pt idx="530">
                  <c:v>39318</c:v>
                </c:pt>
                <c:pt idx="531">
                  <c:v>39321</c:v>
                </c:pt>
                <c:pt idx="532">
                  <c:v>39322</c:v>
                </c:pt>
                <c:pt idx="533">
                  <c:v>39323</c:v>
                </c:pt>
                <c:pt idx="534">
                  <c:v>39324</c:v>
                </c:pt>
                <c:pt idx="535">
                  <c:v>39325</c:v>
                </c:pt>
                <c:pt idx="536">
                  <c:v>39329</c:v>
                </c:pt>
                <c:pt idx="537">
                  <c:v>39330</c:v>
                </c:pt>
                <c:pt idx="538">
                  <c:v>39331</c:v>
                </c:pt>
                <c:pt idx="539">
                  <c:v>39332</c:v>
                </c:pt>
                <c:pt idx="540">
                  <c:v>39335</c:v>
                </c:pt>
                <c:pt idx="541">
                  <c:v>39336</c:v>
                </c:pt>
                <c:pt idx="542">
                  <c:v>39337</c:v>
                </c:pt>
                <c:pt idx="543">
                  <c:v>39338</c:v>
                </c:pt>
                <c:pt idx="544">
                  <c:v>39339</c:v>
                </c:pt>
                <c:pt idx="545">
                  <c:v>39342</c:v>
                </c:pt>
                <c:pt idx="546">
                  <c:v>39343</c:v>
                </c:pt>
                <c:pt idx="547">
                  <c:v>39344</c:v>
                </c:pt>
                <c:pt idx="548">
                  <c:v>39345</c:v>
                </c:pt>
                <c:pt idx="549">
                  <c:v>39346</c:v>
                </c:pt>
                <c:pt idx="550">
                  <c:v>39349</c:v>
                </c:pt>
                <c:pt idx="551">
                  <c:v>39350</c:v>
                </c:pt>
                <c:pt idx="552">
                  <c:v>39351</c:v>
                </c:pt>
                <c:pt idx="553">
                  <c:v>39352</c:v>
                </c:pt>
                <c:pt idx="554">
                  <c:v>39353</c:v>
                </c:pt>
                <c:pt idx="555">
                  <c:v>39356</c:v>
                </c:pt>
                <c:pt idx="556">
                  <c:v>39357</c:v>
                </c:pt>
                <c:pt idx="557">
                  <c:v>39358</c:v>
                </c:pt>
                <c:pt idx="558">
                  <c:v>39359</c:v>
                </c:pt>
                <c:pt idx="559">
                  <c:v>39360</c:v>
                </c:pt>
                <c:pt idx="560">
                  <c:v>39363</c:v>
                </c:pt>
                <c:pt idx="561">
                  <c:v>39364</c:v>
                </c:pt>
                <c:pt idx="562">
                  <c:v>39365</c:v>
                </c:pt>
                <c:pt idx="563">
                  <c:v>39366</c:v>
                </c:pt>
                <c:pt idx="564">
                  <c:v>39367</c:v>
                </c:pt>
                <c:pt idx="565">
                  <c:v>39370</c:v>
                </c:pt>
                <c:pt idx="566">
                  <c:v>39371</c:v>
                </c:pt>
                <c:pt idx="567">
                  <c:v>39372</c:v>
                </c:pt>
                <c:pt idx="568">
                  <c:v>39373</c:v>
                </c:pt>
                <c:pt idx="569">
                  <c:v>39374</c:v>
                </c:pt>
                <c:pt idx="570">
                  <c:v>39377</c:v>
                </c:pt>
                <c:pt idx="571">
                  <c:v>39378</c:v>
                </c:pt>
                <c:pt idx="572">
                  <c:v>39379</c:v>
                </c:pt>
                <c:pt idx="573">
                  <c:v>39380</c:v>
                </c:pt>
                <c:pt idx="574">
                  <c:v>39381</c:v>
                </c:pt>
                <c:pt idx="575">
                  <c:v>39384</c:v>
                </c:pt>
                <c:pt idx="576">
                  <c:v>39385</c:v>
                </c:pt>
                <c:pt idx="577">
                  <c:v>39386</c:v>
                </c:pt>
                <c:pt idx="578">
                  <c:v>39387</c:v>
                </c:pt>
                <c:pt idx="579">
                  <c:v>39388</c:v>
                </c:pt>
                <c:pt idx="580">
                  <c:v>39391</c:v>
                </c:pt>
                <c:pt idx="581">
                  <c:v>39392</c:v>
                </c:pt>
                <c:pt idx="582">
                  <c:v>39393</c:v>
                </c:pt>
                <c:pt idx="583">
                  <c:v>39394</c:v>
                </c:pt>
                <c:pt idx="584">
                  <c:v>39395</c:v>
                </c:pt>
                <c:pt idx="585">
                  <c:v>39398</c:v>
                </c:pt>
                <c:pt idx="586">
                  <c:v>39399</c:v>
                </c:pt>
                <c:pt idx="587">
                  <c:v>39400</c:v>
                </c:pt>
                <c:pt idx="588">
                  <c:v>39401</c:v>
                </c:pt>
                <c:pt idx="589">
                  <c:v>39402</c:v>
                </c:pt>
                <c:pt idx="590">
                  <c:v>39405</c:v>
                </c:pt>
                <c:pt idx="591">
                  <c:v>39406</c:v>
                </c:pt>
                <c:pt idx="592">
                  <c:v>39407</c:v>
                </c:pt>
                <c:pt idx="593">
                  <c:v>39409</c:v>
                </c:pt>
                <c:pt idx="594">
                  <c:v>39412</c:v>
                </c:pt>
                <c:pt idx="595">
                  <c:v>39413</c:v>
                </c:pt>
                <c:pt idx="596">
                  <c:v>39414</c:v>
                </c:pt>
                <c:pt idx="597">
                  <c:v>39415</c:v>
                </c:pt>
                <c:pt idx="598">
                  <c:v>39416</c:v>
                </c:pt>
                <c:pt idx="599">
                  <c:v>39419</c:v>
                </c:pt>
                <c:pt idx="600">
                  <c:v>39420</c:v>
                </c:pt>
                <c:pt idx="601">
                  <c:v>39421</c:v>
                </c:pt>
                <c:pt idx="602">
                  <c:v>39422</c:v>
                </c:pt>
                <c:pt idx="603">
                  <c:v>39423</c:v>
                </c:pt>
                <c:pt idx="604">
                  <c:v>39426</c:v>
                </c:pt>
                <c:pt idx="605">
                  <c:v>39427</c:v>
                </c:pt>
                <c:pt idx="606">
                  <c:v>39428</c:v>
                </c:pt>
                <c:pt idx="607">
                  <c:v>39429</c:v>
                </c:pt>
                <c:pt idx="608">
                  <c:v>39430</c:v>
                </c:pt>
                <c:pt idx="609">
                  <c:v>39433</c:v>
                </c:pt>
                <c:pt idx="610">
                  <c:v>39434</c:v>
                </c:pt>
                <c:pt idx="611">
                  <c:v>39435</c:v>
                </c:pt>
                <c:pt idx="612">
                  <c:v>39436</c:v>
                </c:pt>
                <c:pt idx="613">
                  <c:v>39437</c:v>
                </c:pt>
                <c:pt idx="614">
                  <c:v>39440</c:v>
                </c:pt>
                <c:pt idx="615">
                  <c:v>39442</c:v>
                </c:pt>
                <c:pt idx="616">
                  <c:v>39443</c:v>
                </c:pt>
                <c:pt idx="617">
                  <c:v>39444</c:v>
                </c:pt>
                <c:pt idx="618">
                  <c:v>39447</c:v>
                </c:pt>
                <c:pt idx="619">
                  <c:v>39449</c:v>
                </c:pt>
                <c:pt idx="620">
                  <c:v>39450</c:v>
                </c:pt>
                <c:pt idx="621">
                  <c:v>39451</c:v>
                </c:pt>
                <c:pt idx="622">
                  <c:v>39454</c:v>
                </c:pt>
                <c:pt idx="623">
                  <c:v>39455</c:v>
                </c:pt>
                <c:pt idx="624">
                  <c:v>39456</c:v>
                </c:pt>
                <c:pt idx="625">
                  <c:v>39457</c:v>
                </c:pt>
                <c:pt idx="626">
                  <c:v>39458</c:v>
                </c:pt>
                <c:pt idx="627">
                  <c:v>39461</c:v>
                </c:pt>
                <c:pt idx="628">
                  <c:v>39462</c:v>
                </c:pt>
                <c:pt idx="629">
                  <c:v>39463</c:v>
                </c:pt>
                <c:pt idx="630">
                  <c:v>39464</c:v>
                </c:pt>
                <c:pt idx="631">
                  <c:v>39465</c:v>
                </c:pt>
                <c:pt idx="632">
                  <c:v>39469</c:v>
                </c:pt>
                <c:pt idx="633">
                  <c:v>39470</c:v>
                </c:pt>
                <c:pt idx="634">
                  <c:v>39471</c:v>
                </c:pt>
                <c:pt idx="635">
                  <c:v>39472</c:v>
                </c:pt>
                <c:pt idx="636">
                  <c:v>39475</c:v>
                </c:pt>
                <c:pt idx="637">
                  <c:v>39476</c:v>
                </c:pt>
                <c:pt idx="638">
                  <c:v>39477</c:v>
                </c:pt>
                <c:pt idx="639">
                  <c:v>39478</c:v>
                </c:pt>
                <c:pt idx="640">
                  <c:v>39479</c:v>
                </c:pt>
                <c:pt idx="641">
                  <c:v>39482</c:v>
                </c:pt>
                <c:pt idx="642">
                  <c:v>39483</c:v>
                </c:pt>
                <c:pt idx="643">
                  <c:v>39484</c:v>
                </c:pt>
                <c:pt idx="644">
                  <c:v>39485</c:v>
                </c:pt>
                <c:pt idx="645">
                  <c:v>39486</c:v>
                </c:pt>
                <c:pt idx="646">
                  <c:v>39489</c:v>
                </c:pt>
                <c:pt idx="647">
                  <c:v>39490</c:v>
                </c:pt>
                <c:pt idx="648">
                  <c:v>39491</c:v>
                </c:pt>
                <c:pt idx="649">
                  <c:v>39492</c:v>
                </c:pt>
                <c:pt idx="650">
                  <c:v>39493</c:v>
                </c:pt>
                <c:pt idx="651">
                  <c:v>39497</c:v>
                </c:pt>
                <c:pt idx="652">
                  <c:v>39498</c:v>
                </c:pt>
                <c:pt idx="653">
                  <c:v>39499</c:v>
                </c:pt>
                <c:pt idx="654">
                  <c:v>39500</c:v>
                </c:pt>
                <c:pt idx="655">
                  <c:v>39503</c:v>
                </c:pt>
                <c:pt idx="656">
                  <c:v>39504</c:v>
                </c:pt>
                <c:pt idx="657">
                  <c:v>39505</c:v>
                </c:pt>
                <c:pt idx="658">
                  <c:v>39506</c:v>
                </c:pt>
                <c:pt idx="659">
                  <c:v>39507</c:v>
                </c:pt>
                <c:pt idx="660">
                  <c:v>39510</c:v>
                </c:pt>
                <c:pt idx="661">
                  <c:v>39511</c:v>
                </c:pt>
                <c:pt idx="662">
                  <c:v>39512</c:v>
                </c:pt>
                <c:pt idx="663">
                  <c:v>39513</c:v>
                </c:pt>
                <c:pt idx="664">
                  <c:v>39514</c:v>
                </c:pt>
                <c:pt idx="665">
                  <c:v>39517</c:v>
                </c:pt>
                <c:pt idx="666">
                  <c:v>39518</c:v>
                </c:pt>
                <c:pt idx="667">
                  <c:v>39519</c:v>
                </c:pt>
                <c:pt idx="668">
                  <c:v>39520</c:v>
                </c:pt>
                <c:pt idx="669">
                  <c:v>39521</c:v>
                </c:pt>
                <c:pt idx="670">
                  <c:v>39524</c:v>
                </c:pt>
                <c:pt idx="671">
                  <c:v>39525</c:v>
                </c:pt>
                <c:pt idx="672">
                  <c:v>39526</c:v>
                </c:pt>
                <c:pt idx="673">
                  <c:v>39527</c:v>
                </c:pt>
                <c:pt idx="674">
                  <c:v>39531</c:v>
                </c:pt>
                <c:pt idx="675">
                  <c:v>39532</c:v>
                </c:pt>
                <c:pt idx="676">
                  <c:v>39533</c:v>
                </c:pt>
                <c:pt idx="677">
                  <c:v>39534</c:v>
                </c:pt>
                <c:pt idx="678">
                  <c:v>39535</c:v>
                </c:pt>
                <c:pt idx="679">
                  <c:v>39538</c:v>
                </c:pt>
                <c:pt idx="680">
                  <c:v>39539</c:v>
                </c:pt>
                <c:pt idx="681">
                  <c:v>39540</c:v>
                </c:pt>
                <c:pt idx="682">
                  <c:v>39541</c:v>
                </c:pt>
                <c:pt idx="683">
                  <c:v>39542</c:v>
                </c:pt>
                <c:pt idx="684">
                  <c:v>39545</c:v>
                </c:pt>
                <c:pt idx="685">
                  <c:v>39546</c:v>
                </c:pt>
                <c:pt idx="686">
                  <c:v>39547</c:v>
                </c:pt>
                <c:pt idx="687">
                  <c:v>39548</c:v>
                </c:pt>
                <c:pt idx="688">
                  <c:v>39549</c:v>
                </c:pt>
                <c:pt idx="689">
                  <c:v>39552</c:v>
                </c:pt>
                <c:pt idx="690">
                  <c:v>39553</c:v>
                </c:pt>
                <c:pt idx="691">
                  <c:v>39554</c:v>
                </c:pt>
                <c:pt idx="692">
                  <c:v>39555</c:v>
                </c:pt>
                <c:pt idx="693">
                  <c:v>39556</c:v>
                </c:pt>
                <c:pt idx="694">
                  <c:v>39559</c:v>
                </c:pt>
                <c:pt idx="695">
                  <c:v>39560</c:v>
                </c:pt>
                <c:pt idx="696">
                  <c:v>39561</c:v>
                </c:pt>
                <c:pt idx="697">
                  <c:v>39562</c:v>
                </c:pt>
                <c:pt idx="698">
                  <c:v>39563</c:v>
                </c:pt>
                <c:pt idx="699">
                  <c:v>39566</c:v>
                </c:pt>
                <c:pt idx="700">
                  <c:v>39567</c:v>
                </c:pt>
                <c:pt idx="701">
                  <c:v>39568</c:v>
                </c:pt>
                <c:pt idx="702">
                  <c:v>39569</c:v>
                </c:pt>
                <c:pt idx="703">
                  <c:v>39570</c:v>
                </c:pt>
                <c:pt idx="704">
                  <c:v>39573</c:v>
                </c:pt>
                <c:pt idx="705">
                  <c:v>39574</c:v>
                </c:pt>
                <c:pt idx="706">
                  <c:v>39575</c:v>
                </c:pt>
                <c:pt idx="707">
                  <c:v>39576</c:v>
                </c:pt>
                <c:pt idx="708">
                  <c:v>39577</c:v>
                </c:pt>
                <c:pt idx="709">
                  <c:v>39580</c:v>
                </c:pt>
                <c:pt idx="710">
                  <c:v>39581</c:v>
                </c:pt>
                <c:pt idx="711">
                  <c:v>39582</c:v>
                </c:pt>
                <c:pt idx="712">
                  <c:v>39583</c:v>
                </c:pt>
                <c:pt idx="713">
                  <c:v>39584</c:v>
                </c:pt>
                <c:pt idx="714">
                  <c:v>39587</c:v>
                </c:pt>
                <c:pt idx="715">
                  <c:v>39588</c:v>
                </c:pt>
                <c:pt idx="716">
                  <c:v>39589</c:v>
                </c:pt>
                <c:pt idx="717">
                  <c:v>39590</c:v>
                </c:pt>
                <c:pt idx="718">
                  <c:v>39591</c:v>
                </c:pt>
                <c:pt idx="719">
                  <c:v>39595</c:v>
                </c:pt>
                <c:pt idx="720">
                  <c:v>39596</c:v>
                </c:pt>
                <c:pt idx="721">
                  <c:v>39597</c:v>
                </c:pt>
                <c:pt idx="722">
                  <c:v>39598</c:v>
                </c:pt>
                <c:pt idx="723">
                  <c:v>39601</c:v>
                </c:pt>
                <c:pt idx="724">
                  <c:v>39602</c:v>
                </c:pt>
                <c:pt idx="725">
                  <c:v>39603</c:v>
                </c:pt>
                <c:pt idx="726">
                  <c:v>39604</c:v>
                </c:pt>
                <c:pt idx="727">
                  <c:v>39605</c:v>
                </c:pt>
                <c:pt idx="728">
                  <c:v>39608</c:v>
                </c:pt>
                <c:pt idx="729">
                  <c:v>39609</c:v>
                </c:pt>
                <c:pt idx="730">
                  <c:v>39610</c:v>
                </c:pt>
                <c:pt idx="731">
                  <c:v>39611</c:v>
                </c:pt>
                <c:pt idx="732">
                  <c:v>39612</c:v>
                </c:pt>
                <c:pt idx="733">
                  <c:v>39615</c:v>
                </c:pt>
                <c:pt idx="734">
                  <c:v>39616</c:v>
                </c:pt>
                <c:pt idx="735">
                  <c:v>39617</c:v>
                </c:pt>
                <c:pt idx="736">
                  <c:v>39618</c:v>
                </c:pt>
                <c:pt idx="737">
                  <c:v>39619</c:v>
                </c:pt>
                <c:pt idx="738">
                  <c:v>39622</c:v>
                </c:pt>
                <c:pt idx="739">
                  <c:v>39623</c:v>
                </c:pt>
                <c:pt idx="740">
                  <c:v>39624</c:v>
                </c:pt>
                <c:pt idx="741">
                  <c:v>39625</c:v>
                </c:pt>
                <c:pt idx="742">
                  <c:v>39626</c:v>
                </c:pt>
                <c:pt idx="743">
                  <c:v>39629</c:v>
                </c:pt>
                <c:pt idx="744">
                  <c:v>39630</c:v>
                </c:pt>
                <c:pt idx="745">
                  <c:v>39631</c:v>
                </c:pt>
                <c:pt idx="746">
                  <c:v>39632</c:v>
                </c:pt>
                <c:pt idx="747">
                  <c:v>39636</c:v>
                </c:pt>
                <c:pt idx="748">
                  <c:v>39637</c:v>
                </c:pt>
                <c:pt idx="749">
                  <c:v>39638</c:v>
                </c:pt>
                <c:pt idx="750">
                  <c:v>39639</c:v>
                </c:pt>
                <c:pt idx="751">
                  <c:v>39640</c:v>
                </c:pt>
                <c:pt idx="752">
                  <c:v>39643</c:v>
                </c:pt>
                <c:pt idx="753">
                  <c:v>39644</c:v>
                </c:pt>
                <c:pt idx="754">
                  <c:v>39645</c:v>
                </c:pt>
                <c:pt idx="755">
                  <c:v>39646</c:v>
                </c:pt>
                <c:pt idx="756">
                  <c:v>39647</c:v>
                </c:pt>
                <c:pt idx="757">
                  <c:v>39650</c:v>
                </c:pt>
                <c:pt idx="758">
                  <c:v>39651</c:v>
                </c:pt>
                <c:pt idx="759">
                  <c:v>39652</c:v>
                </c:pt>
                <c:pt idx="760">
                  <c:v>39653</c:v>
                </c:pt>
                <c:pt idx="761">
                  <c:v>39654</c:v>
                </c:pt>
                <c:pt idx="762">
                  <c:v>39657</c:v>
                </c:pt>
                <c:pt idx="763">
                  <c:v>39658</c:v>
                </c:pt>
                <c:pt idx="764">
                  <c:v>39659</c:v>
                </c:pt>
                <c:pt idx="765">
                  <c:v>39660</c:v>
                </c:pt>
                <c:pt idx="766">
                  <c:v>39661</c:v>
                </c:pt>
                <c:pt idx="767">
                  <c:v>39664</c:v>
                </c:pt>
                <c:pt idx="768">
                  <c:v>39665</c:v>
                </c:pt>
                <c:pt idx="769">
                  <c:v>39666</c:v>
                </c:pt>
                <c:pt idx="770">
                  <c:v>39667</c:v>
                </c:pt>
                <c:pt idx="771">
                  <c:v>39668</c:v>
                </c:pt>
                <c:pt idx="772">
                  <c:v>39671</c:v>
                </c:pt>
                <c:pt idx="773">
                  <c:v>39672</c:v>
                </c:pt>
                <c:pt idx="774">
                  <c:v>39673</c:v>
                </c:pt>
                <c:pt idx="775">
                  <c:v>39674</c:v>
                </c:pt>
                <c:pt idx="776">
                  <c:v>39675</c:v>
                </c:pt>
                <c:pt idx="777">
                  <c:v>39678</c:v>
                </c:pt>
                <c:pt idx="778">
                  <c:v>39679</c:v>
                </c:pt>
                <c:pt idx="779">
                  <c:v>39680</c:v>
                </c:pt>
                <c:pt idx="780">
                  <c:v>39681</c:v>
                </c:pt>
                <c:pt idx="781">
                  <c:v>39682</c:v>
                </c:pt>
                <c:pt idx="782">
                  <c:v>39685</c:v>
                </c:pt>
                <c:pt idx="783">
                  <c:v>39686</c:v>
                </c:pt>
                <c:pt idx="784">
                  <c:v>39687</c:v>
                </c:pt>
                <c:pt idx="785">
                  <c:v>39688</c:v>
                </c:pt>
                <c:pt idx="786">
                  <c:v>39689</c:v>
                </c:pt>
                <c:pt idx="787">
                  <c:v>39693</c:v>
                </c:pt>
                <c:pt idx="788">
                  <c:v>39694</c:v>
                </c:pt>
                <c:pt idx="789">
                  <c:v>39695</c:v>
                </c:pt>
                <c:pt idx="790">
                  <c:v>39696</c:v>
                </c:pt>
                <c:pt idx="791">
                  <c:v>39699</c:v>
                </c:pt>
                <c:pt idx="792">
                  <c:v>39700</c:v>
                </c:pt>
                <c:pt idx="793">
                  <c:v>39701</c:v>
                </c:pt>
                <c:pt idx="794">
                  <c:v>39702</c:v>
                </c:pt>
                <c:pt idx="795">
                  <c:v>39703</c:v>
                </c:pt>
                <c:pt idx="796">
                  <c:v>39706</c:v>
                </c:pt>
                <c:pt idx="797">
                  <c:v>39707</c:v>
                </c:pt>
                <c:pt idx="798">
                  <c:v>39708</c:v>
                </c:pt>
                <c:pt idx="799">
                  <c:v>39709</c:v>
                </c:pt>
                <c:pt idx="800">
                  <c:v>39710</c:v>
                </c:pt>
                <c:pt idx="801">
                  <c:v>39713</c:v>
                </c:pt>
                <c:pt idx="802">
                  <c:v>39714</c:v>
                </c:pt>
                <c:pt idx="803">
                  <c:v>39715</c:v>
                </c:pt>
                <c:pt idx="804">
                  <c:v>39716</c:v>
                </c:pt>
                <c:pt idx="805">
                  <c:v>39717</c:v>
                </c:pt>
                <c:pt idx="806">
                  <c:v>39720</c:v>
                </c:pt>
                <c:pt idx="807">
                  <c:v>39721</c:v>
                </c:pt>
                <c:pt idx="808">
                  <c:v>39722</c:v>
                </c:pt>
                <c:pt idx="809">
                  <c:v>39723</c:v>
                </c:pt>
                <c:pt idx="810">
                  <c:v>39724</c:v>
                </c:pt>
                <c:pt idx="811">
                  <c:v>39727</c:v>
                </c:pt>
                <c:pt idx="812">
                  <c:v>39728</c:v>
                </c:pt>
                <c:pt idx="813">
                  <c:v>39729</c:v>
                </c:pt>
                <c:pt idx="814">
                  <c:v>39730</c:v>
                </c:pt>
                <c:pt idx="815">
                  <c:v>39731</c:v>
                </c:pt>
                <c:pt idx="816">
                  <c:v>39734</c:v>
                </c:pt>
                <c:pt idx="817">
                  <c:v>39735</c:v>
                </c:pt>
                <c:pt idx="818">
                  <c:v>39736</c:v>
                </c:pt>
                <c:pt idx="819">
                  <c:v>39737</c:v>
                </c:pt>
                <c:pt idx="820">
                  <c:v>39738</c:v>
                </c:pt>
                <c:pt idx="821">
                  <c:v>39741</c:v>
                </c:pt>
                <c:pt idx="822">
                  <c:v>39742</c:v>
                </c:pt>
                <c:pt idx="823">
                  <c:v>39743</c:v>
                </c:pt>
                <c:pt idx="824">
                  <c:v>39744</c:v>
                </c:pt>
                <c:pt idx="825">
                  <c:v>39745</c:v>
                </c:pt>
                <c:pt idx="826">
                  <c:v>39748</c:v>
                </c:pt>
                <c:pt idx="827">
                  <c:v>39749</c:v>
                </c:pt>
                <c:pt idx="828">
                  <c:v>39750</c:v>
                </c:pt>
                <c:pt idx="829">
                  <c:v>39751</c:v>
                </c:pt>
                <c:pt idx="830">
                  <c:v>39752</c:v>
                </c:pt>
                <c:pt idx="831">
                  <c:v>39755</c:v>
                </c:pt>
                <c:pt idx="832">
                  <c:v>39756</c:v>
                </c:pt>
                <c:pt idx="833">
                  <c:v>39757</c:v>
                </c:pt>
                <c:pt idx="834">
                  <c:v>39758</c:v>
                </c:pt>
                <c:pt idx="835">
                  <c:v>39759</c:v>
                </c:pt>
                <c:pt idx="836">
                  <c:v>39762</c:v>
                </c:pt>
                <c:pt idx="837">
                  <c:v>39763</c:v>
                </c:pt>
                <c:pt idx="838">
                  <c:v>39764</c:v>
                </c:pt>
                <c:pt idx="839">
                  <c:v>39765</c:v>
                </c:pt>
                <c:pt idx="840">
                  <c:v>39766</c:v>
                </c:pt>
                <c:pt idx="841">
                  <c:v>39769</c:v>
                </c:pt>
                <c:pt idx="842">
                  <c:v>39770</c:v>
                </c:pt>
                <c:pt idx="843">
                  <c:v>39771</c:v>
                </c:pt>
                <c:pt idx="844">
                  <c:v>39772</c:v>
                </c:pt>
                <c:pt idx="845">
                  <c:v>39773</c:v>
                </c:pt>
                <c:pt idx="846">
                  <c:v>39776</c:v>
                </c:pt>
                <c:pt idx="847">
                  <c:v>39777</c:v>
                </c:pt>
                <c:pt idx="848">
                  <c:v>39778</c:v>
                </c:pt>
                <c:pt idx="849">
                  <c:v>39780</c:v>
                </c:pt>
                <c:pt idx="850">
                  <c:v>39783</c:v>
                </c:pt>
                <c:pt idx="851">
                  <c:v>39784</c:v>
                </c:pt>
                <c:pt idx="852">
                  <c:v>39785</c:v>
                </c:pt>
                <c:pt idx="853">
                  <c:v>39786</c:v>
                </c:pt>
                <c:pt idx="854">
                  <c:v>39787</c:v>
                </c:pt>
                <c:pt idx="855">
                  <c:v>39790</c:v>
                </c:pt>
                <c:pt idx="856">
                  <c:v>39791</c:v>
                </c:pt>
                <c:pt idx="857">
                  <c:v>39792</c:v>
                </c:pt>
                <c:pt idx="858">
                  <c:v>39793</c:v>
                </c:pt>
                <c:pt idx="859">
                  <c:v>39794</c:v>
                </c:pt>
                <c:pt idx="860">
                  <c:v>39797</c:v>
                </c:pt>
                <c:pt idx="861">
                  <c:v>39798</c:v>
                </c:pt>
                <c:pt idx="862">
                  <c:v>39799</c:v>
                </c:pt>
                <c:pt idx="863">
                  <c:v>39800</c:v>
                </c:pt>
                <c:pt idx="864">
                  <c:v>39801</c:v>
                </c:pt>
                <c:pt idx="865">
                  <c:v>39804</c:v>
                </c:pt>
                <c:pt idx="866">
                  <c:v>39805</c:v>
                </c:pt>
                <c:pt idx="867">
                  <c:v>39806</c:v>
                </c:pt>
                <c:pt idx="868">
                  <c:v>39808</c:v>
                </c:pt>
                <c:pt idx="869">
                  <c:v>39811</c:v>
                </c:pt>
                <c:pt idx="870">
                  <c:v>39812</c:v>
                </c:pt>
                <c:pt idx="871">
                  <c:v>39813</c:v>
                </c:pt>
                <c:pt idx="872">
                  <c:v>39815</c:v>
                </c:pt>
                <c:pt idx="873">
                  <c:v>39818</c:v>
                </c:pt>
                <c:pt idx="874">
                  <c:v>39819</c:v>
                </c:pt>
                <c:pt idx="875">
                  <c:v>39820</c:v>
                </c:pt>
                <c:pt idx="876">
                  <c:v>39821</c:v>
                </c:pt>
                <c:pt idx="877">
                  <c:v>39822</c:v>
                </c:pt>
                <c:pt idx="878">
                  <c:v>39825</c:v>
                </c:pt>
                <c:pt idx="879">
                  <c:v>39826</c:v>
                </c:pt>
                <c:pt idx="880">
                  <c:v>39827</c:v>
                </c:pt>
                <c:pt idx="881">
                  <c:v>39828</c:v>
                </c:pt>
                <c:pt idx="882">
                  <c:v>39829</c:v>
                </c:pt>
                <c:pt idx="883">
                  <c:v>39833</c:v>
                </c:pt>
                <c:pt idx="884">
                  <c:v>39834</c:v>
                </c:pt>
                <c:pt idx="885">
                  <c:v>39835</c:v>
                </c:pt>
                <c:pt idx="886">
                  <c:v>39836</c:v>
                </c:pt>
                <c:pt idx="887">
                  <c:v>39839</c:v>
                </c:pt>
                <c:pt idx="888">
                  <c:v>39840</c:v>
                </c:pt>
                <c:pt idx="889">
                  <c:v>39841</c:v>
                </c:pt>
                <c:pt idx="890">
                  <c:v>39842</c:v>
                </c:pt>
                <c:pt idx="891">
                  <c:v>39843</c:v>
                </c:pt>
                <c:pt idx="892">
                  <c:v>39846</c:v>
                </c:pt>
                <c:pt idx="893">
                  <c:v>39847</c:v>
                </c:pt>
                <c:pt idx="894">
                  <c:v>39848</c:v>
                </c:pt>
                <c:pt idx="895">
                  <c:v>39849</c:v>
                </c:pt>
                <c:pt idx="896">
                  <c:v>39850</c:v>
                </c:pt>
                <c:pt idx="897">
                  <c:v>39853</c:v>
                </c:pt>
                <c:pt idx="898">
                  <c:v>39854</c:v>
                </c:pt>
                <c:pt idx="899">
                  <c:v>39855</c:v>
                </c:pt>
                <c:pt idx="900">
                  <c:v>39856</c:v>
                </c:pt>
                <c:pt idx="901">
                  <c:v>39857</c:v>
                </c:pt>
                <c:pt idx="902">
                  <c:v>39861</c:v>
                </c:pt>
                <c:pt idx="903">
                  <c:v>39862</c:v>
                </c:pt>
                <c:pt idx="904">
                  <c:v>39863</c:v>
                </c:pt>
                <c:pt idx="905">
                  <c:v>39864</c:v>
                </c:pt>
                <c:pt idx="906">
                  <c:v>39867</c:v>
                </c:pt>
                <c:pt idx="907">
                  <c:v>39868</c:v>
                </c:pt>
                <c:pt idx="908">
                  <c:v>39869</c:v>
                </c:pt>
                <c:pt idx="909">
                  <c:v>39870</c:v>
                </c:pt>
                <c:pt idx="910">
                  <c:v>39871</c:v>
                </c:pt>
                <c:pt idx="911">
                  <c:v>39874</c:v>
                </c:pt>
                <c:pt idx="912">
                  <c:v>39875</c:v>
                </c:pt>
                <c:pt idx="913">
                  <c:v>39876</c:v>
                </c:pt>
                <c:pt idx="914">
                  <c:v>39877</c:v>
                </c:pt>
                <c:pt idx="915">
                  <c:v>39878</c:v>
                </c:pt>
                <c:pt idx="916">
                  <c:v>39881</c:v>
                </c:pt>
                <c:pt idx="917">
                  <c:v>39882</c:v>
                </c:pt>
                <c:pt idx="918">
                  <c:v>39883</c:v>
                </c:pt>
                <c:pt idx="919">
                  <c:v>39884</c:v>
                </c:pt>
                <c:pt idx="920">
                  <c:v>39885</c:v>
                </c:pt>
                <c:pt idx="921">
                  <c:v>39888</c:v>
                </c:pt>
                <c:pt idx="922">
                  <c:v>39889</c:v>
                </c:pt>
                <c:pt idx="923">
                  <c:v>39890</c:v>
                </c:pt>
                <c:pt idx="924">
                  <c:v>39891</c:v>
                </c:pt>
                <c:pt idx="925">
                  <c:v>39892</c:v>
                </c:pt>
                <c:pt idx="926">
                  <c:v>39895</c:v>
                </c:pt>
                <c:pt idx="927">
                  <c:v>39896</c:v>
                </c:pt>
                <c:pt idx="928">
                  <c:v>39897</c:v>
                </c:pt>
                <c:pt idx="929">
                  <c:v>39898</c:v>
                </c:pt>
                <c:pt idx="930">
                  <c:v>39899</c:v>
                </c:pt>
                <c:pt idx="931">
                  <c:v>39902</c:v>
                </c:pt>
                <c:pt idx="932">
                  <c:v>39903</c:v>
                </c:pt>
                <c:pt idx="933">
                  <c:v>39904</c:v>
                </c:pt>
                <c:pt idx="934">
                  <c:v>39905</c:v>
                </c:pt>
                <c:pt idx="935">
                  <c:v>39906</c:v>
                </c:pt>
                <c:pt idx="936">
                  <c:v>39909</c:v>
                </c:pt>
                <c:pt idx="937">
                  <c:v>39910</c:v>
                </c:pt>
                <c:pt idx="938">
                  <c:v>39911</c:v>
                </c:pt>
                <c:pt idx="939">
                  <c:v>39912</c:v>
                </c:pt>
                <c:pt idx="940">
                  <c:v>39916</c:v>
                </c:pt>
                <c:pt idx="941">
                  <c:v>39917</c:v>
                </c:pt>
                <c:pt idx="942">
                  <c:v>39918</c:v>
                </c:pt>
                <c:pt idx="943">
                  <c:v>39919</c:v>
                </c:pt>
                <c:pt idx="944">
                  <c:v>39920</c:v>
                </c:pt>
                <c:pt idx="945">
                  <c:v>39923</c:v>
                </c:pt>
                <c:pt idx="946">
                  <c:v>39924</c:v>
                </c:pt>
                <c:pt idx="947">
                  <c:v>39925</c:v>
                </c:pt>
                <c:pt idx="948">
                  <c:v>39926</c:v>
                </c:pt>
                <c:pt idx="949">
                  <c:v>39927</c:v>
                </c:pt>
                <c:pt idx="950">
                  <c:v>39930</c:v>
                </c:pt>
                <c:pt idx="951">
                  <c:v>39931</c:v>
                </c:pt>
                <c:pt idx="952">
                  <c:v>39932</c:v>
                </c:pt>
                <c:pt idx="953">
                  <c:v>39933</c:v>
                </c:pt>
                <c:pt idx="954">
                  <c:v>39934</c:v>
                </c:pt>
                <c:pt idx="955">
                  <c:v>39937</c:v>
                </c:pt>
                <c:pt idx="956">
                  <c:v>39938</c:v>
                </c:pt>
                <c:pt idx="957">
                  <c:v>39939</c:v>
                </c:pt>
                <c:pt idx="958">
                  <c:v>39940</c:v>
                </c:pt>
                <c:pt idx="959">
                  <c:v>39941</c:v>
                </c:pt>
                <c:pt idx="960">
                  <c:v>39944</c:v>
                </c:pt>
                <c:pt idx="961">
                  <c:v>39945</c:v>
                </c:pt>
                <c:pt idx="962">
                  <c:v>39946</c:v>
                </c:pt>
                <c:pt idx="963">
                  <c:v>39947</c:v>
                </c:pt>
                <c:pt idx="964">
                  <c:v>39948</c:v>
                </c:pt>
                <c:pt idx="965">
                  <c:v>39951</c:v>
                </c:pt>
                <c:pt idx="966">
                  <c:v>39952</c:v>
                </c:pt>
                <c:pt idx="967">
                  <c:v>39953</c:v>
                </c:pt>
                <c:pt idx="968">
                  <c:v>39954</c:v>
                </c:pt>
                <c:pt idx="969">
                  <c:v>39955</c:v>
                </c:pt>
                <c:pt idx="970">
                  <c:v>39959</c:v>
                </c:pt>
                <c:pt idx="971">
                  <c:v>39960</c:v>
                </c:pt>
                <c:pt idx="972">
                  <c:v>39961</c:v>
                </c:pt>
                <c:pt idx="973">
                  <c:v>39962</c:v>
                </c:pt>
                <c:pt idx="974">
                  <c:v>39965</c:v>
                </c:pt>
                <c:pt idx="975">
                  <c:v>39966</c:v>
                </c:pt>
                <c:pt idx="976">
                  <c:v>39967</c:v>
                </c:pt>
                <c:pt idx="977">
                  <c:v>39968</c:v>
                </c:pt>
                <c:pt idx="978">
                  <c:v>39969</c:v>
                </c:pt>
                <c:pt idx="979">
                  <c:v>39972</c:v>
                </c:pt>
                <c:pt idx="980">
                  <c:v>39973</c:v>
                </c:pt>
                <c:pt idx="981">
                  <c:v>39974</c:v>
                </c:pt>
                <c:pt idx="982">
                  <c:v>39975</c:v>
                </c:pt>
                <c:pt idx="983">
                  <c:v>39976</c:v>
                </c:pt>
                <c:pt idx="984">
                  <c:v>39979</c:v>
                </c:pt>
                <c:pt idx="985">
                  <c:v>39980</c:v>
                </c:pt>
                <c:pt idx="986">
                  <c:v>39981</c:v>
                </c:pt>
                <c:pt idx="987">
                  <c:v>39982</c:v>
                </c:pt>
                <c:pt idx="988">
                  <c:v>39983</c:v>
                </c:pt>
                <c:pt idx="989">
                  <c:v>39986</c:v>
                </c:pt>
                <c:pt idx="990">
                  <c:v>39987</c:v>
                </c:pt>
                <c:pt idx="991">
                  <c:v>39988</c:v>
                </c:pt>
                <c:pt idx="992">
                  <c:v>39989</c:v>
                </c:pt>
                <c:pt idx="993">
                  <c:v>39990</c:v>
                </c:pt>
                <c:pt idx="994">
                  <c:v>39993</c:v>
                </c:pt>
                <c:pt idx="995">
                  <c:v>39994</c:v>
                </c:pt>
                <c:pt idx="996">
                  <c:v>39995</c:v>
                </c:pt>
                <c:pt idx="997">
                  <c:v>39996</c:v>
                </c:pt>
                <c:pt idx="998">
                  <c:v>40000</c:v>
                </c:pt>
                <c:pt idx="999">
                  <c:v>40001</c:v>
                </c:pt>
                <c:pt idx="1000">
                  <c:v>40002</c:v>
                </c:pt>
                <c:pt idx="1001">
                  <c:v>40003</c:v>
                </c:pt>
                <c:pt idx="1002">
                  <c:v>40004</c:v>
                </c:pt>
                <c:pt idx="1003">
                  <c:v>40007</c:v>
                </c:pt>
                <c:pt idx="1004">
                  <c:v>40008</c:v>
                </c:pt>
                <c:pt idx="1005">
                  <c:v>40009</c:v>
                </c:pt>
                <c:pt idx="1006">
                  <c:v>40010</c:v>
                </c:pt>
                <c:pt idx="1007">
                  <c:v>40011</c:v>
                </c:pt>
                <c:pt idx="1008">
                  <c:v>40014</c:v>
                </c:pt>
                <c:pt idx="1009">
                  <c:v>40015</c:v>
                </c:pt>
                <c:pt idx="1010">
                  <c:v>40016</c:v>
                </c:pt>
                <c:pt idx="1011">
                  <c:v>40017</c:v>
                </c:pt>
                <c:pt idx="1012">
                  <c:v>40018</c:v>
                </c:pt>
                <c:pt idx="1013">
                  <c:v>40021</c:v>
                </c:pt>
                <c:pt idx="1014">
                  <c:v>40022</c:v>
                </c:pt>
                <c:pt idx="1015">
                  <c:v>40023</c:v>
                </c:pt>
                <c:pt idx="1016">
                  <c:v>40024</c:v>
                </c:pt>
                <c:pt idx="1017">
                  <c:v>40025</c:v>
                </c:pt>
                <c:pt idx="1018">
                  <c:v>40028</c:v>
                </c:pt>
                <c:pt idx="1019">
                  <c:v>40029</c:v>
                </c:pt>
                <c:pt idx="1020">
                  <c:v>40030</c:v>
                </c:pt>
                <c:pt idx="1021">
                  <c:v>40031</c:v>
                </c:pt>
                <c:pt idx="1022">
                  <c:v>40032</c:v>
                </c:pt>
                <c:pt idx="1023">
                  <c:v>40035</c:v>
                </c:pt>
                <c:pt idx="1024">
                  <c:v>40036</c:v>
                </c:pt>
                <c:pt idx="1025">
                  <c:v>40037</c:v>
                </c:pt>
                <c:pt idx="1026">
                  <c:v>40038</c:v>
                </c:pt>
                <c:pt idx="1027">
                  <c:v>40039</c:v>
                </c:pt>
                <c:pt idx="1028">
                  <c:v>40042</c:v>
                </c:pt>
                <c:pt idx="1029">
                  <c:v>40043</c:v>
                </c:pt>
                <c:pt idx="1030">
                  <c:v>40044</c:v>
                </c:pt>
                <c:pt idx="1031">
                  <c:v>40045</c:v>
                </c:pt>
                <c:pt idx="1032">
                  <c:v>40046</c:v>
                </c:pt>
                <c:pt idx="1033">
                  <c:v>40049</c:v>
                </c:pt>
                <c:pt idx="1034">
                  <c:v>40050</c:v>
                </c:pt>
                <c:pt idx="1035">
                  <c:v>40051</c:v>
                </c:pt>
                <c:pt idx="1036">
                  <c:v>40052</c:v>
                </c:pt>
                <c:pt idx="1037">
                  <c:v>40053</c:v>
                </c:pt>
                <c:pt idx="1038">
                  <c:v>40056</c:v>
                </c:pt>
                <c:pt idx="1039">
                  <c:v>40057</c:v>
                </c:pt>
                <c:pt idx="1040">
                  <c:v>40058</c:v>
                </c:pt>
                <c:pt idx="1041">
                  <c:v>40059</c:v>
                </c:pt>
                <c:pt idx="1042">
                  <c:v>40060</c:v>
                </c:pt>
                <c:pt idx="1043">
                  <c:v>40064</c:v>
                </c:pt>
                <c:pt idx="1044">
                  <c:v>40065</c:v>
                </c:pt>
                <c:pt idx="1045">
                  <c:v>40066</c:v>
                </c:pt>
                <c:pt idx="1046">
                  <c:v>40067</c:v>
                </c:pt>
                <c:pt idx="1047">
                  <c:v>40070</c:v>
                </c:pt>
                <c:pt idx="1048">
                  <c:v>40071</c:v>
                </c:pt>
                <c:pt idx="1049">
                  <c:v>40072</c:v>
                </c:pt>
                <c:pt idx="1050">
                  <c:v>40073</c:v>
                </c:pt>
                <c:pt idx="1051">
                  <c:v>40074</c:v>
                </c:pt>
                <c:pt idx="1052">
                  <c:v>40077</c:v>
                </c:pt>
                <c:pt idx="1053">
                  <c:v>40078</c:v>
                </c:pt>
                <c:pt idx="1054">
                  <c:v>40079</c:v>
                </c:pt>
                <c:pt idx="1055">
                  <c:v>40080</c:v>
                </c:pt>
                <c:pt idx="1056">
                  <c:v>40081</c:v>
                </c:pt>
                <c:pt idx="1057">
                  <c:v>40084</c:v>
                </c:pt>
                <c:pt idx="1058">
                  <c:v>40085</c:v>
                </c:pt>
                <c:pt idx="1059">
                  <c:v>40086</c:v>
                </c:pt>
                <c:pt idx="1060">
                  <c:v>40087</c:v>
                </c:pt>
                <c:pt idx="1061">
                  <c:v>40088</c:v>
                </c:pt>
                <c:pt idx="1062">
                  <c:v>40091</c:v>
                </c:pt>
                <c:pt idx="1063">
                  <c:v>40092</c:v>
                </c:pt>
                <c:pt idx="1064">
                  <c:v>40093</c:v>
                </c:pt>
                <c:pt idx="1065">
                  <c:v>40094</c:v>
                </c:pt>
                <c:pt idx="1066">
                  <c:v>40095</c:v>
                </c:pt>
                <c:pt idx="1067">
                  <c:v>40098</c:v>
                </c:pt>
                <c:pt idx="1068">
                  <c:v>40099</c:v>
                </c:pt>
                <c:pt idx="1069">
                  <c:v>40100</c:v>
                </c:pt>
                <c:pt idx="1070">
                  <c:v>40101</c:v>
                </c:pt>
                <c:pt idx="1071">
                  <c:v>40102</c:v>
                </c:pt>
                <c:pt idx="1072">
                  <c:v>40105</c:v>
                </c:pt>
                <c:pt idx="1073">
                  <c:v>40106</c:v>
                </c:pt>
                <c:pt idx="1074">
                  <c:v>40107</c:v>
                </c:pt>
                <c:pt idx="1075">
                  <c:v>40108</c:v>
                </c:pt>
                <c:pt idx="1076">
                  <c:v>40109</c:v>
                </c:pt>
                <c:pt idx="1077">
                  <c:v>40112</c:v>
                </c:pt>
                <c:pt idx="1078">
                  <c:v>40113</c:v>
                </c:pt>
                <c:pt idx="1079">
                  <c:v>40114</c:v>
                </c:pt>
                <c:pt idx="1080">
                  <c:v>40115</c:v>
                </c:pt>
                <c:pt idx="1081">
                  <c:v>40116</c:v>
                </c:pt>
                <c:pt idx="1082">
                  <c:v>40119</c:v>
                </c:pt>
                <c:pt idx="1083">
                  <c:v>40120</c:v>
                </c:pt>
                <c:pt idx="1084">
                  <c:v>40121</c:v>
                </c:pt>
                <c:pt idx="1085">
                  <c:v>40122</c:v>
                </c:pt>
                <c:pt idx="1086">
                  <c:v>40123</c:v>
                </c:pt>
                <c:pt idx="1087">
                  <c:v>40126</c:v>
                </c:pt>
                <c:pt idx="1088">
                  <c:v>40127</c:v>
                </c:pt>
                <c:pt idx="1089">
                  <c:v>40128</c:v>
                </c:pt>
                <c:pt idx="1090">
                  <c:v>40129</c:v>
                </c:pt>
                <c:pt idx="1091">
                  <c:v>40130</c:v>
                </c:pt>
                <c:pt idx="1092">
                  <c:v>40133</c:v>
                </c:pt>
                <c:pt idx="1093">
                  <c:v>40134</c:v>
                </c:pt>
                <c:pt idx="1094">
                  <c:v>40135</c:v>
                </c:pt>
                <c:pt idx="1095">
                  <c:v>40136</c:v>
                </c:pt>
                <c:pt idx="1096">
                  <c:v>40137</c:v>
                </c:pt>
                <c:pt idx="1097">
                  <c:v>40140</c:v>
                </c:pt>
                <c:pt idx="1098">
                  <c:v>40141</c:v>
                </c:pt>
                <c:pt idx="1099">
                  <c:v>40142</c:v>
                </c:pt>
                <c:pt idx="1100">
                  <c:v>40144</c:v>
                </c:pt>
                <c:pt idx="1101">
                  <c:v>40147</c:v>
                </c:pt>
                <c:pt idx="1102">
                  <c:v>40148</c:v>
                </c:pt>
                <c:pt idx="1103">
                  <c:v>40149</c:v>
                </c:pt>
                <c:pt idx="1104">
                  <c:v>40150</c:v>
                </c:pt>
                <c:pt idx="1105">
                  <c:v>40151</c:v>
                </c:pt>
                <c:pt idx="1106">
                  <c:v>40154</c:v>
                </c:pt>
                <c:pt idx="1107">
                  <c:v>40155</c:v>
                </c:pt>
                <c:pt idx="1108">
                  <c:v>40156</c:v>
                </c:pt>
                <c:pt idx="1109">
                  <c:v>40157</c:v>
                </c:pt>
                <c:pt idx="1110">
                  <c:v>40158</c:v>
                </c:pt>
                <c:pt idx="1111">
                  <c:v>40161</c:v>
                </c:pt>
                <c:pt idx="1112">
                  <c:v>40162</c:v>
                </c:pt>
                <c:pt idx="1113">
                  <c:v>40163</c:v>
                </c:pt>
                <c:pt idx="1114">
                  <c:v>40164</c:v>
                </c:pt>
                <c:pt idx="1115">
                  <c:v>40165</c:v>
                </c:pt>
                <c:pt idx="1116">
                  <c:v>40168</c:v>
                </c:pt>
                <c:pt idx="1117">
                  <c:v>40169</c:v>
                </c:pt>
                <c:pt idx="1118">
                  <c:v>40170</c:v>
                </c:pt>
                <c:pt idx="1119">
                  <c:v>40171</c:v>
                </c:pt>
                <c:pt idx="1120">
                  <c:v>40175</c:v>
                </c:pt>
                <c:pt idx="1121">
                  <c:v>40176</c:v>
                </c:pt>
                <c:pt idx="1122">
                  <c:v>40177</c:v>
                </c:pt>
                <c:pt idx="1123">
                  <c:v>40178</c:v>
                </c:pt>
                <c:pt idx="1124">
                  <c:v>40182</c:v>
                </c:pt>
                <c:pt idx="1125">
                  <c:v>40183</c:v>
                </c:pt>
                <c:pt idx="1126">
                  <c:v>40184</c:v>
                </c:pt>
                <c:pt idx="1127">
                  <c:v>40185</c:v>
                </c:pt>
                <c:pt idx="1128">
                  <c:v>40186</c:v>
                </c:pt>
                <c:pt idx="1129">
                  <c:v>40189</c:v>
                </c:pt>
                <c:pt idx="1130">
                  <c:v>40190</c:v>
                </c:pt>
                <c:pt idx="1131">
                  <c:v>40191</c:v>
                </c:pt>
                <c:pt idx="1132">
                  <c:v>40192</c:v>
                </c:pt>
                <c:pt idx="1133">
                  <c:v>40193</c:v>
                </c:pt>
                <c:pt idx="1134">
                  <c:v>40197</c:v>
                </c:pt>
                <c:pt idx="1135">
                  <c:v>40198</c:v>
                </c:pt>
                <c:pt idx="1136">
                  <c:v>40199</c:v>
                </c:pt>
                <c:pt idx="1137">
                  <c:v>40200</c:v>
                </c:pt>
                <c:pt idx="1138">
                  <c:v>40203</c:v>
                </c:pt>
                <c:pt idx="1139">
                  <c:v>40204</c:v>
                </c:pt>
                <c:pt idx="1140">
                  <c:v>40205</c:v>
                </c:pt>
                <c:pt idx="1141">
                  <c:v>40206</c:v>
                </c:pt>
                <c:pt idx="1142">
                  <c:v>40207</c:v>
                </c:pt>
                <c:pt idx="1143">
                  <c:v>40210</c:v>
                </c:pt>
                <c:pt idx="1144">
                  <c:v>40211</c:v>
                </c:pt>
                <c:pt idx="1145">
                  <c:v>40212</c:v>
                </c:pt>
                <c:pt idx="1146">
                  <c:v>40213</c:v>
                </c:pt>
                <c:pt idx="1147">
                  <c:v>40214</c:v>
                </c:pt>
                <c:pt idx="1148">
                  <c:v>40217</c:v>
                </c:pt>
                <c:pt idx="1149">
                  <c:v>40218</c:v>
                </c:pt>
                <c:pt idx="1150">
                  <c:v>40219</c:v>
                </c:pt>
                <c:pt idx="1151">
                  <c:v>40220</c:v>
                </c:pt>
                <c:pt idx="1152">
                  <c:v>40221</c:v>
                </c:pt>
                <c:pt idx="1153">
                  <c:v>40225</c:v>
                </c:pt>
                <c:pt idx="1154">
                  <c:v>40226</c:v>
                </c:pt>
                <c:pt idx="1155">
                  <c:v>40227</c:v>
                </c:pt>
                <c:pt idx="1156">
                  <c:v>40228</c:v>
                </c:pt>
                <c:pt idx="1157">
                  <c:v>40231</c:v>
                </c:pt>
                <c:pt idx="1158">
                  <c:v>40232</c:v>
                </c:pt>
                <c:pt idx="1159">
                  <c:v>40233</c:v>
                </c:pt>
                <c:pt idx="1160">
                  <c:v>40234</c:v>
                </c:pt>
                <c:pt idx="1161">
                  <c:v>40235</c:v>
                </c:pt>
                <c:pt idx="1162">
                  <c:v>40238</c:v>
                </c:pt>
                <c:pt idx="1163">
                  <c:v>40239</c:v>
                </c:pt>
                <c:pt idx="1164">
                  <c:v>40240</c:v>
                </c:pt>
                <c:pt idx="1165">
                  <c:v>40241</c:v>
                </c:pt>
                <c:pt idx="1166">
                  <c:v>40242</c:v>
                </c:pt>
                <c:pt idx="1167">
                  <c:v>40245</c:v>
                </c:pt>
                <c:pt idx="1168">
                  <c:v>40246</c:v>
                </c:pt>
                <c:pt idx="1169">
                  <c:v>40247</c:v>
                </c:pt>
                <c:pt idx="1170">
                  <c:v>40248</c:v>
                </c:pt>
                <c:pt idx="1171">
                  <c:v>40249</c:v>
                </c:pt>
                <c:pt idx="1172">
                  <c:v>40252</c:v>
                </c:pt>
                <c:pt idx="1173">
                  <c:v>40253</c:v>
                </c:pt>
                <c:pt idx="1174">
                  <c:v>40254</c:v>
                </c:pt>
                <c:pt idx="1175">
                  <c:v>40255</c:v>
                </c:pt>
                <c:pt idx="1176">
                  <c:v>40256</c:v>
                </c:pt>
                <c:pt idx="1177">
                  <c:v>40259</c:v>
                </c:pt>
                <c:pt idx="1178">
                  <c:v>40260</c:v>
                </c:pt>
                <c:pt idx="1179">
                  <c:v>40261</c:v>
                </c:pt>
                <c:pt idx="1180">
                  <c:v>40262</c:v>
                </c:pt>
                <c:pt idx="1181">
                  <c:v>40263</c:v>
                </c:pt>
                <c:pt idx="1182">
                  <c:v>40266</c:v>
                </c:pt>
                <c:pt idx="1183">
                  <c:v>40267</c:v>
                </c:pt>
                <c:pt idx="1184">
                  <c:v>40268</c:v>
                </c:pt>
                <c:pt idx="1185">
                  <c:v>40269</c:v>
                </c:pt>
                <c:pt idx="1186">
                  <c:v>40273</c:v>
                </c:pt>
                <c:pt idx="1187">
                  <c:v>40274</c:v>
                </c:pt>
                <c:pt idx="1188">
                  <c:v>40275</c:v>
                </c:pt>
                <c:pt idx="1189">
                  <c:v>40276</c:v>
                </c:pt>
                <c:pt idx="1190">
                  <c:v>40277</c:v>
                </c:pt>
                <c:pt idx="1191">
                  <c:v>40280</c:v>
                </c:pt>
                <c:pt idx="1192">
                  <c:v>40281</c:v>
                </c:pt>
                <c:pt idx="1193">
                  <c:v>40282</c:v>
                </c:pt>
                <c:pt idx="1194">
                  <c:v>40283</c:v>
                </c:pt>
                <c:pt idx="1195">
                  <c:v>40284</c:v>
                </c:pt>
                <c:pt idx="1196">
                  <c:v>40287</c:v>
                </c:pt>
                <c:pt idx="1197">
                  <c:v>40288</c:v>
                </c:pt>
                <c:pt idx="1198">
                  <c:v>40289</c:v>
                </c:pt>
                <c:pt idx="1199">
                  <c:v>40290</c:v>
                </c:pt>
                <c:pt idx="1200">
                  <c:v>40291</c:v>
                </c:pt>
                <c:pt idx="1201">
                  <c:v>40294</c:v>
                </c:pt>
                <c:pt idx="1202">
                  <c:v>40295</c:v>
                </c:pt>
                <c:pt idx="1203">
                  <c:v>40296</c:v>
                </c:pt>
                <c:pt idx="1204">
                  <c:v>40297</c:v>
                </c:pt>
                <c:pt idx="1205">
                  <c:v>40298</c:v>
                </c:pt>
                <c:pt idx="1206">
                  <c:v>40301</c:v>
                </c:pt>
                <c:pt idx="1207">
                  <c:v>40302</c:v>
                </c:pt>
                <c:pt idx="1208">
                  <c:v>40303</c:v>
                </c:pt>
                <c:pt idx="1209">
                  <c:v>40304</c:v>
                </c:pt>
                <c:pt idx="1210">
                  <c:v>40305</c:v>
                </c:pt>
                <c:pt idx="1211">
                  <c:v>40308</c:v>
                </c:pt>
                <c:pt idx="1212">
                  <c:v>40309</c:v>
                </c:pt>
                <c:pt idx="1213">
                  <c:v>40310</c:v>
                </c:pt>
                <c:pt idx="1214">
                  <c:v>40311</c:v>
                </c:pt>
                <c:pt idx="1215">
                  <c:v>40312</c:v>
                </c:pt>
                <c:pt idx="1216">
                  <c:v>40315</c:v>
                </c:pt>
                <c:pt idx="1217">
                  <c:v>40316</c:v>
                </c:pt>
                <c:pt idx="1218">
                  <c:v>40317</c:v>
                </c:pt>
                <c:pt idx="1219">
                  <c:v>40318</c:v>
                </c:pt>
                <c:pt idx="1220">
                  <c:v>40319</c:v>
                </c:pt>
                <c:pt idx="1221">
                  <c:v>40322</c:v>
                </c:pt>
                <c:pt idx="1222">
                  <c:v>40323</c:v>
                </c:pt>
                <c:pt idx="1223">
                  <c:v>40324</c:v>
                </c:pt>
                <c:pt idx="1224">
                  <c:v>40325</c:v>
                </c:pt>
                <c:pt idx="1225">
                  <c:v>40326</c:v>
                </c:pt>
                <c:pt idx="1226">
                  <c:v>40330</c:v>
                </c:pt>
                <c:pt idx="1227">
                  <c:v>40331</c:v>
                </c:pt>
                <c:pt idx="1228">
                  <c:v>40332</c:v>
                </c:pt>
                <c:pt idx="1229">
                  <c:v>40333</c:v>
                </c:pt>
                <c:pt idx="1230">
                  <c:v>40336</c:v>
                </c:pt>
                <c:pt idx="1231">
                  <c:v>40337</c:v>
                </c:pt>
                <c:pt idx="1232">
                  <c:v>40338</c:v>
                </c:pt>
                <c:pt idx="1233">
                  <c:v>40339</c:v>
                </c:pt>
                <c:pt idx="1234">
                  <c:v>40340</c:v>
                </c:pt>
                <c:pt idx="1235">
                  <c:v>40343</c:v>
                </c:pt>
                <c:pt idx="1236">
                  <c:v>40344</c:v>
                </c:pt>
                <c:pt idx="1237">
                  <c:v>40345</c:v>
                </c:pt>
                <c:pt idx="1238">
                  <c:v>40346</c:v>
                </c:pt>
                <c:pt idx="1239">
                  <c:v>40347</c:v>
                </c:pt>
                <c:pt idx="1240">
                  <c:v>40350</c:v>
                </c:pt>
                <c:pt idx="1241">
                  <c:v>40351</c:v>
                </c:pt>
                <c:pt idx="1242">
                  <c:v>40352</c:v>
                </c:pt>
                <c:pt idx="1243">
                  <c:v>40353</c:v>
                </c:pt>
                <c:pt idx="1244">
                  <c:v>40354</c:v>
                </c:pt>
                <c:pt idx="1245">
                  <c:v>40357</c:v>
                </c:pt>
                <c:pt idx="1246">
                  <c:v>40358</c:v>
                </c:pt>
                <c:pt idx="1247">
                  <c:v>40359</c:v>
                </c:pt>
                <c:pt idx="1248">
                  <c:v>40360</c:v>
                </c:pt>
                <c:pt idx="1249">
                  <c:v>40361</c:v>
                </c:pt>
                <c:pt idx="1250">
                  <c:v>40365</c:v>
                </c:pt>
                <c:pt idx="1251">
                  <c:v>40366</c:v>
                </c:pt>
                <c:pt idx="1252">
                  <c:v>40367</c:v>
                </c:pt>
                <c:pt idx="1253">
                  <c:v>40368</c:v>
                </c:pt>
                <c:pt idx="1254">
                  <c:v>40371</c:v>
                </c:pt>
                <c:pt idx="1255">
                  <c:v>40372</c:v>
                </c:pt>
                <c:pt idx="1256">
                  <c:v>40373</c:v>
                </c:pt>
                <c:pt idx="1257">
                  <c:v>40374</c:v>
                </c:pt>
                <c:pt idx="1258">
                  <c:v>40375</c:v>
                </c:pt>
                <c:pt idx="1259">
                  <c:v>40378</c:v>
                </c:pt>
                <c:pt idx="1260">
                  <c:v>40379</c:v>
                </c:pt>
                <c:pt idx="1261">
                  <c:v>40380</c:v>
                </c:pt>
                <c:pt idx="1262">
                  <c:v>40381</c:v>
                </c:pt>
                <c:pt idx="1263">
                  <c:v>40382</c:v>
                </c:pt>
                <c:pt idx="1264">
                  <c:v>40385</c:v>
                </c:pt>
                <c:pt idx="1265">
                  <c:v>40386</c:v>
                </c:pt>
                <c:pt idx="1266">
                  <c:v>40387</c:v>
                </c:pt>
                <c:pt idx="1267">
                  <c:v>40388</c:v>
                </c:pt>
                <c:pt idx="1268">
                  <c:v>40389</c:v>
                </c:pt>
                <c:pt idx="1269">
                  <c:v>40392</c:v>
                </c:pt>
                <c:pt idx="1270">
                  <c:v>40393</c:v>
                </c:pt>
                <c:pt idx="1271">
                  <c:v>40394</c:v>
                </c:pt>
                <c:pt idx="1272">
                  <c:v>40395</c:v>
                </c:pt>
                <c:pt idx="1273">
                  <c:v>40396</c:v>
                </c:pt>
                <c:pt idx="1274">
                  <c:v>40399</c:v>
                </c:pt>
                <c:pt idx="1275">
                  <c:v>40400</c:v>
                </c:pt>
                <c:pt idx="1276">
                  <c:v>40401</c:v>
                </c:pt>
                <c:pt idx="1277">
                  <c:v>40402</c:v>
                </c:pt>
                <c:pt idx="1278">
                  <c:v>40403</c:v>
                </c:pt>
                <c:pt idx="1279">
                  <c:v>40406</c:v>
                </c:pt>
                <c:pt idx="1280">
                  <c:v>40407</c:v>
                </c:pt>
                <c:pt idx="1281">
                  <c:v>40408</c:v>
                </c:pt>
                <c:pt idx="1282">
                  <c:v>40409</c:v>
                </c:pt>
                <c:pt idx="1283">
                  <c:v>40410</c:v>
                </c:pt>
                <c:pt idx="1284">
                  <c:v>40413</c:v>
                </c:pt>
                <c:pt idx="1285">
                  <c:v>40414</c:v>
                </c:pt>
                <c:pt idx="1286">
                  <c:v>40415</c:v>
                </c:pt>
                <c:pt idx="1287">
                  <c:v>40416</c:v>
                </c:pt>
                <c:pt idx="1288">
                  <c:v>40417</c:v>
                </c:pt>
                <c:pt idx="1289">
                  <c:v>40420</c:v>
                </c:pt>
                <c:pt idx="1290">
                  <c:v>40421</c:v>
                </c:pt>
                <c:pt idx="1291">
                  <c:v>40422</c:v>
                </c:pt>
                <c:pt idx="1292">
                  <c:v>40423</c:v>
                </c:pt>
                <c:pt idx="1293">
                  <c:v>40424</c:v>
                </c:pt>
                <c:pt idx="1294">
                  <c:v>40428</c:v>
                </c:pt>
                <c:pt idx="1295">
                  <c:v>40429</c:v>
                </c:pt>
                <c:pt idx="1296">
                  <c:v>40430</c:v>
                </c:pt>
                <c:pt idx="1297">
                  <c:v>40431</c:v>
                </c:pt>
                <c:pt idx="1298">
                  <c:v>40434</c:v>
                </c:pt>
                <c:pt idx="1299">
                  <c:v>40435</c:v>
                </c:pt>
                <c:pt idx="1300">
                  <c:v>40436</c:v>
                </c:pt>
                <c:pt idx="1301">
                  <c:v>40437</c:v>
                </c:pt>
                <c:pt idx="1302">
                  <c:v>40438</c:v>
                </c:pt>
                <c:pt idx="1303">
                  <c:v>40441</c:v>
                </c:pt>
                <c:pt idx="1304">
                  <c:v>40442</c:v>
                </c:pt>
                <c:pt idx="1305">
                  <c:v>40443</c:v>
                </c:pt>
                <c:pt idx="1306">
                  <c:v>40444</c:v>
                </c:pt>
                <c:pt idx="1307">
                  <c:v>40445</c:v>
                </c:pt>
                <c:pt idx="1308">
                  <c:v>40448</c:v>
                </c:pt>
                <c:pt idx="1309">
                  <c:v>40449</c:v>
                </c:pt>
                <c:pt idx="1310">
                  <c:v>40450</c:v>
                </c:pt>
                <c:pt idx="1311">
                  <c:v>40451</c:v>
                </c:pt>
                <c:pt idx="1312">
                  <c:v>40452</c:v>
                </c:pt>
                <c:pt idx="1313">
                  <c:v>40455</c:v>
                </c:pt>
                <c:pt idx="1314">
                  <c:v>40456</c:v>
                </c:pt>
                <c:pt idx="1315">
                  <c:v>40457</c:v>
                </c:pt>
                <c:pt idx="1316">
                  <c:v>40458</c:v>
                </c:pt>
                <c:pt idx="1317">
                  <c:v>40459</c:v>
                </c:pt>
                <c:pt idx="1318">
                  <c:v>40462</c:v>
                </c:pt>
                <c:pt idx="1319">
                  <c:v>40463</c:v>
                </c:pt>
                <c:pt idx="1320">
                  <c:v>40464</c:v>
                </c:pt>
                <c:pt idx="1321">
                  <c:v>40465</c:v>
                </c:pt>
                <c:pt idx="1322">
                  <c:v>40466</c:v>
                </c:pt>
                <c:pt idx="1323">
                  <c:v>40469</c:v>
                </c:pt>
                <c:pt idx="1324">
                  <c:v>40470</c:v>
                </c:pt>
                <c:pt idx="1325">
                  <c:v>40471</c:v>
                </c:pt>
                <c:pt idx="1326">
                  <c:v>40472</c:v>
                </c:pt>
                <c:pt idx="1327">
                  <c:v>40473</c:v>
                </c:pt>
                <c:pt idx="1328">
                  <c:v>40476</c:v>
                </c:pt>
                <c:pt idx="1329">
                  <c:v>40477</c:v>
                </c:pt>
                <c:pt idx="1330">
                  <c:v>40478</c:v>
                </c:pt>
                <c:pt idx="1331">
                  <c:v>40479</c:v>
                </c:pt>
                <c:pt idx="1332">
                  <c:v>40480</c:v>
                </c:pt>
                <c:pt idx="1333">
                  <c:v>40483</c:v>
                </c:pt>
                <c:pt idx="1334">
                  <c:v>40484</c:v>
                </c:pt>
                <c:pt idx="1335">
                  <c:v>40485</c:v>
                </c:pt>
                <c:pt idx="1336">
                  <c:v>40486</c:v>
                </c:pt>
                <c:pt idx="1337">
                  <c:v>40487</c:v>
                </c:pt>
                <c:pt idx="1338">
                  <c:v>40490</c:v>
                </c:pt>
                <c:pt idx="1339">
                  <c:v>40491</c:v>
                </c:pt>
                <c:pt idx="1340">
                  <c:v>40492</c:v>
                </c:pt>
                <c:pt idx="1341">
                  <c:v>40493</c:v>
                </c:pt>
                <c:pt idx="1342">
                  <c:v>40494</c:v>
                </c:pt>
                <c:pt idx="1343">
                  <c:v>40497</c:v>
                </c:pt>
                <c:pt idx="1344">
                  <c:v>40498</c:v>
                </c:pt>
                <c:pt idx="1345">
                  <c:v>40499</c:v>
                </c:pt>
                <c:pt idx="1346">
                  <c:v>40500</c:v>
                </c:pt>
                <c:pt idx="1347">
                  <c:v>40501</c:v>
                </c:pt>
                <c:pt idx="1348">
                  <c:v>40504</c:v>
                </c:pt>
                <c:pt idx="1349">
                  <c:v>40505</c:v>
                </c:pt>
                <c:pt idx="1350">
                  <c:v>40506</c:v>
                </c:pt>
                <c:pt idx="1351">
                  <c:v>40508</c:v>
                </c:pt>
                <c:pt idx="1352">
                  <c:v>40511</c:v>
                </c:pt>
                <c:pt idx="1353">
                  <c:v>40512</c:v>
                </c:pt>
                <c:pt idx="1354">
                  <c:v>40513</c:v>
                </c:pt>
                <c:pt idx="1355">
                  <c:v>40514</c:v>
                </c:pt>
                <c:pt idx="1356">
                  <c:v>40515</c:v>
                </c:pt>
                <c:pt idx="1357">
                  <c:v>40518</c:v>
                </c:pt>
                <c:pt idx="1358">
                  <c:v>40519</c:v>
                </c:pt>
                <c:pt idx="1359">
                  <c:v>40520</c:v>
                </c:pt>
                <c:pt idx="1360">
                  <c:v>40521</c:v>
                </c:pt>
                <c:pt idx="1361">
                  <c:v>40522</c:v>
                </c:pt>
                <c:pt idx="1362">
                  <c:v>40525</c:v>
                </c:pt>
                <c:pt idx="1363">
                  <c:v>40526</c:v>
                </c:pt>
                <c:pt idx="1364">
                  <c:v>40527</c:v>
                </c:pt>
                <c:pt idx="1365">
                  <c:v>40528</c:v>
                </c:pt>
                <c:pt idx="1366">
                  <c:v>40529</c:v>
                </c:pt>
                <c:pt idx="1367">
                  <c:v>40532</c:v>
                </c:pt>
                <c:pt idx="1368">
                  <c:v>40533</c:v>
                </c:pt>
                <c:pt idx="1369">
                  <c:v>40534</c:v>
                </c:pt>
                <c:pt idx="1370">
                  <c:v>40535</c:v>
                </c:pt>
                <c:pt idx="1371">
                  <c:v>40539</c:v>
                </c:pt>
                <c:pt idx="1372">
                  <c:v>40540</c:v>
                </c:pt>
                <c:pt idx="1373">
                  <c:v>40541</c:v>
                </c:pt>
                <c:pt idx="1374">
                  <c:v>40542</c:v>
                </c:pt>
                <c:pt idx="1375">
                  <c:v>40543</c:v>
                </c:pt>
                <c:pt idx="1376">
                  <c:v>40546</c:v>
                </c:pt>
                <c:pt idx="1377">
                  <c:v>40547</c:v>
                </c:pt>
                <c:pt idx="1378">
                  <c:v>40548</c:v>
                </c:pt>
                <c:pt idx="1379">
                  <c:v>40549</c:v>
                </c:pt>
                <c:pt idx="1380">
                  <c:v>40550</c:v>
                </c:pt>
                <c:pt idx="1381">
                  <c:v>40553</c:v>
                </c:pt>
                <c:pt idx="1382">
                  <c:v>40554</c:v>
                </c:pt>
                <c:pt idx="1383">
                  <c:v>40555</c:v>
                </c:pt>
                <c:pt idx="1384">
                  <c:v>40556</c:v>
                </c:pt>
                <c:pt idx="1385">
                  <c:v>40557</c:v>
                </c:pt>
                <c:pt idx="1386">
                  <c:v>40561</c:v>
                </c:pt>
                <c:pt idx="1387">
                  <c:v>40562</c:v>
                </c:pt>
                <c:pt idx="1388">
                  <c:v>40563</c:v>
                </c:pt>
                <c:pt idx="1389">
                  <c:v>40564</c:v>
                </c:pt>
                <c:pt idx="1390">
                  <c:v>40567</c:v>
                </c:pt>
                <c:pt idx="1391">
                  <c:v>40568</c:v>
                </c:pt>
                <c:pt idx="1392">
                  <c:v>40569</c:v>
                </c:pt>
                <c:pt idx="1393">
                  <c:v>40570</c:v>
                </c:pt>
                <c:pt idx="1394">
                  <c:v>40571</c:v>
                </c:pt>
                <c:pt idx="1395">
                  <c:v>40574</c:v>
                </c:pt>
                <c:pt idx="1396">
                  <c:v>40575</c:v>
                </c:pt>
                <c:pt idx="1397">
                  <c:v>40576</c:v>
                </c:pt>
                <c:pt idx="1398">
                  <c:v>40577</c:v>
                </c:pt>
                <c:pt idx="1399">
                  <c:v>40578</c:v>
                </c:pt>
                <c:pt idx="1400">
                  <c:v>40581</c:v>
                </c:pt>
                <c:pt idx="1401">
                  <c:v>40582</c:v>
                </c:pt>
                <c:pt idx="1402">
                  <c:v>40583</c:v>
                </c:pt>
                <c:pt idx="1403">
                  <c:v>40584</c:v>
                </c:pt>
                <c:pt idx="1404">
                  <c:v>40585</c:v>
                </c:pt>
                <c:pt idx="1405">
                  <c:v>40588</c:v>
                </c:pt>
                <c:pt idx="1406">
                  <c:v>40589</c:v>
                </c:pt>
                <c:pt idx="1407">
                  <c:v>40590</c:v>
                </c:pt>
                <c:pt idx="1408">
                  <c:v>40591</c:v>
                </c:pt>
                <c:pt idx="1409">
                  <c:v>40592</c:v>
                </c:pt>
                <c:pt idx="1410">
                  <c:v>40596</c:v>
                </c:pt>
                <c:pt idx="1411">
                  <c:v>40597</c:v>
                </c:pt>
                <c:pt idx="1412">
                  <c:v>40598</c:v>
                </c:pt>
                <c:pt idx="1413">
                  <c:v>40599</c:v>
                </c:pt>
                <c:pt idx="1414">
                  <c:v>40602</c:v>
                </c:pt>
                <c:pt idx="1415">
                  <c:v>40603</c:v>
                </c:pt>
                <c:pt idx="1416">
                  <c:v>40604</c:v>
                </c:pt>
                <c:pt idx="1417">
                  <c:v>40605</c:v>
                </c:pt>
                <c:pt idx="1418">
                  <c:v>40606</c:v>
                </c:pt>
                <c:pt idx="1419">
                  <c:v>40609</c:v>
                </c:pt>
                <c:pt idx="1420">
                  <c:v>40610</c:v>
                </c:pt>
                <c:pt idx="1421">
                  <c:v>40611</c:v>
                </c:pt>
                <c:pt idx="1422">
                  <c:v>40612</c:v>
                </c:pt>
                <c:pt idx="1423">
                  <c:v>40613</c:v>
                </c:pt>
                <c:pt idx="1424">
                  <c:v>40616</c:v>
                </c:pt>
                <c:pt idx="1425">
                  <c:v>40617</c:v>
                </c:pt>
                <c:pt idx="1426">
                  <c:v>40618</c:v>
                </c:pt>
                <c:pt idx="1427">
                  <c:v>40619</c:v>
                </c:pt>
                <c:pt idx="1428">
                  <c:v>40620</c:v>
                </c:pt>
                <c:pt idx="1429">
                  <c:v>40623</c:v>
                </c:pt>
                <c:pt idx="1430">
                  <c:v>40624</c:v>
                </c:pt>
                <c:pt idx="1431">
                  <c:v>40625</c:v>
                </c:pt>
                <c:pt idx="1432">
                  <c:v>40626</c:v>
                </c:pt>
                <c:pt idx="1433">
                  <c:v>40627</c:v>
                </c:pt>
                <c:pt idx="1434">
                  <c:v>40630</c:v>
                </c:pt>
                <c:pt idx="1435">
                  <c:v>40631</c:v>
                </c:pt>
                <c:pt idx="1436">
                  <c:v>40632</c:v>
                </c:pt>
                <c:pt idx="1437">
                  <c:v>40633</c:v>
                </c:pt>
                <c:pt idx="1438">
                  <c:v>40634</c:v>
                </c:pt>
                <c:pt idx="1439">
                  <c:v>40637</c:v>
                </c:pt>
                <c:pt idx="1440">
                  <c:v>40638</c:v>
                </c:pt>
                <c:pt idx="1441">
                  <c:v>40639</c:v>
                </c:pt>
                <c:pt idx="1442">
                  <c:v>40640</c:v>
                </c:pt>
                <c:pt idx="1443">
                  <c:v>40641</c:v>
                </c:pt>
                <c:pt idx="1444">
                  <c:v>40644</c:v>
                </c:pt>
                <c:pt idx="1445">
                  <c:v>40645</c:v>
                </c:pt>
                <c:pt idx="1446">
                  <c:v>40646</c:v>
                </c:pt>
                <c:pt idx="1447">
                  <c:v>40647</c:v>
                </c:pt>
                <c:pt idx="1448">
                  <c:v>40648</c:v>
                </c:pt>
                <c:pt idx="1449">
                  <c:v>40651</c:v>
                </c:pt>
                <c:pt idx="1450">
                  <c:v>40652</c:v>
                </c:pt>
                <c:pt idx="1451">
                  <c:v>40653</c:v>
                </c:pt>
                <c:pt idx="1452">
                  <c:v>40654</c:v>
                </c:pt>
                <c:pt idx="1453">
                  <c:v>40658</c:v>
                </c:pt>
                <c:pt idx="1454">
                  <c:v>40659</c:v>
                </c:pt>
                <c:pt idx="1455">
                  <c:v>40660</c:v>
                </c:pt>
                <c:pt idx="1456">
                  <c:v>40661</c:v>
                </c:pt>
                <c:pt idx="1457">
                  <c:v>40662</c:v>
                </c:pt>
                <c:pt idx="1458">
                  <c:v>40665</c:v>
                </c:pt>
                <c:pt idx="1459">
                  <c:v>40666</c:v>
                </c:pt>
                <c:pt idx="1460">
                  <c:v>40667</c:v>
                </c:pt>
                <c:pt idx="1461">
                  <c:v>40668</c:v>
                </c:pt>
                <c:pt idx="1462">
                  <c:v>40669</c:v>
                </c:pt>
                <c:pt idx="1463">
                  <c:v>40672</c:v>
                </c:pt>
                <c:pt idx="1464">
                  <c:v>40673</c:v>
                </c:pt>
                <c:pt idx="1465">
                  <c:v>40674</c:v>
                </c:pt>
                <c:pt idx="1466">
                  <c:v>40675</c:v>
                </c:pt>
                <c:pt idx="1467">
                  <c:v>40676</c:v>
                </c:pt>
                <c:pt idx="1468">
                  <c:v>40679</c:v>
                </c:pt>
                <c:pt idx="1469">
                  <c:v>40680</c:v>
                </c:pt>
                <c:pt idx="1470">
                  <c:v>40681</c:v>
                </c:pt>
                <c:pt idx="1471">
                  <c:v>40682</c:v>
                </c:pt>
                <c:pt idx="1472">
                  <c:v>40683</c:v>
                </c:pt>
                <c:pt idx="1473">
                  <c:v>40686</c:v>
                </c:pt>
                <c:pt idx="1474">
                  <c:v>40687</c:v>
                </c:pt>
                <c:pt idx="1475">
                  <c:v>40688</c:v>
                </c:pt>
                <c:pt idx="1476">
                  <c:v>40689</c:v>
                </c:pt>
                <c:pt idx="1477">
                  <c:v>40690</c:v>
                </c:pt>
                <c:pt idx="1478">
                  <c:v>40694</c:v>
                </c:pt>
                <c:pt idx="1479">
                  <c:v>40695</c:v>
                </c:pt>
                <c:pt idx="1480">
                  <c:v>40696</c:v>
                </c:pt>
                <c:pt idx="1481">
                  <c:v>40697</c:v>
                </c:pt>
                <c:pt idx="1482">
                  <c:v>40700</c:v>
                </c:pt>
                <c:pt idx="1483">
                  <c:v>40701</c:v>
                </c:pt>
                <c:pt idx="1484">
                  <c:v>40702</c:v>
                </c:pt>
                <c:pt idx="1485">
                  <c:v>40703</c:v>
                </c:pt>
                <c:pt idx="1486">
                  <c:v>40704</c:v>
                </c:pt>
                <c:pt idx="1487">
                  <c:v>40707</c:v>
                </c:pt>
                <c:pt idx="1488">
                  <c:v>40708</c:v>
                </c:pt>
                <c:pt idx="1489">
                  <c:v>40709</c:v>
                </c:pt>
                <c:pt idx="1490">
                  <c:v>40710</c:v>
                </c:pt>
                <c:pt idx="1491">
                  <c:v>40711</c:v>
                </c:pt>
                <c:pt idx="1492">
                  <c:v>40714</c:v>
                </c:pt>
                <c:pt idx="1493">
                  <c:v>40715</c:v>
                </c:pt>
                <c:pt idx="1494">
                  <c:v>40716</c:v>
                </c:pt>
                <c:pt idx="1495">
                  <c:v>40717</c:v>
                </c:pt>
                <c:pt idx="1496">
                  <c:v>40718</c:v>
                </c:pt>
                <c:pt idx="1497">
                  <c:v>40721</c:v>
                </c:pt>
                <c:pt idx="1498">
                  <c:v>40722</c:v>
                </c:pt>
                <c:pt idx="1499">
                  <c:v>40723</c:v>
                </c:pt>
                <c:pt idx="1500">
                  <c:v>40724</c:v>
                </c:pt>
                <c:pt idx="1501">
                  <c:v>40725</c:v>
                </c:pt>
                <c:pt idx="1502">
                  <c:v>40729</c:v>
                </c:pt>
                <c:pt idx="1503">
                  <c:v>40730</c:v>
                </c:pt>
                <c:pt idx="1504">
                  <c:v>40731</c:v>
                </c:pt>
                <c:pt idx="1505">
                  <c:v>40732</c:v>
                </c:pt>
                <c:pt idx="1506">
                  <c:v>40735</c:v>
                </c:pt>
                <c:pt idx="1507">
                  <c:v>40736</c:v>
                </c:pt>
                <c:pt idx="1508">
                  <c:v>40737</c:v>
                </c:pt>
                <c:pt idx="1509">
                  <c:v>40738</c:v>
                </c:pt>
                <c:pt idx="1510">
                  <c:v>40739</c:v>
                </c:pt>
                <c:pt idx="1511">
                  <c:v>40742</c:v>
                </c:pt>
                <c:pt idx="1512">
                  <c:v>40743</c:v>
                </c:pt>
                <c:pt idx="1513">
                  <c:v>40744</c:v>
                </c:pt>
                <c:pt idx="1514">
                  <c:v>40745</c:v>
                </c:pt>
                <c:pt idx="1515">
                  <c:v>40746</c:v>
                </c:pt>
                <c:pt idx="1516">
                  <c:v>40749</c:v>
                </c:pt>
                <c:pt idx="1517">
                  <c:v>40750</c:v>
                </c:pt>
                <c:pt idx="1518">
                  <c:v>40751</c:v>
                </c:pt>
                <c:pt idx="1519">
                  <c:v>40752</c:v>
                </c:pt>
                <c:pt idx="1520">
                  <c:v>40753</c:v>
                </c:pt>
                <c:pt idx="1521">
                  <c:v>40756</c:v>
                </c:pt>
                <c:pt idx="1522">
                  <c:v>40757</c:v>
                </c:pt>
                <c:pt idx="1523">
                  <c:v>40758</c:v>
                </c:pt>
                <c:pt idx="1524">
                  <c:v>40759</c:v>
                </c:pt>
                <c:pt idx="1525">
                  <c:v>40760</c:v>
                </c:pt>
                <c:pt idx="1526">
                  <c:v>40763</c:v>
                </c:pt>
                <c:pt idx="1527">
                  <c:v>40764</c:v>
                </c:pt>
                <c:pt idx="1528">
                  <c:v>40765</c:v>
                </c:pt>
                <c:pt idx="1529">
                  <c:v>40766</c:v>
                </c:pt>
                <c:pt idx="1530">
                  <c:v>40767</c:v>
                </c:pt>
                <c:pt idx="1531">
                  <c:v>40770</c:v>
                </c:pt>
                <c:pt idx="1532">
                  <c:v>40771</c:v>
                </c:pt>
                <c:pt idx="1533">
                  <c:v>40772</c:v>
                </c:pt>
                <c:pt idx="1534">
                  <c:v>40773</c:v>
                </c:pt>
                <c:pt idx="1535">
                  <c:v>40774</c:v>
                </c:pt>
                <c:pt idx="1536">
                  <c:v>40777</c:v>
                </c:pt>
                <c:pt idx="1537">
                  <c:v>40778</c:v>
                </c:pt>
                <c:pt idx="1538">
                  <c:v>40779</c:v>
                </c:pt>
                <c:pt idx="1539">
                  <c:v>40780</c:v>
                </c:pt>
                <c:pt idx="1540">
                  <c:v>40781</c:v>
                </c:pt>
                <c:pt idx="1541">
                  <c:v>40784</c:v>
                </c:pt>
                <c:pt idx="1542">
                  <c:v>40785</c:v>
                </c:pt>
                <c:pt idx="1543">
                  <c:v>40786</c:v>
                </c:pt>
                <c:pt idx="1544">
                  <c:v>40787</c:v>
                </c:pt>
                <c:pt idx="1545">
                  <c:v>40788</c:v>
                </c:pt>
                <c:pt idx="1546">
                  <c:v>40792</c:v>
                </c:pt>
                <c:pt idx="1547">
                  <c:v>40793</c:v>
                </c:pt>
                <c:pt idx="1548">
                  <c:v>40794</c:v>
                </c:pt>
                <c:pt idx="1549">
                  <c:v>40795</c:v>
                </c:pt>
                <c:pt idx="1550">
                  <c:v>40798</c:v>
                </c:pt>
                <c:pt idx="1551">
                  <c:v>40799</c:v>
                </c:pt>
                <c:pt idx="1552">
                  <c:v>40800</c:v>
                </c:pt>
                <c:pt idx="1553">
                  <c:v>40801</c:v>
                </c:pt>
                <c:pt idx="1554">
                  <c:v>40802</c:v>
                </c:pt>
                <c:pt idx="1555">
                  <c:v>40805</c:v>
                </c:pt>
                <c:pt idx="1556">
                  <c:v>40806</c:v>
                </c:pt>
                <c:pt idx="1557">
                  <c:v>40807</c:v>
                </c:pt>
                <c:pt idx="1558">
                  <c:v>40808</c:v>
                </c:pt>
                <c:pt idx="1559">
                  <c:v>40809</c:v>
                </c:pt>
                <c:pt idx="1560">
                  <c:v>40812</c:v>
                </c:pt>
                <c:pt idx="1561">
                  <c:v>40813</c:v>
                </c:pt>
                <c:pt idx="1562">
                  <c:v>40814</c:v>
                </c:pt>
                <c:pt idx="1563">
                  <c:v>40815</c:v>
                </c:pt>
                <c:pt idx="1564">
                  <c:v>40816</c:v>
                </c:pt>
                <c:pt idx="1565">
                  <c:v>40819</c:v>
                </c:pt>
                <c:pt idx="1566">
                  <c:v>40820</c:v>
                </c:pt>
                <c:pt idx="1567">
                  <c:v>40821</c:v>
                </c:pt>
                <c:pt idx="1568">
                  <c:v>40822</c:v>
                </c:pt>
                <c:pt idx="1569">
                  <c:v>40823</c:v>
                </c:pt>
                <c:pt idx="1570">
                  <c:v>40826</c:v>
                </c:pt>
                <c:pt idx="1571">
                  <c:v>40827</c:v>
                </c:pt>
                <c:pt idx="1572">
                  <c:v>40828</c:v>
                </c:pt>
                <c:pt idx="1573">
                  <c:v>40829</c:v>
                </c:pt>
                <c:pt idx="1574">
                  <c:v>40830</c:v>
                </c:pt>
                <c:pt idx="1575">
                  <c:v>40833</c:v>
                </c:pt>
                <c:pt idx="1576">
                  <c:v>40834</c:v>
                </c:pt>
                <c:pt idx="1577">
                  <c:v>40835</c:v>
                </c:pt>
                <c:pt idx="1578">
                  <c:v>40836</c:v>
                </c:pt>
                <c:pt idx="1579">
                  <c:v>40837</c:v>
                </c:pt>
                <c:pt idx="1580">
                  <c:v>40840</c:v>
                </c:pt>
                <c:pt idx="1581">
                  <c:v>40841</c:v>
                </c:pt>
                <c:pt idx="1582">
                  <c:v>40842</c:v>
                </c:pt>
                <c:pt idx="1583">
                  <c:v>40843</c:v>
                </c:pt>
                <c:pt idx="1584">
                  <c:v>40844</c:v>
                </c:pt>
                <c:pt idx="1585">
                  <c:v>40847</c:v>
                </c:pt>
                <c:pt idx="1586">
                  <c:v>40848</c:v>
                </c:pt>
                <c:pt idx="1587">
                  <c:v>40849</c:v>
                </c:pt>
                <c:pt idx="1588">
                  <c:v>40850</c:v>
                </c:pt>
                <c:pt idx="1589">
                  <c:v>40851</c:v>
                </c:pt>
                <c:pt idx="1590">
                  <c:v>40854</c:v>
                </c:pt>
                <c:pt idx="1591">
                  <c:v>40855</c:v>
                </c:pt>
                <c:pt idx="1592">
                  <c:v>40856</c:v>
                </c:pt>
                <c:pt idx="1593">
                  <c:v>40857</c:v>
                </c:pt>
                <c:pt idx="1594">
                  <c:v>40858</c:v>
                </c:pt>
                <c:pt idx="1595">
                  <c:v>40861</c:v>
                </c:pt>
                <c:pt idx="1596">
                  <c:v>40862</c:v>
                </c:pt>
                <c:pt idx="1597">
                  <c:v>40863</c:v>
                </c:pt>
                <c:pt idx="1598">
                  <c:v>40864</c:v>
                </c:pt>
                <c:pt idx="1599">
                  <c:v>40865</c:v>
                </c:pt>
                <c:pt idx="1600">
                  <c:v>40868</c:v>
                </c:pt>
                <c:pt idx="1601">
                  <c:v>40869</c:v>
                </c:pt>
                <c:pt idx="1602">
                  <c:v>40870</c:v>
                </c:pt>
                <c:pt idx="1603">
                  <c:v>40872</c:v>
                </c:pt>
                <c:pt idx="1604">
                  <c:v>40875</c:v>
                </c:pt>
                <c:pt idx="1605">
                  <c:v>40876</c:v>
                </c:pt>
                <c:pt idx="1606">
                  <c:v>40877</c:v>
                </c:pt>
                <c:pt idx="1607">
                  <c:v>40878</c:v>
                </c:pt>
                <c:pt idx="1608">
                  <c:v>40879</c:v>
                </c:pt>
                <c:pt idx="1609">
                  <c:v>40882</c:v>
                </c:pt>
                <c:pt idx="1610">
                  <c:v>40883</c:v>
                </c:pt>
                <c:pt idx="1611">
                  <c:v>40884</c:v>
                </c:pt>
                <c:pt idx="1612">
                  <c:v>40885</c:v>
                </c:pt>
                <c:pt idx="1613">
                  <c:v>40886</c:v>
                </c:pt>
                <c:pt idx="1614">
                  <c:v>40889</c:v>
                </c:pt>
                <c:pt idx="1615" formatCode="mmm\ dd\,\ yyyy">
                  <c:v>40890</c:v>
                </c:pt>
                <c:pt idx="1616" formatCode="mmm\ dd\,\ yyyy">
                  <c:v>40891</c:v>
                </c:pt>
                <c:pt idx="1617" formatCode="mmm\ dd\,\ yyyy">
                  <c:v>40892</c:v>
                </c:pt>
                <c:pt idx="1618" formatCode="mmm\ dd\,\ yyyy">
                  <c:v>40893</c:v>
                </c:pt>
                <c:pt idx="1619" formatCode="mmm\ dd\,\ yyyy">
                  <c:v>40896</c:v>
                </c:pt>
                <c:pt idx="1620" formatCode="mmm\ dd\,\ yyyy">
                  <c:v>40897</c:v>
                </c:pt>
                <c:pt idx="1621" formatCode="mmm\ dd\,\ yyyy">
                  <c:v>40898</c:v>
                </c:pt>
                <c:pt idx="1622" formatCode="mmm\ dd\,\ yyyy">
                  <c:v>40899</c:v>
                </c:pt>
                <c:pt idx="1623" formatCode="mmm\ dd\,\ yyyy">
                  <c:v>40900</c:v>
                </c:pt>
                <c:pt idx="1624" formatCode="mmm\ dd\,\ yyyy">
                  <c:v>40904</c:v>
                </c:pt>
                <c:pt idx="1625" formatCode="mmm\ dd\,\ yyyy">
                  <c:v>40905</c:v>
                </c:pt>
                <c:pt idx="1626" formatCode="mmm\ dd\,\ yyyy">
                  <c:v>40906</c:v>
                </c:pt>
                <c:pt idx="1627" formatCode="mmm\ dd\,\ yyyy">
                  <c:v>40907</c:v>
                </c:pt>
                <c:pt idx="1628" formatCode="mmm\ dd\,\ yyyy">
                  <c:v>40911</c:v>
                </c:pt>
                <c:pt idx="1629" formatCode="mmm\ dd\,\ yyyy">
                  <c:v>40912</c:v>
                </c:pt>
                <c:pt idx="1630" formatCode="mmm\ dd\,\ yyyy">
                  <c:v>40913</c:v>
                </c:pt>
                <c:pt idx="1631" formatCode="mmm\ dd\,\ yyyy">
                  <c:v>40914</c:v>
                </c:pt>
                <c:pt idx="1632" formatCode="mmm\ dd\,\ yyyy">
                  <c:v>40917</c:v>
                </c:pt>
                <c:pt idx="1633" formatCode="mmm\ dd\,\ yyyy">
                  <c:v>40918</c:v>
                </c:pt>
                <c:pt idx="1634" formatCode="mmm\ dd\,\ yyyy">
                  <c:v>40919</c:v>
                </c:pt>
                <c:pt idx="1635" formatCode="mmm\ dd\,\ yyyy">
                  <c:v>40920</c:v>
                </c:pt>
                <c:pt idx="1636" formatCode="mmm\ dd\,\ yyyy">
                  <c:v>40921</c:v>
                </c:pt>
                <c:pt idx="1637" formatCode="mmm\ dd\,\ yyyy">
                  <c:v>40925</c:v>
                </c:pt>
                <c:pt idx="1638" formatCode="mmm\ dd\,\ yyyy">
                  <c:v>40926</c:v>
                </c:pt>
                <c:pt idx="1639" formatCode="mmm\ dd\,\ yyyy">
                  <c:v>40927</c:v>
                </c:pt>
                <c:pt idx="1640" formatCode="mmm\ dd\,\ yyyy">
                  <c:v>40928</c:v>
                </c:pt>
                <c:pt idx="1641" formatCode="mmm\ dd\,\ yyyy">
                  <c:v>40931</c:v>
                </c:pt>
                <c:pt idx="1642" formatCode="mmm\ dd\,\ yyyy">
                  <c:v>40932</c:v>
                </c:pt>
                <c:pt idx="1643" formatCode="mmm\ dd\,\ yyyy">
                  <c:v>40933</c:v>
                </c:pt>
                <c:pt idx="1644" formatCode="mmm\ dd\,\ yyyy">
                  <c:v>40934</c:v>
                </c:pt>
                <c:pt idx="1645" formatCode="mmm\ dd\,\ yyyy">
                  <c:v>40935</c:v>
                </c:pt>
                <c:pt idx="1646" formatCode="mmm\ dd\,\ yyyy">
                  <c:v>40938</c:v>
                </c:pt>
                <c:pt idx="1647" formatCode="mmm\ dd\,\ yyyy">
                  <c:v>40939</c:v>
                </c:pt>
                <c:pt idx="1648" formatCode="mmm\ dd\,\ yyyy">
                  <c:v>40940</c:v>
                </c:pt>
                <c:pt idx="1649" formatCode="mmm\ dd\,\ yyyy">
                  <c:v>40941</c:v>
                </c:pt>
                <c:pt idx="1650" formatCode="mmm\ dd\,\ yyyy">
                  <c:v>40942</c:v>
                </c:pt>
                <c:pt idx="1651" formatCode="mmm\ dd\,\ yyyy">
                  <c:v>40945</c:v>
                </c:pt>
                <c:pt idx="1652" formatCode="mmm\ dd\,\ yyyy">
                  <c:v>40946</c:v>
                </c:pt>
                <c:pt idx="1653" formatCode="mmm\ dd\,\ yyyy">
                  <c:v>40947</c:v>
                </c:pt>
                <c:pt idx="1654" formatCode="mmm\ dd\,\ yyyy">
                  <c:v>40948</c:v>
                </c:pt>
                <c:pt idx="1655" formatCode="mmm\ dd\,\ yyyy">
                  <c:v>40949</c:v>
                </c:pt>
                <c:pt idx="1656" formatCode="mmm\ dd\,\ yyyy">
                  <c:v>40952</c:v>
                </c:pt>
                <c:pt idx="1657" formatCode="mmm\ dd\,\ yyyy">
                  <c:v>40953</c:v>
                </c:pt>
                <c:pt idx="1658" formatCode="mmm\ dd\,\ yyyy">
                  <c:v>40954</c:v>
                </c:pt>
                <c:pt idx="1659" formatCode="mmm\ dd\,\ yyyy">
                  <c:v>40955</c:v>
                </c:pt>
                <c:pt idx="1660" formatCode="mmm\ dd\,\ yyyy">
                  <c:v>40956</c:v>
                </c:pt>
                <c:pt idx="1661" formatCode="mmm\ dd\,\ yyyy">
                  <c:v>40960</c:v>
                </c:pt>
                <c:pt idx="1662" formatCode="mmm\ dd\,\ yyyy">
                  <c:v>40961</c:v>
                </c:pt>
                <c:pt idx="1663" formatCode="mmm\ dd\,\ yyyy">
                  <c:v>40962</c:v>
                </c:pt>
                <c:pt idx="1664" formatCode="mmm\ dd\,\ yyyy">
                  <c:v>40963</c:v>
                </c:pt>
                <c:pt idx="1665" formatCode="mmm\ dd\,\ yyyy">
                  <c:v>40966</c:v>
                </c:pt>
                <c:pt idx="1666" formatCode="mmm\ dd\,\ yyyy">
                  <c:v>40967</c:v>
                </c:pt>
                <c:pt idx="1667" formatCode="mmm\ dd\,\ yyyy">
                  <c:v>40968</c:v>
                </c:pt>
                <c:pt idx="1668" formatCode="mmm\ dd\,\ yyyy">
                  <c:v>40969</c:v>
                </c:pt>
                <c:pt idx="1669" formatCode="mmm\ dd\,\ yyyy">
                  <c:v>40970</c:v>
                </c:pt>
                <c:pt idx="1670" formatCode="mmm\ dd\,\ yyyy">
                  <c:v>40973</c:v>
                </c:pt>
                <c:pt idx="1671" formatCode="mmm\ dd\,\ yyyy">
                  <c:v>40974</c:v>
                </c:pt>
                <c:pt idx="1672" formatCode="mmm\ dd\,\ yyyy">
                  <c:v>40975</c:v>
                </c:pt>
                <c:pt idx="1673" formatCode="mmm\ dd\,\ yyyy">
                  <c:v>40976</c:v>
                </c:pt>
                <c:pt idx="1674" formatCode="mmm\ dd\,\ yyyy">
                  <c:v>40977</c:v>
                </c:pt>
                <c:pt idx="1675" formatCode="mmm\ dd\,\ yyyy">
                  <c:v>40980</c:v>
                </c:pt>
                <c:pt idx="1676" formatCode="mmm\ dd\,\ yyyy">
                  <c:v>40981</c:v>
                </c:pt>
                <c:pt idx="1677" formatCode="mmm\ dd\,\ yyyy">
                  <c:v>40982</c:v>
                </c:pt>
                <c:pt idx="1678" formatCode="mmm\ dd\,\ yyyy">
                  <c:v>40983</c:v>
                </c:pt>
                <c:pt idx="1679" formatCode="mmm\ dd\,\ yyyy">
                  <c:v>40984</c:v>
                </c:pt>
                <c:pt idx="1680" formatCode="mmm\ dd\,\ yyyy">
                  <c:v>40987</c:v>
                </c:pt>
                <c:pt idx="1681" formatCode="mmm\ dd\,\ yyyy">
                  <c:v>40988</c:v>
                </c:pt>
                <c:pt idx="1682" formatCode="[$-409]mmmm\ d\,\ yyyy;@">
                  <c:v>40989</c:v>
                </c:pt>
                <c:pt idx="1683" formatCode="[$-409]mmmm\ d\,\ yyyy;@">
                  <c:v>40990</c:v>
                </c:pt>
                <c:pt idx="1684" formatCode="[$-409]mmmm\ d\,\ yyyy;@">
                  <c:v>40991</c:v>
                </c:pt>
                <c:pt idx="1685" formatCode="[$-409]mmmm\ d\,\ yyyy;@">
                  <c:v>40994</c:v>
                </c:pt>
                <c:pt idx="1686" formatCode="[$-409]mmmm\ d\,\ yyyy;@">
                  <c:v>40995</c:v>
                </c:pt>
                <c:pt idx="1687" formatCode="[$-409]mmmm\ d\,\ yyyy;@">
                  <c:v>40996</c:v>
                </c:pt>
                <c:pt idx="1688" formatCode="[$-409]mmmm\ d\,\ yyyy;@">
                  <c:v>40997</c:v>
                </c:pt>
                <c:pt idx="1689" formatCode="[$-409]mmmm\ d\,\ yyyy;@">
                  <c:v>40998</c:v>
                </c:pt>
                <c:pt idx="1690" formatCode="[$-409]mmmm\ d\,\ yyyy;@">
                  <c:v>41001</c:v>
                </c:pt>
                <c:pt idx="1691" formatCode="[$-409]mmmm\ d\,\ yyyy;@">
                  <c:v>41002</c:v>
                </c:pt>
                <c:pt idx="1692" formatCode="[$-409]mmmm\ d\,\ yyyy;@">
                  <c:v>41003</c:v>
                </c:pt>
                <c:pt idx="1693" formatCode="[$-409]mmmm\ d\,\ yyyy;@">
                  <c:v>41004</c:v>
                </c:pt>
                <c:pt idx="1694" formatCode="[$-409]mmmm\ d\,\ yyyy;@">
                  <c:v>41008</c:v>
                </c:pt>
                <c:pt idx="1695" formatCode="[$-409]mmmm\ d\,\ yyyy;@">
                  <c:v>41009</c:v>
                </c:pt>
                <c:pt idx="1696" formatCode="[$-409]mmmm\ d\,\ yyyy;@">
                  <c:v>41010</c:v>
                </c:pt>
                <c:pt idx="1697" formatCode="[$-409]mmmm\ d\,\ yyyy;@">
                  <c:v>41011</c:v>
                </c:pt>
                <c:pt idx="1698" formatCode="[$-409]mmmm\ d\,\ yyyy;@">
                  <c:v>41012</c:v>
                </c:pt>
                <c:pt idx="1699" formatCode="[$-409]mmmm\ d\,\ yyyy;@">
                  <c:v>41015</c:v>
                </c:pt>
                <c:pt idx="1700" formatCode="[$-409]mmmm\ d\,\ yyyy;@">
                  <c:v>41016</c:v>
                </c:pt>
                <c:pt idx="1701" formatCode="mmm\ dd\,\ yyyy">
                  <c:v>41017</c:v>
                </c:pt>
                <c:pt idx="1702" formatCode="mmm\ dd\,\ yyyy">
                  <c:v>41018</c:v>
                </c:pt>
                <c:pt idx="1703" formatCode="mmm\ dd\,\ yyyy">
                  <c:v>41019</c:v>
                </c:pt>
                <c:pt idx="1704" formatCode="mmm\ dd\,\ yyyy">
                  <c:v>41022</c:v>
                </c:pt>
                <c:pt idx="1705" formatCode="mmm\ dd\,\ yyyy">
                  <c:v>41023</c:v>
                </c:pt>
                <c:pt idx="1706" formatCode="mmm\ dd\,\ yyyy">
                  <c:v>41024</c:v>
                </c:pt>
                <c:pt idx="1707" formatCode="mmm\ dd\,\ yyyy">
                  <c:v>41025</c:v>
                </c:pt>
                <c:pt idx="1708" formatCode="mmm\ dd\,\ yyyy">
                  <c:v>41026</c:v>
                </c:pt>
                <c:pt idx="1709" formatCode="mmm\ dd\,\ yyyy">
                  <c:v>41029</c:v>
                </c:pt>
                <c:pt idx="1710" formatCode="mmm\ dd\,\ yyyy">
                  <c:v>41030</c:v>
                </c:pt>
                <c:pt idx="1711" formatCode="mmm\ dd\,\ yyyy">
                  <c:v>41031</c:v>
                </c:pt>
                <c:pt idx="1712" formatCode="mmm\ dd\,\ yyyy">
                  <c:v>41032</c:v>
                </c:pt>
                <c:pt idx="1713" formatCode="mmm\ dd\,\ yyyy">
                  <c:v>41033</c:v>
                </c:pt>
                <c:pt idx="1714" formatCode="mmm\ dd\,\ yyyy">
                  <c:v>41036</c:v>
                </c:pt>
                <c:pt idx="1715" formatCode="mmm\ dd\,\ yyyy">
                  <c:v>41037</c:v>
                </c:pt>
                <c:pt idx="1716" formatCode="mmm\ dd\,\ yyyy">
                  <c:v>41038</c:v>
                </c:pt>
                <c:pt idx="1717" formatCode="mmm\ dd\,\ yyyy">
                  <c:v>41039</c:v>
                </c:pt>
                <c:pt idx="1718" formatCode="mmm\ dd\,\ yyyy">
                  <c:v>41040</c:v>
                </c:pt>
                <c:pt idx="1719" formatCode="mmm\ dd\,\ yyyy">
                  <c:v>41043</c:v>
                </c:pt>
                <c:pt idx="1720" formatCode="mmm\ dd\,\ yyyy">
                  <c:v>41044</c:v>
                </c:pt>
                <c:pt idx="1721" formatCode="mmm\ dd\,\ yyyy">
                  <c:v>41045</c:v>
                </c:pt>
                <c:pt idx="1722" formatCode="mmm\ dd\,\ yyyy">
                  <c:v>41046</c:v>
                </c:pt>
                <c:pt idx="1723" formatCode="mmm\ dd\,\ yyyy">
                  <c:v>41047</c:v>
                </c:pt>
                <c:pt idx="1724" formatCode="mmm\ dd\,\ yyyy">
                  <c:v>41050</c:v>
                </c:pt>
                <c:pt idx="1725" formatCode="mmm\ dd\,\ yyyy">
                  <c:v>41051</c:v>
                </c:pt>
                <c:pt idx="1726" formatCode="mmm\ dd\,\ yyyy">
                  <c:v>41052</c:v>
                </c:pt>
                <c:pt idx="1727" formatCode="mmm\ dd\,\ yyyy">
                  <c:v>41053</c:v>
                </c:pt>
                <c:pt idx="1728" formatCode="mmm\ dd\,\ yyyy">
                  <c:v>41054</c:v>
                </c:pt>
                <c:pt idx="1729" formatCode="mmm\ dd\,\ yyyy">
                  <c:v>41058</c:v>
                </c:pt>
                <c:pt idx="1730" formatCode="mmm\ dd\,\ yyyy">
                  <c:v>41059</c:v>
                </c:pt>
                <c:pt idx="1731" formatCode="mmm\ dd\,\ yyyy">
                  <c:v>41060</c:v>
                </c:pt>
                <c:pt idx="1732" formatCode="mmm\ dd\,\ yyyy">
                  <c:v>41061</c:v>
                </c:pt>
                <c:pt idx="1733" formatCode="mmm\ dd\,\ yyyy">
                  <c:v>41064</c:v>
                </c:pt>
                <c:pt idx="1734" formatCode="mmm\ dd\,\ yyyy">
                  <c:v>41065</c:v>
                </c:pt>
                <c:pt idx="1735" formatCode="mmm\ dd\,\ yyyy">
                  <c:v>41066</c:v>
                </c:pt>
                <c:pt idx="1736" formatCode="mmm\ dd\,\ yyyy">
                  <c:v>41067</c:v>
                </c:pt>
                <c:pt idx="1737" formatCode="mmm\ dd\,\ yyyy">
                  <c:v>41068</c:v>
                </c:pt>
                <c:pt idx="1738" formatCode="mmm\ dd\,\ yyyy">
                  <c:v>41071</c:v>
                </c:pt>
                <c:pt idx="1739" formatCode="mmm\ dd\,\ yyyy">
                  <c:v>41072</c:v>
                </c:pt>
                <c:pt idx="1740" formatCode="mmm\ dd\,\ yyyy">
                  <c:v>41073</c:v>
                </c:pt>
                <c:pt idx="1741" formatCode="mmm\ dd\,\ yyyy">
                  <c:v>41074</c:v>
                </c:pt>
                <c:pt idx="1742" formatCode="mmm\ dd\,\ yyyy">
                  <c:v>41075</c:v>
                </c:pt>
                <c:pt idx="1743" formatCode="mmm\ dd\,\ yyyy">
                  <c:v>41078</c:v>
                </c:pt>
                <c:pt idx="1744" formatCode="mmm\ dd\,\ yyyy">
                  <c:v>41079</c:v>
                </c:pt>
                <c:pt idx="1745" formatCode="mmm\ dd\,\ yyyy">
                  <c:v>41080</c:v>
                </c:pt>
                <c:pt idx="1746" formatCode="mmm\ dd\,\ yyyy">
                  <c:v>41081</c:v>
                </c:pt>
                <c:pt idx="1747" formatCode="mmm\ dd\,\ yyyy">
                  <c:v>41082</c:v>
                </c:pt>
                <c:pt idx="1748" formatCode="mmm\ dd\,\ yyyy">
                  <c:v>41085</c:v>
                </c:pt>
                <c:pt idx="1749" formatCode="mmm\ dd\,\ yyyy">
                  <c:v>41086</c:v>
                </c:pt>
                <c:pt idx="1750" formatCode="mmm\ dd\,\ yyyy">
                  <c:v>41087</c:v>
                </c:pt>
                <c:pt idx="1751" formatCode="mmm\ dd\,\ yyyy">
                  <c:v>41088</c:v>
                </c:pt>
                <c:pt idx="1752" formatCode="mmm\ dd\,\ yyyy">
                  <c:v>41089</c:v>
                </c:pt>
                <c:pt idx="1753" formatCode="mmm\ dd\,\ yyyy">
                  <c:v>41092</c:v>
                </c:pt>
                <c:pt idx="1754" formatCode="mmm\ dd\,\ yyyy">
                  <c:v>41093</c:v>
                </c:pt>
                <c:pt idx="1755" formatCode="mmm\ dd\,\ yyyy">
                  <c:v>41095</c:v>
                </c:pt>
                <c:pt idx="1756" formatCode="mmm\ dd\,\ yyyy">
                  <c:v>41096</c:v>
                </c:pt>
                <c:pt idx="1757" formatCode="mmm\ dd\,\ yyyy">
                  <c:v>41099</c:v>
                </c:pt>
                <c:pt idx="1758" formatCode="mmm\ dd\,\ yyyy">
                  <c:v>41100</c:v>
                </c:pt>
                <c:pt idx="1759" formatCode="mmm\ dd\,\ yyyy">
                  <c:v>41101</c:v>
                </c:pt>
                <c:pt idx="1760" formatCode="mmm\ dd\,\ yyyy">
                  <c:v>41102</c:v>
                </c:pt>
                <c:pt idx="1761" formatCode="mmm\ dd\,\ yyyy">
                  <c:v>41103</c:v>
                </c:pt>
                <c:pt idx="1762" formatCode="mmm\ dd\,\ yyyy">
                  <c:v>41106</c:v>
                </c:pt>
                <c:pt idx="1763" formatCode="mmm\ dd\,\ yyyy">
                  <c:v>41107</c:v>
                </c:pt>
                <c:pt idx="1764" formatCode="mmm\ dd\,\ yyyy">
                  <c:v>41108</c:v>
                </c:pt>
                <c:pt idx="1765" formatCode="mmm\ dd\,\ yyyy">
                  <c:v>41109</c:v>
                </c:pt>
                <c:pt idx="1766" formatCode="mmm\ dd\,\ yyyy">
                  <c:v>41110</c:v>
                </c:pt>
                <c:pt idx="1767" formatCode="mmm\ dd\,\ yyyy">
                  <c:v>41113</c:v>
                </c:pt>
                <c:pt idx="1768" formatCode="mmm\ dd\,\ yyyy">
                  <c:v>41114</c:v>
                </c:pt>
                <c:pt idx="1769" formatCode="mmm\ dd\,\ yyyy">
                  <c:v>41115</c:v>
                </c:pt>
                <c:pt idx="1770" formatCode="mmm\ dd\,\ yyyy">
                  <c:v>41116</c:v>
                </c:pt>
                <c:pt idx="1771" formatCode="mmm\ dd\,\ yyyy">
                  <c:v>41117</c:v>
                </c:pt>
                <c:pt idx="1772" formatCode="mmm\ dd\,\ yyyy">
                  <c:v>41120</c:v>
                </c:pt>
                <c:pt idx="1773" formatCode="mmm\ dd\,\ yyyy">
                  <c:v>41121</c:v>
                </c:pt>
                <c:pt idx="1774" formatCode="mmm\ dd\,\ yyyy">
                  <c:v>41122</c:v>
                </c:pt>
                <c:pt idx="1775" formatCode="mmm\ dd\,\ yyyy">
                  <c:v>41123</c:v>
                </c:pt>
                <c:pt idx="1776" formatCode="mmm\ dd\,\ yyyy">
                  <c:v>41124</c:v>
                </c:pt>
                <c:pt idx="1777" formatCode="mmm\ dd\,\ yyyy">
                  <c:v>41127</c:v>
                </c:pt>
                <c:pt idx="1778" formatCode="mmm\ dd\,\ yyyy">
                  <c:v>41128</c:v>
                </c:pt>
                <c:pt idx="1779" formatCode="mmm\ dd\,\ yyyy">
                  <c:v>41129</c:v>
                </c:pt>
                <c:pt idx="1780" formatCode="mmm\ dd\,\ yyyy">
                  <c:v>41130</c:v>
                </c:pt>
                <c:pt idx="1781" formatCode="mmm\ dd\,\ yyyy">
                  <c:v>41131</c:v>
                </c:pt>
                <c:pt idx="1782" formatCode="mmm\ dd\,\ yyyy">
                  <c:v>41134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Sheet1!$A$899:$A$2681</c:f>
              <c:numCache>
                <c:formatCode>m/d/yyyy</c:formatCode>
                <c:ptCount val="1783"/>
                <c:pt idx="0">
                  <c:v>38565</c:v>
                </c:pt>
                <c:pt idx="1">
                  <c:v>38566</c:v>
                </c:pt>
                <c:pt idx="2">
                  <c:v>38567</c:v>
                </c:pt>
                <c:pt idx="3">
                  <c:v>38568</c:v>
                </c:pt>
                <c:pt idx="4">
                  <c:v>38569</c:v>
                </c:pt>
                <c:pt idx="5">
                  <c:v>38572</c:v>
                </c:pt>
                <c:pt idx="6">
                  <c:v>38573</c:v>
                </c:pt>
                <c:pt idx="7">
                  <c:v>38574</c:v>
                </c:pt>
                <c:pt idx="8">
                  <c:v>38575</c:v>
                </c:pt>
                <c:pt idx="9">
                  <c:v>38576</c:v>
                </c:pt>
                <c:pt idx="10">
                  <c:v>38579</c:v>
                </c:pt>
                <c:pt idx="11">
                  <c:v>38580</c:v>
                </c:pt>
                <c:pt idx="12">
                  <c:v>38581</c:v>
                </c:pt>
                <c:pt idx="13">
                  <c:v>38582</c:v>
                </c:pt>
                <c:pt idx="14">
                  <c:v>38583</c:v>
                </c:pt>
                <c:pt idx="15">
                  <c:v>38586</c:v>
                </c:pt>
                <c:pt idx="16">
                  <c:v>38587</c:v>
                </c:pt>
                <c:pt idx="17">
                  <c:v>38588</c:v>
                </c:pt>
                <c:pt idx="18">
                  <c:v>38589</c:v>
                </c:pt>
                <c:pt idx="19">
                  <c:v>38590</c:v>
                </c:pt>
                <c:pt idx="20">
                  <c:v>38593</c:v>
                </c:pt>
                <c:pt idx="21">
                  <c:v>38594</c:v>
                </c:pt>
                <c:pt idx="22">
                  <c:v>38595</c:v>
                </c:pt>
                <c:pt idx="23">
                  <c:v>38596</c:v>
                </c:pt>
                <c:pt idx="24">
                  <c:v>38597</c:v>
                </c:pt>
                <c:pt idx="25">
                  <c:v>38600</c:v>
                </c:pt>
                <c:pt idx="26">
                  <c:v>38601</c:v>
                </c:pt>
                <c:pt idx="27">
                  <c:v>38602</c:v>
                </c:pt>
                <c:pt idx="28">
                  <c:v>38603</c:v>
                </c:pt>
                <c:pt idx="29">
                  <c:v>38604</c:v>
                </c:pt>
                <c:pt idx="30">
                  <c:v>38607</c:v>
                </c:pt>
                <c:pt idx="31">
                  <c:v>38608</c:v>
                </c:pt>
                <c:pt idx="32">
                  <c:v>38609</c:v>
                </c:pt>
                <c:pt idx="33">
                  <c:v>38610</c:v>
                </c:pt>
                <c:pt idx="34">
                  <c:v>38611</c:v>
                </c:pt>
                <c:pt idx="35">
                  <c:v>38614</c:v>
                </c:pt>
                <c:pt idx="36">
                  <c:v>38615</c:v>
                </c:pt>
                <c:pt idx="37">
                  <c:v>38616</c:v>
                </c:pt>
                <c:pt idx="38">
                  <c:v>38617</c:v>
                </c:pt>
                <c:pt idx="39">
                  <c:v>38618</c:v>
                </c:pt>
                <c:pt idx="40">
                  <c:v>38621</c:v>
                </c:pt>
                <c:pt idx="41">
                  <c:v>38622</c:v>
                </c:pt>
                <c:pt idx="42">
                  <c:v>38623</c:v>
                </c:pt>
                <c:pt idx="43">
                  <c:v>38624</c:v>
                </c:pt>
                <c:pt idx="44">
                  <c:v>38625</c:v>
                </c:pt>
                <c:pt idx="45">
                  <c:v>38628</c:v>
                </c:pt>
                <c:pt idx="46">
                  <c:v>38629</c:v>
                </c:pt>
                <c:pt idx="47">
                  <c:v>38630</c:v>
                </c:pt>
                <c:pt idx="48">
                  <c:v>38631</c:v>
                </c:pt>
                <c:pt idx="49">
                  <c:v>38632</c:v>
                </c:pt>
                <c:pt idx="50">
                  <c:v>38635</c:v>
                </c:pt>
                <c:pt idx="51">
                  <c:v>38636</c:v>
                </c:pt>
                <c:pt idx="52">
                  <c:v>38637</c:v>
                </c:pt>
                <c:pt idx="53">
                  <c:v>38638</c:v>
                </c:pt>
                <c:pt idx="54">
                  <c:v>38639</c:v>
                </c:pt>
                <c:pt idx="55">
                  <c:v>38642</c:v>
                </c:pt>
                <c:pt idx="56">
                  <c:v>38643</c:v>
                </c:pt>
                <c:pt idx="57">
                  <c:v>38644</c:v>
                </c:pt>
                <c:pt idx="58">
                  <c:v>38645</c:v>
                </c:pt>
                <c:pt idx="59">
                  <c:v>38646</c:v>
                </c:pt>
                <c:pt idx="60">
                  <c:v>38649</c:v>
                </c:pt>
                <c:pt idx="61">
                  <c:v>38650</c:v>
                </c:pt>
                <c:pt idx="62">
                  <c:v>38651</c:v>
                </c:pt>
                <c:pt idx="63">
                  <c:v>38652</c:v>
                </c:pt>
                <c:pt idx="64">
                  <c:v>38653</c:v>
                </c:pt>
                <c:pt idx="65">
                  <c:v>38656</c:v>
                </c:pt>
                <c:pt idx="66">
                  <c:v>38657</c:v>
                </c:pt>
                <c:pt idx="67">
                  <c:v>38658</c:v>
                </c:pt>
                <c:pt idx="68">
                  <c:v>38659</c:v>
                </c:pt>
                <c:pt idx="69">
                  <c:v>38660</c:v>
                </c:pt>
                <c:pt idx="70">
                  <c:v>38663</c:v>
                </c:pt>
                <c:pt idx="71">
                  <c:v>38664</c:v>
                </c:pt>
                <c:pt idx="72">
                  <c:v>38665</c:v>
                </c:pt>
                <c:pt idx="73">
                  <c:v>38666</c:v>
                </c:pt>
                <c:pt idx="74">
                  <c:v>38667</c:v>
                </c:pt>
                <c:pt idx="75">
                  <c:v>38670</c:v>
                </c:pt>
                <c:pt idx="76">
                  <c:v>38671</c:v>
                </c:pt>
                <c:pt idx="77">
                  <c:v>38672</c:v>
                </c:pt>
                <c:pt idx="78">
                  <c:v>38673</c:v>
                </c:pt>
                <c:pt idx="79">
                  <c:v>38674</c:v>
                </c:pt>
                <c:pt idx="80">
                  <c:v>38677</c:v>
                </c:pt>
                <c:pt idx="81">
                  <c:v>38678</c:v>
                </c:pt>
                <c:pt idx="82">
                  <c:v>38679</c:v>
                </c:pt>
                <c:pt idx="83">
                  <c:v>38680</c:v>
                </c:pt>
                <c:pt idx="84">
                  <c:v>38681</c:v>
                </c:pt>
                <c:pt idx="85">
                  <c:v>38684</c:v>
                </c:pt>
                <c:pt idx="86">
                  <c:v>38685</c:v>
                </c:pt>
                <c:pt idx="87">
                  <c:v>38686</c:v>
                </c:pt>
                <c:pt idx="88">
                  <c:v>38687</c:v>
                </c:pt>
                <c:pt idx="89">
                  <c:v>38688</c:v>
                </c:pt>
                <c:pt idx="90">
                  <c:v>38691</c:v>
                </c:pt>
                <c:pt idx="91">
                  <c:v>38692</c:v>
                </c:pt>
                <c:pt idx="92">
                  <c:v>38693</c:v>
                </c:pt>
                <c:pt idx="93">
                  <c:v>38694</c:v>
                </c:pt>
                <c:pt idx="94">
                  <c:v>38695</c:v>
                </c:pt>
                <c:pt idx="95">
                  <c:v>38698</c:v>
                </c:pt>
                <c:pt idx="96">
                  <c:v>38699</c:v>
                </c:pt>
                <c:pt idx="97">
                  <c:v>38700</c:v>
                </c:pt>
                <c:pt idx="98">
                  <c:v>38701</c:v>
                </c:pt>
                <c:pt idx="99">
                  <c:v>38702</c:v>
                </c:pt>
                <c:pt idx="100">
                  <c:v>38705</c:v>
                </c:pt>
                <c:pt idx="101">
                  <c:v>38706</c:v>
                </c:pt>
                <c:pt idx="102">
                  <c:v>38707</c:v>
                </c:pt>
                <c:pt idx="103">
                  <c:v>38708</c:v>
                </c:pt>
                <c:pt idx="104">
                  <c:v>38709</c:v>
                </c:pt>
                <c:pt idx="105">
                  <c:v>38712</c:v>
                </c:pt>
                <c:pt idx="106">
                  <c:v>38713</c:v>
                </c:pt>
                <c:pt idx="107">
                  <c:v>38714</c:v>
                </c:pt>
                <c:pt idx="108">
                  <c:v>38715</c:v>
                </c:pt>
                <c:pt idx="109">
                  <c:v>38716</c:v>
                </c:pt>
                <c:pt idx="110">
                  <c:v>38720</c:v>
                </c:pt>
                <c:pt idx="111">
                  <c:v>38721</c:v>
                </c:pt>
                <c:pt idx="112">
                  <c:v>38722</c:v>
                </c:pt>
                <c:pt idx="113">
                  <c:v>38723</c:v>
                </c:pt>
                <c:pt idx="114">
                  <c:v>38726</c:v>
                </c:pt>
                <c:pt idx="115">
                  <c:v>38727</c:v>
                </c:pt>
                <c:pt idx="116">
                  <c:v>38728</c:v>
                </c:pt>
                <c:pt idx="117">
                  <c:v>38729</c:v>
                </c:pt>
                <c:pt idx="118">
                  <c:v>38730</c:v>
                </c:pt>
                <c:pt idx="119">
                  <c:v>38733</c:v>
                </c:pt>
                <c:pt idx="120">
                  <c:v>38734</c:v>
                </c:pt>
                <c:pt idx="121">
                  <c:v>38735</c:v>
                </c:pt>
                <c:pt idx="122">
                  <c:v>38736</c:v>
                </c:pt>
                <c:pt idx="123">
                  <c:v>38737</c:v>
                </c:pt>
                <c:pt idx="124">
                  <c:v>38740</c:v>
                </c:pt>
                <c:pt idx="125">
                  <c:v>38741</c:v>
                </c:pt>
                <c:pt idx="126">
                  <c:v>38742</c:v>
                </c:pt>
                <c:pt idx="127">
                  <c:v>38743</c:v>
                </c:pt>
                <c:pt idx="128">
                  <c:v>38744</c:v>
                </c:pt>
                <c:pt idx="129">
                  <c:v>38747</c:v>
                </c:pt>
                <c:pt idx="130">
                  <c:v>38748</c:v>
                </c:pt>
                <c:pt idx="131">
                  <c:v>38749</c:v>
                </c:pt>
                <c:pt idx="132">
                  <c:v>38750</c:v>
                </c:pt>
                <c:pt idx="133">
                  <c:v>38751</c:v>
                </c:pt>
                <c:pt idx="134">
                  <c:v>38754</c:v>
                </c:pt>
                <c:pt idx="135">
                  <c:v>38755</c:v>
                </c:pt>
                <c:pt idx="136">
                  <c:v>38756</c:v>
                </c:pt>
                <c:pt idx="137">
                  <c:v>38757</c:v>
                </c:pt>
                <c:pt idx="138">
                  <c:v>38758</c:v>
                </c:pt>
                <c:pt idx="139">
                  <c:v>38761</c:v>
                </c:pt>
                <c:pt idx="140">
                  <c:v>38762</c:v>
                </c:pt>
                <c:pt idx="141">
                  <c:v>38763</c:v>
                </c:pt>
                <c:pt idx="142">
                  <c:v>38764</c:v>
                </c:pt>
                <c:pt idx="143">
                  <c:v>38765</c:v>
                </c:pt>
                <c:pt idx="144">
                  <c:v>38768</c:v>
                </c:pt>
                <c:pt idx="145">
                  <c:v>38769</c:v>
                </c:pt>
                <c:pt idx="146">
                  <c:v>38770</c:v>
                </c:pt>
                <c:pt idx="147">
                  <c:v>38771</c:v>
                </c:pt>
                <c:pt idx="148">
                  <c:v>38772</c:v>
                </c:pt>
                <c:pt idx="149">
                  <c:v>38775</c:v>
                </c:pt>
                <c:pt idx="150">
                  <c:v>38776</c:v>
                </c:pt>
                <c:pt idx="151">
                  <c:v>38777</c:v>
                </c:pt>
                <c:pt idx="152">
                  <c:v>38778</c:v>
                </c:pt>
                <c:pt idx="153">
                  <c:v>38779</c:v>
                </c:pt>
                <c:pt idx="154">
                  <c:v>38782</c:v>
                </c:pt>
                <c:pt idx="155">
                  <c:v>38783</c:v>
                </c:pt>
                <c:pt idx="156">
                  <c:v>38784</c:v>
                </c:pt>
                <c:pt idx="157">
                  <c:v>38785</c:v>
                </c:pt>
                <c:pt idx="158">
                  <c:v>38786</c:v>
                </c:pt>
                <c:pt idx="159">
                  <c:v>38789</c:v>
                </c:pt>
                <c:pt idx="160">
                  <c:v>38790</c:v>
                </c:pt>
                <c:pt idx="161">
                  <c:v>38791</c:v>
                </c:pt>
                <c:pt idx="162">
                  <c:v>38792</c:v>
                </c:pt>
                <c:pt idx="163">
                  <c:v>38793</c:v>
                </c:pt>
                <c:pt idx="164">
                  <c:v>38796</c:v>
                </c:pt>
                <c:pt idx="165">
                  <c:v>38797</c:v>
                </c:pt>
                <c:pt idx="166">
                  <c:v>38798</c:v>
                </c:pt>
                <c:pt idx="167">
                  <c:v>38799</c:v>
                </c:pt>
                <c:pt idx="168">
                  <c:v>38800</c:v>
                </c:pt>
                <c:pt idx="169">
                  <c:v>38803</c:v>
                </c:pt>
                <c:pt idx="170">
                  <c:v>38804</c:v>
                </c:pt>
                <c:pt idx="171">
                  <c:v>38805</c:v>
                </c:pt>
                <c:pt idx="172">
                  <c:v>38806</c:v>
                </c:pt>
                <c:pt idx="173">
                  <c:v>38807</c:v>
                </c:pt>
                <c:pt idx="174">
                  <c:v>38810</c:v>
                </c:pt>
                <c:pt idx="175">
                  <c:v>38811</c:v>
                </c:pt>
                <c:pt idx="176">
                  <c:v>38812</c:v>
                </c:pt>
                <c:pt idx="177">
                  <c:v>38813</c:v>
                </c:pt>
                <c:pt idx="178">
                  <c:v>38814</c:v>
                </c:pt>
                <c:pt idx="179">
                  <c:v>38817</c:v>
                </c:pt>
                <c:pt idx="180">
                  <c:v>38818</c:v>
                </c:pt>
                <c:pt idx="181">
                  <c:v>38819</c:v>
                </c:pt>
                <c:pt idx="182">
                  <c:v>38820</c:v>
                </c:pt>
                <c:pt idx="183">
                  <c:v>38824</c:v>
                </c:pt>
                <c:pt idx="184">
                  <c:v>38825</c:v>
                </c:pt>
                <c:pt idx="185">
                  <c:v>38826</c:v>
                </c:pt>
                <c:pt idx="186">
                  <c:v>38827</c:v>
                </c:pt>
                <c:pt idx="187">
                  <c:v>38828</c:v>
                </c:pt>
                <c:pt idx="188">
                  <c:v>38831</c:v>
                </c:pt>
                <c:pt idx="189">
                  <c:v>38832</c:v>
                </c:pt>
                <c:pt idx="190">
                  <c:v>38833</c:v>
                </c:pt>
                <c:pt idx="191">
                  <c:v>38834</c:v>
                </c:pt>
                <c:pt idx="192">
                  <c:v>38835</c:v>
                </c:pt>
                <c:pt idx="193">
                  <c:v>38838</c:v>
                </c:pt>
                <c:pt idx="194">
                  <c:v>38839</c:v>
                </c:pt>
                <c:pt idx="195">
                  <c:v>38840</c:v>
                </c:pt>
                <c:pt idx="196">
                  <c:v>38841</c:v>
                </c:pt>
                <c:pt idx="197">
                  <c:v>38842</c:v>
                </c:pt>
                <c:pt idx="198">
                  <c:v>38845</c:v>
                </c:pt>
                <c:pt idx="199">
                  <c:v>38846</c:v>
                </c:pt>
                <c:pt idx="200">
                  <c:v>38847</c:v>
                </c:pt>
                <c:pt idx="201">
                  <c:v>38848</c:v>
                </c:pt>
                <c:pt idx="202">
                  <c:v>38849</c:v>
                </c:pt>
                <c:pt idx="203">
                  <c:v>38852</c:v>
                </c:pt>
                <c:pt idx="204">
                  <c:v>38853</c:v>
                </c:pt>
                <c:pt idx="205">
                  <c:v>38854</c:v>
                </c:pt>
                <c:pt idx="206">
                  <c:v>38855</c:v>
                </c:pt>
                <c:pt idx="207">
                  <c:v>38856</c:v>
                </c:pt>
                <c:pt idx="208">
                  <c:v>38859</c:v>
                </c:pt>
                <c:pt idx="209">
                  <c:v>38860</c:v>
                </c:pt>
                <c:pt idx="210">
                  <c:v>38861</c:v>
                </c:pt>
                <c:pt idx="211">
                  <c:v>38862</c:v>
                </c:pt>
                <c:pt idx="212">
                  <c:v>38863</c:v>
                </c:pt>
                <c:pt idx="213">
                  <c:v>38866</c:v>
                </c:pt>
                <c:pt idx="214">
                  <c:v>38867</c:v>
                </c:pt>
                <c:pt idx="215">
                  <c:v>38868</c:v>
                </c:pt>
                <c:pt idx="216">
                  <c:v>38869</c:v>
                </c:pt>
                <c:pt idx="217">
                  <c:v>38870</c:v>
                </c:pt>
                <c:pt idx="218">
                  <c:v>38873</c:v>
                </c:pt>
                <c:pt idx="219">
                  <c:v>38874</c:v>
                </c:pt>
                <c:pt idx="220">
                  <c:v>38875</c:v>
                </c:pt>
                <c:pt idx="221">
                  <c:v>38876</c:v>
                </c:pt>
                <c:pt idx="222">
                  <c:v>38877</c:v>
                </c:pt>
                <c:pt idx="223">
                  <c:v>38880</c:v>
                </c:pt>
                <c:pt idx="224">
                  <c:v>38881</c:v>
                </c:pt>
                <c:pt idx="225">
                  <c:v>38882</c:v>
                </c:pt>
                <c:pt idx="226">
                  <c:v>38883</c:v>
                </c:pt>
                <c:pt idx="227">
                  <c:v>38884</c:v>
                </c:pt>
                <c:pt idx="228">
                  <c:v>38887</c:v>
                </c:pt>
                <c:pt idx="229">
                  <c:v>38888</c:v>
                </c:pt>
                <c:pt idx="230">
                  <c:v>38889</c:v>
                </c:pt>
                <c:pt idx="231">
                  <c:v>38890</c:v>
                </c:pt>
                <c:pt idx="232">
                  <c:v>38891</c:v>
                </c:pt>
                <c:pt idx="233">
                  <c:v>38894</c:v>
                </c:pt>
                <c:pt idx="234">
                  <c:v>38895</c:v>
                </c:pt>
                <c:pt idx="235">
                  <c:v>38896</c:v>
                </c:pt>
                <c:pt idx="236">
                  <c:v>38897</c:v>
                </c:pt>
                <c:pt idx="237">
                  <c:v>38898</c:v>
                </c:pt>
                <c:pt idx="238">
                  <c:v>38901</c:v>
                </c:pt>
                <c:pt idx="239">
                  <c:v>38902</c:v>
                </c:pt>
                <c:pt idx="240">
                  <c:v>38903</c:v>
                </c:pt>
                <c:pt idx="241">
                  <c:v>38904</c:v>
                </c:pt>
                <c:pt idx="242">
                  <c:v>38905</c:v>
                </c:pt>
                <c:pt idx="243">
                  <c:v>38908</c:v>
                </c:pt>
                <c:pt idx="244">
                  <c:v>38909</c:v>
                </c:pt>
                <c:pt idx="245">
                  <c:v>38910</c:v>
                </c:pt>
                <c:pt idx="246">
                  <c:v>38911</c:v>
                </c:pt>
                <c:pt idx="247">
                  <c:v>38912</c:v>
                </c:pt>
                <c:pt idx="248">
                  <c:v>38915</c:v>
                </c:pt>
                <c:pt idx="249">
                  <c:v>38916</c:v>
                </c:pt>
                <c:pt idx="250">
                  <c:v>38917</c:v>
                </c:pt>
                <c:pt idx="251">
                  <c:v>38918</c:v>
                </c:pt>
                <c:pt idx="252">
                  <c:v>38919</c:v>
                </c:pt>
                <c:pt idx="253">
                  <c:v>38922</c:v>
                </c:pt>
                <c:pt idx="254">
                  <c:v>38923</c:v>
                </c:pt>
                <c:pt idx="255">
                  <c:v>38924</c:v>
                </c:pt>
                <c:pt idx="256">
                  <c:v>38925</c:v>
                </c:pt>
                <c:pt idx="257">
                  <c:v>38926</c:v>
                </c:pt>
                <c:pt idx="258">
                  <c:v>38929</c:v>
                </c:pt>
                <c:pt idx="259">
                  <c:v>38930</c:v>
                </c:pt>
                <c:pt idx="260">
                  <c:v>38931</c:v>
                </c:pt>
                <c:pt idx="261">
                  <c:v>38932</c:v>
                </c:pt>
                <c:pt idx="262">
                  <c:v>38933</c:v>
                </c:pt>
                <c:pt idx="263">
                  <c:v>38936</c:v>
                </c:pt>
                <c:pt idx="264">
                  <c:v>38937</c:v>
                </c:pt>
                <c:pt idx="265">
                  <c:v>38938</c:v>
                </c:pt>
                <c:pt idx="266">
                  <c:v>38939</c:v>
                </c:pt>
                <c:pt idx="267">
                  <c:v>38940</c:v>
                </c:pt>
                <c:pt idx="268">
                  <c:v>38943</c:v>
                </c:pt>
                <c:pt idx="269">
                  <c:v>38944</c:v>
                </c:pt>
                <c:pt idx="270">
                  <c:v>38945</c:v>
                </c:pt>
                <c:pt idx="271">
                  <c:v>38946</c:v>
                </c:pt>
                <c:pt idx="272">
                  <c:v>38947</c:v>
                </c:pt>
                <c:pt idx="273">
                  <c:v>38950</c:v>
                </c:pt>
                <c:pt idx="274">
                  <c:v>38951</c:v>
                </c:pt>
                <c:pt idx="275">
                  <c:v>38952</c:v>
                </c:pt>
                <c:pt idx="276">
                  <c:v>38953</c:v>
                </c:pt>
                <c:pt idx="277">
                  <c:v>38954</c:v>
                </c:pt>
                <c:pt idx="278">
                  <c:v>38957</c:v>
                </c:pt>
                <c:pt idx="279">
                  <c:v>38958</c:v>
                </c:pt>
                <c:pt idx="280">
                  <c:v>38959</c:v>
                </c:pt>
                <c:pt idx="281">
                  <c:v>38960</c:v>
                </c:pt>
                <c:pt idx="282">
                  <c:v>38961</c:v>
                </c:pt>
                <c:pt idx="283">
                  <c:v>38964</c:v>
                </c:pt>
                <c:pt idx="284">
                  <c:v>38965</c:v>
                </c:pt>
                <c:pt idx="285">
                  <c:v>38966</c:v>
                </c:pt>
                <c:pt idx="286">
                  <c:v>38967</c:v>
                </c:pt>
                <c:pt idx="287">
                  <c:v>38968</c:v>
                </c:pt>
                <c:pt idx="288">
                  <c:v>38971</c:v>
                </c:pt>
                <c:pt idx="289">
                  <c:v>38972</c:v>
                </c:pt>
                <c:pt idx="290">
                  <c:v>38973</c:v>
                </c:pt>
                <c:pt idx="291">
                  <c:v>38974</c:v>
                </c:pt>
                <c:pt idx="292">
                  <c:v>38975</c:v>
                </c:pt>
                <c:pt idx="293">
                  <c:v>38978</c:v>
                </c:pt>
                <c:pt idx="294">
                  <c:v>38979</c:v>
                </c:pt>
                <c:pt idx="295">
                  <c:v>38980</c:v>
                </c:pt>
                <c:pt idx="296">
                  <c:v>38981</c:v>
                </c:pt>
                <c:pt idx="297">
                  <c:v>38982</c:v>
                </c:pt>
                <c:pt idx="298">
                  <c:v>38985</c:v>
                </c:pt>
                <c:pt idx="299">
                  <c:v>38986</c:v>
                </c:pt>
                <c:pt idx="300">
                  <c:v>38987</c:v>
                </c:pt>
                <c:pt idx="301">
                  <c:v>38988</c:v>
                </c:pt>
                <c:pt idx="302">
                  <c:v>38989</c:v>
                </c:pt>
                <c:pt idx="303">
                  <c:v>38992</c:v>
                </c:pt>
                <c:pt idx="304">
                  <c:v>38993</c:v>
                </c:pt>
                <c:pt idx="305">
                  <c:v>38994</c:v>
                </c:pt>
                <c:pt idx="306">
                  <c:v>38995</c:v>
                </c:pt>
                <c:pt idx="307">
                  <c:v>38996</c:v>
                </c:pt>
                <c:pt idx="308">
                  <c:v>38999</c:v>
                </c:pt>
                <c:pt idx="309">
                  <c:v>39000</c:v>
                </c:pt>
                <c:pt idx="310">
                  <c:v>39001</c:v>
                </c:pt>
                <c:pt idx="311">
                  <c:v>39002</c:v>
                </c:pt>
                <c:pt idx="312">
                  <c:v>39003</c:v>
                </c:pt>
                <c:pt idx="313">
                  <c:v>39006</c:v>
                </c:pt>
                <c:pt idx="314">
                  <c:v>39007</c:v>
                </c:pt>
                <c:pt idx="315">
                  <c:v>39008</c:v>
                </c:pt>
                <c:pt idx="316">
                  <c:v>39009</c:v>
                </c:pt>
                <c:pt idx="317">
                  <c:v>39010</c:v>
                </c:pt>
                <c:pt idx="318">
                  <c:v>39013</c:v>
                </c:pt>
                <c:pt idx="319">
                  <c:v>39014</c:v>
                </c:pt>
                <c:pt idx="320">
                  <c:v>39015</c:v>
                </c:pt>
                <c:pt idx="321">
                  <c:v>39016</c:v>
                </c:pt>
                <c:pt idx="322">
                  <c:v>39017</c:v>
                </c:pt>
                <c:pt idx="323">
                  <c:v>39020</c:v>
                </c:pt>
                <c:pt idx="324">
                  <c:v>39021</c:v>
                </c:pt>
                <c:pt idx="325">
                  <c:v>39022</c:v>
                </c:pt>
                <c:pt idx="326">
                  <c:v>39023</c:v>
                </c:pt>
                <c:pt idx="327">
                  <c:v>39024</c:v>
                </c:pt>
                <c:pt idx="328">
                  <c:v>39027</c:v>
                </c:pt>
                <c:pt idx="329">
                  <c:v>39028</c:v>
                </c:pt>
                <c:pt idx="330">
                  <c:v>39029</c:v>
                </c:pt>
                <c:pt idx="331">
                  <c:v>39030</c:v>
                </c:pt>
                <c:pt idx="332">
                  <c:v>39031</c:v>
                </c:pt>
                <c:pt idx="333">
                  <c:v>39034</c:v>
                </c:pt>
                <c:pt idx="334">
                  <c:v>39035</c:v>
                </c:pt>
                <c:pt idx="335">
                  <c:v>39036</c:v>
                </c:pt>
                <c:pt idx="336">
                  <c:v>39037</c:v>
                </c:pt>
                <c:pt idx="337">
                  <c:v>39038</c:v>
                </c:pt>
                <c:pt idx="338">
                  <c:v>39041</c:v>
                </c:pt>
                <c:pt idx="339">
                  <c:v>39042</c:v>
                </c:pt>
                <c:pt idx="340">
                  <c:v>39043</c:v>
                </c:pt>
                <c:pt idx="341">
                  <c:v>39044</c:v>
                </c:pt>
                <c:pt idx="342">
                  <c:v>39045</c:v>
                </c:pt>
                <c:pt idx="343">
                  <c:v>39048</c:v>
                </c:pt>
                <c:pt idx="344">
                  <c:v>39049</c:v>
                </c:pt>
                <c:pt idx="345">
                  <c:v>39050</c:v>
                </c:pt>
                <c:pt idx="346">
                  <c:v>39051</c:v>
                </c:pt>
                <c:pt idx="347">
                  <c:v>39052</c:v>
                </c:pt>
                <c:pt idx="348">
                  <c:v>39055</c:v>
                </c:pt>
                <c:pt idx="349">
                  <c:v>39056</c:v>
                </c:pt>
                <c:pt idx="350">
                  <c:v>39057</c:v>
                </c:pt>
                <c:pt idx="351">
                  <c:v>39058</c:v>
                </c:pt>
                <c:pt idx="352">
                  <c:v>39059</c:v>
                </c:pt>
                <c:pt idx="353">
                  <c:v>39062</c:v>
                </c:pt>
                <c:pt idx="354">
                  <c:v>39063</c:v>
                </c:pt>
                <c:pt idx="355">
                  <c:v>39064</c:v>
                </c:pt>
                <c:pt idx="356">
                  <c:v>39065</c:v>
                </c:pt>
                <c:pt idx="357">
                  <c:v>39066</c:v>
                </c:pt>
                <c:pt idx="358">
                  <c:v>39069</c:v>
                </c:pt>
                <c:pt idx="359">
                  <c:v>39070</c:v>
                </c:pt>
                <c:pt idx="360">
                  <c:v>39071</c:v>
                </c:pt>
                <c:pt idx="361">
                  <c:v>39072</c:v>
                </c:pt>
                <c:pt idx="362">
                  <c:v>39073</c:v>
                </c:pt>
                <c:pt idx="363">
                  <c:v>39077</c:v>
                </c:pt>
                <c:pt idx="364">
                  <c:v>39078</c:v>
                </c:pt>
                <c:pt idx="365">
                  <c:v>39079</c:v>
                </c:pt>
                <c:pt idx="366">
                  <c:v>39080</c:v>
                </c:pt>
                <c:pt idx="367">
                  <c:v>39084</c:v>
                </c:pt>
                <c:pt idx="368">
                  <c:v>39085</c:v>
                </c:pt>
                <c:pt idx="369">
                  <c:v>39086</c:v>
                </c:pt>
                <c:pt idx="370">
                  <c:v>39087</c:v>
                </c:pt>
                <c:pt idx="371">
                  <c:v>39090</c:v>
                </c:pt>
                <c:pt idx="372">
                  <c:v>39091</c:v>
                </c:pt>
                <c:pt idx="373">
                  <c:v>39092</c:v>
                </c:pt>
                <c:pt idx="374">
                  <c:v>39093</c:v>
                </c:pt>
                <c:pt idx="375">
                  <c:v>39094</c:v>
                </c:pt>
                <c:pt idx="376">
                  <c:v>39098</c:v>
                </c:pt>
                <c:pt idx="377">
                  <c:v>39099</c:v>
                </c:pt>
                <c:pt idx="378">
                  <c:v>39100</c:v>
                </c:pt>
                <c:pt idx="379">
                  <c:v>39101</c:v>
                </c:pt>
                <c:pt idx="380">
                  <c:v>39104</c:v>
                </c:pt>
                <c:pt idx="381">
                  <c:v>39105</c:v>
                </c:pt>
                <c:pt idx="382">
                  <c:v>39106</c:v>
                </c:pt>
                <c:pt idx="383">
                  <c:v>39107</c:v>
                </c:pt>
                <c:pt idx="384">
                  <c:v>39108</c:v>
                </c:pt>
                <c:pt idx="385">
                  <c:v>39111</c:v>
                </c:pt>
                <c:pt idx="386">
                  <c:v>39112</c:v>
                </c:pt>
                <c:pt idx="387">
                  <c:v>39113</c:v>
                </c:pt>
                <c:pt idx="388">
                  <c:v>39114</c:v>
                </c:pt>
                <c:pt idx="389">
                  <c:v>39115</c:v>
                </c:pt>
                <c:pt idx="390">
                  <c:v>39118</c:v>
                </c:pt>
                <c:pt idx="391">
                  <c:v>39119</c:v>
                </c:pt>
                <c:pt idx="392">
                  <c:v>39120</c:v>
                </c:pt>
                <c:pt idx="393">
                  <c:v>39121</c:v>
                </c:pt>
                <c:pt idx="394">
                  <c:v>39122</c:v>
                </c:pt>
                <c:pt idx="395">
                  <c:v>39125</c:v>
                </c:pt>
                <c:pt idx="396">
                  <c:v>39126</c:v>
                </c:pt>
                <c:pt idx="397">
                  <c:v>39127</c:v>
                </c:pt>
                <c:pt idx="398">
                  <c:v>39128</c:v>
                </c:pt>
                <c:pt idx="399">
                  <c:v>39129</c:v>
                </c:pt>
                <c:pt idx="400">
                  <c:v>39133</c:v>
                </c:pt>
                <c:pt idx="401">
                  <c:v>39134</c:v>
                </c:pt>
                <c:pt idx="402">
                  <c:v>39135</c:v>
                </c:pt>
                <c:pt idx="403">
                  <c:v>39136</c:v>
                </c:pt>
                <c:pt idx="404">
                  <c:v>39139</c:v>
                </c:pt>
                <c:pt idx="405">
                  <c:v>39140</c:v>
                </c:pt>
                <c:pt idx="406">
                  <c:v>39141</c:v>
                </c:pt>
                <c:pt idx="407">
                  <c:v>39142</c:v>
                </c:pt>
                <c:pt idx="408">
                  <c:v>39143</c:v>
                </c:pt>
                <c:pt idx="409">
                  <c:v>39146</c:v>
                </c:pt>
                <c:pt idx="410">
                  <c:v>39147</c:v>
                </c:pt>
                <c:pt idx="411">
                  <c:v>39148</c:v>
                </c:pt>
                <c:pt idx="412">
                  <c:v>39149</c:v>
                </c:pt>
                <c:pt idx="413">
                  <c:v>39150</c:v>
                </c:pt>
                <c:pt idx="414">
                  <c:v>39153</c:v>
                </c:pt>
                <c:pt idx="415">
                  <c:v>39154</c:v>
                </c:pt>
                <c:pt idx="416">
                  <c:v>39155</c:v>
                </c:pt>
                <c:pt idx="417">
                  <c:v>39156</c:v>
                </c:pt>
                <c:pt idx="418">
                  <c:v>39157</c:v>
                </c:pt>
                <c:pt idx="419">
                  <c:v>39160</c:v>
                </c:pt>
                <c:pt idx="420">
                  <c:v>39161</c:v>
                </c:pt>
                <c:pt idx="421">
                  <c:v>39162</c:v>
                </c:pt>
                <c:pt idx="422">
                  <c:v>39163</c:v>
                </c:pt>
                <c:pt idx="423">
                  <c:v>39164</c:v>
                </c:pt>
                <c:pt idx="424">
                  <c:v>39167</c:v>
                </c:pt>
                <c:pt idx="425">
                  <c:v>39168</c:v>
                </c:pt>
                <c:pt idx="426">
                  <c:v>39169</c:v>
                </c:pt>
                <c:pt idx="427">
                  <c:v>39170</c:v>
                </c:pt>
                <c:pt idx="428">
                  <c:v>39171</c:v>
                </c:pt>
                <c:pt idx="429">
                  <c:v>39174</c:v>
                </c:pt>
                <c:pt idx="430">
                  <c:v>39175</c:v>
                </c:pt>
                <c:pt idx="431">
                  <c:v>39176</c:v>
                </c:pt>
                <c:pt idx="432">
                  <c:v>39177</c:v>
                </c:pt>
                <c:pt idx="433">
                  <c:v>39181</c:v>
                </c:pt>
                <c:pt idx="434">
                  <c:v>39182</c:v>
                </c:pt>
                <c:pt idx="435">
                  <c:v>39183</c:v>
                </c:pt>
                <c:pt idx="436">
                  <c:v>39184</c:v>
                </c:pt>
                <c:pt idx="437">
                  <c:v>39185</c:v>
                </c:pt>
                <c:pt idx="438">
                  <c:v>39188</c:v>
                </c:pt>
                <c:pt idx="439">
                  <c:v>39189</c:v>
                </c:pt>
                <c:pt idx="440">
                  <c:v>39190</c:v>
                </c:pt>
                <c:pt idx="441">
                  <c:v>39191</c:v>
                </c:pt>
                <c:pt idx="442">
                  <c:v>39192</c:v>
                </c:pt>
                <c:pt idx="443">
                  <c:v>39195</c:v>
                </c:pt>
                <c:pt idx="444">
                  <c:v>39196</c:v>
                </c:pt>
                <c:pt idx="445">
                  <c:v>39197</c:v>
                </c:pt>
                <c:pt idx="446">
                  <c:v>39198</c:v>
                </c:pt>
                <c:pt idx="447">
                  <c:v>39199</c:v>
                </c:pt>
                <c:pt idx="448">
                  <c:v>39202</c:v>
                </c:pt>
                <c:pt idx="449">
                  <c:v>39203</c:v>
                </c:pt>
                <c:pt idx="450">
                  <c:v>39204</c:v>
                </c:pt>
                <c:pt idx="451">
                  <c:v>39205</c:v>
                </c:pt>
                <c:pt idx="452">
                  <c:v>39206</c:v>
                </c:pt>
                <c:pt idx="453">
                  <c:v>39209</c:v>
                </c:pt>
                <c:pt idx="454">
                  <c:v>39210</c:v>
                </c:pt>
                <c:pt idx="455">
                  <c:v>39211</c:v>
                </c:pt>
                <c:pt idx="456">
                  <c:v>39212</c:v>
                </c:pt>
                <c:pt idx="457">
                  <c:v>39213</c:v>
                </c:pt>
                <c:pt idx="458">
                  <c:v>39216</c:v>
                </c:pt>
                <c:pt idx="459">
                  <c:v>39217</c:v>
                </c:pt>
                <c:pt idx="460">
                  <c:v>39218</c:v>
                </c:pt>
                <c:pt idx="461">
                  <c:v>39219</c:v>
                </c:pt>
                <c:pt idx="462">
                  <c:v>39220</c:v>
                </c:pt>
                <c:pt idx="463">
                  <c:v>39223</c:v>
                </c:pt>
                <c:pt idx="464">
                  <c:v>39224</c:v>
                </c:pt>
                <c:pt idx="465">
                  <c:v>39225</c:v>
                </c:pt>
                <c:pt idx="466">
                  <c:v>39226</c:v>
                </c:pt>
                <c:pt idx="467">
                  <c:v>39227</c:v>
                </c:pt>
                <c:pt idx="468">
                  <c:v>39231</c:v>
                </c:pt>
                <c:pt idx="469">
                  <c:v>39232</c:v>
                </c:pt>
                <c:pt idx="470">
                  <c:v>39233</c:v>
                </c:pt>
                <c:pt idx="471">
                  <c:v>39234</c:v>
                </c:pt>
                <c:pt idx="472">
                  <c:v>39237</c:v>
                </c:pt>
                <c:pt idx="473">
                  <c:v>39238</c:v>
                </c:pt>
                <c:pt idx="474">
                  <c:v>39239</c:v>
                </c:pt>
                <c:pt idx="475">
                  <c:v>39240</c:v>
                </c:pt>
                <c:pt idx="476">
                  <c:v>39241</c:v>
                </c:pt>
                <c:pt idx="477">
                  <c:v>39244</c:v>
                </c:pt>
                <c:pt idx="478">
                  <c:v>39245</c:v>
                </c:pt>
                <c:pt idx="479">
                  <c:v>39246</c:v>
                </c:pt>
                <c:pt idx="480">
                  <c:v>39247</c:v>
                </c:pt>
                <c:pt idx="481">
                  <c:v>39248</c:v>
                </c:pt>
                <c:pt idx="482">
                  <c:v>39251</c:v>
                </c:pt>
                <c:pt idx="483">
                  <c:v>39252</c:v>
                </c:pt>
                <c:pt idx="484">
                  <c:v>39253</c:v>
                </c:pt>
                <c:pt idx="485">
                  <c:v>39254</c:v>
                </c:pt>
                <c:pt idx="486">
                  <c:v>39255</c:v>
                </c:pt>
                <c:pt idx="487">
                  <c:v>39258</c:v>
                </c:pt>
                <c:pt idx="488">
                  <c:v>39259</c:v>
                </c:pt>
                <c:pt idx="489">
                  <c:v>39260</c:v>
                </c:pt>
                <c:pt idx="490">
                  <c:v>39261</c:v>
                </c:pt>
                <c:pt idx="491">
                  <c:v>39262</c:v>
                </c:pt>
                <c:pt idx="492">
                  <c:v>39265</c:v>
                </c:pt>
                <c:pt idx="493">
                  <c:v>39266</c:v>
                </c:pt>
                <c:pt idx="494">
                  <c:v>39268</c:v>
                </c:pt>
                <c:pt idx="495">
                  <c:v>39269</c:v>
                </c:pt>
                <c:pt idx="496">
                  <c:v>39272</c:v>
                </c:pt>
                <c:pt idx="497">
                  <c:v>39273</c:v>
                </c:pt>
                <c:pt idx="498">
                  <c:v>39274</c:v>
                </c:pt>
                <c:pt idx="499">
                  <c:v>39275</c:v>
                </c:pt>
                <c:pt idx="500">
                  <c:v>39276</c:v>
                </c:pt>
                <c:pt idx="501">
                  <c:v>39279</c:v>
                </c:pt>
                <c:pt idx="502">
                  <c:v>39280</c:v>
                </c:pt>
                <c:pt idx="503">
                  <c:v>39281</c:v>
                </c:pt>
                <c:pt idx="504">
                  <c:v>39282</c:v>
                </c:pt>
                <c:pt idx="505">
                  <c:v>39283</c:v>
                </c:pt>
                <c:pt idx="506">
                  <c:v>39286</c:v>
                </c:pt>
                <c:pt idx="507">
                  <c:v>39287</c:v>
                </c:pt>
                <c:pt idx="508">
                  <c:v>39288</c:v>
                </c:pt>
                <c:pt idx="509">
                  <c:v>39289</c:v>
                </c:pt>
                <c:pt idx="510">
                  <c:v>39290</c:v>
                </c:pt>
                <c:pt idx="511">
                  <c:v>39293</c:v>
                </c:pt>
                <c:pt idx="512">
                  <c:v>39294</c:v>
                </c:pt>
                <c:pt idx="513">
                  <c:v>39295</c:v>
                </c:pt>
                <c:pt idx="514">
                  <c:v>39296</c:v>
                </c:pt>
                <c:pt idx="515">
                  <c:v>39297</c:v>
                </c:pt>
                <c:pt idx="516">
                  <c:v>39300</c:v>
                </c:pt>
                <c:pt idx="517">
                  <c:v>39301</c:v>
                </c:pt>
                <c:pt idx="518">
                  <c:v>39302</c:v>
                </c:pt>
                <c:pt idx="519">
                  <c:v>39303</c:v>
                </c:pt>
                <c:pt idx="520">
                  <c:v>39304</c:v>
                </c:pt>
                <c:pt idx="521">
                  <c:v>39307</c:v>
                </c:pt>
                <c:pt idx="522">
                  <c:v>39308</c:v>
                </c:pt>
                <c:pt idx="523">
                  <c:v>39309</c:v>
                </c:pt>
                <c:pt idx="524">
                  <c:v>39310</c:v>
                </c:pt>
                <c:pt idx="525">
                  <c:v>39311</c:v>
                </c:pt>
                <c:pt idx="526">
                  <c:v>39314</c:v>
                </c:pt>
                <c:pt idx="527">
                  <c:v>39315</c:v>
                </c:pt>
                <c:pt idx="528">
                  <c:v>39316</c:v>
                </c:pt>
                <c:pt idx="529">
                  <c:v>39317</c:v>
                </c:pt>
                <c:pt idx="530">
                  <c:v>39318</c:v>
                </c:pt>
                <c:pt idx="531">
                  <c:v>39321</c:v>
                </c:pt>
                <c:pt idx="532">
                  <c:v>39322</c:v>
                </c:pt>
                <c:pt idx="533">
                  <c:v>39323</c:v>
                </c:pt>
                <c:pt idx="534">
                  <c:v>39324</c:v>
                </c:pt>
                <c:pt idx="535">
                  <c:v>39325</c:v>
                </c:pt>
                <c:pt idx="536">
                  <c:v>39329</c:v>
                </c:pt>
                <c:pt idx="537">
                  <c:v>39330</c:v>
                </c:pt>
                <c:pt idx="538">
                  <c:v>39331</c:v>
                </c:pt>
                <c:pt idx="539">
                  <c:v>39332</c:v>
                </c:pt>
                <c:pt idx="540">
                  <c:v>39335</c:v>
                </c:pt>
                <c:pt idx="541">
                  <c:v>39336</c:v>
                </c:pt>
                <c:pt idx="542">
                  <c:v>39337</c:v>
                </c:pt>
                <c:pt idx="543">
                  <c:v>39338</c:v>
                </c:pt>
                <c:pt idx="544">
                  <c:v>39339</c:v>
                </c:pt>
                <c:pt idx="545">
                  <c:v>39342</c:v>
                </c:pt>
                <c:pt idx="546">
                  <c:v>39343</c:v>
                </c:pt>
                <c:pt idx="547">
                  <c:v>39344</c:v>
                </c:pt>
                <c:pt idx="548">
                  <c:v>39345</c:v>
                </c:pt>
                <c:pt idx="549">
                  <c:v>39346</c:v>
                </c:pt>
                <c:pt idx="550">
                  <c:v>39349</c:v>
                </c:pt>
                <c:pt idx="551">
                  <c:v>39350</c:v>
                </c:pt>
                <c:pt idx="552">
                  <c:v>39351</c:v>
                </c:pt>
                <c:pt idx="553">
                  <c:v>39352</c:v>
                </c:pt>
                <c:pt idx="554">
                  <c:v>39353</c:v>
                </c:pt>
                <c:pt idx="555">
                  <c:v>39356</c:v>
                </c:pt>
                <c:pt idx="556">
                  <c:v>39357</c:v>
                </c:pt>
                <c:pt idx="557">
                  <c:v>39358</c:v>
                </c:pt>
                <c:pt idx="558">
                  <c:v>39359</c:v>
                </c:pt>
                <c:pt idx="559">
                  <c:v>39360</c:v>
                </c:pt>
                <c:pt idx="560">
                  <c:v>39363</c:v>
                </c:pt>
                <c:pt idx="561">
                  <c:v>39364</c:v>
                </c:pt>
                <c:pt idx="562">
                  <c:v>39365</c:v>
                </c:pt>
                <c:pt idx="563">
                  <c:v>39366</c:v>
                </c:pt>
                <c:pt idx="564">
                  <c:v>39367</c:v>
                </c:pt>
                <c:pt idx="565">
                  <c:v>39370</c:v>
                </c:pt>
                <c:pt idx="566">
                  <c:v>39371</c:v>
                </c:pt>
                <c:pt idx="567">
                  <c:v>39372</c:v>
                </c:pt>
                <c:pt idx="568">
                  <c:v>39373</c:v>
                </c:pt>
                <c:pt idx="569">
                  <c:v>39374</c:v>
                </c:pt>
                <c:pt idx="570">
                  <c:v>39377</c:v>
                </c:pt>
                <c:pt idx="571">
                  <c:v>39378</c:v>
                </c:pt>
                <c:pt idx="572">
                  <c:v>39379</c:v>
                </c:pt>
                <c:pt idx="573">
                  <c:v>39380</c:v>
                </c:pt>
                <c:pt idx="574">
                  <c:v>39381</c:v>
                </c:pt>
                <c:pt idx="575">
                  <c:v>39384</c:v>
                </c:pt>
                <c:pt idx="576">
                  <c:v>39385</c:v>
                </c:pt>
                <c:pt idx="577">
                  <c:v>39386</c:v>
                </c:pt>
                <c:pt idx="578">
                  <c:v>39387</c:v>
                </c:pt>
                <c:pt idx="579">
                  <c:v>39388</c:v>
                </c:pt>
                <c:pt idx="580">
                  <c:v>39391</c:v>
                </c:pt>
                <c:pt idx="581">
                  <c:v>39392</c:v>
                </c:pt>
                <c:pt idx="582">
                  <c:v>39393</c:v>
                </c:pt>
                <c:pt idx="583">
                  <c:v>39394</c:v>
                </c:pt>
                <c:pt idx="584">
                  <c:v>39395</c:v>
                </c:pt>
                <c:pt idx="585">
                  <c:v>39398</c:v>
                </c:pt>
                <c:pt idx="586">
                  <c:v>39399</c:v>
                </c:pt>
                <c:pt idx="587">
                  <c:v>39400</c:v>
                </c:pt>
                <c:pt idx="588">
                  <c:v>39401</c:v>
                </c:pt>
                <c:pt idx="589">
                  <c:v>39402</c:v>
                </c:pt>
                <c:pt idx="590">
                  <c:v>39405</c:v>
                </c:pt>
                <c:pt idx="591">
                  <c:v>39406</c:v>
                </c:pt>
                <c:pt idx="592">
                  <c:v>39407</c:v>
                </c:pt>
                <c:pt idx="593">
                  <c:v>39409</c:v>
                </c:pt>
                <c:pt idx="594">
                  <c:v>39412</c:v>
                </c:pt>
                <c:pt idx="595">
                  <c:v>39413</c:v>
                </c:pt>
                <c:pt idx="596">
                  <c:v>39414</c:v>
                </c:pt>
                <c:pt idx="597">
                  <c:v>39415</c:v>
                </c:pt>
                <c:pt idx="598">
                  <c:v>39416</c:v>
                </c:pt>
                <c:pt idx="599">
                  <c:v>39419</c:v>
                </c:pt>
                <c:pt idx="600">
                  <c:v>39420</c:v>
                </c:pt>
                <c:pt idx="601">
                  <c:v>39421</c:v>
                </c:pt>
                <c:pt idx="602">
                  <c:v>39422</c:v>
                </c:pt>
                <c:pt idx="603">
                  <c:v>39423</c:v>
                </c:pt>
                <c:pt idx="604">
                  <c:v>39426</c:v>
                </c:pt>
                <c:pt idx="605">
                  <c:v>39427</c:v>
                </c:pt>
                <c:pt idx="606">
                  <c:v>39428</c:v>
                </c:pt>
                <c:pt idx="607">
                  <c:v>39429</c:v>
                </c:pt>
                <c:pt idx="608">
                  <c:v>39430</c:v>
                </c:pt>
                <c:pt idx="609">
                  <c:v>39433</c:v>
                </c:pt>
                <c:pt idx="610">
                  <c:v>39434</c:v>
                </c:pt>
                <c:pt idx="611">
                  <c:v>39435</c:v>
                </c:pt>
                <c:pt idx="612">
                  <c:v>39436</c:v>
                </c:pt>
                <c:pt idx="613">
                  <c:v>39437</c:v>
                </c:pt>
                <c:pt idx="614">
                  <c:v>39440</c:v>
                </c:pt>
                <c:pt idx="615">
                  <c:v>39442</c:v>
                </c:pt>
                <c:pt idx="616">
                  <c:v>39443</c:v>
                </c:pt>
                <c:pt idx="617">
                  <c:v>39444</c:v>
                </c:pt>
                <c:pt idx="618">
                  <c:v>39447</c:v>
                </c:pt>
                <c:pt idx="619">
                  <c:v>39449</c:v>
                </c:pt>
                <c:pt idx="620">
                  <c:v>39450</c:v>
                </c:pt>
                <c:pt idx="621">
                  <c:v>39451</c:v>
                </c:pt>
                <c:pt idx="622">
                  <c:v>39454</c:v>
                </c:pt>
                <c:pt idx="623">
                  <c:v>39455</c:v>
                </c:pt>
                <c:pt idx="624">
                  <c:v>39456</c:v>
                </c:pt>
                <c:pt idx="625">
                  <c:v>39457</c:v>
                </c:pt>
                <c:pt idx="626">
                  <c:v>39458</c:v>
                </c:pt>
                <c:pt idx="627">
                  <c:v>39461</c:v>
                </c:pt>
                <c:pt idx="628">
                  <c:v>39462</c:v>
                </c:pt>
                <c:pt idx="629">
                  <c:v>39463</c:v>
                </c:pt>
                <c:pt idx="630">
                  <c:v>39464</c:v>
                </c:pt>
                <c:pt idx="631">
                  <c:v>39465</c:v>
                </c:pt>
                <c:pt idx="632">
                  <c:v>39469</c:v>
                </c:pt>
                <c:pt idx="633">
                  <c:v>39470</c:v>
                </c:pt>
                <c:pt idx="634">
                  <c:v>39471</c:v>
                </c:pt>
                <c:pt idx="635">
                  <c:v>39472</c:v>
                </c:pt>
                <c:pt idx="636">
                  <c:v>39475</c:v>
                </c:pt>
                <c:pt idx="637">
                  <c:v>39476</c:v>
                </c:pt>
                <c:pt idx="638">
                  <c:v>39477</c:v>
                </c:pt>
                <c:pt idx="639">
                  <c:v>39478</c:v>
                </c:pt>
                <c:pt idx="640">
                  <c:v>39479</c:v>
                </c:pt>
                <c:pt idx="641">
                  <c:v>39482</c:v>
                </c:pt>
                <c:pt idx="642">
                  <c:v>39483</c:v>
                </c:pt>
                <c:pt idx="643">
                  <c:v>39484</c:v>
                </c:pt>
                <c:pt idx="644">
                  <c:v>39485</c:v>
                </c:pt>
                <c:pt idx="645">
                  <c:v>39486</c:v>
                </c:pt>
                <c:pt idx="646">
                  <c:v>39489</c:v>
                </c:pt>
                <c:pt idx="647">
                  <c:v>39490</c:v>
                </c:pt>
                <c:pt idx="648">
                  <c:v>39491</c:v>
                </c:pt>
                <c:pt idx="649">
                  <c:v>39492</c:v>
                </c:pt>
                <c:pt idx="650">
                  <c:v>39493</c:v>
                </c:pt>
                <c:pt idx="651">
                  <c:v>39497</c:v>
                </c:pt>
                <c:pt idx="652">
                  <c:v>39498</c:v>
                </c:pt>
                <c:pt idx="653">
                  <c:v>39499</c:v>
                </c:pt>
                <c:pt idx="654">
                  <c:v>39500</c:v>
                </c:pt>
                <c:pt idx="655">
                  <c:v>39503</c:v>
                </c:pt>
                <c:pt idx="656">
                  <c:v>39504</c:v>
                </c:pt>
                <c:pt idx="657">
                  <c:v>39505</c:v>
                </c:pt>
                <c:pt idx="658">
                  <c:v>39506</c:v>
                </c:pt>
                <c:pt idx="659">
                  <c:v>39507</c:v>
                </c:pt>
                <c:pt idx="660">
                  <c:v>39510</c:v>
                </c:pt>
                <c:pt idx="661">
                  <c:v>39511</c:v>
                </c:pt>
                <c:pt idx="662">
                  <c:v>39512</c:v>
                </c:pt>
                <c:pt idx="663">
                  <c:v>39513</c:v>
                </c:pt>
                <c:pt idx="664">
                  <c:v>39514</c:v>
                </c:pt>
                <c:pt idx="665">
                  <c:v>39517</c:v>
                </c:pt>
                <c:pt idx="666">
                  <c:v>39518</c:v>
                </c:pt>
                <c:pt idx="667">
                  <c:v>39519</c:v>
                </c:pt>
                <c:pt idx="668">
                  <c:v>39520</c:v>
                </c:pt>
                <c:pt idx="669">
                  <c:v>39521</c:v>
                </c:pt>
                <c:pt idx="670">
                  <c:v>39524</c:v>
                </c:pt>
                <c:pt idx="671">
                  <c:v>39525</c:v>
                </c:pt>
                <c:pt idx="672">
                  <c:v>39526</c:v>
                </c:pt>
                <c:pt idx="673">
                  <c:v>39527</c:v>
                </c:pt>
                <c:pt idx="674">
                  <c:v>39531</c:v>
                </c:pt>
                <c:pt idx="675">
                  <c:v>39532</c:v>
                </c:pt>
                <c:pt idx="676">
                  <c:v>39533</c:v>
                </c:pt>
                <c:pt idx="677">
                  <c:v>39534</c:v>
                </c:pt>
                <c:pt idx="678">
                  <c:v>39535</c:v>
                </c:pt>
                <c:pt idx="679">
                  <c:v>39538</c:v>
                </c:pt>
                <c:pt idx="680">
                  <c:v>39539</c:v>
                </c:pt>
                <c:pt idx="681">
                  <c:v>39540</c:v>
                </c:pt>
                <c:pt idx="682">
                  <c:v>39541</c:v>
                </c:pt>
                <c:pt idx="683">
                  <c:v>39542</c:v>
                </c:pt>
                <c:pt idx="684">
                  <c:v>39545</c:v>
                </c:pt>
                <c:pt idx="685">
                  <c:v>39546</c:v>
                </c:pt>
                <c:pt idx="686">
                  <c:v>39547</c:v>
                </c:pt>
                <c:pt idx="687">
                  <c:v>39548</c:v>
                </c:pt>
                <c:pt idx="688">
                  <c:v>39549</c:v>
                </c:pt>
                <c:pt idx="689">
                  <c:v>39552</c:v>
                </c:pt>
                <c:pt idx="690">
                  <c:v>39553</c:v>
                </c:pt>
                <c:pt idx="691">
                  <c:v>39554</c:v>
                </c:pt>
                <c:pt idx="692">
                  <c:v>39555</c:v>
                </c:pt>
                <c:pt idx="693">
                  <c:v>39556</c:v>
                </c:pt>
                <c:pt idx="694">
                  <c:v>39559</c:v>
                </c:pt>
                <c:pt idx="695">
                  <c:v>39560</c:v>
                </c:pt>
                <c:pt idx="696">
                  <c:v>39561</c:v>
                </c:pt>
                <c:pt idx="697">
                  <c:v>39562</c:v>
                </c:pt>
                <c:pt idx="698">
                  <c:v>39563</c:v>
                </c:pt>
                <c:pt idx="699">
                  <c:v>39566</c:v>
                </c:pt>
                <c:pt idx="700">
                  <c:v>39567</c:v>
                </c:pt>
                <c:pt idx="701">
                  <c:v>39568</c:v>
                </c:pt>
                <c:pt idx="702">
                  <c:v>39569</c:v>
                </c:pt>
                <c:pt idx="703">
                  <c:v>39570</c:v>
                </c:pt>
                <c:pt idx="704">
                  <c:v>39573</c:v>
                </c:pt>
                <c:pt idx="705">
                  <c:v>39574</c:v>
                </c:pt>
                <c:pt idx="706">
                  <c:v>39575</c:v>
                </c:pt>
                <c:pt idx="707">
                  <c:v>39576</c:v>
                </c:pt>
                <c:pt idx="708">
                  <c:v>39577</c:v>
                </c:pt>
                <c:pt idx="709">
                  <c:v>39580</c:v>
                </c:pt>
                <c:pt idx="710">
                  <c:v>39581</c:v>
                </c:pt>
                <c:pt idx="711">
                  <c:v>39582</c:v>
                </c:pt>
                <c:pt idx="712">
                  <c:v>39583</c:v>
                </c:pt>
                <c:pt idx="713">
                  <c:v>39584</c:v>
                </c:pt>
                <c:pt idx="714">
                  <c:v>39587</c:v>
                </c:pt>
                <c:pt idx="715">
                  <c:v>39588</c:v>
                </c:pt>
                <c:pt idx="716">
                  <c:v>39589</c:v>
                </c:pt>
                <c:pt idx="717">
                  <c:v>39590</c:v>
                </c:pt>
                <c:pt idx="718">
                  <c:v>39591</c:v>
                </c:pt>
                <c:pt idx="719">
                  <c:v>39595</c:v>
                </c:pt>
                <c:pt idx="720">
                  <c:v>39596</c:v>
                </c:pt>
                <c:pt idx="721">
                  <c:v>39597</c:v>
                </c:pt>
                <c:pt idx="722">
                  <c:v>39598</c:v>
                </c:pt>
                <c:pt idx="723">
                  <c:v>39601</c:v>
                </c:pt>
                <c:pt idx="724">
                  <c:v>39602</c:v>
                </c:pt>
                <c:pt idx="725">
                  <c:v>39603</c:v>
                </c:pt>
                <c:pt idx="726">
                  <c:v>39604</c:v>
                </c:pt>
                <c:pt idx="727">
                  <c:v>39605</c:v>
                </c:pt>
                <c:pt idx="728">
                  <c:v>39608</c:v>
                </c:pt>
                <c:pt idx="729">
                  <c:v>39609</c:v>
                </c:pt>
                <c:pt idx="730">
                  <c:v>39610</c:v>
                </c:pt>
                <c:pt idx="731">
                  <c:v>39611</c:v>
                </c:pt>
                <c:pt idx="732">
                  <c:v>39612</c:v>
                </c:pt>
                <c:pt idx="733">
                  <c:v>39615</c:v>
                </c:pt>
                <c:pt idx="734">
                  <c:v>39616</c:v>
                </c:pt>
                <c:pt idx="735">
                  <c:v>39617</c:v>
                </c:pt>
                <c:pt idx="736">
                  <c:v>39618</c:v>
                </c:pt>
                <c:pt idx="737">
                  <c:v>39619</c:v>
                </c:pt>
                <c:pt idx="738">
                  <c:v>39622</c:v>
                </c:pt>
                <c:pt idx="739">
                  <c:v>39623</c:v>
                </c:pt>
                <c:pt idx="740">
                  <c:v>39624</c:v>
                </c:pt>
                <c:pt idx="741">
                  <c:v>39625</c:v>
                </c:pt>
                <c:pt idx="742">
                  <c:v>39626</c:v>
                </c:pt>
                <c:pt idx="743">
                  <c:v>39629</c:v>
                </c:pt>
                <c:pt idx="744">
                  <c:v>39630</c:v>
                </c:pt>
                <c:pt idx="745">
                  <c:v>39631</c:v>
                </c:pt>
                <c:pt idx="746">
                  <c:v>39632</c:v>
                </c:pt>
                <c:pt idx="747">
                  <c:v>39636</c:v>
                </c:pt>
                <c:pt idx="748">
                  <c:v>39637</c:v>
                </c:pt>
                <c:pt idx="749">
                  <c:v>39638</c:v>
                </c:pt>
                <c:pt idx="750">
                  <c:v>39639</c:v>
                </c:pt>
                <c:pt idx="751">
                  <c:v>39640</c:v>
                </c:pt>
                <c:pt idx="752">
                  <c:v>39643</c:v>
                </c:pt>
                <c:pt idx="753">
                  <c:v>39644</c:v>
                </c:pt>
                <c:pt idx="754">
                  <c:v>39645</c:v>
                </c:pt>
                <c:pt idx="755">
                  <c:v>39646</c:v>
                </c:pt>
                <c:pt idx="756">
                  <c:v>39647</c:v>
                </c:pt>
                <c:pt idx="757">
                  <c:v>39650</c:v>
                </c:pt>
                <c:pt idx="758">
                  <c:v>39651</c:v>
                </c:pt>
                <c:pt idx="759">
                  <c:v>39652</c:v>
                </c:pt>
                <c:pt idx="760">
                  <c:v>39653</c:v>
                </c:pt>
                <c:pt idx="761">
                  <c:v>39654</c:v>
                </c:pt>
                <c:pt idx="762">
                  <c:v>39657</c:v>
                </c:pt>
                <c:pt idx="763">
                  <c:v>39658</c:v>
                </c:pt>
                <c:pt idx="764">
                  <c:v>39659</c:v>
                </c:pt>
                <c:pt idx="765">
                  <c:v>39660</c:v>
                </c:pt>
                <c:pt idx="766">
                  <c:v>39661</c:v>
                </c:pt>
                <c:pt idx="767">
                  <c:v>39664</c:v>
                </c:pt>
                <c:pt idx="768">
                  <c:v>39665</c:v>
                </c:pt>
                <c:pt idx="769">
                  <c:v>39666</c:v>
                </c:pt>
                <c:pt idx="770">
                  <c:v>39667</c:v>
                </c:pt>
                <c:pt idx="771">
                  <c:v>39668</c:v>
                </c:pt>
                <c:pt idx="772">
                  <c:v>39671</c:v>
                </c:pt>
                <c:pt idx="773">
                  <c:v>39672</c:v>
                </c:pt>
                <c:pt idx="774">
                  <c:v>39673</c:v>
                </c:pt>
                <c:pt idx="775">
                  <c:v>39674</c:v>
                </c:pt>
                <c:pt idx="776">
                  <c:v>39675</c:v>
                </c:pt>
                <c:pt idx="777">
                  <c:v>39678</c:v>
                </c:pt>
                <c:pt idx="778">
                  <c:v>39679</c:v>
                </c:pt>
                <c:pt idx="779">
                  <c:v>39680</c:v>
                </c:pt>
                <c:pt idx="780">
                  <c:v>39681</c:v>
                </c:pt>
                <c:pt idx="781">
                  <c:v>39682</c:v>
                </c:pt>
                <c:pt idx="782">
                  <c:v>39685</c:v>
                </c:pt>
                <c:pt idx="783">
                  <c:v>39686</c:v>
                </c:pt>
                <c:pt idx="784">
                  <c:v>39687</c:v>
                </c:pt>
                <c:pt idx="785">
                  <c:v>39688</c:v>
                </c:pt>
                <c:pt idx="786">
                  <c:v>39689</c:v>
                </c:pt>
                <c:pt idx="787">
                  <c:v>39693</c:v>
                </c:pt>
                <c:pt idx="788">
                  <c:v>39694</c:v>
                </c:pt>
                <c:pt idx="789">
                  <c:v>39695</c:v>
                </c:pt>
                <c:pt idx="790">
                  <c:v>39696</c:v>
                </c:pt>
                <c:pt idx="791">
                  <c:v>39699</c:v>
                </c:pt>
                <c:pt idx="792">
                  <c:v>39700</c:v>
                </c:pt>
                <c:pt idx="793">
                  <c:v>39701</c:v>
                </c:pt>
                <c:pt idx="794">
                  <c:v>39702</c:v>
                </c:pt>
                <c:pt idx="795">
                  <c:v>39703</c:v>
                </c:pt>
                <c:pt idx="796">
                  <c:v>39706</c:v>
                </c:pt>
                <c:pt idx="797">
                  <c:v>39707</c:v>
                </c:pt>
                <c:pt idx="798">
                  <c:v>39708</c:v>
                </c:pt>
                <c:pt idx="799">
                  <c:v>39709</c:v>
                </c:pt>
                <c:pt idx="800">
                  <c:v>39710</c:v>
                </c:pt>
                <c:pt idx="801">
                  <c:v>39713</c:v>
                </c:pt>
                <c:pt idx="802">
                  <c:v>39714</c:v>
                </c:pt>
                <c:pt idx="803">
                  <c:v>39715</c:v>
                </c:pt>
                <c:pt idx="804">
                  <c:v>39716</c:v>
                </c:pt>
                <c:pt idx="805">
                  <c:v>39717</c:v>
                </c:pt>
                <c:pt idx="806">
                  <c:v>39720</c:v>
                </c:pt>
                <c:pt idx="807">
                  <c:v>39721</c:v>
                </c:pt>
                <c:pt idx="808">
                  <c:v>39722</c:v>
                </c:pt>
                <c:pt idx="809">
                  <c:v>39723</c:v>
                </c:pt>
                <c:pt idx="810">
                  <c:v>39724</c:v>
                </c:pt>
                <c:pt idx="811">
                  <c:v>39727</c:v>
                </c:pt>
                <c:pt idx="812">
                  <c:v>39728</c:v>
                </c:pt>
                <c:pt idx="813">
                  <c:v>39729</c:v>
                </c:pt>
                <c:pt idx="814">
                  <c:v>39730</c:v>
                </c:pt>
                <c:pt idx="815">
                  <c:v>39731</c:v>
                </c:pt>
                <c:pt idx="816">
                  <c:v>39734</c:v>
                </c:pt>
                <c:pt idx="817">
                  <c:v>39735</c:v>
                </c:pt>
                <c:pt idx="818">
                  <c:v>39736</c:v>
                </c:pt>
                <c:pt idx="819">
                  <c:v>39737</c:v>
                </c:pt>
                <c:pt idx="820">
                  <c:v>39738</c:v>
                </c:pt>
                <c:pt idx="821">
                  <c:v>39741</c:v>
                </c:pt>
                <c:pt idx="822">
                  <c:v>39742</c:v>
                </c:pt>
                <c:pt idx="823">
                  <c:v>39743</c:v>
                </c:pt>
                <c:pt idx="824">
                  <c:v>39744</c:v>
                </c:pt>
                <c:pt idx="825">
                  <c:v>39745</c:v>
                </c:pt>
                <c:pt idx="826">
                  <c:v>39748</c:v>
                </c:pt>
                <c:pt idx="827">
                  <c:v>39749</c:v>
                </c:pt>
                <c:pt idx="828">
                  <c:v>39750</c:v>
                </c:pt>
                <c:pt idx="829">
                  <c:v>39751</c:v>
                </c:pt>
                <c:pt idx="830">
                  <c:v>39752</c:v>
                </c:pt>
                <c:pt idx="831">
                  <c:v>39755</c:v>
                </c:pt>
                <c:pt idx="832">
                  <c:v>39756</c:v>
                </c:pt>
                <c:pt idx="833">
                  <c:v>39757</c:v>
                </c:pt>
                <c:pt idx="834">
                  <c:v>39758</c:v>
                </c:pt>
                <c:pt idx="835">
                  <c:v>39759</c:v>
                </c:pt>
                <c:pt idx="836">
                  <c:v>39762</c:v>
                </c:pt>
                <c:pt idx="837">
                  <c:v>39763</c:v>
                </c:pt>
                <c:pt idx="838">
                  <c:v>39764</c:v>
                </c:pt>
                <c:pt idx="839">
                  <c:v>39765</c:v>
                </c:pt>
                <c:pt idx="840">
                  <c:v>39766</c:v>
                </c:pt>
                <c:pt idx="841">
                  <c:v>39769</c:v>
                </c:pt>
                <c:pt idx="842">
                  <c:v>39770</c:v>
                </c:pt>
                <c:pt idx="843">
                  <c:v>39771</c:v>
                </c:pt>
                <c:pt idx="844">
                  <c:v>39772</c:v>
                </c:pt>
                <c:pt idx="845">
                  <c:v>39773</c:v>
                </c:pt>
                <c:pt idx="846">
                  <c:v>39776</c:v>
                </c:pt>
                <c:pt idx="847">
                  <c:v>39777</c:v>
                </c:pt>
                <c:pt idx="848">
                  <c:v>39778</c:v>
                </c:pt>
                <c:pt idx="849">
                  <c:v>39780</c:v>
                </c:pt>
                <c:pt idx="850">
                  <c:v>39783</c:v>
                </c:pt>
                <c:pt idx="851">
                  <c:v>39784</c:v>
                </c:pt>
                <c:pt idx="852">
                  <c:v>39785</c:v>
                </c:pt>
                <c:pt idx="853">
                  <c:v>39786</c:v>
                </c:pt>
                <c:pt idx="854">
                  <c:v>39787</c:v>
                </c:pt>
                <c:pt idx="855">
                  <c:v>39790</c:v>
                </c:pt>
                <c:pt idx="856">
                  <c:v>39791</c:v>
                </c:pt>
                <c:pt idx="857">
                  <c:v>39792</c:v>
                </c:pt>
                <c:pt idx="858">
                  <c:v>39793</c:v>
                </c:pt>
                <c:pt idx="859">
                  <c:v>39794</c:v>
                </c:pt>
                <c:pt idx="860">
                  <c:v>39797</c:v>
                </c:pt>
                <c:pt idx="861">
                  <c:v>39798</c:v>
                </c:pt>
                <c:pt idx="862">
                  <c:v>39799</c:v>
                </c:pt>
                <c:pt idx="863">
                  <c:v>39800</c:v>
                </c:pt>
                <c:pt idx="864">
                  <c:v>39801</c:v>
                </c:pt>
                <c:pt idx="865">
                  <c:v>39804</c:v>
                </c:pt>
                <c:pt idx="866">
                  <c:v>39805</c:v>
                </c:pt>
                <c:pt idx="867">
                  <c:v>39806</c:v>
                </c:pt>
                <c:pt idx="868">
                  <c:v>39808</c:v>
                </c:pt>
                <c:pt idx="869">
                  <c:v>39811</c:v>
                </c:pt>
                <c:pt idx="870">
                  <c:v>39812</c:v>
                </c:pt>
                <c:pt idx="871">
                  <c:v>39813</c:v>
                </c:pt>
                <c:pt idx="872">
                  <c:v>39815</c:v>
                </c:pt>
                <c:pt idx="873">
                  <c:v>39818</c:v>
                </c:pt>
                <c:pt idx="874">
                  <c:v>39819</c:v>
                </c:pt>
                <c:pt idx="875">
                  <c:v>39820</c:v>
                </c:pt>
                <c:pt idx="876">
                  <c:v>39821</c:v>
                </c:pt>
                <c:pt idx="877">
                  <c:v>39822</c:v>
                </c:pt>
                <c:pt idx="878">
                  <c:v>39825</c:v>
                </c:pt>
                <c:pt idx="879">
                  <c:v>39826</c:v>
                </c:pt>
                <c:pt idx="880">
                  <c:v>39827</c:v>
                </c:pt>
                <c:pt idx="881">
                  <c:v>39828</c:v>
                </c:pt>
                <c:pt idx="882">
                  <c:v>39829</c:v>
                </c:pt>
                <c:pt idx="883">
                  <c:v>39833</c:v>
                </c:pt>
                <c:pt idx="884">
                  <c:v>39834</c:v>
                </c:pt>
                <c:pt idx="885">
                  <c:v>39835</c:v>
                </c:pt>
                <c:pt idx="886">
                  <c:v>39836</c:v>
                </c:pt>
                <c:pt idx="887">
                  <c:v>39839</c:v>
                </c:pt>
                <c:pt idx="888">
                  <c:v>39840</c:v>
                </c:pt>
                <c:pt idx="889">
                  <c:v>39841</c:v>
                </c:pt>
                <c:pt idx="890">
                  <c:v>39842</c:v>
                </c:pt>
                <c:pt idx="891">
                  <c:v>39843</c:v>
                </c:pt>
                <c:pt idx="892">
                  <c:v>39846</c:v>
                </c:pt>
                <c:pt idx="893">
                  <c:v>39847</c:v>
                </c:pt>
                <c:pt idx="894">
                  <c:v>39848</c:v>
                </c:pt>
                <c:pt idx="895">
                  <c:v>39849</c:v>
                </c:pt>
                <c:pt idx="896">
                  <c:v>39850</c:v>
                </c:pt>
                <c:pt idx="897">
                  <c:v>39853</c:v>
                </c:pt>
                <c:pt idx="898">
                  <c:v>39854</c:v>
                </c:pt>
                <c:pt idx="899">
                  <c:v>39855</c:v>
                </c:pt>
                <c:pt idx="900">
                  <c:v>39856</c:v>
                </c:pt>
                <c:pt idx="901">
                  <c:v>39857</c:v>
                </c:pt>
                <c:pt idx="902">
                  <c:v>39861</c:v>
                </c:pt>
                <c:pt idx="903">
                  <c:v>39862</c:v>
                </c:pt>
                <c:pt idx="904">
                  <c:v>39863</c:v>
                </c:pt>
                <c:pt idx="905">
                  <c:v>39864</c:v>
                </c:pt>
                <c:pt idx="906">
                  <c:v>39867</c:v>
                </c:pt>
                <c:pt idx="907">
                  <c:v>39868</c:v>
                </c:pt>
                <c:pt idx="908">
                  <c:v>39869</c:v>
                </c:pt>
                <c:pt idx="909">
                  <c:v>39870</c:v>
                </c:pt>
                <c:pt idx="910">
                  <c:v>39871</c:v>
                </c:pt>
                <c:pt idx="911">
                  <c:v>39874</c:v>
                </c:pt>
                <c:pt idx="912">
                  <c:v>39875</c:v>
                </c:pt>
                <c:pt idx="913">
                  <c:v>39876</c:v>
                </c:pt>
                <c:pt idx="914">
                  <c:v>39877</c:v>
                </c:pt>
                <c:pt idx="915">
                  <c:v>39878</c:v>
                </c:pt>
                <c:pt idx="916">
                  <c:v>39881</c:v>
                </c:pt>
                <c:pt idx="917">
                  <c:v>39882</c:v>
                </c:pt>
                <c:pt idx="918">
                  <c:v>39883</c:v>
                </c:pt>
                <c:pt idx="919">
                  <c:v>39884</c:v>
                </c:pt>
                <c:pt idx="920">
                  <c:v>39885</c:v>
                </c:pt>
                <c:pt idx="921">
                  <c:v>39888</c:v>
                </c:pt>
                <c:pt idx="922">
                  <c:v>39889</c:v>
                </c:pt>
                <c:pt idx="923">
                  <c:v>39890</c:v>
                </c:pt>
                <c:pt idx="924">
                  <c:v>39891</c:v>
                </c:pt>
                <c:pt idx="925">
                  <c:v>39892</c:v>
                </c:pt>
                <c:pt idx="926">
                  <c:v>39895</c:v>
                </c:pt>
                <c:pt idx="927">
                  <c:v>39896</c:v>
                </c:pt>
                <c:pt idx="928">
                  <c:v>39897</c:v>
                </c:pt>
                <c:pt idx="929">
                  <c:v>39898</c:v>
                </c:pt>
                <c:pt idx="930">
                  <c:v>39899</c:v>
                </c:pt>
                <c:pt idx="931">
                  <c:v>39902</c:v>
                </c:pt>
                <c:pt idx="932">
                  <c:v>39903</c:v>
                </c:pt>
                <c:pt idx="933">
                  <c:v>39904</c:v>
                </c:pt>
                <c:pt idx="934">
                  <c:v>39905</c:v>
                </c:pt>
                <c:pt idx="935">
                  <c:v>39906</c:v>
                </c:pt>
                <c:pt idx="936">
                  <c:v>39909</c:v>
                </c:pt>
                <c:pt idx="937">
                  <c:v>39910</c:v>
                </c:pt>
                <c:pt idx="938">
                  <c:v>39911</c:v>
                </c:pt>
                <c:pt idx="939">
                  <c:v>39912</c:v>
                </c:pt>
                <c:pt idx="940">
                  <c:v>39916</c:v>
                </c:pt>
                <c:pt idx="941">
                  <c:v>39917</c:v>
                </c:pt>
                <c:pt idx="942">
                  <c:v>39918</c:v>
                </c:pt>
                <c:pt idx="943">
                  <c:v>39919</c:v>
                </c:pt>
                <c:pt idx="944">
                  <c:v>39920</c:v>
                </c:pt>
                <c:pt idx="945">
                  <c:v>39923</c:v>
                </c:pt>
                <c:pt idx="946">
                  <c:v>39924</c:v>
                </c:pt>
                <c:pt idx="947">
                  <c:v>39925</c:v>
                </c:pt>
                <c:pt idx="948">
                  <c:v>39926</c:v>
                </c:pt>
                <c:pt idx="949">
                  <c:v>39927</c:v>
                </c:pt>
                <c:pt idx="950">
                  <c:v>39930</c:v>
                </c:pt>
                <c:pt idx="951">
                  <c:v>39931</c:v>
                </c:pt>
                <c:pt idx="952">
                  <c:v>39932</c:v>
                </c:pt>
                <c:pt idx="953">
                  <c:v>39933</c:v>
                </c:pt>
                <c:pt idx="954">
                  <c:v>39934</c:v>
                </c:pt>
                <c:pt idx="955">
                  <c:v>39937</c:v>
                </c:pt>
                <c:pt idx="956">
                  <c:v>39938</c:v>
                </c:pt>
                <c:pt idx="957">
                  <c:v>39939</c:v>
                </c:pt>
                <c:pt idx="958">
                  <c:v>39940</c:v>
                </c:pt>
                <c:pt idx="959">
                  <c:v>39941</c:v>
                </c:pt>
                <c:pt idx="960">
                  <c:v>39944</c:v>
                </c:pt>
                <c:pt idx="961">
                  <c:v>39945</c:v>
                </c:pt>
                <c:pt idx="962">
                  <c:v>39946</c:v>
                </c:pt>
                <c:pt idx="963">
                  <c:v>39947</c:v>
                </c:pt>
                <c:pt idx="964">
                  <c:v>39948</c:v>
                </c:pt>
                <c:pt idx="965">
                  <c:v>39951</c:v>
                </c:pt>
                <c:pt idx="966">
                  <c:v>39952</c:v>
                </c:pt>
                <c:pt idx="967">
                  <c:v>39953</c:v>
                </c:pt>
                <c:pt idx="968">
                  <c:v>39954</c:v>
                </c:pt>
                <c:pt idx="969">
                  <c:v>39955</c:v>
                </c:pt>
                <c:pt idx="970">
                  <c:v>39959</c:v>
                </c:pt>
                <c:pt idx="971">
                  <c:v>39960</c:v>
                </c:pt>
                <c:pt idx="972">
                  <c:v>39961</c:v>
                </c:pt>
                <c:pt idx="973">
                  <c:v>39962</c:v>
                </c:pt>
                <c:pt idx="974">
                  <c:v>39965</c:v>
                </c:pt>
                <c:pt idx="975">
                  <c:v>39966</c:v>
                </c:pt>
                <c:pt idx="976">
                  <c:v>39967</c:v>
                </c:pt>
                <c:pt idx="977">
                  <c:v>39968</c:v>
                </c:pt>
                <c:pt idx="978">
                  <c:v>39969</c:v>
                </c:pt>
                <c:pt idx="979">
                  <c:v>39972</c:v>
                </c:pt>
                <c:pt idx="980">
                  <c:v>39973</c:v>
                </c:pt>
                <c:pt idx="981">
                  <c:v>39974</c:v>
                </c:pt>
                <c:pt idx="982">
                  <c:v>39975</c:v>
                </c:pt>
                <c:pt idx="983">
                  <c:v>39976</c:v>
                </c:pt>
                <c:pt idx="984">
                  <c:v>39979</c:v>
                </c:pt>
                <c:pt idx="985">
                  <c:v>39980</c:v>
                </c:pt>
                <c:pt idx="986">
                  <c:v>39981</c:v>
                </c:pt>
                <c:pt idx="987">
                  <c:v>39982</c:v>
                </c:pt>
                <c:pt idx="988">
                  <c:v>39983</c:v>
                </c:pt>
                <c:pt idx="989">
                  <c:v>39986</c:v>
                </c:pt>
                <c:pt idx="990">
                  <c:v>39987</c:v>
                </c:pt>
                <c:pt idx="991">
                  <c:v>39988</c:v>
                </c:pt>
                <c:pt idx="992">
                  <c:v>39989</c:v>
                </c:pt>
                <c:pt idx="993">
                  <c:v>39990</c:v>
                </c:pt>
                <c:pt idx="994">
                  <c:v>39993</c:v>
                </c:pt>
                <c:pt idx="995">
                  <c:v>39994</c:v>
                </c:pt>
                <c:pt idx="996">
                  <c:v>39995</c:v>
                </c:pt>
                <c:pt idx="997">
                  <c:v>39996</c:v>
                </c:pt>
                <c:pt idx="998">
                  <c:v>40000</c:v>
                </c:pt>
                <c:pt idx="999">
                  <c:v>40001</c:v>
                </c:pt>
                <c:pt idx="1000">
                  <c:v>40002</c:v>
                </c:pt>
                <c:pt idx="1001">
                  <c:v>40003</c:v>
                </c:pt>
                <c:pt idx="1002">
                  <c:v>40004</c:v>
                </c:pt>
                <c:pt idx="1003">
                  <c:v>40007</c:v>
                </c:pt>
                <c:pt idx="1004">
                  <c:v>40008</c:v>
                </c:pt>
                <c:pt idx="1005">
                  <c:v>40009</c:v>
                </c:pt>
                <c:pt idx="1006">
                  <c:v>40010</c:v>
                </c:pt>
                <c:pt idx="1007">
                  <c:v>40011</c:v>
                </c:pt>
                <c:pt idx="1008">
                  <c:v>40014</c:v>
                </c:pt>
                <c:pt idx="1009">
                  <c:v>40015</c:v>
                </c:pt>
                <c:pt idx="1010">
                  <c:v>40016</c:v>
                </c:pt>
                <c:pt idx="1011">
                  <c:v>40017</c:v>
                </c:pt>
                <c:pt idx="1012">
                  <c:v>40018</c:v>
                </c:pt>
                <c:pt idx="1013">
                  <c:v>40021</c:v>
                </c:pt>
                <c:pt idx="1014">
                  <c:v>40022</c:v>
                </c:pt>
                <c:pt idx="1015">
                  <c:v>40023</c:v>
                </c:pt>
                <c:pt idx="1016">
                  <c:v>40024</c:v>
                </c:pt>
                <c:pt idx="1017">
                  <c:v>40025</c:v>
                </c:pt>
                <c:pt idx="1018">
                  <c:v>40028</c:v>
                </c:pt>
                <c:pt idx="1019">
                  <c:v>40029</c:v>
                </c:pt>
                <c:pt idx="1020">
                  <c:v>40030</c:v>
                </c:pt>
                <c:pt idx="1021">
                  <c:v>40031</c:v>
                </c:pt>
                <c:pt idx="1022">
                  <c:v>40032</c:v>
                </c:pt>
                <c:pt idx="1023">
                  <c:v>40035</c:v>
                </c:pt>
                <c:pt idx="1024">
                  <c:v>40036</c:v>
                </c:pt>
                <c:pt idx="1025">
                  <c:v>40037</c:v>
                </c:pt>
                <c:pt idx="1026">
                  <c:v>40038</c:v>
                </c:pt>
                <c:pt idx="1027">
                  <c:v>40039</c:v>
                </c:pt>
                <c:pt idx="1028">
                  <c:v>40042</c:v>
                </c:pt>
                <c:pt idx="1029">
                  <c:v>40043</c:v>
                </c:pt>
                <c:pt idx="1030">
                  <c:v>40044</c:v>
                </c:pt>
                <c:pt idx="1031">
                  <c:v>40045</c:v>
                </c:pt>
                <c:pt idx="1032">
                  <c:v>40046</c:v>
                </c:pt>
                <c:pt idx="1033">
                  <c:v>40049</c:v>
                </c:pt>
                <c:pt idx="1034">
                  <c:v>40050</c:v>
                </c:pt>
                <c:pt idx="1035">
                  <c:v>40051</c:v>
                </c:pt>
                <c:pt idx="1036">
                  <c:v>40052</c:v>
                </c:pt>
                <c:pt idx="1037">
                  <c:v>40053</c:v>
                </c:pt>
                <c:pt idx="1038">
                  <c:v>40056</c:v>
                </c:pt>
                <c:pt idx="1039">
                  <c:v>40057</c:v>
                </c:pt>
                <c:pt idx="1040">
                  <c:v>40058</c:v>
                </c:pt>
                <c:pt idx="1041">
                  <c:v>40059</c:v>
                </c:pt>
                <c:pt idx="1042">
                  <c:v>40060</c:v>
                </c:pt>
                <c:pt idx="1043">
                  <c:v>40064</c:v>
                </c:pt>
                <c:pt idx="1044">
                  <c:v>40065</c:v>
                </c:pt>
                <c:pt idx="1045">
                  <c:v>40066</c:v>
                </c:pt>
                <c:pt idx="1046">
                  <c:v>40067</c:v>
                </c:pt>
                <c:pt idx="1047">
                  <c:v>40070</c:v>
                </c:pt>
                <c:pt idx="1048">
                  <c:v>40071</c:v>
                </c:pt>
                <c:pt idx="1049">
                  <c:v>40072</c:v>
                </c:pt>
                <c:pt idx="1050">
                  <c:v>40073</c:v>
                </c:pt>
                <c:pt idx="1051">
                  <c:v>40074</c:v>
                </c:pt>
                <c:pt idx="1052">
                  <c:v>40077</c:v>
                </c:pt>
                <c:pt idx="1053">
                  <c:v>40078</c:v>
                </c:pt>
                <c:pt idx="1054">
                  <c:v>40079</c:v>
                </c:pt>
                <c:pt idx="1055">
                  <c:v>40080</c:v>
                </c:pt>
                <c:pt idx="1056">
                  <c:v>40081</c:v>
                </c:pt>
                <c:pt idx="1057">
                  <c:v>40084</c:v>
                </c:pt>
                <c:pt idx="1058">
                  <c:v>40085</c:v>
                </c:pt>
                <c:pt idx="1059">
                  <c:v>40086</c:v>
                </c:pt>
                <c:pt idx="1060">
                  <c:v>40087</c:v>
                </c:pt>
                <c:pt idx="1061">
                  <c:v>40088</c:v>
                </c:pt>
                <c:pt idx="1062">
                  <c:v>40091</c:v>
                </c:pt>
                <c:pt idx="1063">
                  <c:v>40092</c:v>
                </c:pt>
                <c:pt idx="1064">
                  <c:v>40093</c:v>
                </c:pt>
                <c:pt idx="1065">
                  <c:v>40094</c:v>
                </c:pt>
                <c:pt idx="1066">
                  <c:v>40095</c:v>
                </c:pt>
                <c:pt idx="1067">
                  <c:v>40098</c:v>
                </c:pt>
                <c:pt idx="1068">
                  <c:v>40099</c:v>
                </c:pt>
                <c:pt idx="1069">
                  <c:v>40100</c:v>
                </c:pt>
                <c:pt idx="1070">
                  <c:v>40101</c:v>
                </c:pt>
                <c:pt idx="1071">
                  <c:v>40102</c:v>
                </c:pt>
                <c:pt idx="1072">
                  <c:v>40105</c:v>
                </c:pt>
                <c:pt idx="1073">
                  <c:v>40106</c:v>
                </c:pt>
                <c:pt idx="1074">
                  <c:v>40107</c:v>
                </c:pt>
                <c:pt idx="1075">
                  <c:v>40108</c:v>
                </c:pt>
                <c:pt idx="1076">
                  <c:v>40109</c:v>
                </c:pt>
                <c:pt idx="1077">
                  <c:v>40112</c:v>
                </c:pt>
                <c:pt idx="1078">
                  <c:v>40113</c:v>
                </c:pt>
                <c:pt idx="1079">
                  <c:v>40114</c:v>
                </c:pt>
                <c:pt idx="1080">
                  <c:v>40115</c:v>
                </c:pt>
                <c:pt idx="1081">
                  <c:v>40116</c:v>
                </c:pt>
                <c:pt idx="1082">
                  <c:v>40119</c:v>
                </c:pt>
                <c:pt idx="1083">
                  <c:v>40120</c:v>
                </c:pt>
                <c:pt idx="1084">
                  <c:v>40121</c:v>
                </c:pt>
                <c:pt idx="1085">
                  <c:v>40122</c:v>
                </c:pt>
                <c:pt idx="1086">
                  <c:v>40123</c:v>
                </c:pt>
                <c:pt idx="1087">
                  <c:v>40126</c:v>
                </c:pt>
                <c:pt idx="1088">
                  <c:v>40127</c:v>
                </c:pt>
                <c:pt idx="1089">
                  <c:v>40128</c:v>
                </c:pt>
                <c:pt idx="1090">
                  <c:v>40129</c:v>
                </c:pt>
                <c:pt idx="1091">
                  <c:v>40130</c:v>
                </c:pt>
                <c:pt idx="1092">
                  <c:v>40133</c:v>
                </c:pt>
                <c:pt idx="1093">
                  <c:v>40134</c:v>
                </c:pt>
                <c:pt idx="1094">
                  <c:v>40135</c:v>
                </c:pt>
                <c:pt idx="1095">
                  <c:v>40136</c:v>
                </c:pt>
                <c:pt idx="1096">
                  <c:v>40137</c:v>
                </c:pt>
                <c:pt idx="1097">
                  <c:v>40140</c:v>
                </c:pt>
                <c:pt idx="1098">
                  <c:v>40141</c:v>
                </c:pt>
                <c:pt idx="1099">
                  <c:v>40142</c:v>
                </c:pt>
                <c:pt idx="1100">
                  <c:v>40144</c:v>
                </c:pt>
                <c:pt idx="1101">
                  <c:v>40147</c:v>
                </c:pt>
                <c:pt idx="1102">
                  <c:v>40148</c:v>
                </c:pt>
                <c:pt idx="1103">
                  <c:v>40149</c:v>
                </c:pt>
                <c:pt idx="1104">
                  <c:v>40150</c:v>
                </c:pt>
                <c:pt idx="1105">
                  <c:v>40151</c:v>
                </c:pt>
                <c:pt idx="1106">
                  <c:v>40154</c:v>
                </c:pt>
                <c:pt idx="1107">
                  <c:v>40155</c:v>
                </c:pt>
                <c:pt idx="1108">
                  <c:v>40156</c:v>
                </c:pt>
                <c:pt idx="1109">
                  <c:v>40157</c:v>
                </c:pt>
                <c:pt idx="1110">
                  <c:v>40158</c:v>
                </c:pt>
                <c:pt idx="1111">
                  <c:v>40161</c:v>
                </c:pt>
                <c:pt idx="1112">
                  <c:v>40162</c:v>
                </c:pt>
                <c:pt idx="1113">
                  <c:v>40163</c:v>
                </c:pt>
                <c:pt idx="1114">
                  <c:v>40164</c:v>
                </c:pt>
                <c:pt idx="1115">
                  <c:v>40165</c:v>
                </c:pt>
                <c:pt idx="1116">
                  <c:v>40168</c:v>
                </c:pt>
                <c:pt idx="1117">
                  <c:v>40169</c:v>
                </c:pt>
                <c:pt idx="1118">
                  <c:v>40170</c:v>
                </c:pt>
                <c:pt idx="1119">
                  <c:v>40171</c:v>
                </c:pt>
                <c:pt idx="1120">
                  <c:v>40175</c:v>
                </c:pt>
                <c:pt idx="1121">
                  <c:v>40176</c:v>
                </c:pt>
                <c:pt idx="1122">
                  <c:v>40177</c:v>
                </c:pt>
                <c:pt idx="1123">
                  <c:v>40178</c:v>
                </c:pt>
                <c:pt idx="1124">
                  <c:v>40182</c:v>
                </c:pt>
                <c:pt idx="1125">
                  <c:v>40183</c:v>
                </c:pt>
                <c:pt idx="1126">
                  <c:v>40184</c:v>
                </c:pt>
                <c:pt idx="1127">
                  <c:v>40185</c:v>
                </c:pt>
                <c:pt idx="1128">
                  <c:v>40186</c:v>
                </c:pt>
                <c:pt idx="1129">
                  <c:v>40189</c:v>
                </c:pt>
                <c:pt idx="1130">
                  <c:v>40190</c:v>
                </c:pt>
                <c:pt idx="1131">
                  <c:v>40191</c:v>
                </c:pt>
                <c:pt idx="1132">
                  <c:v>40192</c:v>
                </c:pt>
                <c:pt idx="1133">
                  <c:v>40193</c:v>
                </c:pt>
                <c:pt idx="1134">
                  <c:v>40197</c:v>
                </c:pt>
                <c:pt idx="1135">
                  <c:v>40198</c:v>
                </c:pt>
                <c:pt idx="1136">
                  <c:v>40199</c:v>
                </c:pt>
                <c:pt idx="1137">
                  <c:v>40200</c:v>
                </c:pt>
                <c:pt idx="1138">
                  <c:v>40203</c:v>
                </c:pt>
                <c:pt idx="1139">
                  <c:v>40204</c:v>
                </c:pt>
                <c:pt idx="1140">
                  <c:v>40205</c:v>
                </c:pt>
                <c:pt idx="1141">
                  <c:v>40206</c:v>
                </c:pt>
                <c:pt idx="1142">
                  <c:v>40207</c:v>
                </c:pt>
                <c:pt idx="1143">
                  <c:v>40210</c:v>
                </c:pt>
                <c:pt idx="1144">
                  <c:v>40211</c:v>
                </c:pt>
                <c:pt idx="1145">
                  <c:v>40212</c:v>
                </c:pt>
                <c:pt idx="1146">
                  <c:v>40213</c:v>
                </c:pt>
                <c:pt idx="1147">
                  <c:v>40214</c:v>
                </c:pt>
                <c:pt idx="1148">
                  <c:v>40217</c:v>
                </c:pt>
                <c:pt idx="1149">
                  <c:v>40218</c:v>
                </c:pt>
                <c:pt idx="1150">
                  <c:v>40219</c:v>
                </c:pt>
                <c:pt idx="1151">
                  <c:v>40220</c:v>
                </c:pt>
                <c:pt idx="1152">
                  <c:v>40221</c:v>
                </c:pt>
                <c:pt idx="1153">
                  <c:v>40225</c:v>
                </c:pt>
                <c:pt idx="1154">
                  <c:v>40226</c:v>
                </c:pt>
                <c:pt idx="1155">
                  <c:v>40227</c:v>
                </c:pt>
                <c:pt idx="1156">
                  <c:v>40228</c:v>
                </c:pt>
                <c:pt idx="1157">
                  <c:v>40231</c:v>
                </c:pt>
                <c:pt idx="1158">
                  <c:v>40232</c:v>
                </c:pt>
                <c:pt idx="1159">
                  <c:v>40233</c:v>
                </c:pt>
                <c:pt idx="1160">
                  <c:v>40234</c:v>
                </c:pt>
                <c:pt idx="1161">
                  <c:v>40235</c:v>
                </c:pt>
                <c:pt idx="1162">
                  <c:v>40238</c:v>
                </c:pt>
                <c:pt idx="1163">
                  <c:v>40239</c:v>
                </c:pt>
                <c:pt idx="1164">
                  <c:v>40240</c:v>
                </c:pt>
                <c:pt idx="1165">
                  <c:v>40241</c:v>
                </c:pt>
                <c:pt idx="1166">
                  <c:v>40242</c:v>
                </c:pt>
                <c:pt idx="1167">
                  <c:v>40245</c:v>
                </c:pt>
                <c:pt idx="1168">
                  <c:v>40246</c:v>
                </c:pt>
                <c:pt idx="1169">
                  <c:v>40247</c:v>
                </c:pt>
                <c:pt idx="1170">
                  <c:v>40248</c:v>
                </c:pt>
                <c:pt idx="1171">
                  <c:v>40249</c:v>
                </c:pt>
                <c:pt idx="1172">
                  <c:v>40252</c:v>
                </c:pt>
                <c:pt idx="1173">
                  <c:v>40253</c:v>
                </c:pt>
                <c:pt idx="1174">
                  <c:v>40254</c:v>
                </c:pt>
                <c:pt idx="1175">
                  <c:v>40255</c:v>
                </c:pt>
                <c:pt idx="1176">
                  <c:v>40256</c:v>
                </c:pt>
                <c:pt idx="1177">
                  <c:v>40259</c:v>
                </c:pt>
                <c:pt idx="1178">
                  <c:v>40260</c:v>
                </c:pt>
                <c:pt idx="1179">
                  <c:v>40261</c:v>
                </c:pt>
                <c:pt idx="1180">
                  <c:v>40262</c:v>
                </c:pt>
                <c:pt idx="1181">
                  <c:v>40263</c:v>
                </c:pt>
                <c:pt idx="1182">
                  <c:v>40266</c:v>
                </c:pt>
                <c:pt idx="1183">
                  <c:v>40267</c:v>
                </c:pt>
                <c:pt idx="1184">
                  <c:v>40268</c:v>
                </c:pt>
                <c:pt idx="1185">
                  <c:v>40269</c:v>
                </c:pt>
                <c:pt idx="1186">
                  <c:v>40273</c:v>
                </c:pt>
                <c:pt idx="1187">
                  <c:v>40274</c:v>
                </c:pt>
                <c:pt idx="1188">
                  <c:v>40275</c:v>
                </c:pt>
                <c:pt idx="1189">
                  <c:v>40276</c:v>
                </c:pt>
                <c:pt idx="1190">
                  <c:v>40277</c:v>
                </c:pt>
                <c:pt idx="1191">
                  <c:v>40280</c:v>
                </c:pt>
                <c:pt idx="1192">
                  <c:v>40281</c:v>
                </c:pt>
                <c:pt idx="1193">
                  <c:v>40282</c:v>
                </c:pt>
                <c:pt idx="1194">
                  <c:v>40283</c:v>
                </c:pt>
                <c:pt idx="1195">
                  <c:v>40284</c:v>
                </c:pt>
                <c:pt idx="1196">
                  <c:v>40287</c:v>
                </c:pt>
                <c:pt idx="1197">
                  <c:v>40288</c:v>
                </c:pt>
                <c:pt idx="1198">
                  <c:v>40289</c:v>
                </c:pt>
                <c:pt idx="1199">
                  <c:v>40290</c:v>
                </c:pt>
                <c:pt idx="1200">
                  <c:v>40291</c:v>
                </c:pt>
                <c:pt idx="1201">
                  <c:v>40294</c:v>
                </c:pt>
                <c:pt idx="1202">
                  <c:v>40295</c:v>
                </c:pt>
                <c:pt idx="1203">
                  <c:v>40296</c:v>
                </c:pt>
                <c:pt idx="1204">
                  <c:v>40297</c:v>
                </c:pt>
                <c:pt idx="1205">
                  <c:v>40298</c:v>
                </c:pt>
                <c:pt idx="1206">
                  <c:v>40301</c:v>
                </c:pt>
                <c:pt idx="1207">
                  <c:v>40302</c:v>
                </c:pt>
                <c:pt idx="1208">
                  <c:v>40303</c:v>
                </c:pt>
                <c:pt idx="1209">
                  <c:v>40304</c:v>
                </c:pt>
                <c:pt idx="1210">
                  <c:v>40305</c:v>
                </c:pt>
                <c:pt idx="1211">
                  <c:v>40308</c:v>
                </c:pt>
                <c:pt idx="1212">
                  <c:v>40309</c:v>
                </c:pt>
                <c:pt idx="1213">
                  <c:v>40310</c:v>
                </c:pt>
                <c:pt idx="1214">
                  <c:v>40311</c:v>
                </c:pt>
                <c:pt idx="1215">
                  <c:v>40312</c:v>
                </c:pt>
                <c:pt idx="1216">
                  <c:v>40315</c:v>
                </c:pt>
                <c:pt idx="1217">
                  <c:v>40316</c:v>
                </c:pt>
                <c:pt idx="1218">
                  <c:v>40317</c:v>
                </c:pt>
                <c:pt idx="1219">
                  <c:v>40318</c:v>
                </c:pt>
                <c:pt idx="1220">
                  <c:v>40319</c:v>
                </c:pt>
                <c:pt idx="1221">
                  <c:v>40322</c:v>
                </c:pt>
                <c:pt idx="1222">
                  <c:v>40323</c:v>
                </c:pt>
                <c:pt idx="1223">
                  <c:v>40324</c:v>
                </c:pt>
                <c:pt idx="1224">
                  <c:v>40325</c:v>
                </c:pt>
                <c:pt idx="1225">
                  <c:v>40326</c:v>
                </c:pt>
                <c:pt idx="1226">
                  <c:v>40330</c:v>
                </c:pt>
                <c:pt idx="1227">
                  <c:v>40331</c:v>
                </c:pt>
                <c:pt idx="1228">
                  <c:v>40332</c:v>
                </c:pt>
                <c:pt idx="1229">
                  <c:v>40333</c:v>
                </c:pt>
                <c:pt idx="1230">
                  <c:v>40336</c:v>
                </c:pt>
                <c:pt idx="1231">
                  <c:v>40337</c:v>
                </c:pt>
                <c:pt idx="1232">
                  <c:v>40338</c:v>
                </c:pt>
                <c:pt idx="1233">
                  <c:v>40339</c:v>
                </c:pt>
                <c:pt idx="1234">
                  <c:v>40340</c:v>
                </c:pt>
                <c:pt idx="1235">
                  <c:v>40343</c:v>
                </c:pt>
                <c:pt idx="1236">
                  <c:v>40344</c:v>
                </c:pt>
                <c:pt idx="1237">
                  <c:v>40345</c:v>
                </c:pt>
                <c:pt idx="1238">
                  <c:v>40346</c:v>
                </c:pt>
                <c:pt idx="1239">
                  <c:v>40347</c:v>
                </c:pt>
                <c:pt idx="1240">
                  <c:v>40350</c:v>
                </c:pt>
                <c:pt idx="1241">
                  <c:v>40351</c:v>
                </c:pt>
                <c:pt idx="1242">
                  <c:v>40352</c:v>
                </c:pt>
                <c:pt idx="1243">
                  <c:v>40353</c:v>
                </c:pt>
                <c:pt idx="1244">
                  <c:v>40354</c:v>
                </c:pt>
                <c:pt idx="1245">
                  <c:v>40357</c:v>
                </c:pt>
                <c:pt idx="1246">
                  <c:v>40358</c:v>
                </c:pt>
                <c:pt idx="1247">
                  <c:v>40359</c:v>
                </c:pt>
                <c:pt idx="1248">
                  <c:v>40360</c:v>
                </c:pt>
                <c:pt idx="1249">
                  <c:v>40361</c:v>
                </c:pt>
                <c:pt idx="1250">
                  <c:v>40365</c:v>
                </c:pt>
                <c:pt idx="1251">
                  <c:v>40366</c:v>
                </c:pt>
                <c:pt idx="1252">
                  <c:v>40367</c:v>
                </c:pt>
                <c:pt idx="1253">
                  <c:v>40368</c:v>
                </c:pt>
                <c:pt idx="1254">
                  <c:v>40371</c:v>
                </c:pt>
                <c:pt idx="1255">
                  <c:v>40372</c:v>
                </c:pt>
                <c:pt idx="1256">
                  <c:v>40373</c:v>
                </c:pt>
                <c:pt idx="1257">
                  <c:v>40374</c:v>
                </c:pt>
                <c:pt idx="1258">
                  <c:v>40375</c:v>
                </c:pt>
                <c:pt idx="1259">
                  <c:v>40378</c:v>
                </c:pt>
                <c:pt idx="1260">
                  <c:v>40379</c:v>
                </c:pt>
                <c:pt idx="1261">
                  <c:v>40380</c:v>
                </c:pt>
                <c:pt idx="1262">
                  <c:v>40381</c:v>
                </c:pt>
                <c:pt idx="1263">
                  <c:v>40382</c:v>
                </c:pt>
                <c:pt idx="1264">
                  <c:v>40385</c:v>
                </c:pt>
                <c:pt idx="1265">
                  <c:v>40386</c:v>
                </c:pt>
                <c:pt idx="1266">
                  <c:v>40387</c:v>
                </c:pt>
                <c:pt idx="1267">
                  <c:v>40388</c:v>
                </c:pt>
                <c:pt idx="1268">
                  <c:v>40389</c:v>
                </c:pt>
                <c:pt idx="1269">
                  <c:v>40392</c:v>
                </c:pt>
                <c:pt idx="1270">
                  <c:v>40393</c:v>
                </c:pt>
                <c:pt idx="1271">
                  <c:v>40394</c:v>
                </c:pt>
                <c:pt idx="1272">
                  <c:v>40395</c:v>
                </c:pt>
                <c:pt idx="1273">
                  <c:v>40396</c:v>
                </c:pt>
                <c:pt idx="1274">
                  <c:v>40399</c:v>
                </c:pt>
                <c:pt idx="1275">
                  <c:v>40400</c:v>
                </c:pt>
                <c:pt idx="1276">
                  <c:v>40401</c:v>
                </c:pt>
                <c:pt idx="1277">
                  <c:v>40402</c:v>
                </c:pt>
                <c:pt idx="1278">
                  <c:v>40403</c:v>
                </c:pt>
                <c:pt idx="1279">
                  <c:v>40406</c:v>
                </c:pt>
                <c:pt idx="1280">
                  <c:v>40407</c:v>
                </c:pt>
                <c:pt idx="1281">
                  <c:v>40408</c:v>
                </c:pt>
                <c:pt idx="1282">
                  <c:v>40409</c:v>
                </c:pt>
                <c:pt idx="1283">
                  <c:v>40410</c:v>
                </c:pt>
                <c:pt idx="1284">
                  <c:v>40413</c:v>
                </c:pt>
                <c:pt idx="1285">
                  <c:v>40414</c:v>
                </c:pt>
                <c:pt idx="1286">
                  <c:v>40415</c:v>
                </c:pt>
                <c:pt idx="1287">
                  <c:v>40416</c:v>
                </c:pt>
                <c:pt idx="1288">
                  <c:v>40417</c:v>
                </c:pt>
                <c:pt idx="1289">
                  <c:v>40420</c:v>
                </c:pt>
                <c:pt idx="1290">
                  <c:v>40421</c:v>
                </c:pt>
                <c:pt idx="1291">
                  <c:v>40422</c:v>
                </c:pt>
                <c:pt idx="1292">
                  <c:v>40423</c:v>
                </c:pt>
                <c:pt idx="1293">
                  <c:v>40424</c:v>
                </c:pt>
                <c:pt idx="1294">
                  <c:v>40428</c:v>
                </c:pt>
                <c:pt idx="1295">
                  <c:v>40429</c:v>
                </c:pt>
                <c:pt idx="1296">
                  <c:v>40430</c:v>
                </c:pt>
                <c:pt idx="1297">
                  <c:v>40431</c:v>
                </c:pt>
                <c:pt idx="1298">
                  <c:v>40434</c:v>
                </c:pt>
                <c:pt idx="1299">
                  <c:v>40435</c:v>
                </c:pt>
                <c:pt idx="1300">
                  <c:v>40436</c:v>
                </c:pt>
                <c:pt idx="1301">
                  <c:v>40437</c:v>
                </c:pt>
                <c:pt idx="1302">
                  <c:v>40438</c:v>
                </c:pt>
                <c:pt idx="1303">
                  <c:v>40441</c:v>
                </c:pt>
                <c:pt idx="1304">
                  <c:v>40442</c:v>
                </c:pt>
                <c:pt idx="1305">
                  <c:v>40443</c:v>
                </c:pt>
                <c:pt idx="1306">
                  <c:v>40444</c:v>
                </c:pt>
                <c:pt idx="1307">
                  <c:v>40445</c:v>
                </c:pt>
                <c:pt idx="1308">
                  <c:v>40448</c:v>
                </c:pt>
                <c:pt idx="1309">
                  <c:v>40449</c:v>
                </c:pt>
                <c:pt idx="1310">
                  <c:v>40450</c:v>
                </c:pt>
                <c:pt idx="1311">
                  <c:v>40451</c:v>
                </c:pt>
                <c:pt idx="1312">
                  <c:v>40452</c:v>
                </c:pt>
                <c:pt idx="1313">
                  <c:v>40455</c:v>
                </c:pt>
                <c:pt idx="1314">
                  <c:v>40456</c:v>
                </c:pt>
                <c:pt idx="1315">
                  <c:v>40457</c:v>
                </c:pt>
                <c:pt idx="1316">
                  <c:v>40458</c:v>
                </c:pt>
                <c:pt idx="1317">
                  <c:v>40459</c:v>
                </c:pt>
                <c:pt idx="1318">
                  <c:v>40462</c:v>
                </c:pt>
                <c:pt idx="1319">
                  <c:v>40463</c:v>
                </c:pt>
                <c:pt idx="1320">
                  <c:v>40464</c:v>
                </c:pt>
                <c:pt idx="1321">
                  <c:v>40465</c:v>
                </c:pt>
                <c:pt idx="1322">
                  <c:v>40466</c:v>
                </c:pt>
                <c:pt idx="1323">
                  <c:v>40469</c:v>
                </c:pt>
                <c:pt idx="1324">
                  <c:v>40470</c:v>
                </c:pt>
                <c:pt idx="1325">
                  <c:v>40471</c:v>
                </c:pt>
                <c:pt idx="1326">
                  <c:v>40472</c:v>
                </c:pt>
                <c:pt idx="1327">
                  <c:v>40473</c:v>
                </c:pt>
                <c:pt idx="1328">
                  <c:v>40476</c:v>
                </c:pt>
                <c:pt idx="1329">
                  <c:v>40477</c:v>
                </c:pt>
                <c:pt idx="1330">
                  <c:v>40478</c:v>
                </c:pt>
                <c:pt idx="1331">
                  <c:v>40479</c:v>
                </c:pt>
                <c:pt idx="1332">
                  <c:v>40480</c:v>
                </c:pt>
                <c:pt idx="1333">
                  <c:v>40483</c:v>
                </c:pt>
                <c:pt idx="1334">
                  <c:v>40484</c:v>
                </c:pt>
                <c:pt idx="1335">
                  <c:v>40485</c:v>
                </c:pt>
                <c:pt idx="1336">
                  <c:v>40486</c:v>
                </c:pt>
                <c:pt idx="1337">
                  <c:v>40487</c:v>
                </c:pt>
                <c:pt idx="1338">
                  <c:v>40490</c:v>
                </c:pt>
                <c:pt idx="1339">
                  <c:v>40491</c:v>
                </c:pt>
                <c:pt idx="1340">
                  <c:v>40492</c:v>
                </c:pt>
                <c:pt idx="1341">
                  <c:v>40493</c:v>
                </c:pt>
                <c:pt idx="1342">
                  <c:v>40494</c:v>
                </c:pt>
                <c:pt idx="1343">
                  <c:v>40497</c:v>
                </c:pt>
                <c:pt idx="1344">
                  <c:v>40498</c:v>
                </c:pt>
                <c:pt idx="1345">
                  <c:v>40499</c:v>
                </c:pt>
                <c:pt idx="1346">
                  <c:v>40500</c:v>
                </c:pt>
                <c:pt idx="1347">
                  <c:v>40501</c:v>
                </c:pt>
                <c:pt idx="1348">
                  <c:v>40504</c:v>
                </c:pt>
                <c:pt idx="1349">
                  <c:v>40505</c:v>
                </c:pt>
                <c:pt idx="1350">
                  <c:v>40506</c:v>
                </c:pt>
                <c:pt idx="1351">
                  <c:v>40508</c:v>
                </c:pt>
                <c:pt idx="1352">
                  <c:v>40511</c:v>
                </c:pt>
                <c:pt idx="1353">
                  <c:v>40512</c:v>
                </c:pt>
                <c:pt idx="1354">
                  <c:v>40513</c:v>
                </c:pt>
                <c:pt idx="1355">
                  <c:v>40514</c:v>
                </c:pt>
                <c:pt idx="1356">
                  <c:v>40515</c:v>
                </c:pt>
                <c:pt idx="1357">
                  <c:v>40518</c:v>
                </c:pt>
                <c:pt idx="1358">
                  <c:v>40519</c:v>
                </c:pt>
                <c:pt idx="1359">
                  <c:v>40520</c:v>
                </c:pt>
                <c:pt idx="1360">
                  <c:v>40521</c:v>
                </c:pt>
                <c:pt idx="1361">
                  <c:v>40522</c:v>
                </c:pt>
                <c:pt idx="1362">
                  <c:v>40525</c:v>
                </c:pt>
                <c:pt idx="1363">
                  <c:v>40526</c:v>
                </c:pt>
                <c:pt idx="1364">
                  <c:v>40527</c:v>
                </c:pt>
                <c:pt idx="1365">
                  <c:v>40528</c:v>
                </c:pt>
                <c:pt idx="1366">
                  <c:v>40529</c:v>
                </c:pt>
                <c:pt idx="1367">
                  <c:v>40532</c:v>
                </c:pt>
                <c:pt idx="1368">
                  <c:v>40533</c:v>
                </c:pt>
                <c:pt idx="1369">
                  <c:v>40534</c:v>
                </c:pt>
                <c:pt idx="1370">
                  <c:v>40535</c:v>
                </c:pt>
                <c:pt idx="1371">
                  <c:v>40539</c:v>
                </c:pt>
                <c:pt idx="1372">
                  <c:v>40540</c:v>
                </c:pt>
                <c:pt idx="1373">
                  <c:v>40541</c:v>
                </c:pt>
                <c:pt idx="1374">
                  <c:v>40542</c:v>
                </c:pt>
                <c:pt idx="1375">
                  <c:v>40543</c:v>
                </c:pt>
                <c:pt idx="1376">
                  <c:v>40546</c:v>
                </c:pt>
                <c:pt idx="1377">
                  <c:v>40547</c:v>
                </c:pt>
                <c:pt idx="1378">
                  <c:v>40548</c:v>
                </c:pt>
                <c:pt idx="1379">
                  <c:v>40549</c:v>
                </c:pt>
                <c:pt idx="1380">
                  <c:v>40550</c:v>
                </c:pt>
                <c:pt idx="1381">
                  <c:v>40553</c:v>
                </c:pt>
                <c:pt idx="1382">
                  <c:v>40554</c:v>
                </c:pt>
                <c:pt idx="1383">
                  <c:v>40555</c:v>
                </c:pt>
                <c:pt idx="1384">
                  <c:v>40556</c:v>
                </c:pt>
                <c:pt idx="1385">
                  <c:v>40557</c:v>
                </c:pt>
                <c:pt idx="1386">
                  <c:v>40561</c:v>
                </c:pt>
                <c:pt idx="1387">
                  <c:v>40562</c:v>
                </c:pt>
                <c:pt idx="1388">
                  <c:v>40563</c:v>
                </c:pt>
                <c:pt idx="1389">
                  <c:v>40564</c:v>
                </c:pt>
                <c:pt idx="1390">
                  <c:v>40567</c:v>
                </c:pt>
                <c:pt idx="1391">
                  <c:v>40568</c:v>
                </c:pt>
                <c:pt idx="1392">
                  <c:v>40569</c:v>
                </c:pt>
                <c:pt idx="1393">
                  <c:v>40570</c:v>
                </c:pt>
                <c:pt idx="1394">
                  <c:v>40571</c:v>
                </c:pt>
                <c:pt idx="1395">
                  <c:v>40574</c:v>
                </c:pt>
                <c:pt idx="1396">
                  <c:v>40575</c:v>
                </c:pt>
                <c:pt idx="1397">
                  <c:v>40576</c:v>
                </c:pt>
                <c:pt idx="1398">
                  <c:v>40577</c:v>
                </c:pt>
                <c:pt idx="1399">
                  <c:v>40578</c:v>
                </c:pt>
                <c:pt idx="1400">
                  <c:v>40581</c:v>
                </c:pt>
                <c:pt idx="1401">
                  <c:v>40582</c:v>
                </c:pt>
                <c:pt idx="1402">
                  <c:v>40583</c:v>
                </c:pt>
                <c:pt idx="1403">
                  <c:v>40584</c:v>
                </c:pt>
                <c:pt idx="1404">
                  <c:v>40585</c:v>
                </c:pt>
                <c:pt idx="1405">
                  <c:v>40588</c:v>
                </c:pt>
                <c:pt idx="1406">
                  <c:v>40589</c:v>
                </c:pt>
                <c:pt idx="1407">
                  <c:v>40590</c:v>
                </c:pt>
                <c:pt idx="1408">
                  <c:v>40591</c:v>
                </c:pt>
                <c:pt idx="1409">
                  <c:v>40592</c:v>
                </c:pt>
                <c:pt idx="1410">
                  <c:v>40596</c:v>
                </c:pt>
                <c:pt idx="1411">
                  <c:v>40597</c:v>
                </c:pt>
                <c:pt idx="1412">
                  <c:v>40598</c:v>
                </c:pt>
                <c:pt idx="1413">
                  <c:v>40599</c:v>
                </c:pt>
                <c:pt idx="1414">
                  <c:v>40602</c:v>
                </c:pt>
                <c:pt idx="1415">
                  <c:v>40603</c:v>
                </c:pt>
                <c:pt idx="1416">
                  <c:v>40604</c:v>
                </c:pt>
                <c:pt idx="1417">
                  <c:v>40605</c:v>
                </c:pt>
                <c:pt idx="1418">
                  <c:v>40606</c:v>
                </c:pt>
                <c:pt idx="1419">
                  <c:v>40609</c:v>
                </c:pt>
                <c:pt idx="1420">
                  <c:v>40610</c:v>
                </c:pt>
                <c:pt idx="1421">
                  <c:v>40611</c:v>
                </c:pt>
                <c:pt idx="1422">
                  <c:v>40612</c:v>
                </c:pt>
                <c:pt idx="1423">
                  <c:v>40613</c:v>
                </c:pt>
                <c:pt idx="1424">
                  <c:v>40616</c:v>
                </c:pt>
                <c:pt idx="1425">
                  <c:v>40617</c:v>
                </c:pt>
                <c:pt idx="1426">
                  <c:v>40618</c:v>
                </c:pt>
                <c:pt idx="1427">
                  <c:v>40619</c:v>
                </c:pt>
                <c:pt idx="1428">
                  <c:v>40620</c:v>
                </c:pt>
                <c:pt idx="1429">
                  <c:v>40623</c:v>
                </c:pt>
                <c:pt idx="1430">
                  <c:v>40624</c:v>
                </c:pt>
                <c:pt idx="1431">
                  <c:v>40625</c:v>
                </c:pt>
                <c:pt idx="1432">
                  <c:v>40626</c:v>
                </c:pt>
                <c:pt idx="1433">
                  <c:v>40627</c:v>
                </c:pt>
                <c:pt idx="1434">
                  <c:v>40630</c:v>
                </c:pt>
                <c:pt idx="1435">
                  <c:v>40631</c:v>
                </c:pt>
                <c:pt idx="1436">
                  <c:v>40632</c:v>
                </c:pt>
                <c:pt idx="1437">
                  <c:v>40633</c:v>
                </c:pt>
                <c:pt idx="1438">
                  <c:v>40634</c:v>
                </c:pt>
                <c:pt idx="1439">
                  <c:v>40637</c:v>
                </c:pt>
                <c:pt idx="1440">
                  <c:v>40638</c:v>
                </c:pt>
                <c:pt idx="1441">
                  <c:v>40639</c:v>
                </c:pt>
                <c:pt idx="1442">
                  <c:v>40640</c:v>
                </c:pt>
                <c:pt idx="1443">
                  <c:v>40641</c:v>
                </c:pt>
                <c:pt idx="1444">
                  <c:v>40644</c:v>
                </c:pt>
                <c:pt idx="1445">
                  <c:v>40645</c:v>
                </c:pt>
                <c:pt idx="1446">
                  <c:v>40646</c:v>
                </c:pt>
                <c:pt idx="1447">
                  <c:v>40647</c:v>
                </c:pt>
                <c:pt idx="1448">
                  <c:v>40648</c:v>
                </c:pt>
                <c:pt idx="1449">
                  <c:v>40651</c:v>
                </c:pt>
                <c:pt idx="1450">
                  <c:v>40652</c:v>
                </c:pt>
                <c:pt idx="1451">
                  <c:v>40653</c:v>
                </c:pt>
                <c:pt idx="1452">
                  <c:v>40654</c:v>
                </c:pt>
                <c:pt idx="1453">
                  <c:v>40658</c:v>
                </c:pt>
                <c:pt idx="1454">
                  <c:v>40659</c:v>
                </c:pt>
                <c:pt idx="1455">
                  <c:v>40660</c:v>
                </c:pt>
                <c:pt idx="1456">
                  <c:v>40661</c:v>
                </c:pt>
                <c:pt idx="1457">
                  <c:v>40662</c:v>
                </c:pt>
                <c:pt idx="1458">
                  <c:v>40665</c:v>
                </c:pt>
                <c:pt idx="1459">
                  <c:v>40666</c:v>
                </c:pt>
                <c:pt idx="1460">
                  <c:v>40667</c:v>
                </c:pt>
                <c:pt idx="1461">
                  <c:v>40668</c:v>
                </c:pt>
                <c:pt idx="1462">
                  <c:v>40669</c:v>
                </c:pt>
                <c:pt idx="1463">
                  <c:v>40672</c:v>
                </c:pt>
                <c:pt idx="1464">
                  <c:v>40673</c:v>
                </c:pt>
                <c:pt idx="1465">
                  <c:v>40674</c:v>
                </c:pt>
                <c:pt idx="1466">
                  <c:v>40675</c:v>
                </c:pt>
                <c:pt idx="1467">
                  <c:v>40676</c:v>
                </c:pt>
                <c:pt idx="1468">
                  <c:v>40679</c:v>
                </c:pt>
                <c:pt idx="1469">
                  <c:v>40680</c:v>
                </c:pt>
                <c:pt idx="1470">
                  <c:v>40681</c:v>
                </c:pt>
                <c:pt idx="1471">
                  <c:v>40682</c:v>
                </c:pt>
                <c:pt idx="1472">
                  <c:v>40683</c:v>
                </c:pt>
                <c:pt idx="1473">
                  <c:v>40686</c:v>
                </c:pt>
                <c:pt idx="1474">
                  <c:v>40687</c:v>
                </c:pt>
                <c:pt idx="1475">
                  <c:v>40688</c:v>
                </c:pt>
                <c:pt idx="1476">
                  <c:v>40689</c:v>
                </c:pt>
                <c:pt idx="1477">
                  <c:v>40690</c:v>
                </c:pt>
                <c:pt idx="1478">
                  <c:v>40694</c:v>
                </c:pt>
                <c:pt idx="1479">
                  <c:v>40695</c:v>
                </c:pt>
                <c:pt idx="1480">
                  <c:v>40696</c:v>
                </c:pt>
                <c:pt idx="1481">
                  <c:v>40697</c:v>
                </c:pt>
                <c:pt idx="1482">
                  <c:v>40700</c:v>
                </c:pt>
                <c:pt idx="1483">
                  <c:v>40701</c:v>
                </c:pt>
                <c:pt idx="1484">
                  <c:v>40702</c:v>
                </c:pt>
                <c:pt idx="1485">
                  <c:v>40703</c:v>
                </c:pt>
                <c:pt idx="1486">
                  <c:v>40704</c:v>
                </c:pt>
                <c:pt idx="1487">
                  <c:v>40707</c:v>
                </c:pt>
                <c:pt idx="1488">
                  <c:v>40708</c:v>
                </c:pt>
                <c:pt idx="1489">
                  <c:v>40709</c:v>
                </c:pt>
                <c:pt idx="1490">
                  <c:v>40710</c:v>
                </c:pt>
                <c:pt idx="1491">
                  <c:v>40711</c:v>
                </c:pt>
                <c:pt idx="1492">
                  <c:v>40714</c:v>
                </c:pt>
                <c:pt idx="1493">
                  <c:v>40715</c:v>
                </c:pt>
                <c:pt idx="1494">
                  <c:v>40716</c:v>
                </c:pt>
                <c:pt idx="1495">
                  <c:v>40717</c:v>
                </c:pt>
                <c:pt idx="1496">
                  <c:v>40718</c:v>
                </c:pt>
                <c:pt idx="1497">
                  <c:v>40721</c:v>
                </c:pt>
                <c:pt idx="1498">
                  <c:v>40722</c:v>
                </c:pt>
                <c:pt idx="1499">
                  <c:v>40723</c:v>
                </c:pt>
                <c:pt idx="1500">
                  <c:v>40724</c:v>
                </c:pt>
                <c:pt idx="1501">
                  <c:v>40725</c:v>
                </c:pt>
                <c:pt idx="1502">
                  <c:v>40729</c:v>
                </c:pt>
                <c:pt idx="1503">
                  <c:v>40730</c:v>
                </c:pt>
                <c:pt idx="1504">
                  <c:v>40731</c:v>
                </c:pt>
                <c:pt idx="1505">
                  <c:v>40732</c:v>
                </c:pt>
                <c:pt idx="1506">
                  <c:v>40735</c:v>
                </c:pt>
                <c:pt idx="1507">
                  <c:v>40736</c:v>
                </c:pt>
                <c:pt idx="1508">
                  <c:v>40737</c:v>
                </c:pt>
                <c:pt idx="1509">
                  <c:v>40738</c:v>
                </c:pt>
                <c:pt idx="1510">
                  <c:v>40739</c:v>
                </c:pt>
                <c:pt idx="1511">
                  <c:v>40742</c:v>
                </c:pt>
                <c:pt idx="1512">
                  <c:v>40743</c:v>
                </c:pt>
                <c:pt idx="1513">
                  <c:v>40744</c:v>
                </c:pt>
                <c:pt idx="1514">
                  <c:v>40745</c:v>
                </c:pt>
                <c:pt idx="1515">
                  <c:v>40746</c:v>
                </c:pt>
                <c:pt idx="1516">
                  <c:v>40749</c:v>
                </c:pt>
                <c:pt idx="1517">
                  <c:v>40750</c:v>
                </c:pt>
                <c:pt idx="1518">
                  <c:v>40751</c:v>
                </c:pt>
                <c:pt idx="1519">
                  <c:v>40752</c:v>
                </c:pt>
                <c:pt idx="1520">
                  <c:v>40753</c:v>
                </c:pt>
                <c:pt idx="1521">
                  <c:v>40756</c:v>
                </c:pt>
                <c:pt idx="1522">
                  <c:v>40757</c:v>
                </c:pt>
                <c:pt idx="1523">
                  <c:v>40758</c:v>
                </c:pt>
                <c:pt idx="1524">
                  <c:v>40759</c:v>
                </c:pt>
                <c:pt idx="1525">
                  <c:v>40760</c:v>
                </c:pt>
                <c:pt idx="1526">
                  <c:v>40763</c:v>
                </c:pt>
                <c:pt idx="1527">
                  <c:v>40764</c:v>
                </c:pt>
                <c:pt idx="1528">
                  <c:v>40765</c:v>
                </c:pt>
                <c:pt idx="1529">
                  <c:v>40766</c:v>
                </c:pt>
                <c:pt idx="1530">
                  <c:v>40767</c:v>
                </c:pt>
                <c:pt idx="1531">
                  <c:v>40770</c:v>
                </c:pt>
                <c:pt idx="1532">
                  <c:v>40771</c:v>
                </c:pt>
                <c:pt idx="1533">
                  <c:v>40772</c:v>
                </c:pt>
                <c:pt idx="1534">
                  <c:v>40773</c:v>
                </c:pt>
                <c:pt idx="1535">
                  <c:v>40774</c:v>
                </c:pt>
                <c:pt idx="1536">
                  <c:v>40777</c:v>
                </c:pt>
                <c:pt idx="1537">
                  <c:v>40778</c:v>
                </c:pt>
                <c:pt idx="1538">
                  <c:v>40779</c:v>
                </c:pt>
                <c:pt idx="1539">
                  <c:v>40780</c:v>
                </c:pt>
                <c:pt idx="1540">
                  <c:v>40781</c:v>
                </c:pt>
                <c:pt idx="1541">
                  <c:v>40784</c:v>
                </c:pt>
                <c:pt idx="1542">
                  <c:v>40785</c:v>
                </c:pt>
                <c:pt idx="1543">
                  <c:v>40786</c:v>
                </c:pt>
                <c:pt idx="1544">
                  <c:v>40787</c:v>
                </c:pt>
                <c:pt idx="1545">
                  <c:v>40788</c:v>
                </c:pt>
                <c:pt idx="1546">
                  <c:v>40792</c:v>
                </c:pt>
                <c:pt idx="1547">
                  <c:v>40793</c:v>
                </c:pt>
                <c:pt idx="1548">
                  <c:v>40794</c:v>
                </c:pt>
                <c:pt idx="1549">
                  <c:v>40795</c:v>
                </c:pt>
                <c:pt idx="1550">
                  <c:v>40798</c:v>
                </c:pt>
                <c:pt idx="1551">
                  <c:v>40799</c:v>
                </c:pt>
                <c:pt idx="1552">
                  <c:v>40800</c:v>
                </c:pt>
                <c:pt idx="1553">
                  <c:v>40801</c:v>
                </c:pt>
                <c:pt idx="1554">
                  <c:v>40802</c:v>
                </c:pt>
                <c:pt idx="1555">
                  <c:v>40805</c:v>
                </c:pt>
                <c:pt idx="1556">
                  <c:v>40806</c:v>
                </c:pt>
                <c:pt idx="1557">
                  <c:v>40807</c:v>
                </c:pt>
                <c:pt idx="1558">
                  <c:v>40808</c:v>
                </c:pt>
                <c:pt idx="1559">
                  <c:v>40809</c:v>
                </c:pt>
                <c:pt idx="1560">
                  <c:v>40812</c:v>
                </c:pt>
                <c:pt idx="1561">
                  <c:v>40813</c:v>
                </c:pt>
                <c:pt idx="1562">
                  <c:v>40814</c:v>
                </c:pt>
                <c:pt idx="1563">
                  <c:v>40815</c:v>
                </c:pt>
                <c:pt idx="1564">
                  <c:v>40816</c:v>
                </c:pt>
                <c:pt idx="1565">
                  <c:v>40819</c:v>
                </c:pt>
                <c:pt idx="1566">
                  <c:v>40820</c:v>
                </c:pt>
                <c:pt idx="1567">
                  <c:v>40821</c:v>
                </c:pt>
                <c:pt idx="1568">
                  <c:v>40822</c:v>
                </c:pt>
                <c:pt idx="1569">
                  <c:v>40823</c:v>
                </c:pt>
                <c:pt idx="1570">
                  <c:v>40826</c:v>
                </c:pt>
                <c:pt idx="1571">
                  <c:v>40827</c:v>
                </c:pt>
                <c:pt idx="1572">
                  <c:v>40828</c:v>
                </c:pt>
                <c:pt idx="1573">
                  <c:v>40829</c:v>
                </c:pt>
                <c:pt idx="1574">
                  <c:v>40830</c:v>
                </c:pt>
                <c:pt idx="1575">
                  <c:v>40833</c:v>
                </c:pt>
                <c:pt idx="1576">
                  <c:v>40834</c:v>
                </c:pt>
                <c:pt idx="1577">
                  <c:v>40835</c:v>
                </c:pt>
                <c:pt idx="1578">
                  <c:v>40836</c:v>
                </c:pt>
                <c:pt idx="1579">
                  <c:v>40837</c:v>
                </c:pt>
                <c:pt idx="1580">
                  <c:v>40840</c:v>
                </c:pt>
                <c:pt idx="1581">
                  <c:v>40841</c:v>
                </c:pt>
                <c:pt idx="1582">
                  <c:v>40842</c:v>
                </c:pt>
                <c:pt idx="1583">
                  <c:v>40843</c:v>
                </c:pt>
                <c:pt idx="1584">
                  <c:v>40844</c:v>
                </c:pt>
                <c:pt idx="1585">
                  <c:v>40847</c:v>
                </c:pt>
                <c:pt idx="1586">
                  <c:v>40848</c:v>
                </c:pt>
                <c:pt idx="1587">
                  <c:v>40849</c:v>
                </c:pt>
                <c:pt idx="1588">
                  <c:v>40850</c:v>
                </c:pt>
                <c:pt idx="1589">
                  <c:v>40851</c:v>
                </c:pt>
                <c:pt idx="1590">
                  <c:v>40854</c:v>
                </c:pt>
                <c:pt idx="1591">
                  <c:v>40855</c:v>
                </c:pt>
                <c:pt idx="1592">
                  <c:v>40856</c:v>
                </c:pt>
                <c:pt idx="1593">
                  <c:v>40857</c:v>
                </c:pt>
                <c:pt idx="1594">
                  <c:v>40858</c:v>
                </c:pt>
                <c:pt idx="1595">
                  <c:v>40861</c:v>
                </c:pt>
                <c:pt idx="1596">
                  <c:v>40862</c:v>
                </c:pt>
                <c:pt idx="1597">
                  <c:v>40863</c:v>
                </c:pt>
                <c:pt idx="1598">
                  <c:v>40864</c:v>
                </c:pt>
                <c:pt idx="1599">
                  <c:v>40865</c:v>
                </c:pt>
                <c:pt idx="1600">
                  <c:v>40868</c:v>
                </c:pt>
                <c:pt idx="1601">
                  <c:v>40869</c:v>
                </c:pt>
                <c:pt idx="1602">
                  <c:v>40870</c:v>
                </c:pt>
                <c:pt idx="1603">
                  <c:v>40872</c:v>
                </c:pt>
                <c:pt idx="1604">
                  <c:v>40875</c:v>
                </c:pt>
                <c:pt idx="1605">
                  <c:v>40876</c:v>
                </c:pt>
                <c:pt idx="1606">
                  <c:v>40877</c:v>
                </c:pt>
                <c:pt idx="1607">
                  <c:v>40878</c:v>
                </c:pt>
                <c:pt idx="1608">
                  <c:v>40879</c:v>
                </c:pt>
                <c:pt idx="1609">
                  <c:v>40882</c:v>
                </c:pt>
                <c:pt idx="1610">
                  <c:v>40883</c:v>
                </c:pt>
                <c:pt idx="1611">
                  <c:v>40884</c:v>
                </c:pt>
                <c:pt idx="1612">
                  <c:v>40885</c:v>
                </c:pt>
                <c:pt idx="1613">
                  <c:v>40886</c:v>
                </c:pt>
                <c:pt idx="1614">
                  <c:v>40889</c:v>
                </c:pt>
                <c:pt idx="1615" formatCode="mmm\ dd\,\ yyyy">
                  <c:v>40890</c:v>
                </c:pt>
                <c:pt idx="1616" formatCode="mmm\ dd\,\ yyyy">
                  <c:v>40891</c:v>
                </c:pt>
                <c:pt idx="1617" formatCode="mmm\ dd\,\ yyyy">
                  <c:v>40892</c:v>
                </c:pt>
                <c:pt idx="1618" formatCode="mmm\ dd\,\ yyyy">
                  <c:v>40893</c:v>
                </c:pt>
                <c:pt idx="1619" formatCode="mmm\ dd\,\ yyyy">
                  <c:v>40896</c:v>
                </c:pt>
                <c:pt idx="1620" formatCode="mmm\ dd\,\ yyyy">
                  <c:v>40897</c:v>
                </c:pt>
                <c:pt idx="1621" formatCode="mmm\ dd\,\ yyyy">
                  <c:v>40898</c:v>
                </c:pt>
                <c:pt idx="1622" formatCode="mmm\ dd\,\ yyyy">
                  <c:v>40899</c:v>
                </c:pt>
                <c:pt idx="1623" formatCode="mmm\ dd\,\ yyyy">
                  <c:v>40900</c:v>
                </c:pt>
                <c:pt idx="1624" formatCode="mmm\ dd\,\ yyyy">
                  <c:v>40904</c:v>
                </c:pt>
                <c:pt idx="1625" formatCode="mmm\ dd\,\ yyyy">
                  <c:v>40905</c:v>
                </c:pt>
                <c:pt idx="1626" formatCode="mmm\ dd\,\ yyyy">
                  <c:v>40906</c:v>
                </c:pt>
                <c:pt idx="1627" formatCode="mmm\ dd\,\ yyyy">
                  <c:v>40907</c:v>
                </c:pt>
                <c:pt idx="1628" formatCode="mmm\ dd\,\ yyyy">
                  <c:v>40911</c:v>
                </c:pt>
                <c:pt idx="1629" formatCode="mmm\ dd\,\ yyyy">
                  <c:v>40912</c:v>
                </c:pt>
                <c:pt idx="1630" formatCode="mmm\ dd\,\ yyyy">
                  <c:v>40913</c:v>
                </c:pt>
                <c:pt idx="1631" formatCode="mmm\ dd\,\ yyyy">
                  <c:v>40914</c:v>
                </c:pt>
                <c:pt idx="1632" formatCode="mmm\ dd\,\ yyyy">
                  <c:v>40917</c:v>
                </c:pt>
                <c:pt idx="1633" formatCode="mmm\ dd\,\ yyyy">
                  <c:v>40918</c:v>
                </c:pt>
                <c:pt idx="1634" formatCode="mmm\ dd\,\ yyyy">
                  <c:v>40919</c:v>
                </c:pt>
                <c:pt idx="1635" formatCode="mmm\ dd\,\ yyyy">
                  <c:v>40920</c:v>
                </c:pt>
                <c:pt idx="1636" formatCode="mmm\ dd\,\ yyyy">
                  <c:v>40921</c:v>
                </c:pt>
                <c:pt idx="1637" formatCode="mmm\ dd\,\ yyyy">
                  <c:v>40925</c:v>
                </c:pt>
                <c:pt idx="1638" formatCode="mmm\ dd\,\ yyyy">
                  <c:v>40926</c:v>
                </c:pt>
                <c:pt idx="1639" formatCode="mmm\ dd\,\ yyyy">
                  <c:v>40927</c:v>
                </c:pt>
                <c:pt idx="1640" formatCode="mmm\ dd\,\ yyyy">
                  <c:v>40928</c:v>
                </c:pt>
                <c:pt idx="1641" formatCode="mmm\ dd\,\ yyyy">
                  <c:v>40931</c:v>
                </c:pt>
                <c:pt idx="1642" formatCode="mmm\ dd\,\ yyyy">
                  <c:v>40932</c:v>
                </c:pt>
                <c:pt idx="1643" formatCode="mmm\ dd\,\ yyyy">
                  <c:v>40933</c:v>
                </c:pt>
                <c:pt idx="1644" formatCode="mmm\ dd\,\ yyyy">
                  <c:v>40934</c:v>
                </c:pt>
                <c:pt idx="1645" formatCode="mmm\ dd\,\ yyyy">
                  <c:v>40935</c:v>
                </c:pt>
                <c:pt idx="1646" formatCode="mmm\ dd\,\ yyyy">
                  <c:v>40938</c:v>
                </c:pt>
                <c:pt idx="1647" formatCode="mmm\ dd\,\ yyyy">
                  <c:v>40939</c:v>
                </c:pt>
                <c:pt idx="1648" formatCode="mmm\ dd\,\ yyyy">
                  <c:v>40940</c:v>
                </c:pt>
                <c:pt idx="1649" formatCode="mmm\ dd\,\ yyyy">
                  <c:v>40941</c:v>
                </c:pt>
                <c:pt idx="1650" formatCode="mmm\ dd\,\ yyyy">
                  <c:v>40942</c:v>
                </c:pt>
                <c:pt idx="1651" formatCode="mmm\ dd\,\ yyyy">
                  <c:v>40945</c:v>
                </c:pt>
                <c:pt idx="1652" formatCode="mmm\ dd\,\ yyyy">
                  <c:v>40946</c:v>
                </c:pt>
                <c:pt idx="1653" formatCode="mmm\ dd\,\ yyyy">
                  <c:v>40947</c:v>
                </c:pt>
                <c:pt idx="1654" formatCode="mmm\ dd\,\ yyyy">
                  <c:v>40948</c:v>
                </c:pt>
                <c:pt idx="1655" formatCode="mmm\ dd\,\ yyyy">
                  <c:v>40949</c:v>
                </c:pt>
                <c:pt idx="1656" formatCode="mmm\ dd\,\ yyyy">
                  <c:v>40952</c:v>
                </c:pt>
                <c:pt idx="1657" formatCode="mmm\ dd\,\ yyyy">
                  <c:v>40953</c:v>
                </c:pt>
                <c:pt idx="1658" formatCode="mmm\ dd\,\ yyyy">
                  <c:v>40954</c:v>
                </c:pt>
                <c:pt idx="1659" formatCode="mmm\ dd\,\ yyyy">
                  <c:v>40955</c:v>
                </c:pt>
                <c:pt idx="1660" formatCode="mmm\ dd\,\ yyyy">
                  <c:v>40956</c:v>
                </c:pt>
                <c:pt idx="1661" formatCode="mmm\ dd\,\ yyyy">
                  <c:v>40960</c:v>
                </c:pt>
                <c:pt idx="1662" formatCode="mmm\ dd\,\ yyyy">
                  <c:v>40961</c:v>
                </c:pt>
                <c:pt idx="1663" formatCode="mmm\ dd\,\ yyyy">
                  <c:v>40962</c:v>
                </c:pt>
                <c:pt idx="1664" formatCode="mmm\ dd\,\ yyyy">
                  <c:v>40963</c:v>
                </c:pt>
                <c:pt idx="1665" formatCode="mmm\ dd\,\ yyyy">
                  <c:v>40966</c:v>
                </c:pt>
                <c:pt idx="1666" formatCode="mmm\ dd\,\ yyyy">
                  <c:v>40967</c:v>
                </c:pt>
                <c:pt idx="1667" formatCode="mmm\ dd\,\ yyyy">
                  <c:v>40968</c:v>
                </c:pt>
                <c:pt idx="1668" formatCode="mmm\ dd\,\ yyyy">
                  <c:v>40969</c:v>
                </c:pt>
                <c:pt idx="1669" formatCode="mmm\ dd\,\ yyyy">
                  <c:v>40970</c:v>
                </c:pt>
                <c:pt idx="1670" formatCode="mmm\ dd\,\ yyyy">
                  <c:v>40973</c:v>
                </c:pt>
                <c:pt idx="1671" formatCode="mmm\ dd\,\ yyyy">
                  <c:v>40974</c:v>
                </c:pt>
                <c:pt idx="1672" formatCode="mmm\ dd\,\ yyyy">
                  <c:v>40975</c:v>
                </c:pt>
                <c:pt idx="1673" formatCode="mmm\ dd\,\ yyyy">
                  <c:v>40976</c:v>
                </c:pt>
                <c:pt idx="1674" formatCode="mmm\ dd\,\ yyyy">
                  <c:v>40977</c:v>
                </c:pt>
                <c:pt idx="1675" formatCode="mmm\ dd\,\ yyyy">
                  <c:v>40980</c:v>
                </c:pt>
                <c:pt idx="1676" formatCode="mmm\ dd\,\ yyyy">
                  <c:v>40981</c:v>
                </c:pt>
                <c:pt idx="1677" formatCode="mmm\ dd\,\ yyyy">
                  <c:v>40982</c:v>
                </c:pt>
                <c:pt idx="1678" formatCode="mmm\ dd\,\ yyyy">
                  <c:v>40983</c:v>
                </c:pt>
                <c:pt idx="1679" formatCode="mmm\ dd\,\ yyyy">
                  <c:v>40984</c:v>
                </c:pt>
                <c:pt idx="1680" formatCode="mmm\ dd\,\ yyyy">
                  <c:v>40987</c:v>
                </c:pt>
                <c:pt idx="1681" formatCode="mmm\ dd\,\ yyyy">
                  <c:v>40988</c:v>
                </c:pt>
                <c:pt idx="1682" formatCode="[$-409]mmmm\ d\,\ yyyy;@">
                  <c:v>40989</c:v>
                </c:pt>
                <c:pt idx="1683" formatCode="[$-409]mmmm\ d\,\ yyyy;@">
                  <c:v>40990</c:v>
                </c:pt>
                <c:pt idx="1684" formatCode="[$-409]mmmm\ d\,\ yyyy;@">
                  <c:v>40991</c:v>
                </c:pt>
                <c:pt idx="1685" formatCode="[$-409]mmmm\ d\,\ yyyy;@">
                  <c:v>40994</c:v>
                </c:pt>
                <c:pt idx="1686" formatCode="[$-409]mmmm\ d\,\ yyyy;@">
                  <c:v>40995</c:v>
                </c:pt>
                <c:pt idx="1687" formatCode="[$-409]mmmm\ d\,\ yyyy;@">
                  <c:v>40996</c:v>
                </c:pt>
                <c:pt idx="1688" formatCode="[$-409]mmmm\ d\,\ yyyy;@">
                  <c:v>40997</c:v>
                </c:pt>
                <c:pt idx="1689" formatCode="[$-409]mmmm\ d\,\ yyyy;@">
                  <c:v>40998</c:v>
                </c:pt>
                <c:pt idx="1690" formatCode="[$-409]mmmm\ d\,\ yyyy;@">
                  <c:v>41001</c:v>
                </c:pt>
                <c:pt idx="1691" formatCode="[$-409]mmmm\ d\,\ yyyy;@">
                  <c:v>41002</c:v>
                </c:pt>
                <c:pt idx="1692" formatCode="[$-409]mmmm\ d\,\ yyyy;@">
                  <c:v>41003</c:v>
                </c:pt>
                <c:pt idx="1693" formatCode="[$-409]mmmm\ d\,\ yyyy;@">
                  <c:v>41004</c:v>
                </c:pt>
                <c:pt idx="1694" formatCode="[$-409]mmmm\ d\,\ yyyy;@">
                  <c:v>41008</c:v>
                </c:pt>
                <c:pt idx="1695" formatCode="[$-409]mmmm\ d\,\ yyyy;@">
                  <c:v>41009</c:v>
                </c:pt>
                <c:pt idx="1696" formatCode="[$-409]mmmm\ d\,\ yyyy;@">
                  <c:v>41010</c:v>
                </c:pt>
                <c:pt idx="1697" formatCode="[$-409]mmmm\ d\,\ yyyy;@">
                  <c:v>41011</c:v>
                </c:pt>
                <c:pt idx="1698" formatCode="[$-409]mmmm\ d\,\ yyyy;@">
                  <c:v>41012</c:v>
                </c:pt>
                <c:pt idx="1699" formatCode="[$-409]mmmm\ d\,\ yyyy;@">
                  <c:v>41015</c:v>
                </c:pt>
                <c:pt idx="1700" formatCode="[$-409]mmmm\ d\,\ yyyy;@">
                  <c:v>41016</c:v>
                </c:pt>
                <c:pt idx="1701" formatCode="mmm\ dd\,\ yyyy">
                  <c:v>41017</c:v>
                </c:pt>
                <c:pt idx="1702" formatCode="mmm\ dd\,\ yyyy">
                  <c:v>41018</c:v>
                </c:pt>
                <c:pt idx="1703" formatCode="mmm\ dd\,\ yyyy">
                  <c:v>41019</c:v>
                </c:pt>
                <c:pt idx="1704" formatCode="mmm\ dd\,\ yyyy">
                  <c:v>41022</c:v>
                </c:pt>
                <c:pt idx="1705" formatCode="mmm\ dd\,\ yyyy">
                  <c:v>41023</c:v>
                </c:pt>
                <c:pt idx="1706" formatCode="mmm\ dd\,\ yyyy">
                  <c:v>41024</c:v>
                </c:pt>
                <c:pt idx="1707" formatCode="mmm\ dd\,\ yyyy">
                  <c:v>41025</c:v>
                </c:pt>
                <c:pt idx="1708" formatCode="mmm\ dd\,\ yyyy">
                  <c:v>41026</c:v>
                </c:pt>
                <c:pt idx="1709" formatCode="mmm\ dd\,\ yyyy">
                  <c:v>41029</c:v>
                </c:pt>
                <c:pt idx="1710" formatCode="mmm\ dd\,\ yyyy">
                  <c:v>41030</c:v>
                </c:pt>
                <c:pt idx="1711" formatCode="mmm\ dd\,\ yyyy">
                  <c:v>41031</c:v>
                </c:pt>
                <c:pt idx="1712" formatCode="mmm\ dd\,\ yyyy">
                  <c:v>41032</c:v>
                </c:pt>
                <c:pt idx="1713" formatCode="mmm\ dd\,\ yyyy">
                  <c:v>41033</c:v>
                </c:pt>
                <c:pt idx="1714" formatCode="mmm\ dd\,\ yyyy">
                  <c:v>41036</c:v>
                </c:pt>
                <c:pt idx="1715" formatCode="mmm\ dd\,\ yyyy">
                  <c:v>41037</c:v>
                </c:pt>
                <c:pt idx="1716" formatCode="mmm\ dd\,\ yyyy">
                  <c:v>41038</c:v>
                </c:pt>
                <c:pt idx="1717" formatCode="mmm\ dd\,\ yyyy">
                  <c:v>41039</c:v>
                </c:pt>
                <c:pt idx="1718" formatCode="mmm\ dd\,\ yyyy">
                  <c:v>41040</c:v>
                </c:pt>
                <c:pt idx="1719" formatCode="mmm\ dd\,\ yyyy">
                  <c:v>41043</c:v>
                </c:pt>
                <c:pt idx="1720" formatCode="mmm\ dd\,\ yyyy">
                  <c:v>41044</c:v>
                </c:pt>
                <c:pt idx="1721" formatCode="mmm\ dd\,\ yyyy">
                  <c:v>41045</c:v>
                </c:pt>
                <c:pt idx="1722" formatCode="mmm\ dd\,\ yyyy">
                  <c:v>41046</c:v>
                </c:pt>
                <c:pt idx="1723" formatCode="mmm\ dd\,\ yyyy">
                  <c:v>41047</c:v>
                </c:pt>
                <c:pt idx="1724" formatCode="mmm\ dd\,\ yyyy">
                  <c:v>41050</c:v>
                </c:pt>
                <c:pt idx="1725" formatCode="mmm\ dd\,\ yyyy">
                  <c:v>41051</c:v>
                </c:pt>
                <c:pt idx="1726" formatCode="mmm\ dd\,\ yyyy">
                  <c:v>41052</c:v>
                </c:pt>
                <c:pt idx="1727" formatCode="mmm\ dd\,\ yyyy">
                  <c:v>41053</c:v>
                </c:pt>
                <c:pt idx="1728" formatCode="mmm\ dd\,\ yyyy">
                  <c:v>41054</c:v>
                </c:pt>
                <c:pt idx="1729" formatCode="mmm\ dd\,\ yyyy">
                  <c:v>41058</c:v>
                </c:pt>
                <c:pt idx="1730" formatCode="mmm\ dd\,\ yyyy">
                  <c:v>41059</c:v>
                </c:pt>
                <c:pt idx="1731" formatCode="mmm\ dd\,\ yyyy">
                  <c:v>41060</c:v>
                </c:pt>
                <c:pt idx="1732" formatCode="mmm\ dd\,\ yyyy">
                  <c:v>41061</c:v>
                </c:pt>
                <c:pt idx="1733" formatCode="mmm\ dd\,\ yyyy">
                  <c:v>41064</c:v>
                </c:pt>
                <c:pt idx="1734" formatCode="mmm\ dd\,\ yyyy">
                  <c:v>41065</c:v>
                </c:pt>
                <c:pt idx="1735" formatCode="mmm\ dd\,\ yyyy">
                  <c:v>41066</c:v>
                </c:pt>
                <c:pt idx="1736" formatCode="mmm\ dd\,\ yyyy">
                  <c:v>41067</c:v>
                </c:pt>
                <c:pt idx="1737" formatCode="mmm\ dd\,\ yyyy">
                  <c:v>41068</c:v>
                </c:pt>
                <c:pt idx="1738" formatCode="mmm\ dd\,\ yyyy">
                  <c:v>41071</c:v>
                </c:pt>
                <c:pt idx="1739" formatCode="mmm\ dd\,\ yyyy">
                  <c:v>41072</c:v>
                </c:pt>
                <c:pt idx="1740" formatCode="mmm\ dd\,\ yyyy">
                  <c:v>41073</c:v>
                </c:pt>
                <c:pt idx="1741" formatCode="mmm\ dd\,\ yyyy">
                  <c:v>41074</c:v>
                </c:pt>
                <c:pt idx="1742" formatCode="mmm\ dd\,\ yyyy">
                  <c:v>41075</c:v>
                </c:pt>
                <c:pt idx="1743" formatCode="mmm\ dd\,\ yyyy">
                  <c:v>41078</c:v>
                </c:pt>
                <c:pt idx="1744" formatCode="mmm\ dd\,\ yyyy">
                  <c:v>41079</c:v>
                </c:pt>
                <c:pt idx="1745" formatCode="mmm\ dd\,\ yyyy">
                  <c:v>41080</c:v>
                </c:pt>
                <c:pt idx="1746" formatCode="mmm\ dd\,\ yyyy">
                  <c:v>41081</c:v>
                </c:pt>
                <c:pt idx="1747" formatCode="mmm\ dd\,\ yyyy">
                  <c:v>41082</c:v>
                </c:pt>
                <c:pt idx="1748" formatCode="mmm\ dd\,\ yyyy">
                  <c:v>41085</c:v>
                </c:pt>
                <c:pt idx="1749" formatCode="mmm\ dd\,\ yyyy">
                  <c:v>41086</c:v>
                </c:pt>
                <c:pt idx="1750" formatCode="mmm\ dd\,\ yyyy">
                  <c:v>41087</c:v>
                </c:pt>
                <c:pt idx="1751" formatCode="mmm\ dd\,\ yyyy">
                  <c:v>41088</c:v>
                </c:pt>
                <c:pt idx="1752" formatCode="mmm\ dd\,\ yyyy">
                  <c:v>41089</c:v>
                </c:pt>
                <c:pt idx="1753" formatCode="mmm\ dd\,\ yyyy">
                  <c:v>41092</c:v>
                </c:pt>
                <c:pt idx="1754" formatCode="mmm\ dd\,\ yyyy">
                  <c:v>41093</c:v>
                </c:pt>
                <c:pt idx="1755" formatCode="mmm\ dd\,\ yyyy">
                  <c:v>41095</c:v>
                </c:pt>
                <c:pt idx="1756" formatCode="mmm\ dd\,\ yyyy">
                  <c:v>41096</c:v>
                </c:pt>
                <c:pt idx="1757" formatCode="mmm\ dd\,\ yyyy">
                  <c:v>41099</c:v>
                </c:pt>
                <c:pt idx="1758" formatCode="mmm\ dd\,\ yyyy">
                  <c:v>41100</c:v>
                </c:pt>
                <c:pt idx="1759" formatCode="mmm\ dd\,\ yyyy">
                  <c:v>41101</c:v>
                </c:pt>
                <c:pt idx="1760" formatCode="mmm\ dd\,\ yyyy">
                  <c:v>41102</c:v>
                </c:pt>
                <c:pt idx="1761" formatCode="mmm\ dd\,\ yyyy">
                  <c:v>41103</c:v>
                </c:pt>
                <c:pt idx="1762" formatCode="mmm\ dd\,\ yyyy">
                  <c:v>41106</c:v>
                </c:pt>
                <c:pt idx="1763" formatCode="mmm\ dd\,\ yyyy">
                  <c:v>41107</c:v>
                </c:pt>
                <c:pt idx="1764" formatCode="mmm\ dd\,\ yyyy">
                  <c:v>41108</c:v>
                </c:pt>
                <c:pt idx="1765" formatCode="mmm\ dd\,\ yyyy">
                  <c:v>41109</c:v>
                </c:pt>
                <c:pt idx="1766" formatCode="mmm\ dd\,\ yyyy">
                  <c:v>41110</c:v>
                </c:pt>
                <c:pt idx="1767" formatCode="mmm\ dd\,\ yyyy">
                  <c:v>41113</c:v>
                </c:pt>
                <c:pt idx="1768" formatCode="mmm\ dd\,\ yyyy">
                  <c:v>41114</c:v>
                </c:pt>
                <c:pt idx="1769" formatCode="mmm\ dd\,\ yyyy">
                  <c:v>41115</c:v>
                </c:pt>
                <c:pt idx="1770" formatCode="mmm\ dd\,\ yyyy">
                  <c:v>41116</c:v>
                </c:pt>
                <c:pt idx="1771" formatCode="mmm\ dd\,\ yyyy">
                  <c:v>41117</c:v>
                </c:pt>
                <c:pt idx="1772" formatCode="mmm\ dd\,\ yyyy">
                  <c:v>41120</c:v>
                </c:pt>
                <c:pt idx="1773" formatCode="mmm\ dd\,\ yyyy">
                  <c:v>41121</c:v>
                </c:pt>
                <c:pt idx="1774" formatCode="mmm\ dd\,\ yyyy">
                  <c:v>41122</c:v>
                </c:pt>
                <c:pt idx="1775" formatCode="mmm\ dd\,\ yyyy">
                  <c:v>41123</c:v>
                </c:pt>
                <c:pt idx="1776" formatCode="mmm\ dd\,\ yyyy">
                  <c:v>41124</c:v>
                </c:pt>
                <c:pt idx="1777" formatCode="mmm\ dd\,\ yyyy">
                  <c:v>41127</c:v>
                </c:pt>
                <c:pt idx="1778" formatCode="mmm\ dd\,\ yyyy">
                  <c:v>41128</c:v>
                </c:pt>
                <c:pt idx="1779" formatCode="mmm\ dd\,\ yyyy">
                  <c:v>41129</c:v>
                </c:pt>
                <c:pt idx="1780" formatCode="mmm\ dd\,\ yyyy">
                  <c:v>41130</c:v>
                </c:pt>
                <c:pt idx="1781" formatCode="mmm\ dd\,\ yyyy">
                  <c:v>41131</c:v>
                </c:pt>
                <c:pt idx="1782" formatCode="mmm\ dd\,\ yyyy">
                  <c:v>41134</c:v>
                </c:pt>
              </c:numCache>
            </c:numRef>
          </c:cat>
          <c:val>
            <c:numRef>
              <c:f>Sheet1!$B$899:$B$2681</c:f>
              <c:numCache>
                <c:formatCode>General</c:formatCode>
                <c:ptCount val="1783"/>
                <c:pt idx="0">
                  <c:v>61.51</c:v>
                </c:pt>
                <c:pt idx="1">
                  <c:v>61.87</c:v>
                </c:pt>
                <c:pt idx="2">
                  <c:v>60.76</c:v>
                </c:pt>
                <c:pt idx="3">
                  <c:v>61.6</c:v>
                </c:pt>
                <c:pt idx="4">
                  <c:v>62.44</c:v>
                </c:pt>
                <c:pt idx="5">
                  <c:v>63.92</c:v>
                </c:pt>
                <c:pt idx="6">
                  <c:v>63.13</c:v>
                </c:pt>
                <c:pt idx="7">
                  <c:v>64.8</c:v>
                </c:pt>
                <c:pt idx="8">
                  <c:v>65.67</c:v>
                </c:pt>
                <c:pt idx="9">
                  <c:v>66.709999999999994</c:v>
                </c:pt>
                <c:pt idx="10">
                  <c:v>66.209999999999994</c:v>
                </c:pt>
                <c:pt idx="11">
                  <c:v>66.11</c:v>
                </c:pt>
                <c:pt idx="12">
                  <c:v>63.29</c:v>
                </c:pt>
                <c:pt idx="13">
                  <c:v>63.47</c:v>
                </c:pt>
                <c:pt idx="14">
                  <c:v>65.510000000000005</c:v>
                </c:pt>
                <c:pt idx="15">
                  <c:v>65.459999999999994</c:v>
                </c:pt>
                <c:pt idx="16">
                  <c:v>65.81</c:v>
                </c:pt>
                <c:pt idx="17">
                  <c:v>67.099999999999994</c:v>
                </c:pt>
                <c:pt idx="18">
                  <c:v>67.290000000000006</c:v>
                </c:pt>
                <c:pt idx="19">
                  <c:v>66.05</c:v>
                </c:pt>
                <c:pt idx="20">
                  <c:v>67.41</c:v>
                </c:pt>
                <c:pt idx="21">
                  <c:v>69.91</c:v>
                </c:pt>
                <c:pt idx="22">
                  <c:v>68.63</c:v>
                </c:pt>
                <c:pt idx="23">
                  <c:v>69.5</c:v>
                </c:pt>
                <c:pt idx="24">
                  <c:v>66.91</c:v>
                </c:pt>
                <c:pt idx="26">
                  <c:v>65.83</c:v>
                </c:pt>
                <c:pt idx="27">
                  <c:v>64.38</c:v>
                </c:pt>
                <c:pt idx="28">
                  <c:v>64.8</c:v>
                </c:pt>
                <c:pt idx="29">
                  <c:v>64.209999999999994</c:v>
                </c:pt>
                <c:pt idx="30">
                  <c:v>63.29</c:v>
                </c:pt>
                <c:pt idx="31">
                  <c:v>63.18</c:v>
                </c:pt>
                <c:pt idx="32">
                  <c:v>65.2</c:v>
                </c:pt>
                <c:pt idx="33">
                  <c:v>64.64</c:v>
                </c:pt>
                <c:pt idx="34">
                  <c:v>62.91</c:v>
                </c:pt>
                <c:pt idx="35">
                  <c:v>67.209999999999994</c:v>
                </c:pt>
                <c:pt idx="36">
                  <c:v>66.239999999999995</c:v>
                </c:pt>
                <c:pt idx="37">
                  <c:v>66.959999999999994</c:v>
                </c:pt>
                <c:pt idx="38">
                  <c:v>67.069999999999993</c:v>
                </c:pt>
                <c:pt idx="39">
                  <c:v>64.67</c:v>
                </c:pt>
                <c:pt idx="40">
                  <c:v>65.98</c:v>
                </c:pt>
                <c:pt idx="41">
                  <c:v>64.94</c:v>
                </c:pt>
                <c:pt idx="42">
                  <c:v>66.36</c:v>
                </c:pt>
                <c:pt idx="43">
                  <c:v>66.83</c:v>
                </c:pt>
                <c:pt idx="44">
                  <c:v>66.209999999999994</c:v>
                </c:pt>
                <c:pt idx="45">
                  <c:v>65.36</c:v>
                </c:pt>
                <c:pt idx="46">
                  <c:v>63.74</c:v>
                </c:pt>
                <c:pt idx="47">
                  <c:v>62.56</c:v>
                </c:pt>
                <c:pt idx="48">
                  <c:v>61.81</c:v>
                </c:pt>
                <c:pt idx="49">
                  <c:v>61.81</c:v>
                </c:pt>
                <c:pt idx="50">
                  <c:v>60.71</c:v>
                </c:pt>
                <c:pt idx="51">
                  <c:v>63.84</c:v>
                </c:pt>
                <c:pt idx="52">
                  <c:v>64.13</c:v>
                </c:pt>
                <c:pt idx="53">
                  <c:v>63.05</c:v>
                </c:pt>
                <c:pt idx="54">
                  <c:v>62.61</c:v>
                </c:pt>
                <c:pt idx="55">
                  <c:v>64.260000000000005</c:v>
                </c:pt>
                <c:pt idx="56">
                  <c:v>62.94</c:v>
                </c:pt>
                <c:pt idx="57">
                  <c:v>62.11</c:v>
                </c:pt>
                <c:pt idx="58">
                  <c:v>61.04</c:v>
                </c:pt>
                <c:pt idx="59">
                  <c:v>61.05</c:v>
                </c:pt>
                <c:pt idx="60">
                  <c:v>60.63</c:v>
                </c:pt>
                <c:pt idx="61">
                  <c:v>62.83</c:v>
                </c:pt>
                <c:pt idx="62">
                  <c:v>60.85</c:v>
                </c:pt>
                <c:pt idx="63">
                  <c:v>61.03</c:v>
                </c:pt>
                <c:pt idx="64">
                  <c:v>61.3</c:v>
                </c:pt>
                <c:pt idx="65">
                  <c:v>59.8</c:v>
                </c:pt>
                <c:pt idx="66">
                  <c:v>59.85</c:v>
                </c:pt>
                <c:pt idx="67">
                  <c:v>59.75</c:v>
                </c:pt>
                <c:pt idx="68">
                  <c:v>61.7</c:v>
                </c:pt>
                <c:pt idx="69">
                  <c:v>60.6</c:v>
                </c:pt>
                <c:pt idx="70">
                  <c:v>59.4</c:v>
                </c:pt>
                <c:pt idx="71">
                  <c:v>59.7</c:v>
                </c:pt>
                <c:pt idx="72">
                  <c:v>59.65</c:v>
                </c:pt>
                <c:pt idx="73">
                  <c:v>57.8</c:v>
                </c:pt>
                <c:pt idx="74">
                  <c:v>57.45</c:v>
                </c:pt>
                <c:pt idx="75">
                  <c:v>57.6</c:v>
                </c:pt>
                <c:pt idx="76">
                  <c:v>57.05</c:v>
                </c:pt>
                <c:pt idx="77">
                  <c:v>57.85</c:v>
                </c:pt>
                <c:pt idx="78">
                  <c:v>56.2</c:v>
                </c:pt>
                <c:pt idx="79">
                  <c:v>56.3</c:v>
                </c:pt>
                <c:pt idx="80">
                  <c:v>57.75</c:v>
                </c:pt>
                <c:pt idx="81">
                  <c:v>58.3</c:v>
                </c:pt>
                <c:pt idx="82">
                  <c:v>58.35</c:v>
                </c:pt>
                <c:pt idx="85">
                  <c:v>57.36</c:v>
                </c:pt>
                <c:pt idx="86">
                  <c:v>56.46</c:v>
                </c:pt>
                <c:pt idx="87">
                  <c:v>57.33</c:v>
                </c:pt>
                <c:pt idx="88">
                  <c:v>58.46</c:v>
                </c:pt>
                <c:pt idx="89">
                  <c:v>59.31</c:v>
                </c:pt>
                <c:pt idx="90">
                  <c:v>59.91</c:v>
                </c:pt>
                <c:pt idx="91">
                  <c:v>59.96</c:v>
                </c:pt>
                <c:pt idx="92">
                  <c:v>59.21</c:v>
                </c:pt>
                <c:pt idx="93">
                  <c:v>60.66</c:v>
                </c:pt>
                <c:pt idx="94">
                  <c:v>59.41</c:v>
                </c:pt>
                <c:pt idx="95">
                  <c:v>61.36</c:v>
                </c:pt>
                <c:pt idx="96">
                  <c:v>61.36</c:v>
                </c:pt>
                <c:pt idx="97">
                  <c:v>60.86</c:v>
                </c:pt>
                <c:pt idx="98">
                  <c:v>60.01</c:v>
                </c:pt>
                <c:pt idx="99">
                  <c:v>58.01</c:v>
                </c:pt>
                <c:pt idx="100">
                  <c:v>57.31</c:v>
                </c:pt>
                <c:pt idx="101">
                  <c:v>57.81</c:v>
                </c:pt>
                <c:pt idx="102">
                  <c:v>58.56</c:v>
                </c:pt>
                <c:pt idx="103">
                  <c:v>58.08</c:v>
                </c:pt>
                <c:pt idx="104">
                  <c:v>58.08</c:v>
                </c:pt>
                <c:pt idx="106">
                  <c:v>58.16</c:v>
                </c:pt>
                <c:pt idx="107">
                  <c:v>59.81</c:v>
                </c:pt>
                <c:pt idx="108">
                  <c:v>60.26</c:v>
                </c:pt>
                <c:pt idx="109">
                  <c:v>61.06</c:v>
                </c:pt>
                <c:pt idx="110">
                  <c:v>63.11</c:v>
                </c:pt>
                <c:pt idx="111">
                  <c:v>63.41</c:v>
                </c:pt>
                <c:pt idx="112">
                  <c:v>62.81</c:v>
                </c:pt>
                <c:pt idx="113">
                  <c:v>64.209999999999994</c:v>
                </c:pt>
                <c:pt idx="114">
                  <c:v>63.56</c:v>
                </c:pt>
                <c:pt idx="115">
                  <c:v>63.41</c:v>
                </c:pt>
                <c:pt idx="116">
                  <c:v>63.91</c:v>
                </c:pt>
                <c:pt idx="117">
                  <c:v>63.96</c:v>
                </c:pt>
                <c:pt idx="118">
                  <c:v>63.86</c:v>
                </c:pt>
                <c:pt idx="120">
                  <c:v>66.36</c:v>
                </c:pt>
                <c:pt idx="121">
                  <c:v>65.760000000000005</c:v>
                </c:pt>
                <c:pt idx="122">
                  <c:v>66.86</c:v>
                </c:pt>
                <c:pt idx="123">
                  <c:v>68.16</c:v>
                </c:pt>
                <c:pt idx="124">
                  <c:v>68.06</c:v>
                </c:pt>
                <c:pt idx="125">
                  <c:v>66.83</c:v>
                </c:pt>
                <c:pt idx="126">
                  <c:v>65.599999999999994</c:v>
                </c:pt>
                <c:pt idx="127">
                  <c:v>65.8</c:v>
                </c:pt>
                <c:pt idx="128">
                  <c:v>67.81</c:v>
                </c:pt>
                <c:pt idx="129">
                  <c:v>68.36</c:v>
                </c:pt>
                <c:pt idx="130">
                  <c:v>67.86</c:v>
                </c:pt>
                <c:pt idx="131">
                  <c:v>66.61</c:v>
                </c:pt>
                <c:pt idx="132">
                  <c:v>64.709999999999994</c:v>
                </c:pt>
                <c:pt idx="133">
                  <c:v>65.41</c:v>
                </c:pt>
                <c:pt idx="134">
                  <c:v>65.11</c:v>
                </c:pt>
                <c:pt idx="135">
                  <c:v>63.01</c:v>
                </c:pt>
                <c:pt idx="136">
                  <c:v>62.51</c:v>
                </c:pt>
                <c:pt idx="137">
                  <c:v>62.66</c:v>
                </c:pt>
                <c:pt idx="138">
                  <c:v>62.01</c:v>
                </c:pt>
                <c:pt idx="139">
                  <c:v>61.26</c:v>
                </c:pt>
                <c:pt idx="140">
                  <c:v>59.61</c:v>
                </c:pt>
                <c:pt idx="141">
                  <c:v>57.61</c:v>
                </c:pt>
                <c:pt idx="142">
                  <c:v>58.61</c:v>
                </c:pt>
                <c:pt idx="143">
                  <c:v>59.76</c:v>
                </c:pt>
                <c:pt idx="145">
                  <c:v>61.21</c:v>
                </c:pt>
                <c:pt idx="146">
                  <c:v>59.03</c:v>
                </c:pt>
                <c:pt idx="147">
                  <c:v>58.03</c:v>
                </c:pt>
                <c:pt idx="148">
                  <c:v>61.46</c:v>
                </c:pt>
                <c:pt idx="149">
                  <c:v>61.01</c:v>
                </c:pt>
                <c:pt idx="150">
                  <c:v>61.37</c:v>
                </c:pt>
                <c:pt idx="151">
                  <c:v>62.01</c:v>
                </c:pt>
                <c:pt idx="152">
                  <c:v>63.36</c:v>
                </c:pt>
                <c:pt idx="153">
                  <c:v>63.61</c:v>
                </c:pt>
                <c:pt idx="154">
                  <c:v>62.46</c:v>
                </c:pt>
                <c:pt idx="155">
                  <c:v>61.51</c:v>
                </c:pt>
                <c:pt idx="156">
                  <c:v>60.06</c:v>
                </c:pt>
                <c:pt idx="157">
                  <c:v>60.51</c:v>
                </c:pt>
                <c:pt idx="158">
                  <c:v>59.91</c:v>
                </c:pt>
                <c:pt idx="159">
                  <c:v>61.81</c:v>
                </c:pt>
                <c:pt idx="160">
                  <c:v>63.01</c:v>
                </c:pt>
                <c:pt idx="161">
                  <c:v>62.11</c:v>
                </c:pt>
                <c:pt idx="162">
                  <c:v>63.46</c:v>
                </c:pt>
                <c:pt idx="163">
                  <c:v>62.81</c:v>
                </c:pt>
                <c:pt idx="164">
                  <c:v>60.31</c:v>
                </c:pt>
                <c:pt idx="165">
                  <c:v>60.41</c:v>
                </c:pt>
                <c:pt idx="166">
                  <c:v>60.03</c:v>
                </c:pt>
                <c:pt idx="167">
                  <c:v>62.13</c:v>
                </c:pt>
                <c:pt idx="168">
                  <c:v>63.9</c:v>
                </c:pt>
                <c:pt idx="169">
                  <c:v>63.75</c:v>
                </c:pt>
                <c:pt idx="170">
                  <c:v>65.650000000000006</c:v>
                </c:pt>
                <c:pt idx="171">
                  <c:v>66</c:v>
                </c:pt>
                <c:pt idx="172">
                  <c:v>66.7</c:v>
                </c:pt>
                <c:pt idx="173">
                  <c:v>66.25</c:v>
                </c:pt>
                <c:pt idx="174">
                  <c:v>66.069999999999993</c:v>
                </c:pt>
                <c:pt idx="175">
                  <c:v>65.75</c:v>
                </c:pt>
                <c:pt idx="176">
                  <c:v>66.760000000000005</c:v>
                </c:pt>
                <c:pt idx="177">
                  <c:v>67.22</c:v>
                </c:pt>
                <c:pt idx="178">
                  <c:v>67.02</c:v>
                </c:pt>
                <c:pt idx="179">
                  <c:v>68.290000000000006</c:v>
                </c:pt>
                <c:pt idx="180">
                  <c:v>69.03</c:v>
                </c:pt>
                <c:pt idx="181">
                  <c:v>68.53</c:v>
                </c:pt>
                <c:pt idx="182">
                  <c:v>69.53</c:v>
                </c:pt>
                <c:pt idx="183">
                  <c:v>70.3</c:v>
                </c:pt>
                <c:pt idx="184">
                  <c:v>71.28</c:v>
                </c:pt>
                <c:pt idx="185">
                  <c:v>72.069999999999993</c:v>
                </c:pt>
                <c:pt idx="186">
                  <c:v>71.959999999999994</c:v>
                </c:pt>
                <c:pt idx="187">
                  <c:v>73.73</c:v>
                </c:pt>
                <c:pt idx="188">
                  <c:v>70.19</c:v>
                </c:pt>
                <c:pt idx="189">
                  <c:v>67.430000000000007</c:v>
                </c:pt>
                <c:pt idx="190">
                  <c:v>71.709999999999994</c:v>
                </c:pt>
                <c:pt idx="191">
                  <c:v>70.760000000000005</c:v>
                </c:pt>
                <c:pt idx="192">
                  <c:v>71.8</c:v>
                </c:pt>
                <c:pt idx="193">
                  <c:v>73.75</c:v>
                </c:pt>
                <c:pt idx="194">
                  <c:v>74.62</c:v>
                </c:pt>
                <c:pt idx="195">
                  <c:v>72.260000000000005</c:v>
                </c:pt>
                <c:pt idx="196">
                  <c:v>69.98</c:v>
                </c:pt>
                <c:pt idx="197">
                  <c:v>70.09</c:v>
                </c:pt>
                <c:pt idx="198">
                  <c:v>69.75</c:v>
                </c:pt>
                <c:pt idx="199">
                  <c:v>70.709999999999994</c:v>
                </c:pt>
                <c:pt idx="200">
                  <c:v>72.150000000000006</c:v>
                </c:pt>
                <c:pt idx="201">
                  <c:v>73</c:v>
                </c:pt>
                <c:pt idx="202">
                  <c:v>71.87</c:v>
                </c:pt>
                <c:pt idx="203">
                  <c:v>69.25</c:v>
                </c:pt>
                <c:pt idx="204">
                  <c:v>69.400000000000006</c:v>
                </c:pt>
                <c:pt idx="205">
                  <c:v>68.650000000000006</c:v>
                </c:pt>
                <c:pt idx="206">
                  <c:v>69.63</c:v>
                </c:pt>
                <c:pt idx="207">
                  <c:v>68.44</c:v>
                </c:pt>
                <c:pt idx="208">
                  <c:v>69.23</c:v>
                </c:pt>
                <c:pt idx="209">
                  <c:v>70.78</c:v>
                </c:pt>
                <c:pt idx="210">
                  <c:v>69.47</c:v>
                </c:pt>
                <c:pt idx="211">
                  <c:v>70.92</c:v>
                </c:pt>
                <c:pt idx="212">
                  <c:v>71.349999999999994</c:v>
                </c:pt>
                <c:pt idx="214">
                  <c:v>71.849999999999994</c:v>
                </c:pt>
                <c:pt idx="215">
                  <c:v>71.42</c:v>
                </c:pt>
                <c:pt idx="216">
                  <c:v>70.11</c:v>
                </c:pt>
                <c:pt idx="217">
                  <c:v>72.73</c:v>
                </c:pt>
                <c:pt idx="218">
                  <c:v>72.5</c:v>
                </c:pt>
                <c:pt idx="219">
                  <c:v>72.430000000000007</c:v>
                </c:pt>
                <c:pt idx="220">
                  <c:v>70.900000000000006</c:v>
                </c:pt>
                <c:pt idx="221">
                  <c:v>70.25</c:v>
                </c:pt>
                <c:pt idx="222">
                  <c:v>71.62</c:v>
                </c:pt>
                <c:pt idx="223">
                  <c:v>70.28</c:v>
                </c:pt>
                <c:pt idx="224">
                  <c:v>68.48</c:v>
                </c:pt>
                <c:pt idx="225">
                  <c:v>69.12</c:v>
                </c:pt>
                <c:pt idx="226">
                  <c:v>69.78</c:v>
                </c:pt>
                <c:pt idx="227">
                  <c:v>69.75</c:v>
                </c:pt>
                <c:pt idx="228">
                  <c:v>69.209999999999994</c:v>
                </c:pt>
                <c:pt idx="229">
                  <c:v>69.3</c:v>
                </c:pt>
                <c:pt idx="230">
                  <c:v>70.069999999999993</c:v>
                </c:pt>
                <c:pt idx="231">
                  <c:v>70.62</c:v>
                </c:pt>
                <c:pt idx="232">
                  <c:v>70.5</c:v>
                </c:pt>
                <c:pt idx="233">
                  <c:v>71.63</c:v>
                </c:pt>
                <c:pt idx="234">
                  <c:v>72.05</c:v>
                </c:pt>
                <c:pt idx="235">
                  <c:v>72.150000000000006</c:v>
                </c:pt>
                <c:pt idx="236">
                  <c:v>73.5</c:v>
                </c:pt>
                <c:pt idx="237">
                  <c:v>73.94</c:v>
                </c:pt>
                <c:pt idx="240">
                  <c:v>75.2</c:v>
                </c:pt>
                <c:pt idx="241">
                  <c:v>75</c:v>
                </c:pt>
                <c:pt idx="242">
                  <c:v>73.760000000000005</c:v>
                </c:pt>
                <c:pt idx="243">
                  <c:v>73.5</c:v>
                </c:pt>
                <c:pt idx="244">
                  <c:v>74.05</c:v>
                </c:pt>
                <c:pt idx="245">
                  <c:v>74.989999999999995</c:v>
                </c:pt>
                <c:pt idx="246">
                  <c:v>76.7</c:v>
                </c:pt>
                <c:pt idx="247">
                  <c:v>76.8</c:v>
                </c:pt>
                <c:pt idx="248">
                  <c:v>75.7</c:v>
                </c:pt>
                <c:pt idx="249">
                  <c:v>73.87</c:v>
                </c:pt>
                <c:pt idx="250">
                  <c:v>72.790000000000006</c:v>
                </c:pt>
                <c:pt idx="251">
                  <c:v>74</c:v>
                </c:pt>
                <c:pt idx="252">
                  <c:v>73.52</c:v>
                </c:pt>
                <c:pt idx="253">
                  <c:v>74.290000000000006</c:v>
                </c:pt>
                <c:pt idx="254">
                  <c:v>73.459999999999994</c:v>
                </c:pt>
                <c:pt idx="255">
                  <c:v>73.819999999999993</c:v>
                </c:pt>
                <c:pt idx="256">
                  <c:v>74.5</c:v>
                </c:pt>
                <c:pt idx="257">
                  <c:v>73.3</c:v>
                </c:pt>
                <c:pt idx="258">
                  <c:v>74.56</c:v>
                </c:pt>
                <c:pt idx="259">
                  <c:v>74.930000000000007</c:v>
                </c:pt>
                <c:pt idx="260">
                  <c:v>76.16</c:v>
                </c:pt>
                <c:pt idx="261">
                  <c:v>75.59</c:v>
                </c:pt>
                <c:pt idx="262">
                  <c:v>74.78</c:v>
                </c:pt>
                <c:pt idx="263">
                  <c:v>77.05</c:v>
                </c:pt>
                <c:pt idx="264">
                  <c:v>76.290000000000006</c:v>
                </c:pt>
                <c:pt idx="265">
                  <c:v>76.28</c:v>
                </c:pt>
                <c:pt idx="266">
                  <c:v>74.17</c:v>
                </c:pt>
                <c:pt idx="267">
                  <c:v>74.38</c:v>
                </c:pt>
                <c:pt idx="268">
                  <c:v>73.33</c:v>
                </c:pt>
                <c:pt idx="269">
                  <c:v>72.95</c:v>
                </c:pt>
                <c:pt idx="270">
                  <c:v>71.64</c:v>
                </c:pt>
                <c:pt idx="271">
                  <c:v>70.12</c:v>
                </c:pt>
                <c:pt idx="272">
                  <c:v>70.930000000000007</c:v>
                </c:pt>
                <c:pt idx="273">
                  <c:v>72.45</c:v>
                </c:pt>
                <c:pt idx="274">
                  <c:v>72.55</c:v>
                </c:pt>
                <c:pt idx="275">
                  <c:v>71.45</c:v>
                </c:pt>
                <c:pt idx="276">
                  <c:v>72.02</c:v>
                </c:pt>
                <c:pt idx="277">
                  <c:v>72.13</c:v>
                </c:pt>
                <c:pt idx="278">
                  <c:v>70.47</c:v>
                </c:pt>
                <c:pt idx="279">
                  <c:v>69.739999999999995</c:v>
                </c:pt>
                <c:pt idx="280">
                  <c:v>70.2</c:v>
                </c:pt>
                <c:pt idx="281">
                  <c:v>70.38</c:v>
                </c:pt>
                <c:pt idx="282">
                  <c:v>69.239999999999995</c:v>
                </c:pt>
                <c:pt idx="284">
                  <c:v>68.7</c:v>
                </c:pt>
                <c:pt idx="285">
                  <c:v>67.75</c:v>
                </c:pt>
                <c:pt idx="286">
                  <c:v>67.37</c:v>
                </c:pt>
                <c:pt idx="287">
                  <c:v>66.3</c:v>
                </c:pt>
                <c:pt idx="288">
                  <c:v>65.42</c:v>
                </c:pt>
                <c:pt idx="289">
                  <c:v>63.81</c:v>
                </c:pt>
                <c:pt idx="290">
                  <c:v>64.09</c:v>
                </c:pt>
                <c:pt idx="291">
                  <c:v>63.27</c:v>
                </c:pt>
                <c:pt idx="292">
                  <c:v>63.3</c:v>
                </c:pt>
                <c:pt idx="293">
                  <c:v>63.84</c:v>
                </c:pt>
                <c:pt idx="294">
                  <c:v>61.77</c:v>
                </c:pt>
                <c:pt idx="295">
                  <c:v>60</c:v>
                </c:pt>
                <c:pt idx="296">
                  <c:v>61.62</c:v>
                </c:pt>
                <c:pt idx="297">
                  <c:v>59.79</c:v>
                </c:pt>
                <c:pt idx="298">
                  <c:v>60.74</c:v>
                </c:pt>
                <c:pt idx="299">
                  <c:v>60.63</c:v>
                </c:pt>
                <c:pt idx="300">
                  <c:v>62.96</c:v>
                </c:pt>
                <c:pt idx="301">
                  <c:v>62.46</c:v>
                </c:pt>
                <c:pt idx="302">
                  <c:v>62.9</c:v>
                </c:pt>
                <c:pt idx="303">
                  <c:v>60.96</c:v>
                </c:pt>
                <c:pt idx="304">
                  <c:v>58.64</c:v>
                </c:pt>
                <c:pt idx="305">
                  <c:v>59.53</c:v>
                </c:pt>
                <c:pt idx="306">
                  <c:v>60.02</c:v>
                </c:pt>
                <c:pt idx="307">
                  <c:v>59.68</c:v>
                </c:pt>
                <c:pt idx="308">
                  <c:v>59.93</c:v>
                </c:pt>
                <c:pt idx="309">
                  <c:v>58.5</c:v>
                </c:pt>
                <c:pt idx="310">
                  <c:v>57.56</c:v>
                </c:pt>
                <c:pt idx="311">
                  <c:v>58.23</c:v>
                </c:pt>
                <c:pt idx="312">
                  <c:v>58.69</c:v>
                </c:pt>
                <c:pt idx="313">
                  <c:v>59.91</c:v>
                </c:pt>
                <c:pt idx="314">
                  <c:v>58.91</c:v>
                </c:pt>
                <c:pt idx="315">
                  <c:v>57.66</c:v>
                </c:pt>
                <c:pt idx="316">
                  <c:v>58.55</c:v>
                </c:pt>
                <c:pt idx="317">
                  <c:v>57.35</c:v>
                </c:pt>
                <c:pt idx="318">
                  <c:v>56.74</c:v>
                </c:pt>
                <c:pt idx="319">
                  <c:v>57.55</c:v>
                </c:pt>
                <c:pt idx="320">
                  <c:v>59.09</c:v>
                </c:pt>
                <c:pt idx="321">
                  <c:v>60.27</c:v>
                </c:pt>
                <c:pt idx="322">
                  <c:v>60.75</c:v>
                </c:pt>
                <c:pt idx="323">
                  <c:v>58.41</c:v>
                </c:pt>
                <c:pt idx="324">
                  <c:v>58.72</c:v>
                </c:pt>
                <c:pt idx="325">
                  <c:v>58.64</c:v>
                </c:pt>
                <c:pt idx="326">
                  <c:v>57.87</c:v>
                </c:pt>
                <c:pt idx="327">
                  <c:v>59.13</c:v>
                </c:pt>
                <c:pt idx="328">
                  <c:v>60.11</c:v>
                </c:pt>
                <c:pt idx="329">
                  <c:v>58.94</c:v>
                </c:pt>
                <c:pt idx="330">
                  <c:v>59.93</c:v>
                </c:pt>
                <c:pt idx="331">
                  <c:v>61.18</c:v>
                </c:pt>
                <c:pt idx="332">
                  <c:v>59.66</c:v>
                </c:pt>
                <c:pt idx="333">
                  <c:v>58.59</c:v>
                </c:pt>
                <c:pt idx="334">
                  <c:v>58.28</c:v>
                </c:pt>
                <c:pt idx="335">
                  <c:v>58.79</c:v>
                </c:pt>
                <c:pt idx="336">
                  <c:v>56.23</c:v>
                </c:pt>
                <c:pt idx="337">
                  <c:v>55.9</c:v>
                </c:pt>
                <c:pt idx="338">
                  <c:v>56.42</c:v>
                </c:pt>
                <c:pt idx="339">
                  <c:v>58.01</c:v>
                </c:pt>
                <c:pt idx="340">
                  <c:v>57.28</c:v>
                </c:pt>
                <c:pt idx="343">
                  <c:v>60.3</c:v>
                </c:pt>
                <c:pt idx="344">
                  <c:v>60.97</c:v>
                </c:pt>
                <c:pt idx="345">
                  <c:v>62.45</c:v>
                </c:pt>
                <c:pt idx="346">
                  <c:v>62.97</c:v>
                </c:pt>
                <c:pt idx="347">
                  <c:v>63.43</c:v>
                </c:pt>
                <c:pt idx="348">
                  <c:v>62.39</c:v>
                </c:pt>
                <c:pt idx="349">
                  <c:v>62.4</c:v>
                </c:pt>
                <c:pt idx="350">
                  <c:v>62.2</c:v>
                </c:pt>
                <c:pt idx="351">
                  <c:v>62.54</c:v>
                </c:pt>
                <c:pt idx="352">
                  <c:v>62.06</c:v>
                </c:pt>
                <c:pt idx="353">
                  <c:v>61.26</c:v>
                </c:pt>
                <c:pt idx="354">
                  <c:v>61.06</c:v>
                </c:pt>
                <c:pt idx="355">
                  <c:v>61.34</c:v>
                </c:pt>
                <c:pt idx="356">
                  <c:v>62.48</c:v>
                </c:pt>
                <c:pt idx="357">
                  <c:v>63.4</c:v>
                </c:pt>
                <c:pt idx="358">
                  <c:v>62.19</c:v>
                </c:pt>
                <c:pt idx="359">
                  <c:v>62.87</c:v>
                </c:pt>
                <c:pt idx="360">
                  <c:v>63.08</c:v>
                </c:pt>
                <c:pt idx="361">
                  <c:v>62.05</c:v>
                </c:pt>
                <c:pt idx="362">
                  <c:v>61.81</c:v>
                </c:pt>
                <c:pt idx="363">
                  <c:v>61.07</c:v>
                </c:pt>
                <c:pt idx="364">
                  <c:v>60.31</c:v>
                </c:pt>
                <c:pt idx="365">
                  <c:v>60.39</c:v>
                </c:pt>
                <c:pt idx="366">
                  <c:v>60.85</c:v>
                </c:pt>
                <c:pt idx="367">
                  <c:v>60.77</c:v>
                </c:pt>
                <c:pt idx="368">
                  <c:v>58.31</c:v>
                </c:pt>
                <c:pt idx="369">
                  <c:v>55.65</c:v>
                </c:pt>
                <c:pt idx="370">
                  <c:v>56.29</c:v>
                </c:pt>
                <c:pt idx="371">
                  <c:v>56.08</c:v>
                </c:pt>
                <c:pt idx="372">
                  <c:v>55.65</c:v>
                </c:pt>
                <c:pt idx="373">
                  <c:v>53.95</c:v>
                </c:pt>
                <c:pt idx="374">
                  <c:v>51.91</c:v>
                </c:pt>
                <c:pt idx="375">
                  <c:v>52.96</c:v>
                </c:pt>
                <c:pt idx="376">
                  <c:v>51.23</c:v>
                </c:pt>
                <c:pt idx="377">
                  <c:v>52.3</c:v>
                </c:pt>
                <c:pt idx="378">
                  <c:v>50.51</c:v>
                </c:pt>
                <c:pt idx="379">
                  <c:v>51.98</c:v>
                </c:pt>
                <c:pt idx="380">
                  <c:v>51.11</c:v>
                </c:pt>
                <c:pt idx="381">
                  <c:v>53.61</c:v>
                </c:pt>
                <c:pt idx="382">
                  <c:v>54.24</c:v>
                </c:pt>
                <c:pt idx="383">
                  <c:v>53.49</c:v>
                </c:pt>
                <c:pt idx="384">
                  <c:v>55.38</c:v>
                </c:pt>
                <c:pt idx="385">
                  <c:v>54.01</c:v>
                </c:pt>
                <c:pt idx="386">
                  <c:v>57.03</c:v>
                </c:pt>
                <c:pt idx="387">
                  <c:v>58.17</c:v>
                </c:pt>
                <c:pt idx="388">
                  <c:v>57.35</c:v>
                </c:pt>
                <c:pt idx="389">
                  <c:v>59.01</c:v>
                </c:pt>
                <c:pt idx="390">
                  <c:v>58.69</c:v>
                </c:pt>
                <c:pt idx="391">
                  <c:v>58.91</c:v>
                </c:pt>
                <c:pt idx="392">
                  <c:v>57.75</c:v>
                </c:pt>
                <c:pt idx="393">
                  <c:v>59.76</c:v>
                </c:pt>
                <c:pt idx="394">
                  <c:v>59.86</c:v>
                </c:pt>
                <c:pt idx="395">
                  <c:v>57.76</c:v>
                </c:pt>
                <c:pt idx="396">
                  <c:v>58.98</c:v>
                </c:pt>
                <c:pt idx="397">
                  <c:v>58</c:v>
                </c:pt>
                <c:pt idx="398">
                  <c:v>57.92</c:v>
                </c:pt>
                <c:pt idx="399">
                  <c:v>59.38</c:v>
                </c:pt>
                <c:pt idx="400">
                  <c:v>58.32</c:v>
                </c:pt>
                <c:pt idx="401">
                  <c:v>59.4</c:v>
                </c:pt>
                <c:pt idx="402">
                  <c:v>60.28</c:v>
                </c:pt>
                <c:pt idx="403">
                  <c:v>60.28</c:v>
                </c:pt>
                <c:pt idx="404">
                  <c:v>61.41</c:v>
                </c:pt>
                <c:pt idx="405">
                  <c:v>61.46</c:v>
                </c:pt>
                <c:pt idx="406">
                  <c:v>61.78</c:v>
                </c:pt>
                <c:pt idx="407">
                  <c:v>61.97</c:v>
                </c:pt>
                <c:pt idx="408">
                  <c:v>61.58</c:v>
                </c:pt>
                <c:pt idx="409">
                  <c:v>60.05</c:v>
                </c:pt>
                <c:pt idx="410">
                  <c:v>60.66</c:v>
                </c:pt>
                <c:pt idx="411">
                  <c:v>61.85</c:v>
                </c:pt>
                <c:pt idx="412">
                  <c:v>61.63</c:v>
                </c:pt>
                <c:pt idx="413">
                  <c:v>60.06</c:v>
                </c:pt>
                <c:pt idx="414">
                  <c:v>58.94</c:v>
                </c:pt>
                <c:pt idx="415">
                  <c:v>58.03</c:v>
                </c:pt>
                <c:pt idx="416">
                  <c:v>58.15</c:v>
                </c:pt>
                <c:pt idx="417">
                  <c:v>57.52</c:v>
                </c:pt>
                <c:pt idx="418">
                  <c:v>57.06</c:v>
                </c:pt>
                <c:pt idx="419">
                  <c:v>56.65</c:v>
                </c:pt>
                <c:pt idx="420">
                  <c:v>56.41</c:v>
                </c:pt>
                <c:pt idx="421">
                  <c:v>56.98</c:v>
                </c:pt>
                <c:pt idx="422">
                  <c:v>60.21</c:v>
                </c:pt>
                <c:pt idx="423">
                  <c:v>61.07</c:v>
                </c:pt>
                <c:pt idx="424">
                  <c:v>61.77</c:v>
                </c:pt>
                <c:pt idx="425">
                  <c:v>62.98</c:v>
                </c:pt>
                <c:pt idx="426">
                  <c:v>64.11</c:v>
                </c:pt>
                <c:pt idx="427">
                  <c:v>66.099999999999994</c:v>
                </c:pt>
                <c:pt idx="428">
                  <c:v>65.94</c:v>
                </c:pt>
                <c:pt idx="429">
                  <c:v>66.03</c:v>
                </c:pt>
                <c:pt idx="430">
                  <c:v>64.59</c:v>
                </c:pt>
                <c:pt idx="431">
                  <c:v>64.400000000000006</c:v>
                </c:pt>
                <c:pt idx="432">
                  <c:v>64.260000000000005</c:v>
                </c:pt>
                <c:pt idx="433">
                  <c:v>61.51</c:v>
                </c:pt>
                <c:pt idx="434">
                  <c:v>61.92</c:v>
                </c:pt>
                <c:pt idx="435">
                  <c:v>61.98</c:v>
                </c:pt>
                <c:pt idx="436">
                  <c:v>63.87</c:v>
                </c:pt>
                <c:pt idx="437">
                  <c:v>63.63</c:v>
                </c:pt>
                <c:pt idx="438">
                  <c:v>63.63</c:v>
                </c:pt>
                <c:pt idx="439">
                  <c:v>63.14</c:v>
                </c:pt>
                <c:pt idx="440">
                  <c:v>63.14</c:v>
                </c:pt>
                <c:pt idx="441">
                  <c:v>61.81</c:v>
                </c:pt>
                <c:pt idx="442">
                  <c:v>63.56</c:v>
                </c:pt>
                <c:pt idx="443">
                  <c:v>65.33</c:v>
                </c:pt>
                <c:pt idx="444">
                  <c:v>64.099999999999994</c:v>
                </c:pt>
                <c:pt idx="445">
                  <c:v>65.33</c:v>
                </c:pt>
                <c:pt idx="446">
                  <c:v>65.08</c:v>
                </c:pt>
                <c:pt idx="447">
                  <c:v>66.45</c:v>
                </c:pt>
                <c:pt idx="448">
                  <c:v>65.78</c:v>
                </c:pt>
                <c:pt idx="449">
                  <c:v>64.430000000000007</c:v>
                </c:pt>
                <c:pt idx="450">
                  <c:v>63.78</c:v>
                </c:pt>
                <c:pt idx="451">
                  <c:v>63.23</c:v>
                </c:pt>
                <c:pt idx="452">
                  <c:v>61.89</c:v>
                </c:pt>
                <c:pt idx="453">
                  <c:v>61.48</c:v>
                </c:pt>
                <c:pt idx="454">
                  <c:v>62.26</c:v>
                </c:pt>
                <c:pt idx="455">
                  <c:v>61.54</c:v>
                </c:pt>
                <c:pt idx="456">
                  <c:v>61.85</c:v>
                </c:pt>
                <c:pt idx="457">
                  <c:v>62.35</c:v>
                </c:pt>
                <c:pt idx="458">
                  <c:v>62.55</c:v>
                </c:pt>
                <c:pt idx="459">
                  <c:v>63.16</c:v>
                </c:pt>
                <c:pt idx="460">
                  <c:v>62.57</c:v>
                </c:pt>
                <c:pt idx="461">
                  <c:v>64.83</c:v>
                </c:pt>
                <c:pt idx="462">
                  <c:v>64.930000000000007</c:v>
                </c:pt>
                <c:pt idx="463">
                  <c:v>66.25</c:v>
                </c:pt>
                <c:pt idx="464">
                  <c:v>64.91</c:v>
                </c:pt>
                <c:pt idx="465">
                  <c:v>65.099999999999994</c:v>
                </c:pt>
                <c:pt idx="466">
                  <c:v>63.62</c:v>
                </c:pt>
                <c:pt idx="467">
                  <c:v>64.59</c:v>
                </c:pt>
                <c:pt idx="468">
                  <c:v>63.19</c:v>
                </c:pt>
                <c:pt idx="469">
                  <c:v>63.47</c:v>
                </c:pt>
                <c:pt idx="470">
                  <c:v>64.02</c:v>
                </c:pt>
                <c:pt idx="471">
                  <c:v>65.09</c:v>
                </c:pt>
                <c:pt idx="472">
                  <c:v>66.17</c:v>
                </c:pt>
                <c:pt idx="473">
                  <c:v>65.63</c:v>
                </c:pt>
                <c:pt idx="474">
                  <c:v>65.97</c:v>
                </c:pt>
                <c:pt idx="475">
                  <c:v>66.930000000000007</c:v>
                </c:pt>
                <c:pt idx="476">
                  <c:v>64.78</c:v>
                </c:pt>
                <c:pt idx="477">
                  <c:v>65.930000000000007</c:v>
                </c:pt>
                <c:pt idx="478">
                  <c:v>65.36</c:v>
                </c:pt>
                <c:pt idx="479">
                  <c:v>66.17</c:v>
                </c:pt>
                <c:pt idx="480">
                  <c:v>67.62</c:v>
                </c:pt>
                <c:pt idx="481">
                  <c:v>68.040000000000006</c:v>
                </c:pt>
                <c:pt idx="482">
                  <c:v>69.06</c:v>
                </c:pt>
                <c:pt idx="483">
                  <c:v>69.150000000000006</c:v>
                </c:pt>
                <c:pt idx="484">
                  <c:v>68.5</c:v>
                </c:pt>
                <c:pt idx="485">
                  <c:v>68.349999999999994</c:v>
                </c:pt>
                <c:pt idx="486">
                  <c:v>68.849999999999994</c:v>
                </c:pt>
                <c:pt idx="487">
                  <c:v>68.83</c:v>
                </c:pt>
                <c:pt idx="488">
                  <c:v>67.78</c:v>
                </c:pt>
                <c:pt idx="489">
                  <c:v>68.98</c:v>
                </c:pt>
                <c:pt idx="490">
                  <c:v>69.61</c:v>
                </c:pt>
                <c:pt idx="491">
                  <c:v>70.47</c:v>
                </c:pt>
                <c:pt idx="492">
                  <c:v>71.11</c:v>
                </c:pt>
                <c:pt idx="493">
                  <c:v>71.41</c:v>
                </c:pt>
                <c:pt idx="494">
                  <c:v>71.81</c:v>
                </c:pt>
                <c:pt idx="495">
                  <c:v>72.8</c:v>
                </c:pt>
                <c:pt idx="496">
                  <c:v>72.14</c:v>
                </c:pt>
                <c:pt idx="497">
                  <c:v>72.8</c:v>
                </c:pt>
                <c:pt idx="498">
                  <c:v>72.58</c:v>
                </c:pt>
                <c:pt idx="499">
                  <c:v>72.55</c:v>
                </c:pt>
                <c:pt idx="500">
                  <c:v>73.89</c:v>
                </c:pt>
                <c:pt idx="501">
                  <c:v>74.11</c:v>
                </c:pt>
                <c:pt idx="502">
                  <c:v>74.03</c:v>
                </c:pt>
                <c:pt idx="503">
                  <c:v>75.03</c:v>
                </c:pt>
                <c:pt idx="504">
                  <c:v>75.900000000000006</c:v>
                </c:pt>
                <c:pt idx="505">
                  <c:v>75.53</c:v>
                </c:pt>
                <c:pt idx="506">
                  <c:v>74.650000000000006</c:v>
                </c:pt>
                <c:pt idx="507">
                  <c:v>73.38</c:v>
                </c:pt>
                <c:pt idx="508">
                  <c:v>75.739999999999995</c:v>
                </c:pt>
                <c:pt idx="509">
                  <c:v>74.959999999999994</c:v>
                </c:pt>
                <c:pt idx="510">
                  <c:v>77.03</c:v>
                </c:pt>
                <c:pt idx="511">
                  <c:v>76.819999999999993</c:v>
                </c:pt>
                <c:pt idx="512">
                  <c:v>78.2</c:v>
                </c:pt>
                <c:pt idx="513">
                  <c:v>76.489999999999995</c:v>
                </c:pt>
                <c:pt idx="514">
                  <c:v>76.84</c:v>
                </c:pt>
                <c:pt idx="515">
                  <c:v>75.41</c:v>
                </c:pt>
                <c:pt idx="516">
                  <c:v>72.03</c:v>
                </c:pt>
                <c:pt idx="517">
                  <c:v>72.25</c:v>
                </c:pt>
                <c:pt idx="518">
                  <c:v>72.23</c:v>
                </c:pt>
                <c:pt idx="519">
                  <c:v>71.62</c:v>
                </c:pt>
                <c:pt idx="520">
                  <c:v>71.489999999999995</c:v>
                </c:pt>
                <c:pt idx="521">
                  <c:v>71.599999999999994</c:v>
                </c:pt>
                <c:pt idx="522">
                  <c:v>72.400000000000006</c:v>
                </c:pt>
                <c:pt idx="523">
                  <c:v>73.36</c:v>
                </c:pt>
                <c:pt idx="524">
                  <c:v>70.989999999999995</c:v>
                </c:pt>
                <c:pt idx="525">
                  <c:v>71.900000000000006</c:v>
                </c:pt>
                <c:pt idx="526">
                  <c:v>71.12</c:v>
                </c:pt>
                <c:pt idx="527">
                  <c:v>69.489999999999995</c:v>
                </c:pt>
                <c:pt idx="528">
                  <c:v>69.3</c:v>
                </c:pt>
                <c:pt idx="529">
                  <c:v>69.86</c:v>
                </c:pt>
                <c:pt idx="530">
                  <c:v>71.17</c:v>
                </c:pt>
                <c:pt idx="531">
                  <c:v>71.98</c:v>
                </c:pt>
                <c:pt idx="532">
                  <c:v>71.790000000000006</c:v>
                </c:pt>
                <c:pt idx="533">
                  <c:v>73.52</c:v>
                </c:pt>
                <c:pt idx="534">
                  <c:v>73.37</c:v>
                </c:pt>
                <c:pt idx="535">
                  <c:v>73.98</c:v>
                </c:pt>
                <c:pt idx="536">
                  <c:v>75.069999999999993</c:v>
                </c:pt>
                <c:pt idx="537">
                  <c:v>75.739999999999995</c:v>
                </c:pt>
                <c:pt idx="538">
                  <c:v>76.34</c:v>
                </c:pt>
                <c:pt idx="539">
                  <c:v>76.7</c:v>
                </c:pt>
                <c:pt idx="540">
                  <c:v>77.53</c:v>
                </c:pt>
                <c:pt idx="541">
                  <c:v>78.16</c:v>
                </c:pt>
                <c:pt idx="542">
                  <c:v>79.849999999999994</c:v>
                </c:pt>
                <c:pt idx="543">
                  <c:v>80.05</c:v>
                </c:pt>
                <c:pt idx="544">
                  <c:v>79.14</c:v>
                </c:pt>
                <c:pt idx="545">
                  <c:v>80.55</c:v>
                </c:pt>
                <c:pt idx="546">
                  <c:v>81.510000000000005</c:v>
                </c:pt>
                <c:pt idx="547">
                  <c:v>81.99</c:v>
                </c:pt>
                <c:pt idx="548">
                  <c:v>83.85</c:v>
                </c:pt>
                <c:pt idx="549">
                  <c:v>83.38</c:v>
                </c:pt>
                <c:pt idx="550">
                  <c:v>82.51</c:v>
                </c:pt>
                <c:pt idx="551">
                  <c:v>81.2</c:v>
                </c:pt>
                <c:pt idx="552">
                  <c:v>80.31</c:v>
                </c:pt>
                <c:pt idx="553">
                  <c:v>82.86</c:v>
                </c:pt>
                <c:pt idx="554">
                  <c:v>81.64</c:v>
                </c:pt>
                <c:pt idx="555">
                  <c:v>80.31</c:v>
                </c:pt>
                <c:pt idx="556">
                  <c:v>80</c:v>
                </c:pt>
                <c:pt idx="557">
                  <c:v>79.97</c:v>
                </c:pt>
                <c:pt idx="558">
                  <c:v>81.48</c:v>
                </c:pt>
                <c:pt idx="559">
                  <c:v>81.2</c:v>
                </c:pt>
                <c:pt idx="560">
                  <c:v>78.97</c:v>
                </c:pt>
                <c:pt idx="561">
                  <c:v>80.23</c:v>
                </c:pt>
                <c:pt idx="562">
                  <c:v>81.3</c:v>
                </c:pt>
                <c:pt idx="563">
                  <c:v>83.05</c:v>
                </c:pt>
                <c:pt idx="564">
                  <c:v>83.73</c:v>
                </c:pt>
                <c:pt idx="565">
                  <c:v>86.19</c:v>
                </c:pt>
                <c:pt idx="566">
                  <c:v>87.58</c:v>
                </c:pt>
                <c:pt idx="567">
                  <c:v>87.19</c:v>
                </c:pt>
                <c:pt idx="568">
                  <c:v>89.48</c:v>
                </c:pt>
                <c:pt idx="569">
                  <c:v>88.58</c:v>
                </c:pt>
                <c:pt idx="570">
                  <c:v>87.6</c:v>
                </c:pt>
                <c:pt idx="571">
                  <c:v>86.45</c:v>
                </c:pt>
                <c:pt idx="572">
                  <c:v>88.3</c:v>
                </c:pt>
                <c:pt idx="573">
                  <c:v>92.09</c:v>
                </c:pt>
                <c:pt idx="574">
                  <c:v>91.73</c:v>
                </c:pt>
                <c:pt idx="575">
                  <c:v>93.45</c:v>
                </c:pt>
                <c:pt idx="576">
                  <c:v>90.33</c:v>
                </c:pt>
                <c:pt idx="577">
                  <c:v>94.16</c:v>
                </c:pt>
                <c:pt idx="578">
                  <c:v>93.53</c:v>
                </c:pt>
                <c:pt idx="579">
                  <c:v>95.81</c:v>
                </c:pt>
                <c:pt idx="580">
                  <c:v>94.06</c:v>
                </c:pt>
                <c:pt idx="581">
                  <c:v>96.65</c:v>
                </c:pt>
                <c:pt idx="582">
                  <c:v>96.46</c:v>
                </c:pt>
                <c:pt idx="583">
                  <c:v>95.51</c:v>
                </c:pt>
                <c:pt idx="584">
                  <c:v>96.36</c:v>
                </c:pt>
                <c:pt idx="585">
                  <c:v>94.4</c:v>
                </c:pt>
                <c:pt idx="586">
                  <c:v>91.18</c:v>
                </c:pt>
                <c:pt idx="587">
                  <c:v>94.02</c:v>
                </c:pt>
                <c:pt idx="588">
                  <c:v>93.37</c:v>
                </c:pt>
                <c:pt idx="589">
                  <c:v>94.81</c:v>
                </c:pt>
                <c:pt idx="590">
                  <c:v>95.75</c:v>
                </c:pt>
                <c:pt idx="591">
                  <c:v>99.16</c:v>
                </c:pt>
                <c:pt idx="592">
                  <c:v>98.57</c:v>
                </c:pt>
                <c:pt idx="593">
                  <c:v>98.24</c:v>
                </c:pt>
                <c:pt idx="594">
                  <c:v>97.66</c:v>
                </c:pt>
                <c:pt idx="595">
                  <c:v>94.39</c:v>
                </c:pt>
                <c:pt idx="596">
                  <c:v>90.71</c:v>
                </c:pt>
                <c:pt idx="597">
                  <c:v>90.98</c:v>
                </c:pt>
                <c:pt idx="598">
                  <c:v>88.6</c:v>
                </c:pt>
                <c:pt idx="599">
                  <c:v>89.29</c:v>
                </c:pt>
                <c:pt idx="600">
                  <c:v>88.31</c:v>
                </c:pt>
                <c:pt idx="601">
                  <c:v>87.45</c:v>
                </c:pt>
                <c:pt idx="602">
                  <c:v>90.25</c:v>
                </c:pt>
                <c:pt idx="603">
                  <c:v>88.23</c:v>
                </c:pt>
                <c:pt idx="604">
                  <c:v>87.72</c:v>
                </c:pt>
                <c:pt idx="605">
                  <c:v>90.12</c:v>
                </c:pt>
                <c:pt idx="606">
                  <c:v>94.41</c:v>
                </c:pt>
                <c:pt idx="607">
                  <c:v>92.35</c:v>
                </c:pt>
                <c:pt idx="608">
                  <c:v>91.31</c:v>
                </c:pt>
                <c:pt idx="609">
                  <c:v>90.69</c:v>
                </c:pt>
                <c:pt idx="610">
                  <c:v>89.93</c:v>
                </c:pt>
                <c:pt idx="611">
                  <c:v>91.11</c:v>
                </c:pt>
                <c:pt idx="612">
                  <c:v>90.88</c:v>
                </c:pt>
                <c:pt idx="613">
                  <c:v>93.19</c:v>
                </c:pt>
                <c:pt idx="614">
                  <c:v>94</c:v>
                </c:pt>
                <c:pt idx="615">
                  <c:v>95.89</c:v>
                </c:pt>
                <c:pt idx="616">
                  <c:v>96.63</c:v>
                </c:pt>
                <c:pt idx="617">
                  <c:v>96.03</c:v>
                </c:pt>
                <c:pt idx="618">
                  <c:v>95.95</c:v>
                </c:pt>
                <c:pt idx="619">
                  <c:v>99.64</c:v>
                </c:pt>
                <c:pt idx="620">
                  <c:v>99.17</c:v>
                </c:pt>
                <c:pt idx="621">
                  <c:v>97.9</c:v>
                </c:pt>
                <c:pt idx="622">
                  <c:v>95.08</c:v>
                </c:pt>
                <c:pt idx="623">
                  <c:v>96.43</c:v>
                </c:pt>
                <c:pt idx="624">
                  <c:v>95.64</c:v>
                </c:pt>
                <c:pt idx="625">
                  <c:v>93.92</c:v>
                </c:pt>
                <c:pt idx="626">
                  <c:v>92.74</c:v>
                </c:pt>
                <c:pt idx="627">
                  <c:v>94.23</c:v>
                </c:pt>
                <c:pt idx="628">
                  <c:v>91.87</c:v>
                </c:pt>
                <c:pt idx="629">
                  <c:v>90.8</c:v>
                </c:pt>
                <c:pt idx="630">
                  <c:v>90.11</c:v>
                </c:pt>
                <c:pt idx="631">
                  <c:v>90.55</c:v>
                </c:pt>
                <c:pt idx="632">
                  <c:v>89.64</c:v>
                </c:pt>
                <c:pt idx="633">
                  <c:v>87.65</c:v>
                </c:pt>
                <c:pt idx="634">
                  <c:v>89.98</c:v>
                </c:pt>
                <c:pt idx="635">
                  <c:v>90.37</c:v>
                </c:pt>
                <c:pt idx="636">
                  <c:v>90.99</c:v>
                </c:pt>
                <c:pt idx="637">
                  <c:v>91.66</c:v>
                </c:pt>
                <c:pt idx="638">
                  <c:v>92.34</c:v>
                </c:pt>
                <c:pt idx="639">
                  <c:v>91.67</c:v>
                </c:pt>
                <c:pt idx="640">
                  <c:v>89.03</c:v>
                </c:pt>
                <c:pt idx="641">
                  <c:v>90.07</c:v>
                </c:pt>
                <c:pt idx="642">
                  <c:v>88.32</c:v>
                </c:pt>
                <c:pt idx="643">
                  <c:v>87.16</c:v>
                </c:pt>
                <c:pt idx="644">
                  <c:v>88.07</c:v>
                </c:pt>
                <c:pt idx="645">
                  <c:v>91.77</c:v>
                </c:pt>
                <c:pt idx="646">
                  <c:v>93.56</c:v>
                </c:pt>
                <c:pt idx="647">
                  <c:v>92.82</c:v>
                </c:pt>
                <c:pt idx="648">
                  <c:v>93.28</c:v>
                </c:pt>
                <c:pt idx="649">
                  <c:v>95.42</c:v>
                </c:pt>
                <c:pt idx="650">
                  <c:v>95.57</c:v>
                </c:pt>
                <c:pt idx="651">
                  <c:v>99.99</c:v>
                </c:pt>
                <c:pt idx="652">
                  <c:v>100.86</c:v>
                </c:pt>
                <c:pt idx="653">
                  <c:v>98.57</c:v>
                </c:pt>
                <c:pt idx="654">
                  <c:v>99.03</c:v>
                </c:pt>
                <c:pt idx="655">
                  <c:v>99.4</c:v>
                </c:pt>
                <c:pt idx="656">
                  <c:v>100.83</c:v>
                </c:pt>
                <c:pt idx="657">
                  <c:v>99.59</c:v>
                </c:pt>
                <c:pt idx="658">
                  <c:v>102.6</c:v>
                </c:pt>
                <c:pt idx="659">
                  <c:v>101.78</c:v>
                </c:pt>
                <c:pt idx="660">
                  <c:v>102.42</c:v>
                </c:pt>
                <c:pt idx="661">
                  <c:v>99.72</c:v>
                </c:pt>
                <c:pt idx="662">
                  <c:v>104.45</c:v>
                </c:pt>
                <c:pt idx="663">
                  <c:v>105.51</c:v>
                </c:pt>
                <c:pt idx="664">
                  <c:v>105.12</c:v>
                </c:pt>
                <c:pt idx="665">
                  <c:v>107.9</c:v>
                </c:pt>
                <c:pt idx="666">
                  <c:v>108.73</c:v>
                </c:pt>
                <c:pt idx="667">
                  <c:v>109.86</c:v>
                </c:pt>
                <c:pt idx="668">
                  <c:v>110.21</c:v>
                </c:pt>
                <c:pt idx="669">
                  <c:v>110.03</c:v>
                </c:pt>
                <c:pt idx="670">
                  <c:v>105.74</c:v>
                </c:pt>
                <c:pt idx="671">
                  <c:v>109.57</c:v>
                </c:pt>
                <c:pt idx="672">
                  <c:v>103.25</c:v>
                </c:pt>
                <c:pt idx="673">
                  <c:v>102.57</c:v>
                </c:pt>
                <c:pt idx="674">
                  <c:v>101.7</c:v>
                </c:pt>
                <c:pt idx="675">
                  <c:v>101.78</c:v>
                </c:pt>
                <c:pt idx="676">
                  <c:v>105.83</c:v>
                </c:pt>
                <c:pt idx="677">
                  <c:v>107.56</c:v>
                </c:pt>
                <c:pt idx="678">
                  <c:v>105.59</c:v>
                </c:pt>
                <c:pt idx="679">
                  <c:v>101.54</c:v>
                </c:pt>
                <c:pt idx="680">
                  <c:v>100.92</c:v>
                </c:pt>
                <c:pt idx="681">
                  <c:v>104.83</c:v>
                </c:pt>
                <c:pt idx="682">
                  <c:v>103.92</c:v>
                </c:pt>
                <c:pt idx="683">
                  <c:v>106.09</c:v>
                </c:pt>
                <c:pt idx="684">
                  <c:v>108.91</c:v>
                </c:pt>
                <c:pt idx="685">
                  <c:v>108.54</c:v>
                </c:pt>
                <c:pt idx="686">
                  <c:v>110.89</c:v>
                </c:pt>
                <c:pt idx="687">
                  <c:v>110.07</c:v>
                </c:pt>
                <c:pt idx="688">
                  <c:v>110.14</c:v>
                </c:pt>
                <c:pt idx="689">
                  <c:v>111.71</c:v>
                </c:pt>
                <c:pt idx="690">
                  <c:v>113.77</c:v>
                </c:pt>
                <c:pt idx="691">
                  <c:v>114.8</c:v>
                </c:pt>
                <c:pt idx="692">
                  <c:v>114.8</c:v>
                </c:pt>
                <c:pt idx="693">
                  <c:v>116.56</c:v>
                </c:pt>
                <c:pt idx="694">
                  <c:v>117.48</c:v>
                </c:pt>
                <c:pt idx="695">
                  <c:v>119.17</c:v>
                </c:pt>
                <c:pt idx="696">
                  <c:v>119.28</c:v>
                </c:pt>
                <c:pt idx="697">
                  <c:v>117.1</c:v>
                </c:pt>
                <c:pt idx="698">
                  <c:v>119.64</c:v>
                </c:pt>
                <c:pt idx="699">
                  <c:v>118.78</c:v>
                </c:pt>
                <c:pt idx="700">
                  <c:v>115.67</c:v>
                </c:pt>
                <c:pt idx="701">
                  <c:v>113.7</c:v>
                </c:pt>
                <c:pt idx="702">
                  <c:v>112.6</c:v>
                </c:pt>
                <c:pt idx="703">
                  <c:v>116.36</c:v>
                </c:pt>
                <c:pt idx="704">
                  <c:v>119.94</c:v>
                </c:pt>
                <c:pt idx="705">
                  <c:v>121.82</c:v>
                </c:pt>
                <c:pt idx="706">
                  <c:v>123.56</c:v>
                </c:pt>
                <c:pt idx="707">
                  <c:v>123.77</c:v>
                </c:pt>
                <c:pt idx="708">
                  <c:v>125.94</c:v>
                </c:pt>
                <c:pt idx="709">
                  <c:v>124.02</c:v>
                </c:pt>
                <c:pt idx="710">
                  <c:v>125.83</c:v>
                </c:pt>
                <c:pt idx="711">
                  <c:v>124.21</c:v>
                </c:pt>
                <c:pt idx="712">
                  <c:v>124.25</c:v>
                </c:pt>
                <c:pt idx="713">
                  <c:v>126.5</c:v>
                </c:pt>
                <c:pt idx="714">
                  <c:v>127.15</c:v>
                </c:pt>
                <c:pt idx="715">
                  <c:v>128.93</c:v>
                </c:pt>
                <c:pt idx="716">
                  <c:v>132.99</c:v>
                </c:pt>
                <c:pt idx="717">
                  <c:v>130.04</c:v>
                </c:pt>
                <c:pt idx="718">
                  <c:v>131.58000000000001</c:v>
                </c:pt>
                <c:pt idx="719">
                  <c:v>128.81</c:v>
                </c:pt>
                <c:pt idx="720">
                  <c:v>131</c:v>
                </c:pt>
                <c:pt idx="721">
                  <c:v>126.7</c:v>
                </c:pt>
                <c:pt idx="722">
                  <c:v>127.35</c:v>
                </c:pt>
                <c:pt idx="723">
                  <c:v>127.75</c:v>
                </c:pt>
                <c:pt idx="724">
                  <c:v>124.33</c:v>
                </c:pt>
                <c:pt idx="725">
                  <c:v>122.3</c:v>
                </c:pt>
                <c:pt idx="726">
                  <c:v>127.93</c:v>
                </c:pt>
                <c:pt idx="727">
                  <c:v>138.51</c:v>
                </c:pt>
                <c:pt idx="728">
                  <c:v>134.44</c:v>
                </c:pt>
                <c:pt idx="729">
                  <c:v>131.38</c:v>
                </c:pt>
                <c:pt idx="730">
                  <c:v>136.43</c:v>
                </c:pt>
                <c:pt idx="731">
                  <c:v>136.91</c:v>
                </c:pt>
                <c:pt idx="732">
                  <c:v>134.84</c:v>
                </c:pt>
                <c:pt idx="733">
                  <c:v>134.52000000000001</c:v>
                </c:pt>
                <c:pt idx="734">
                  <c:v>133.99</c:v>
                </c:pt>
                <c:pt idx="735">
                  <c:v>136.54</c:v>
                </c:pt>
                <c:pt idx="736">
                  <c:v>131.88</c:v>
                </c:pt>
                <c:pt idx="737">
                  <c:v>134.78</c:v>
                </c:pt>
                <c:pt idx="738">
                  <c:v>135.97999999999999</c:v>
                </c:pt>
                <c:pt idx="739">
                  <c:v>136.49</c:v>
                </c:pt>
                <c:pt idx="740">
                  <c:v>133.91999999999999</c:v>
                </c:pt>
                <c:pt idx="741">
                  <c:v>138.91</c:v>
                </c:pt>
                <c:pt idx="742">
                  <c:v>139.69</c:v>
                </c:pt>
                <c:pt idx="743">
                  <c:v>139.96</c:v>
                </c:pt>
                <c:pt idx="744">
                  <c:v>141.06</c:v>
                </c:pt>
                <c:pt idx="745">
                  <c:v>143.74</c:v>
                </c:pt>
                <c:pt idx="746">
                  <c:v>145.31</c:v>
                </c:pt>
                <c:pt idx="747">
                  <c:v>141.38</c:v>
                </c:pt>
                <c:pt idx="748">
                  <c:v>136.06</c:v>
                </c:pt>
                <c:pt idx="749">
                  <c:v>135.88</c:v>
                </c:pt>
                <c:pt idx="750">
                  <c:v>141.47</c:v>
                </c:pt>
                <c:pt idx="751">
                  <c:v>144.96</c:v>
                </c:pt>
                <c:pt idx="752">
                  <c:v>145.16</c:v>
                </c:pt>
                <c:pt idx="753">
                  <c:v>138.68</c:v>
                </c:pt>
                <c:pt idx="754">
                  <c:v>134.63</c:v>
                </c:pt>
                <c:pt idx="755">
                  <c:v>129.43</c:v>
                </c:pt>
                <c:pt idx="756">
                  <c:v>128.94</c:v>
                </c:pt>
                <c:pt idx="757">
                  <c:v>131.43</c:v>
                </c:pt>
                <c:pt idx="758">
                  <c:v>127.25</c:v>
                </c:pt>
                <c:pt idx="759">
                  <c:v>123.73</c:v>
                </c:pt>
                <c:pt idx="760">
                  <c:v>124.62</c:v>
                </c:pt>
                <c:pt idx="761">
                  <c:v>122.59</c:v>
                </c:pt>
                <c:pt idx="762">
                  <c:v>124.72</c:v>
                </c:pt>
                <c:pt idx="763">
                  <c:v>122.21</c:v>
                </c:pt>
                <c:pt idx="764">
                  <c:v>126.74</c:v>
                </c:pt>
                <c:pt idx="765">
                  <c:v>124.17</c:v>
                </c:pt>
                <c:pt idx="766">
                  <c:v>125.03</c:v>
                </c:pt>
                <c:pt idx="767">
                  <c:v>121.45</c:v>
                </c:pt>
                <c:pt idx="768">
                  <c:v>118.71</c:v>
                </c:pt>
                <c:pt idx="769">
                  <c:v>118.57</c:v>
                </c:pt>
                <c:pt idx="770">
                  <c:v>119.84</c:v>
                </c:pt>
                <c:pt idx="771">
                  <c:v>115.42</c:v>
                </c:pt>
                <c:pt idx="772">
                  <c:v>114.44</c:v>
                </c:pt>
                <c:pt idx="773">
                  <c:v>113.1</c:v>
                </c:pt>
                <c:pt idx="774">
                  <c:v>115.96</c:v>
                </c:pt>
                <c:pt idx="775">
                  <c:v>115.05</c:v>
                </c:pt>
                <c:pt idx="776">
                  <c:v>113.46</c:v>
                </c:pt>
                <c:pt idx="777">
                  <c:v>112.92</c:v>
                </c:pt>
                <c:pt idx="778">
                  <c:v>114.39</c:v>
                </c:pt>
                <c:pt idx="779">
                  <c:v>115.48</c:v>
                </c:pt>
                <c:pt idx="780">
                  <c:v>121.23</c:v>
                </c:pt>
                <c:pt idx="781">
                  <c:v>114.48</c:v>
                </c:pt>
                <c:pt idx="782">
                  <c:v>114.85</c:v>
                </c:pt>
                <c:pt idx="783">
                  <c:v>116.31</c:v>
                </c:pt>
                <c:pt idx="784">
                  <c:v>118.17</c:v>
                </c:pt>
                <c:pt idx="785">
                  <c:v>115.58</c:v>
                </c:pt>
                <c:pt idx="786">
                  <c:v>115.55</c:v>
                </c:pt>
                <c:pt idx="787">
                  <c:v>109.63</c:v>
                </c:pt>
                <c:pt idx="788">
                  <c:v>109.38</c:v>
                </c:pt>
                <c:pt idx="789">
                  <c:v>107.99</c:v>
                </c:pt>
                <c:pt idx="790">
                  <c:v>106.47</c:v>
                </c:pt>
                <c:pt idx="791">
                  <c:v>106.35</c:v>
                </c:pt>
                <c:pt idx="792">
                  <c:v>103.23</c:v>
                </c:pt>
                <c:pt idx="793">
                  <c:v>102.66</c:v>
                </c:pt>
                <c:pt idx="794">
                  <c:v>100.95</c:v>
                </c:pt>
                <c:pt idx="795">
                  <c:v>101.19</c:v>
                </c:pt>
                <c:pt idx="796">
                  <c:v>95.52</c:v>
                </c:pt>
                <c:pt idx="797">
                  <c:v>91.49</c:v>
                </c:pt>
                <c:pt idx="798">
                  <c:v>97.39</c:v>
                </c:pt>
                <c:pt idx="799">
                  <c:v>97.5</c:v>
                </c:pt>
                <c:pt idx="800">
                  <c:v>104.05</c:v>
                </c:pt>
                <c:pt idx="801">
                  <c:v>122.61</c:v>
                </c:pt>
                <c:pt idx="802">
                  <c:v>107.85</c:v>
                </c:pt>
                <c:pt idx="803">
                  <c:v>106.84</c:v>
                </c:pt>
                <c:pt idx="804">
                  <c:v>111.54</c:v>
                </c:pt>
                <c:pt idx="805">
                  <c:v>106.77</c:v>
                </c:pt>
                <c:pt idx="806">
                  <c:v>96.29</c:v>
                </c:pt>
                <c:pt idx="807">
                  <c:v>100.7</c:v>
                </c:pt>
                <c:pt idx="808">
                  <c:v>98.23</c:v>
                </c:pt>
                <c:pt idx="809">
                  <c:v>93.84</c:v>
                </c:pt>
                <c:pt idx="810">
                  <c:v>93.91</c:v>
                </c:pt>
                <c:pt idx="811">
                  <c:v>88.15</c:v>
                </c:pt>
                <c:pt idx="812">
                  <c:v>90.18</c:v>
                </c:pt>
                <c:pt idx="813">
                  <c:v>88.91</c:v>
                </c:pt>
                <c:pt idx="814">
                  <c:v>86.5</c:v>
                </c:pt>
                <c:pt idx="815">
                  <c:v>77.44</c:v>
                </c:pt>
                <c:pt idx="816">
                  <c:v>81.17</c:v>
                </c:pt>
                <c:pt idx="817">
                  <c:v>78.69</c:v>
                </c:pt>
                <c:pt idx="818">
                  <c:v>74.38</c:v>
                </c:pt>
                <c:pt idx="819">
                  <c:v>69.81</c:v>
                </c:pt>
                <c:pt idx="820">
                  <c:v>71.900000000000006</c:v>
                </c:pt>
                <c:pt idx="821">
                  <c:v>74.08</c:v>
                </c:pt>
                <c:pt idx="822">
                  <c:v>71.290000000000006</c:v>
                </c:pt>
                <c:pt idx="823">
                  <c:v>66.92</c:v>
                </c:pt>
                <c:pt idx="824">
                  <c:v>67.17</c:v>
                </c:pt>
                <c:pt idx="825">
                  <c:v>63.34</c:v>
                </c:pt>
                <c:pt idx="826">
                  <c:v>61.92</c:v>
                </c:pt>
                <c:pt idx="827">
                  <c:v>62.8</c:v>
                </c:pt>
                <c:pt idx="828">
                  <c:v>67.45</c:v>
                </c:pt>
                <c:pt idx="829">
                  <c:v>65.790000000000006</c:v>
                </c:pt>
                <c:pt idx="830">
                  <c:v>68.099999999999994</c:v>
                </c:pt>
                <c:pt idx="831">
                  <c:v>63.93</c:v>
                </c:pt>
                <c:pt idx="832">
                  <c:v>70.41</c:v>
                </c:pt>
                <c:pt idx="833">
                  <c:v>65.41</c:v>
                </c:pt>
                <c:pt idx="834">
                  <c:v>60.72</c:v>
                </c:pt>
                <c:pt idx="835">
                  <c:v>61.06</c:v>
                </c:pt>
                <c:pt idx="836">
                  <c:v>62.19</c:v>
                </c:pt>
                <c:pt idx="837">
                  <c:v>59.38</c:v>
                </c:pt>
                <c:pt idx="838">
                  <c:v>55.95</c:v>
                </c:pt>
                <c:pt idx="839">
                  <c:v>58.31</c:v>
                </c:pt>
                <c:pt idx="840">
                  <c:v>57.18</c:v>
                </c:pt>
                <c:pt idx="841">
                  <c:v>55.14</c:v>
                </c:pt>
                <c:pt idx="842">
                  <c:v>54.42</c:v>
                </c:pt>
                <c:pt idx="843">
                  <c:v>53.64</c:v>
                </c:pt>
                <c:pt idx="844">
                  <c:v>48.86</c:v>
                </c:pt>
                <c:pt idx="845">
                  <c:v>49.22</c:v>
                </c:pt>
                <c:pt idx="846">
                  <c:v>53.63</c:v>
                </c:pt>
                <c:pt idx="847">
                  <c:v>50.02</c:v>
                </c:pt>
                <c:pt idx="848">
                  <c:v>54.2</c:v>
                </c:pt>
                <c:pt idx="849">
                  <c:v>55.21</c:v>
                </c:pt>
                <c:pt idx="850">
                  <c:v>49.34</c:v>
                </c:pt>
                <c:pt idx="851">
                  <c:v>47.05</c:v>
                </c:pt>
                <c:pt idx="852">
                  <c:v>46.79</c:v>
                </c:pt>
                <c:pt idx="853">
                  <c:v>43.8</c:v>
                </c:pt>
                <c:pt idx="854">
                  <c:v>41.01</c:v>
                </c:pt>
                <c:pt idx="855">
                  <c:v>43.69</c:v>
                </c:pt>
                <c:pt idx="856">
                  <c:v>42</c:v>
                </c:pt>
                <c:pt idx="857">
                  <c:v>43.1</c:v>
                </c:pt>
                <c:pt idx="858">
                  <c:v>47.77</c:v>
                </c:pt>
                <c:pt idx="859">
                  <c:v>46.27</c:v>
                </c:pt>
                <c:pt idx="860">
                  <c:v>44.61</c:v>
                </c:pt>
                <c:pt idx="861">
                  <c:v>43.84</c:v>
                </c:pt>
                <c:pt idx="862">
                  <c:v>40.17</c:v>
                </c:pt>
                <c:pt idx="863">
                  <c:v>36.729999999999997</c:v>
                </c:pt>
                <c:pt idx="864">
                  <c:v>33.17</c:v>
                </c:pt>
                <c:pt idx="865">
                  <c:v>31.1</c:v>
                </c:pt>
                <c:pt idx="866">
                  <c:v>30.28</c:v>
                </c:pt>
                <c:pt idx="867">
                  <c:v>32.94</c:v>
                </c:pt>
                <c:pt idx="868">
                  <c:v>37.58</c:v>
                </c:pt>
                <c:pt idx="869">
                  <c:v>39.89</c:v>
                </c:pt>
                <c:pt idx="870">
                  <c:v>38.950000000000003</c:v>
                </c:pt>
                <c:pt idx="871">
                  <c:v>44.6</c:v>
                </c:pt>
                <c:pt idx="872">
                  <c:v>46.17</c:v>
                </c:pt>
                <c:pt idx="873">
                  <c:v>48.61</c:v>
                </c:pt>
                <c:pt idx="874">
                  <c:v>48.56</c:v>
                </c:pt>
                <c:pt idx="875">
                  <c:v>42.75</c:v>
                </c:pt>
                <c:pt idx="876">
                  <c:v>41.68</c:v>
                </c:pt>
                <c:pt idx="877">
                  <c:v>40.69</c:v>
                </c:pt>
                <c:pt idx="878">
                  <c:v>37.65</c:v>
                </c:pt>
                <c:pt idx="879">
                  <c:v>37.770000000000003</c:v>
                </c:pt>
                <c:pt idx="880">
                  <c:v>37.43</c:v>
                </c:pt>
                <c:pt idx="881">
                  <c:v>35.409999999999997</c:v>
                </c:pt>
                <c:pt idx="882">
                  <c:v>35.380000000000003</c:v>
                </c:pt>
                <c:pt idx="883">
                  <c:v>38.57</c:v>
                </c:pt>
                <c:pt idx="884">
                  <c:v>42.56</c:v>
                </c:pt>
                <c:pt idx="885">
                  <c:v>42.33</c:v>
                </c:pt>
                <c:pt idx="886">
                  <c:v>45.12</c:v>
                </c:pt>
                <c:pt idx="887">
                  <c:v>46.5</c:v>
                </c:pt>
                <c:pt idx="888">
                  <c:v>41.67</c:v>
                </c:pt>
                <c:pt idx="889">
                  <c:v>42.04</c:v>
                </c:pt>
                <c:pt idx="890">
                  <c:v>41.58</c:v>
                </c:pt>
                <c:pt idx="891">
                  <c:v>41.73</c:v>
                </c:pt>
                <c:pt idx="892">
                  <c:v>41.35</c:v>
                </c:pt>
                <c:pt idx="893">
                  <c:v>40.869999999999997</c:v>
                </c:pt>
                <c:pt idx="894">
                  <c:v>40.270000000000003</c:v>
                </c:pt>
                <c:pt idx="895">
                  <c:v>41.15</c:v>
                </c:pt>
                <c:pt idx="896">
                  <c:v>40.24</c:v>
                </c:pt>
                <c:pt idx="897">
                  <c:v>39.58</c:v>
                </c:pt>
                <c:pt idx="898">
                  <c:v>37.54</c:v>
                </c:pt>
                <c:pt idx="899">
                  <c:v>35.93</c:v>
                </c:pt>
                <c:pt idx="900">
                  <c:v>34.03</c:v>
                </c:pt>
                <c:pt idx="901">
                  <c:v>37.630000000000003</c:v>
                </c:pt>
                <c:pt idx="902">
                  <c:v>34.96</c:v>
                </c:pt>
                <c:pt idx="903">
                  <c:v>34.67</c:v>
                </c:pt>
                <c:pt idx="904">
                  <c:v>39.6</c:v>
                </c:pt>
                <c:pt idx="905">
                  <c:v>39.35</c:v>
                </c:pt>
                <c:pt idx="906">
                  <c:v>37.659999999999997</c:v>
                </c:pt>
                <c:pt idx="907">
                  <c:v>38.86</c:v>
                </c:pt>
                <c:pt idx="908">
                  <c:v>41.64</c:v>
                </c:pt>
                <c:pt idx="909">
                  <c:v>43.18</c:v>
                </c:pt>
                <c:pt idx="910">
                  <c:v>44.15</c:v>
                </c:pt>
                <c:pt idx="911">
                  <c:v>40.07</c:v>
                </c:pt>
                <c:pt idx="912">
                  <c:v>41.57</c:v>
                </c:pt>
                <c:pt idx="913">
                  <c:v>45.28</c:v>
                </c:pt>
                <c:pt idx="914">
                  <c:v>43.54</c:v>
                </c:pt>
                <c:pt idx="915">
                  <c:v>45.43</c:v>
                </c:pt>
                <c:pt idx="916">
                  <c:v>47.01</c:v>
                </c:pt>
                <c:pt idx="917">
                  <c:v>45.68</c:v>
                </c:pt>
                <c:pt idx="918">
                  <c:v>42.46</c:v>
                </c:pt>
                <c:pt idx="919">
                  <c:v>46.91</c:v>
                </c:pt>
                <c:pt idx="920">
                  <c:v>46.22</c:v>
                </c:pt>
                <c:pt idx="921">
                  <c:v>47.33</c:v>
                </c:pt>
                <c:pt idx="922">
                  <c:v>48.97</c:v>
                </c:pt>
                <c:pt idx="923">
                  <c:v>48.12</c:v>
                </c:pt>
                <c:pt idx="924">
                  <c:v>51.46</c:v>
                </c:pt>
                <c:pt idx="925">
                  <c:v>51.55</c:v>
                </c:pt>
                <c:pt idx="926">
                  <c:v>53.05</c:v>
                </c:pt>
                <c:pt idx="927">
                  <c:v>53.36</c:v>
                </c:pt>
                <c:pt idx="928">
                  <c:v>52.24</c:v>
                </c:pt>
                <c:pt idx="929">
                  <c:v>53.87</c:v>
                </c:pt>
                <c:pt idx="930">
                  <c:v>52.41</c:v>
                </c:pt>
                <c:pt idx="931">
                  <c:v>48.49</c:v>
                </c:pt>
                <c:pt idx="932">
                  <c:v>49.64</c:v>
                </c:pt>
                <c:pt idx="933">
                  <c:v>48.46</c:v>
                </c:pt>
                <c:pt idx="934">
                  <c:v>52.61</c:v>
                </c:pt>
                <c:pt idx="935">
                  <c:v>52.52</c:v>
                </c:pt>
                <c:pt idx="936">
                  <c:v>51.1</c:v>
                </c:pt>
                <c:pt idx="937">
                  <c:v>49.13</c:v>
                </c:pt>
                <c:pt idx="938">
                  <c:v>49.37</c:v>
                </c:pt>
                <c:pt idx="939">
                  <c:v>52.24</c:v>
                </c:pt>
                <c:pt idx="940">
                  <c:v>50.22</c:v>
                </c:pt>
                <c:pt idx="941">
                  <c:v>49.51</c:v>
                </c:pt>
                <c:pt idx="942">
                  <c:v>49.26</c:v>
                </c:pt>
                <c:pt idx="943">
                  <c:v>49.97</c:v>
                </c:pt>
                <c:pt idx="944">
                  <c:v>50.36</c:v>
                </c:pt>
                <c:pt idx="945">
                  <c:v>45.82</c:v>
                </c:pt>
                <c:pt idx="946">
                  <c:v>46.65</c:v>
                </c:pt>
                <c:pt idx="947">
                  <c:v>47.41</c:v>
                </c:pt>
                <c:pt idx="948">
                  <c:v>48.46</c:v>
                </c:pt>
                <c:pt idx="949">
                  <c:v>50.65</c:v>
                </c:pt>
                <c:pt idx="950">
                  <c:v>49.29</c:v>
                </c:pt>
                <c:pt idx="951">
                  <c:v>49.01</c:v>
                </c:pt>
                <c:pt idx="952">
                  <c:v>50.19</c:v>
                </c:pt>
                <c:pt idx="953">
                  <c:v>50.35</c:v>
                </c:pt>
                <c:pt idx="954">
                  <c:v>52.18</c:v>
                </c:pt>
                <c:pt idx="955">
                  <c:v>54.45</c:v>
                </c:pt>
                <c:pt idx="956">
                  <c:v>53.81</c:v>
                </c:pt>
                <c:pt idx="957">
                  <c:v>56.29</c:v>
                </c:pt>
                <c:pt idx="958">
                  <c:v>56.67</c:v>
                </c:pt>
                <c:pt idx="959">
                  <c:v>58.58</c:v>
                </c:pt>
                <c:pt idx="960">
                  <c:v>57.79</c:v>
                </c:pt>
                <c:pt idx="961">
                  <c:v>58.81</c:v>
                </c:pt>
                <c:pt idx="962">
                  <c:v>58</c:v>
                </c:pt>
                <c:pt idx="963">
                  <c:v>58.58</c:v>
                </c:pt>
                <c:pt idx="964">
                  <c:v>56.52</c:v>
                </c:pt>
                <c:pt idx="965">
                  <c:v>58.99</c:v>
                </c:pt>
                <c:pt idx="966">
                  <c:v>59.52</c:v>
                </c:pt>
                <c:pt idx="967">
                  <c:v>61.45</c:v>
                </c:pt>
                <c:pt idx="968">
                  <c:v>60.49</c:v>
                </c:pt>
                <c:pt idx="969">
                  <c:v>61.15</c:v>
                </c:pt>
                <c:pt idx="970">
                  <c:v>62.48</c:v>
                </c:pt>
                <c:pt idx="971">
                  <c:v>63.41</c:v>
                </c:pt>
                <c:pt idx="972">
                  <c:v>65.09</c:v>
                </c:pt>
                <c:pt idx="973">
                  <c:v>66.31</c:v>
                </c:pt>
                <c:pt idx="974">
                  <c:v>68.59</c:v>
                </c:pt>
                <c:pt idx="975">
                  <c:v>68.58</c:v>
                </c:pt>
                <c:pt idx="976">
                  <c:v>66.14</c:v>
                </c:pt>
                <c:pt idx="977">
                  <c:v>68.8</c:v>
                </c:pt>
                <c:pt idx="978">
                  <c:v>68.430000000000007</c:v>
                </c:pt>
                <c:pt idx="979">
                  <c:v>68.05</c:v>
                </c:pt>
                <c:pt idx="980">
                  <c:v>70.02</c:v>
                </c:pt>
                <c:pt idx="981">
                  <c:v>71.38</c:v>
                </c:pt>
                <c:pt idx="982">
                  <c:v>72.69</c:v>
                </c:pt>
                <c:pt idx="983">
                  <c:v>72.13</c:v>
                </c:pt>
                <c:pt idx="984">
                  <c:v>70.540000000000006</c:v>
                </c:pt>
                <c:pt idx="985">
                  <c:v>70.47</c:v>
                </c:pt>
                <c:pt idx="986">
                  <c:v>71.069999999999993</c:v>
                </c:pt>
                <c:pt idx="987">
                  <c:v>71.42</c:v>
                </c:pt>
                <c:pt idx="988">
                  <c:v>69.599999999999994</c:v>
                </c:pt>
                <c:pt idx="989">
                  <c:v>67.09</c:v>
                </c:pt>
                <c:pt idx="990">
                  <c:v>68.81</c:v>
                </c:pt>
                <c:pt idx="991">
                  <c:v>68.14</c:v>
                </c:pt>
                <c:pt idx="992">
                  <c:v>69.7</c:v>
                </c:pt>
                <c:pt idx="993">
                  <c:v>69.16</c:v>
                </c:pt>
                <c:pt idx="994">
                  <c:v>71.47</c:v>
                </c:pt>
                <c:pt idx="995">
                  <c:v>69.819999999999993</c:v>
                </c:pt>
                <c:pt idx="996">
                  <c:v>69.319999999999993</c:v>
                </c:pt>
                <c:pt idx="997">
                  <c:v>66.680000000000007</c:v>
                </c:pt>
                <c:pt idx="998">
                  <c:v>64.06</c:v>
                </c:pt>
                <c:pt idx="999">
                  <c:v>62.88</c:v>
                </c:pt>
                <c:pt idx="1000">
                  <c:v>60.15</c:v>
                </c:pt>
                <c:pt idx="1001">
                  <c:v>60.36</c:v>
                </c:pt>
                <c:pt idx="1002">
                  <c:v>59.93</c:v>
                </c:pt>
                <c:pt idx="1003">
                  <c:v>59.69</c:v>
                </c:pt>
                <c:pt idx="1004">
                  <c:v>59.62</c:v>
                </c:pt>
                <c:pt idx="1005">
                  <c:v>61.49</c:v>
                </c:pt>
                <c:pt idx="1006">
                  <c:v>62.07</c:v>
                </c:pt>
                <c:pt idx="1007">
                  <c:v>63.56</c:v>
                </c:pt>
                <c:pt idx="1008">
                  <c:v>63.93</c:v>
                </c:pt>
                <c:pt idx="1009">
                  <c:v>64.81</c:v>
                </c:pt>
                <c:pt idx="1010">
                  <c:v>64.58</c:v>
                </c:pt>
                <c:pt idx="1011">
                  <c:v>66.099999999999994</c:v>
                </c:pt>
                <c:pt idx="1012">
                  <c:v>66.959999999999994</c:v>
                </c:pt>
                <c:pt idx="1013">
                  <c:v>68.34</c:v>
                </c:pt>
                <c:pt idx="1014">
                  <c:v>67.239999999999995</c:v>
                </c:pt>
                <c:pt idx="1015">
                  <c:v>63.42</c:v>
                </c:pt>
                <c:pt idx="1016">
                  <c:v>66.900000000000006</c:v>
                </c:pt>
                <c:pt idx="1017">
                  <c:v>69.260000000000005</c:v>
                </c:pt>
                <c:pt idx="1018">
                  <c:v>71.59</c:v>
                </c:pt>
                <c:pt idx="1019">
                  <c:v>71.400000000000006</c:v>
                </c:pt>
                <c:pt idx="1020">
                  <c:v>71.97</c:v>
                </c:pt>
                <c:pt idx="1021">
                  <c:v>71.959999999999994</c:v>
                </c:pt>
                <c:pt idx="1022">
                  <c:v>70.97</c:v>
                </c:pt>
                <c:pt idx="1023">
                  <c:v>70.59</c:v>
                </c:pt>
                <c:pt idx="1024">
                  <c:v>69.459999999999994</c:v>
                </c:pt>
                <c:pt idx="1025">
                  <c:v>70.08</c:v>
                </c:pt>
                <c:pt idx="1026">
                  <c:v>70.569999999999993</c:v>
                </c:pt>
                <c:pt idx="1027">
                  <c:v>67.510000000000005</c:v>
                </c:pt>
                <c:pt idx="1028">
                  <c:v>66.72</c:v>
                </c:pt>
                <c:pt idx="1029">
                  <c:v>69.22</c:v>
                </c:pt>
                <c:pt idx="1030">
                  <c:v>72.540000000000006</c:v>
                </c:pt>
                <c:pt idx="1031">
                  <c:v>72.400000000000006</c:v>
                </c:pt>
                <c:pt idx="1032">
                  <c:v>73.12</c:v>
                </c:pt>
                <c:pt idx="1033">
                  <c:v>73.680000000000007</c:v>
                </c:pt>
                <c:pt idx="1034">
                  <c:v>71.599999999999994</c:v>
                </c:pt>
                <c:pt idx="1035">
                  <c:v>71.38</c:v>
                </c:pt>
                <c:pt idx="1036">
                  <c:v>72.489999999999995</c:v>
                </c:pt>
                <c:pt idx="1037">
                  <c:v>72.72</c:v>
                </c:pt>
                <c:pt idx="1038">
                  <c:v>69.97</c:v>
                </c:pt>
                <c:pt idx="1039">
                  <c:v>68.11</c:v>
                </c:pt>
                <c:pt idx="1040">
                  <c:v>68.03</c:v>
                </c:pt>
                <c:pt idx="1041">
                  <c:v>67.900000000000006</c:v>
                </c:pt>
                <c:pt idx="1042">
                  <c:v>67.95</c:v>
                </c:pt>
                <c:pt idx="1043">
                  <c:v>71.08</c:v>
                </c:pt>
                <c:pt idx="1044">
                  <c:v>71.27</c:v>
                </c:pt>
                <c:pt idx="1045">
                  <c:v>71.95</c:v>
                </c:pt>
                <c:pt idx="1046">
                  <c:v>69.34</c:v>
                </c:pt>
                <c:pt idx="1047">
                  <c:v>68.86</c:v>
                </c:pt>
                <c:pt idx="1048">
                  <c:v>70.81</c:v>
                </c:pt>
                <c:pt idx="1049">
                  <c:v>72.5</c:v>
                </c:pt>
                <c:pt idx="1050">
                  <c:v>72.48</c:v>
                </c:pt>
                <c:pt idx="1051">
                  <c:v>71.95</c:v>
                </c:pt>
                <c:pt idx="1052">
                  <c:v>69.739999999999995</c:v>
                </c:pt>
                <c:pt idx="1053">
                  <c:v>71.5</c:v>
                </c:pt>
                <c:pt idx="1054">
                  <c:v>68.739999999999995</c:v>
                </c:pt>
                <c:pt idx="1055">
                  <c:v>65.739999999999995</c:v>
                </c:pt>
                <c:pt idx="1056">
                  <c:v>65.91</c:v>
                </c:pt>
                <c:pt idx="1057">
                  <c:v>66.69</c:v>
                </c:pt>
                <c:pt idx="1058">
                  <c:v>66.56</c:v>
                </c:pt>
                <c:pt idx="1059">
                  <c:v>70.459999999999994</c:v>
                </c:pt>
                <c:pt idx="1060">
                  <c:v>70.67</c:v>
                </c:pt>
                <c:pt idx="1061">
                  <c:v>69.8</c:v>
                </c:pt>
                <c:pt idx="1062">
                  <c:v>70.260000000000005</c:v>
                </c:pt>
                <c:pt idx="1063">
                  <c:v>70.709999999999994</c:v>
                </c:pt>
                <c:pt idx="1064">
                  <c:v>69.599999999999994</c:v>
                </c:pt>
                <c:pt idx="1065">
                  <c:v>71.69</c:v>
                </c:pt>
                <c:pt idx="1066">
                  <c:v>71.75</c:v>
                </c:pt>
                <c:pt idx="1067">
                  <c:v>73.239999999999995</c:v>
                </c:pt>
                <c:pt idx="1068">
                  <c:v>74.099999999999994</c:v>
                </c:pt>
                <c:pt idx="1069">
                  <c:v>75.2</c:v>
                </c:pt>
                <c:pt idx="1070">
                  <c:v>77.55</c:v>
                </c:pt>
                <c:pt idx="1071">
                  <c:v>78.540000000000006</c:v>
                </c:pt>
                <c:pt idx="1072">
                  <c:v>79.47</c:v>
                </c:pt>
                <c:pt idx="1073">
                  <c:v>78.87</c:v>
                </c:pt>
                <c:pt idx="1074">
                  <c:v>81.03</c:v>
                </c:pt>
                <c:pt idx="1075">
                  <c:v>80.819999999999993</c:v>
                </c:pt>
                <c:pt idx="1076">
                  <c:v>80.11</c:v>
                </c:pt>
                <c:pt idx="1077">
                  <c:v>78.61</c:v>
                </c:pt>
                <c:pt idx="1078">
                  <c:v>79.45</c:v>
                </c:pt>
                <c:pt idx="1079">
                  <c:v>77.39</c:v>
                </c:pt>
                <c:pt idx="1080">
                  <c:v>79.84</c:v>
                </c:pt>
                <c:pt idx="1081">
                  <c:v>77.040000000000006</c:v>
                </c:pt>
                <c:pt idx="1082">
                  <c:v>78.08</c:v>
                </c:pt>
                <c:pt idx="1083">
                  <c:v>79.58</c:v>
                </c:pt>
                <c:pt idx="1084">
                  <c:v>80.3</c:v>
                </c:pt>
                <c:pt idx="1085">
                  <c:v>79.64</c:v>
                </c:pt>
                <c:pt idx="1086">
                  <c:v>77.400000000000006</c:v>
                </c:pt>
                <c:pt idx="1087">
                  <c:v>79.44</c:v>
                </c:pt>
                <c:pt idx="1088">
                  <c:v>79.010000000000005</c:v>
                </c:pt>
                <c:pt idx="1089">
                  <c:v>79.16</c:v>
                </c:pt>
                <c:pt idx="1090">
                  <c:v>77.25</c:v>
                </c:pt>
                <c:pt idx="1091">
                  <c:v>76.34</c:v>
                </c:pt>
                <c:pt idx="1092">
                  <c:v>78.91</c:v>
                </c:pt>
                <c:pt idx="1093">
                  <c:v>79.08</c:v>
                </c:pt>
                <c:pt idx="1094">
                  <c:v>79.55</c:v>
                </c:pt>
                <c:pt idx="1095">
                  <c:v>77.47</c:v>
                </c:pt>
                <c:pt idx="1096">
                  <c:v>76.83</c:v>
                </c:pt>
                <c:pt idx="1097">
                  <c:v>76.489999999999995</c:v>
                </c:pt>
                <c:pt idx="1098">
                  <c:v>74.88</c:v>
                </c:pt>
                <c:pt idx="1099">
                  <c:v>77.25</c:v>
                </c:pt>
                <c:pt idx="1100">
                  <c:v>75.95</c:v>
                </c:pt>
                <c:pt idx="1101">
                  <c:v>77.19</c:v>
                </c:pt>
                <c:pt idx="1102">
                  <c:v>78.39</c:v>
                </c:pt>
                <c:pt idx="1103">
                  <c:v>76.62</c:v>
                </c:pt>
                <c:pt idx="1104">
                  <c:v>76.42</c:v>
                </c:pt>
                <c:pt idx="1105">
                  <c:v>75.41</c:v>
                </c:pt>
                <c:pt idx="1106">
                  <c:v>73.89</c:v>
                </c:pt>
                <c:pt idx="1107">
                  <c:v>72.59</c:v>
                </c:pt>
                <c:pt idx="1108">
                  <c:v>70.67</c:v>
                </c:pt>
                <c:pt idx="1109">
                  <c:v>70.540000000000006</c:v>
                </c:pt>
                <c:pt idx="1110">
                  <c:v>69.86</c:v>
                </c:pt>
                <c:pt idx="1111">
                  <c:v>69.48</c:v>
                </c:pt>
                <c:pt idx="1112">
                  <c:v>70.62</c:v>
                </c:pt>
                <c:pt idx="1113">
                  <c:v>72.64</c:v>
                </c:pt>
                <c:pt idx="1114">
                  <c:v>72.58</c:v>
                </c:pt>
                <c:pt idx="1115">
                  <c:v>73.3</c:v>
                </c:pt>
                <c:pt idx="1116">
                  <c:v>72.709999999999994</c:v>
                </c:pt>
                <c:pt idx="1117">
                  <c:v>73.48</c:v>
                </c:pt>
                <c:pt idx="1118">
                  <c:v>76.03</c:v>
                </c:pt>
                <c:pt idx="1119">
                  <c:v>76.83</c:v>
                </c:pt>
                <c:pt idx="1120">
                  <c:v>78.67</c:v>
                </c:pt>
                <c:pt idx="1121">
                  <c:v>78.87</c:v>
                </c:pt>
                <c:pt idx="1122">
                  <c:v>79.349999999999994</c:v>
                </c:pt>
                <c:pt idx="1123">
                  <c:v>79.39</c:v>
                </c:pt>
                <c:pt idx="1124">
                  <c:v>81.52</c:v>
                </c:pt>
                <c:pt idx="1125">
                  <c:v>81.739999999999995</c:v>
                </c:pt>
                <c:pt idx="1126">
                  <c:v>83.12</c:v>
                </c:pt>
                <c:pt idx="1127">
                  <c:v>82.6</c:v>
                </c:pt>
                <c:pt idx="1128">
                  <c:v>82.74</c:v>
                </c:pt>
                <c:pt idx="1129">
                  <c:v>82.54</c:v>
                </c:pt>
                <c:pt idx="1130">
                  <c:v>80.790000000000006</c:v>
                </c:pt>
                <c:pt idx="1131">
                  <c:v>79.66</c:v>
                </c:pt>
                <c:pt idx="1132">
                  <c:v>79.349999999999994</c:v>
                </c:pt>
                <c:pt idx="1133">
                  <c:v>77.959999999999994</c:v>
                </c:pt>
                <c:pt idx="1134">
                  <c:v>78.98</c:v>
                </c:pt>
                <c:pt idx="1135">
                  <c:v>77.42</c:v>
                </c:pt>
                <c:pt idx="1136">
                  <c:v>75.84</c:v>
                </c:pt>
                <c:pt idx="1137">
                  <c:v>74.25</c:v>
                </c:pt>
                <c:pt idx="1138">
                  <c:v>74.900000000000006</c:v>
                </c:pt>
                <c:pt idx="1139">
                  <c:v>74.67</c:v>
                </c:pt>
                <c:pt idx="1140">
                  <c:v>73.64</c:v>
                </c:pt>
                <c:pt idx="1141">
                  <c:v>73.62</c:v>
                </c:pt>
                <c:pt idx="1142">
                  <c:v>72.849999999999994</c:v>
                </c:pt>
                <c:pt idx="1143">
                  <c:v>74.41</c:v>
                </c:pt>
                <c:pt idx="1144">
                  <c:v>77.209999999999994</c:v>
                </c:pt>
                <c:pt idx="1145">
                  <c:v>76.959999999999994</c:v>
                </c:pt>
                <c:pt idx="1146">
                  <c:v>73.13</c:v>
                </c:pt>
                <c:pt idx="1147">
                  <c:v>71.150000000000006</c:v>
                </c:pt>
                <c:pt idx="1148">
                  <c:v>71.87</c:v>
                </c:pt>
                <c:pt idx="1149">
                  <c:v>73.709999999999994</c:v>
                </c:pt>
                <c:pt idx="1150">
                  <c:v>74.48</c:v>
                </c:pt>
                <c:pt idx="1151">
                  <c:v>75.23</c:v>
                </c:pt>
                <c:pt idx="1152">
                  <c:v>74.11</c:v>
                </c:pt>
                <c:pt idx="1153">
                  <c:v>76.98</c:v>
                </c:pt>
                <c:pt idx="1154">
                  <c:v>77.27</c:v>
                </c:pt>
                <c:pt idx="1155">
                  <c:v>78.97</c:v>
                </c:pt>
                <c:pt idx="1156">
                  <c:v>79.77</c:v>
                </c:pt>
                <c:pt idx="1157">
                  <c:v>80.040000000000006</c:v>
                </c:pt>
                <c:pt idx="1158">
                  <c:v>78.61</c:v>
                </c:pt>
                <c:pt idx="1159">
                  <c:v>79.75</c:v>
                </c:pt>
                <c:pt idx="1160">
                  <c:v>77.989999999999995</c:v>
                </c:pt>
                <c:pt idx="1161">
                  <c:v>79.72</c:v>
                </c:pt>
                <c:pt idx="1162">
                  <c:v>78.709999999999994</c:v>
                </c:pt>
                <c:pt idx="1163">
                  <c:v>79.62</c:v>
                </c:pt>
                <c:pt idx="1164">
                  <c:v>80.91</c:v>
                </c:pt>
                <c:pt idx="1165">
                  <c:v>80.209999999999994</c:v>
                </c:pt>
                <c:pt idx="1166">
                  <c:v>81.5</c:v>
                </c:pt>
                <c:pt idx="1167">
                  <c:v>81.849999999999994</c:v>
                </c:pt>
                <c:pt idx="1168">
                  <c:v>81.5</c:v>
                </c:pt>
                <c:pt idx="1169">
                  <c:v>82.07</c:v>
                </c:pt>
                <c:pt idx="1170">
                  <c:v>82.1</c:v>
                </c:pt>
                <c:pt idx="1171">
                  <c:v>81.260000000000005</c:v>
                </c:pt>
                <c:pt idx="1172">
                  <c:v>79.790000000000006</c:v>
                </c:pt>
                <c:pt idx="1173">
                  <c:v>81.75</c:v>
                </c:pt>
                <c:pt idx="1174">
                  <c:v>82.93</c:v>
                </c:pt>
                <c:pt idx="1175">
                  <c:v>82.16</c:v>
                </c:pt>
                <c:pt idx="1176">
                  <c:v>80.58</c:v>
                </c:pt>
                <c:pt idx="1177">
                  <c:v>81.260000000000005</c:v>
                </c:pt>
                <c:pt idx="1178">
                  <c:v>81.680000000000007</c:v>
                </c:pt>
                <c:pt idx="1179">
                  <c:v>80.290000000000006</c:v>
                </c:pt>
                <c:pt idx="1180">
                  <c:v>80.25</c:v>
                </c:pt>
                <c:pt idx="1181">
                  <c:v>79.75</c:v>
                </c:pt>
                <c:pt idx="1182">
                  <c:v>81.92</c:v>
                </c:pt>
                <c:pt idx="1183">
                  <c:v>82.14</c:v>
                </c:pt>
                <c:pt idx="1184">
                  <c:v>83.45</c:v>
                </c:pt>
                <c:pt idx="1185">
                  <c:v>84.53</c:v>
                </c:pt>
                <c:pt idx="1186">
                  <c:v>86.36</c:v>
                </c:pt>
                <c:pt idx="1187">
                  <c:v>86.54</c:v>
                </c:pt>
                <c:pt idx="1188">
                  <c:v>85.64</c:v>
                </c:pt>
                <c:pt idx="1189">
                  <c:v>85.17</c:v>
                </c:pt>
                <c:pt idx="1190">
                  <c:v>84.6</c:v>
                </c:pt>
                <c:pt idx="1191">
                  <c:v>84.07</c:v>
                </c:pt>
                <c:pt idx="1192">
                  <c:v>83.8</c:v>
                </c:pt>
                <c:pt idx="1193">
                  <c:v>85.62</c:v>
                </c:pt>
                <c:pt idx="1194">
                  <c:v>85.25</c:v>
                </c:pt>
                <c:pt idx="1195">
                  <c:v>82.97</c:v>
                </c:pt>
                <c:pt idx="1196">
                  <c:v>81.52</c:v>
                </c:pt>
                <c:pt idx="1197">
                  <c:v>82.98</c:v>
                </c:pt>
                <c:pt idx="1198">
                  <c:v>82.78</c:v>
                </c:pt>
                <c:pt idx="1199">
                  <c:v>82.89</c:v>
                </c:pt>
                <c:pt idx="1200">
                  <c:v>84.34</c:v>
                </c:pt>
                <c:pt idx="1201">
                  <c:v>84.2</c:v>
                </c:pt>
                <c:pt idx="1202">
                  <c:v>82.43</c:v>
                </c:pt>
                <c:pt idx="1203">
                  <c:v>83.22</c:v>
                </c:pt>
                <c:pt idx="1204">
                  <c:v>85.17</c:v>
                </c:pt>
                <c:pt idx="1205">
                  <c:v>86.07</c:v>
                </c:pt>
                <c:pt idx="1206">
                  <c:v>86.19</c:v>
                </c:pt>
                <c:pt idx="1207">
                  <c:v>82.73</c:v>
                </c:pt>
                <c:pt idx="1208">
                  <c:v>80</c:v>
                </c:pt>
                <c:pt idx="1209">
                  <c:v>77.180000000000007</c:v>
                </c:pt>
                <c:pt idx="1210">
                  <c:v>75.099999999999994</c:v>
                </c:pt>
                <c:pt idx="1211">
                  <c:v>76.89</c:v>
                </c:pt>
                <c:pt idx="1212">
                  <c:v>76.37</c:v>
                </c:pt>
                <c:pt idx="1213">
                  <c:v>75.650000000000006</c:v>
                </c:pt>
                <c:pt idx="1214">
                  <c:v>74.38</c:v>
                </c:pt>
                <c:pt idx="1215">
                  <c:v>71.61</c:v>
                </c:pt>
                <c:pt idx="1216">
                  <c:v>70.08</c:v>
                </c:pt>
                <c:pt idx="1217">
                  <c:v>69.38</c:v>
                </c:pt>
                <c:pt idx="1218">
                  <c:v>69.91</c:v>
                </c:pt>
                <c:pt idx="1219">
                  <c:v>68.28</c:v>
                </c:pt>
                <c:pt idx="1220">
                  <c:v>68.03</c:v>
                </c:pt>
                <c:pt idx="1221">
                  <c:v>68.23</c:v>
                </c:pt>
                <c:pt idx="1222">
                  <c:v>64.78</c:v>
                </c:pt>
                <c:pt idx="1223">
                  <c:v>71.52</c:v>
                </c:pt>
                <c:pt idx="1224">
                  <c:v>74.56</c:v>
                </c:pt>
                <c:pt idx="1225">
                  <c:v>74</c:v>
                </c:pt>
                <c:pt idx="1226">
                  <c:v>72.7</c:v>
                </c:pt>
                <c:pt idx="1227">
                  <c:v>72.88</c:v>
                </c:pt>
                <c:pt idx="1228">
                  <c:v>74.62</c:v>
                </c:pt>
                <c:pt idx="1229">
                  <c:v>71.430000000000007</c:v>
                </c:pt>
                <c:pt idx="1230">
                  <c:v>71.55</c:v>
                </c:pt>
                <c:pt idx="1231">
                  <c:v>71.88</c:v>
                </c:pt>
                <c:pt idx="1232">
                  <c:v>74.38</c:v>
                </c:pt>
                <c:pt idx="1233">
                  <c:v>75.48</c:v>
                </c:pt>
                <c:pt idx="1234">
                  <c:v>73.89</c:v>
                </c:pt>
                <c:pt idx="1235">
                  <c:v>74.989999999999995</c:v>
                </c:pt>
                <c:pt idx="1236">
                  <c:v>76.84</c:v>
                </c:pt>
                <c:pt idx="1237">
                  <c:v>77.67</c:v>
                </c:pt>
                <c:pt idx="1238">
                  <c:v>76.819999999999993</c:v>
                </c:pt>
                <c:pt idx="1239">
                  <c:v>77.180000000000007</c:v>
                </c:pt>
                <c:pt idx="1240">
                  <c:v>77.84</c:v>
                </c:pt>
                <c:pt idx="1241">
                  <c:v>77.150000000000006</c:v>
                </c:pt>
                <c:pt idx="1242">
                  <c:v>75.900000000000006</c:v>
                </c:pt>
                <c:pt idx="1243">
                  <c:v>75.959999999999994</c:v>
                </c:pt>
                <c:pt idx="1244">
                  <c:v>78.45</c:v>
                </c:pt>
                <c:pt idx="1245">
                  <c:v>78.260000000000005</c:v>
                </c:pt>
                <c:pt idx="1246">
                  <c:v>75.930000000000007</c:v>
                </c:pt>
                <c:pt idx="1247">
                  <c:v>75.59</c:v>
                </c:pt>
                <c:pt idx="1248">
                  <c:v>72.95</c:v>
                </c:pt>
                <c:pt idx="1249">
                  <c:v>72.06</c:v>
                </c:pt>
                <c:pt idx="1250">
                  <c:v>71.959999999999994</c:v>
                </c:pt>
                <c:pt idx="1251">
                  <c:v>74.05</c:v>
                </c:pt>
                <c:pt idx="1252">
                  <c:v>75.459999999999994</c:v>
                </c:pt>
                <c:pt idx="1253">
                  <c:v>76.08</c:v>
                </c:pt>
                <c:pt idx="1254">
                  <c:v>74.930000000000007</c:v>
                </c:pt>
                <c:pt idx="1255">
                  <c:v>77.16</c:v>
                </c:pt>
                <c:pt idx="1256">
                  <c:v>77.02</c:v>
                </c:pt>
                <c:pt idx="1257">
                  <c:v>76.67</c:v>
                </c:pt>
                <c:pt idx="1258">
                  <c:v>75.959999999999994</c:v>
                </c:pt>
                <c:pt idx="1259">
                  <c:v>76.53</c:v>
                </c:pt>
                <c:pt idx="1260">
                  <c:v>77.319999999999993</c:v>
                </c:pt>
                <c:pt idx="1261">
                  <c:v>76.27</c:v>
                </c:pt>
                <c:pt idx="1262">
                  <c:v>79.010000000000005</c:v>
                </c:pt>
                <c:pt idx="1263">
                  <c:v>78.680000000000007</c:v>
                </c:pt>
                <c:pt idx="1264">
                  <c:v>78.930000000000007</c:v>
                </c:pt>
                <c:pt idx="1265">
                  <c:v>77.459999999999994</c:v>
                </c:pt>
                <c:pt idx="1266">
                  <c:v>77.06</c:v>
                </c:pt>
                <c:pt idx="1267">
                  <c:v>78.3</c:v>
                </c:pt>
                <c:pt idx="1268">
                  <c:v>78.849999999999994</c:v>
                </c:pt>
                <c:pt idx="1269">
                  <c:v>81.25</c:v>
                </c:pt>
                <c:pt idx="1270">
                  <c:v>82.52</c:v>
                </c:pt>
                <c:pt idx="1271">
                  <c:v>82.49</c:v>
                </c:pt>
                <c:pt idx="1272">
                  <c:v>82</c:v>
                </c:pt>
                <c:pt idx="1273">
                  <c:v>80.67</c:v>
                </c:pt>
                <c:pt idx="1274">
                  <c:v>81.459999999999994</c:v>
                </c:pt>
                <c:pt idx="1275">
                  <c:v>80.239999999999995</c:v>
                </c:pt>
                <c:pt idx="1276">
                  <c:v>78.09</c:v>
                </c:pt>
                <c:pt idx="1277">
                  <c:v>75.680000000000007</c:v>
                </c:pt>
                <c:pt idx="1278">
                  <c:v>75.39</c:v>
                </c:pt>
                <c:pt idx="1279">
                  <c:v>75.17</c:v>
                </c:pt>
                <c:pt idx="1280">
                  <c:v>75.760000000000005</c:v>
                </c:pt>
                <c:pt idx="1281">
                  <c:v>75.39</c:v>
                </c:pt>
                <c:pt idx="1282">
                  <c:v>74.45</c:v>
                </c:pt>
                <c:pt idx="1283">
                  <c:v>73.45</c:v>
                </c:pt>
                <c:pt idx="1284">
                  <c:v>72.709999999999994</c:v>
                </c:pt>
                <c:pt idx="1285">
                  <c:v>71.239999999999995</c:v>
                </c:pt>
                <c:pt idx="1286">
                  <c:v>72.069999999999993</c:v>
                </c:pt>
                <c:pt idx="1287">
                  <c:v>73.36</c:v>
                </c:pt>
                <c:pt idx="1288">
                  <c:v>75.17</c:v>
                </c:pt>
                <c:pt idx="1289">
                  <c:v>74.69</c:v>
                </c:pt>
                <c:pt idx="1290">
                  <c:v>71.930000000000007</c:v>
                </c:pt>
                <c:pt idx="1291">
                  <c:v>73.97</c:v>
                </c:pt>
                <c:pt idx="1292">
                  <c:v>74.989999999999995</c:v>
                </c:pt>
                <c:pt idx="1293">
                  <c:v>74.52</c:v>
                </c:pt>
                <c:pt idx="1294">
                  <c:v>73.98</c:v>
                </c:pt>
                <c:pt idx="1295">
                  <c:v>74.650000000000006</c:v>
                </c:pt>
                <c:pt idx="1296">
                  <c:v>74.25</c:v>
                </c:pt>
                <c:pt idx="1297">
                  <c:v>76.400000000000006</c:v>
                </c:pt>
                <c:pt idx="1298">
                  <c:v>77.17</c:v>
                </c:pt>
                <c:pt idx="1299">
                  <c:v>76.78</c:v>
                </c:pt>
                <c:pt idx="1300">
                  <c:v>75.92</c:v>
                </c:pt>
                <c:pt idx="1301">
                  <c:v>74.58</c:v>
                </c:pt>
                <c:pt idx="1302">
                  <c:v>73.63</c:v>
                </c:pt>
                <c:pt idx="1303">
                  <c:v>74.81</c:v>
                </c:pt>
                <c:pt idx="1304">
                  <c:v>72.959999999999994</c:v>
                </c:pt>
                <c:pt idx="1305">
                  <c:v>72.98</c:v>
                </c:pt>
                <c:pt idx="1306">
                  <c:v>73.400000000000006</c:v>
                </c:pt>
                <c:pt idx="1307">
                  <c:v>74.63</c:v>
                </c:pt>
                <c:pt idx="1308">
                  <c:v>76.510000000000005</c:v>
                </c:pt>
                <c:pt idx="1309">
                  <c:v>76.150000000000006</c:v>
                </c:pt>
                <c:pt idx="1310">
                  <c:v>77.849999999999994</c:v>
                </c:pt>
                <c:pt idx="1311">
                  <c:v>79.95</c:v>
                </c:pt>
                <c:pt idx="1312">
                  <c:v>81.569999999999993</c:v>
                </c:pt>
                <c:pt idx="1313">
                  <c:v>81.430000000000007</c:v>
                </c:pt>
                <c:pt idx="1314">
                  <c:v>82.83</c:v>
                </c:pt>
                <c:pt idx="1315">
                  <c:v>83.21</c:v>
                </c:pt>
                <c:pt idx="1316">
                  <c:v>81.34</c:v>
                </c:pt>
                <c:pt idx="1317">
                  <c:v>82.66</c:v>
                </c:pt>
                <c:pt idx="1318">
                  <c:v>82.18</c:v>
                </c:pt>
                <c:pt idx="1319">
                  <c:v>81.67</c:v>
                </c:pt>
                <c:pt idx="1320">
                  <c:v>83.03</c:v>
                </c:pt>
                <c:pt idx="1321">
                  <c:v>82.71</c:v>
                </c:pt>
                <c:pt idx="1322">
                  <c:v>81.23</c:v>
                </c:pt>
                <c:pt idx="1323">
                  <c:v>83.06</c:v>
                </c:pt>
                <c:pt idx="1324">
                  <c:v>79.569999999999993</c:v>
                </c:pt>
                <c:pt idx="1325">
                  <c:v>81.93</c:v>
                </c:pt>
                <c:pt idx="1326">
                  <c:v>80.03</c:v>
                </c:pt>
                <c:pt idx="1327">
                  <c:v>81.150000000000006</c:v>
                </c:pt>
                <c:pt idx="1328">
                  <c:v>82</c:v>
                </c:pt>
                <c:pt idx="1329">
                  <c:v>82.6</c:v>
                </c:pt>
                <c:pt idx="1330">
                  <c:v>81.900000000000006</c:v>
                </c:pt>
                <c:pt idx="1331">
                  <c:v>82.2</c:v>
                </c:pt>
                <c:pt idx="1332">
                  <c:v>81.45</c:v>
                </c:pt>
                <c:pt idx="1333">
                  <c:v>82.94</c:v>
                </c:pt>
                <c:pt idx="1334">
                  <c:v>83.91</c:v>
                </c:pt>
                <c:pt idx="1335">
                  <c:v>84.45</c:v>
                </c:pt>
                <c:pt idx="1336">
                  <c:v>86.49</c:v>
                </c:pt>
                <c:pt idx="1337">
                  <c:v>86.85</c:v>
                </c:pt>
                <c:pt idx="1338">
                  <c:v>87.07</c:v>
                </c:pt>
                <c:pt idx="1339">
                  <c:v>87.04</c:v>
                </c:pt>
                <c:pt idx="1340">
                  <c:v>87.77</c:v>
                </c:pt>
                <c:pt idx="1341">
                  <c:v>87.77</c:v>
                </c:pt>
                <c:pt idx="1342">
                  <c:v>84.89</c:v>
                </c:pt>
                <c:pt idx="1343">
                  <c:v>84.88</c:v>
                </c:pt>
                <c:pt idx="1344">
                  <c:v>82.33</c:v>
                </c:pt>
                <c:pt idx="1345">
                  <c:v>80.430000000000007</c:v>
                </c:pt>
                <c:pt idx="1346">
                  <c:v>81.88</c:v>
                </c:pt>
                <c:pt idx="1347">
                  <c:v>81.650000000000006</c:v>
                </c:pt>
                <c:pt idx="1348">
                  <c:v>81.239999999999995</c:v>
                </c:pt>
                <c:pt idx="1349">
                  <c:v>80.790000000000006</c:v>
                </c:pt>
                <c:pt idx="1350">
                  <c:v>83.21</c:v>
                </c:pt>
                <c:pt idx="1351">
                  <c:v>83.87</c:v>
                </c:pt>
                <c:pt idx="1352">
                  <c:v>85.73</c:v>
                </c:pt>
                <c:pt idx="1353">
                  <c:v>84.12</c:v>
                </c:pt>
                <c:pt idx="1354">
                  <c:v>86.75</c:v>
                </c:pt>
                <c:pt idx="1355">
                  <c:v>87.98</c:v>
                </c:pt>
                <c:pt idx="1356">
                  <c:v>89.18</c:v>
                </c:pt>
                <c:pt idx="1357">
                  <c:v>89.33</c:v>
                </c:pt>
                <c:pt idx="1358">
                  <c:v>88.69</c:v>
                </c:pt>
                <c:pt idx="1359">
                  <c:v>88.3</c:v>
                </c:pt>
                <c:pt idx="1360">
                  <c:v>88.35</c:v>
                </c:pt>
                <c:pt idx="1361">
                  <c:v>87.81</c:v>
                </c:pt>
                <c:pt idx="1362">
                  <c:v>88.62</c:v>
                </c:pt>
                <c:pt idx="1363">
                  <c:v>88.33</c:v>
                </c:pt>
                <c:pt idx="1364">
                  <c:v>88.66</c:v>
                </c:pt>
                <c:pt idx="1365">
                  <c:v>87.71</c:v>
                </c:pt>
                <c:pt idx="1366">
                  <c:v>88.02</c:v>
                </c:pt>
                <c:pt idx="1367">
                  <c:v>88.68</c:v>
                </c:pt>
                <c:pt idx="1368">
                  <c:v>89.3</c:v>
                </c:pt>
                <c:pt idx="1369">
                  <c:v>89.83</c:v>
                </c:pt>
                <c:pt idx="1370">
                  <c:v>90.84</c:v>
                </c:pt>
                <c:pt idx="1371">
                  <c:v>90.99</c:v>
                </c:pt>
                <c:pt idx="1372">
                  <c:v>91.48</c:v>
                </c:pt>
                <c:pt idx="1373">
                  <c:v>91.13</c:v>
                </c:pt>
                <c:pt idx="1374">
                  <c:v>89.85</c:v>
                </c:pt>
                <c:pt idx="1375">
                  <c:v>91.38</c:v>
                </c:pt>
                <c:pt idx="1376">
                  <c:v>91.59</c:v>
                </c:pt>
                <c:pt idx="1377">
                  <c:v>89.39</c:v>
                </c:pt>
                <c:pt idx="1378">
                  <c:v>90.3</c:v>
                </c:pt>
                <c:pt idx="1379">
                  <c:v>88.37</c:v>
                </c:pt>
                <c:pt idx="1380">
                  <c:v>88.07</c:v>
                </c:pt>
                <c:pt idx="1381">
                  <c:v>89.24</c:v>
                </c:pt>
                <c:pt idx="1382">
                  <c:v>91.11</c:v>
                </c:pt>
                <c:pt idx="1383">
                  <c:v>91.85</c:v>
                </c:pt>
                <c:pt idx="1384">
                  <c:v>91.39</c:v>
                </c:pt>
                <c:pt idx="1385">
                  <c:v>91.53</c:v>
                </c:pt>
                <c:pt idx="1386">
                  <c:v>91.38</c:v>
                </c:pt>
                <c:pt idx="1387">
                  <c:v>90.85</c:v>
                </c:pt>
                <c:pt idx="1388">
                  <c:v>88.56</c:v>
                </c:pt>
                <c:pt idx="1389">
                  <c:v>88.22</c:v>
                </c:pt>
                <c:pt idx="1390">
                  <c:v>86.74</c:v>
                </c:pt>
                <c:pt idx="1391">
                  <c:v>85.08</c:v>
                </c:pt>
                <c:pt idx="1392">
                  <c:v>86.15</c:v>
                </c:pt>
                <c:pt idx="1393">
                  <c:v>84.45</c:v>
                </c:pt>
                <c:pt idx="1394">
                  <c:v>88.15</c:v>
                </c:pt>
                <c:pt idx="1395">
                  <c:v>90.99</c:v>
                </c:pt>
                <c:pt idx="1396">
                  <c:v>89.54</c:v>
                </c:pt>
                <c:pt idx="1397">
                  <c:v>89.78</c:v>
                </c:pt>
                <c:pt idx="1398">
                  <c:v>89.42</c:v>
                </c:pt>
                <c:pt idx="1399">
                  <c:v>87.87</c:v>
                </c:pt>
                <c:pt idx="1400">
                  <c:v>86.3</c:v>
                </c:pt>
                <c:pt idx="1401">
                  <c:v>85.85</c:v>
                </c:pt>
                <c:pt idx="1402">
                  <c:v>85.59</c:v>
                </c:pt>
                <c:pt idx="1403">
                  <c:v>85.44</c:v>
                </c:pt>
                <c:pt idx="1404">
                  <c:v>84.39</c:v>
                </c:pt>
                <c:pt idx="1405">
                  <c:v>83.66</c:v>
                </c:pt>
                <c:pt idx="1406">
                  <c:v>83.13</c:v>
                </c:pt>
                <c:pt idx="1407">
                  <c:v>83.8</c:v>
                </c:pt>
                <c:pt idx="1408">
                  <c:v>85.05</c:v>
                </c:pt>
                <c:pt idx="1409">
                  <c:v>85.03</c:v>
                </c:pt>
                <c:pt idx="1410">
                  <c:v>92.65</c:v>
                </c:pt>
                <c:pt idx="1411">
                  <c:v>96.04</c:v>
                </c:pt>
                <c:pt idx="1412">
                  <c:v>95.83</c:v>
                </c:pt>
                <c:pt idx="1413">
                  <c:v>96.52</c:v>
                </c:pt>
                <c:pt idx="1414">
                  <c:v>97.1</c:v>
                </c:pt>
                <c:pt idx="1415">
                  <c:v>99.63</c:v>
                </c:pt>
                <c:pt idx="1416">
                  <c:v>102.27</c:v>
                </c:pt>
                <c:pt idx="1417">
                  <c:v>101.92</c:v>
                </c:pt>
                <c:pt idx="1418">
                  <c:v>104.34</c:v>
                </c:pt>
                <c:pt idx="1419">
                  <c:v>105.37</c:v>
                </c:pt>
                <c:pt idx="1420">
                  <c:v>105.06</c:v>
                </c:pt>
                <c:pt idx="1421">
                  <c:v>104.39</c:v>
                </c:pt>
                <c:pt idx="1422">
                  <c:v>102.73</c:v>
                </c:pt>
                <c:pt idx="1423">
                  <c:v>101.14</c:v>
                </c:pt>
                <c:pt idx="1424">
                  <c:v>101.2</c:v>
                </c:pt>
                <c:pt idx="1425">
                  <c:v>97.23</c:v>
                </c:pt>
                <c:pt idx="1426">
                  <c:v>97.99</c:v>
                </c:pt>
                <c:pt idx="1427">
                  <c:v>101.47</c:v>
                </c:pt>
                <c:pt idx="1428">
                  <c:v>101.06</c:v>
                </c:pt>
                <c:pt idx="1429">
                  <c:v>102.36</c:v>
                </c:pt>
                <c:pt idx="1430">
                  <c:v>104.53</c:v>
                </c:pt>
                <c:pt idx="1431">
                  <c:v>105.21</c:v>
                </c:pt>
                <c:pt idx="1432">
                  <c:v>105.04</c:v>
                </c:pt>
                <c:pt idx="1433">
                  <c:v>104.89</c:v>
                </c:pt>
                <c:pt idx="1434">
                  <c:v>103.54</c:v>
                </c:pt>
                <c:pt idx="1435">
                  <c:v>104.34</c:v>
                </c:pt>
                <c:pt idx="1436">
                  <c:v>103.8</c:v>
                </c:pt>
                <c:pt idx="1437">
                  <c:v>106.19</c:v>
                </c:pt>
                <c:pt idx="1438">
                  <c:v>107.55</c:v>
                </c:pt>
                <c:pt idx="1439">
                  <c:v>108.14</c:v>
                </c:pt>
                <c:pt idx="1440">
                  <c:v>107.82</c:v>
                </c:pt>
                <c:pt idx="1441">
                  <c:v>108.38</c:v>
                </c:pt>
                <c:pt idx="1442">
                  <c:v>109.82</c:v>
                </c:pt>
                <c:pt idx="1443">
                  <c:v>112.27</c:v>
                </c:pt>
                <c:pt idx="1444">
                  <c:v>109.5</c:v>
                </c:pt>
                <c:pt idx="1445">
                  <c:v>105.75</c:v>
                </c:pt>
                <c:pt idx="1446">
                  <c:v>106.6</c:v>
                </c:pt>
                <c:pt idx="1447">
                  <c:v>107.73</c:v>
                </c:pt>
                <c:pt idx="1448">
                  <c:v>109.17</c:v>
                </c:pt>
                <c:pt idx="1449">
                  <c:v>106.7</c:v>
                </c:pt>
                <c:pt idx="1450">
                  <c:v>107.18</c:v>
                </c:pt>
                <c:pt idx="1451">
                  <c:v>110.84</c:v>
                </c:pt>
                <c:pt idx="1452">
                  <c:v>111.72</c:v>
                </c:pt>
                <c:pt idx="1453">
                  <c:v>111.68</c:v>
                </c:pt>
                <c:pt idx="1454">
                  <c:v>111.72</c:v>
                </c:pt>
                <c:pt idx="1455">
                  <c:v>112.31</c:v>
                </c:pt>
                <c:pt idx="1456">
                  <c:v>112.38</c:v>
                </c:pt>
                <c:pt idx="1457">
                  <c:v>113.39</c:v>
                </c:pt>
                <c:pt idx="1458">
                  <c:v>113.03</c:v>
                </c:pt>
                <c:pt idx="1459">
                  <c:v>110.6</c:v>
                </c:pt>
                <c:pt idx="1460">
                  <c:v>108.79</c:v>
                </c:pt>
                <c:pt idx="1461">
                  <c:v>99.89</c:v>
                </c:pt>
                <c:pt idx="1462">
                  <c:v>96.87</c:v>
                </c:pt>
                <c:pt idx="1463">
                  <c:v>100.32</c:v>
                </c:pt>
                <c:pt idx="1464">
                  <c:v>103.39</c:v>
                </c:pt>
                <c:pt idx="1465">
                  <c:v>97.88</c:v>
                </c:pt>
                <c:pt idx="1466">
                  <c:v>98.53</c:v>
                </c:pt>
                <c:pt idx="1467">
                  <c:v>99.21</c:v>
                </c:pt>
                <c:pt idx="1468">
                  <c:v>96.91</c:v>
                </c:pt>
                <c:pt idx="1469">
                  <c:v>96.4</c:v>
                </c:pt>
                <c:pt idx="1470">
                  <c:v>99.52</c:v>
                </c:pt>
                <c:pt idx="1471">
                  <c:v>97.99</c:v>
                </c:pt>
                <c:pt idx="1472">
                  <c:v>99.15</c:v>
                </c:pt>
                <c:pt idx="1473">
                  <c:v>97.06</c:v>
                </c:pt>
                <c:pt idx="1474">
                  <c:v>99.13</c:v>
                </c:pt>
                <c:pt idx="1475">
                  <c:v>100.78</c:v>
                </c:pt>
                <c:pt idx="1476">
                  <c:v>100.18</c:v>
                </c:pt>
                <c:pt idx="1477">
                  <c:v>100.58</c:v>
                </c:pt>
                <c:pt idx="1478">
                  <c:v>102.7</c:v>
                </c:pt>
                <c:pt idx="1479">
                  <c:v>100.3</c:v>
                </c:pt>
                <c:pt idx="1480">
                  <c:v>100.41</c:v>
                </c:pt>
                <c:pt idx="1481">
                  <c:v>100.28</c:v>
                </c:pt>
                <c:pt idx="1482">
                  <c:v>99.07</c:v>
                </c:pt>
                <c:pt idx="1483">
                  <c:v>99.18</c:v>
                </c:pt>
                <c:pt idx="1484">
                  <c:v>100.77</c:v>
                </c:pt>
                <c:pt idx="1485">
                  <c:v>101.95</c:v>
                </c:pt>
                <c:pt idx="1486">
                  <c:v>99.3</c:v>
                </c:pt>
                <c:pt idx="1487">
                  <c:v>97.2</c:v>
                </c:pt>
                <c:pt idx="1488">
                  <c:v>99.37</c:v>
                </c:pt>
                <c:pt idx="1489">
                  <c:v>94.83</c:v>
                </c:pt>
                <c:pt idx="1490">
                  <c:v>94.95</c:v>
                </c:pt>
                <c:pt idx="1491">
                  <c:v>93.02</c:v>
                </c:pt>
                <c:pt idx="1492">
                  <c:v>93.23</c:v>
                </c:pt>
                <c:pt idx="1493">
                  <c:v>93.7</c:v>
                </c:pt>
                <c:pt idx="1494">
                  <c:v>94.96</c:v>
                </c:pt>
                <c:pt idx="1495">
                  <c:v>90.7</c:v>
                </c:pt>
                <c:pt idx="1496">
                  <c:v>90.89</c:v>
                </c:pt>
                <c:pt idx="1497">
                  <c:v>90.65</c:v>
                </c:pt>
                <c:pt idx="1498">
                  <c:v>92.9</c:v>
                </c:pt>
                <c:pt idx="1499">
                  <c:v>94.85</c:v>
                </c:pt>
                <c:pt idx="1500">
                  <c:v>95.3</c:v>
                </c:pt>
                <c:pt idx="1501">
                  <c:v>94.81</c:v>
                </c:pt>
                <c:pt idx="1502">
                  <c:v>96.92</c:v>
                </c:pt>
                <c:pt idx="1503">
                  <c:v>96.67</c:v>
                </c:pt>
                <c:pt idx="1504">
                  <c:v>98.7</c:v>
                </c:pt>
                <c:pt idx="1505">
                  <c:v>96.2</c:v>
                </c:pt>
                <c:pt idx="1506">
                  <c:v>95.16</c:v>
                </c:pt>
                <c:pt idx="1507">
                  <c:v>97.41</c:v>
                </c:pt>
                <c:pt idx="1508">
                  <c:v>98.04</c:v>
                </c:pt>
                <c:pt idx="1509">
                  <c:v>95.75</c:v>
                </c:pt>
                <c:pt idx="1510">
                  <c:v>97.24</c:v>
                </c:pt>
                <c:pt idx="1511">
                  <c:v>95.94</c:v>
                </c:pt>
                <c:pt idx="1512">
                  <c:v>97.49</c:v>
                </c:pt>
                <c:pt idx="1513">
                  <c:v>98.11</c:v>
                </c:pt>
                <c:pt idx="1514">
                  <c:v>98.96</c:v>
                </c:pt>
                <c:pt idx="1515">
                  <c:v>99.53</c:v>
                </c:pt>
                <c:pt idx="1516">
                  <c:v>98.97</c:v>
                </c:pt>
                <c:pt idx="1517">
                  <c:v>99.61</c:v>
                </c:pt>
                <c:pt idx="1518">
                  <c:v>97.4</c:v>
                </c:pt>
                <c:pt idx="1519">
                  <c:v>97.48</c:v>
                </c:pt>
                <c:pt idx="1520">
                  <c:v>95.68</c:v>
                </c:pt>
                <c:pt idx="1521">
                  <c:v>94.98</c:v>
                </c:pt>
                <c:pt idx="1522">
                  <c:v>93.78</c:v>
                </c:pt>
                <c:pt idx="1523">
                  <c:v>91.87</c:v>
                </c:pt>
                <c:pt idx="1524">
                  <c:v>86.75</c:v>
                </c:pt>
                <c:pt idx="1525">
                  <c:v>86.89</c:v>
                </c:pt>
                <c:pt idx="1526">
                  <c:v>81.27</c:v>
                </c:pt>
                <c:pt idx="1527">
                  <c:v>79.319999999999993</c:v>
                </c:pt>
                <c:pt idx="1528">
                  <c:v>83.05</c:v>
                </c:pt>
                <c:pt idx="1529">
                  <c:v>85.48</c:v>
                </c:pt>
                <c:pt idx="1530">
                  <c:v>85.19</c:v>
                </c:pt>
                <c:pt idx="1531">
                  <c:v>87.88</c:v>
                </c:pt>
                <c:pt idx="1532">
                  <c:v>86.65</c:v>
                </c:pt>
                <c:pt idx="1533">
                  <c:v>87.58</c:v>
                </c:pt>
                <c:pt idx="1534">
                  <c:v>82.38</c:v>
                </c:pt>
                <c:pt idx="1535">
                  <c:v>82.33</c:v>
                </c:pt>
                <c:pt idx="1536">
                  <c:v>84.42</c:v>
                </c:pt>
                <c:pt idx="1537">
                  <c:v>85.35</c:v>
                </c:pt>
                <c:pt idx="1538">
                  <c:v>84.99</c:v>
                </c:pt>
                <c:pt idx="1539">
                  <c:v>85.15</c:v>
                </c:pt>
                <c:pt idx="1540">
                  <c:v>85.37</c:v>
                </c:pt>
                <c:pt idx="1541">
                  <c:v>87.27</c:v>
                </c:pt>
                <c:pt idx="1542">
                  <c:v>88.9</c:v>
                </c:pt>
                <c:pt idx="1543">
                  <c:v>88.81</c:v>
                </c:pt>
                <c:pt idx="1544">
                  <c:v>88.93</c:v>
                </c:pt>
                <c:pt idx="1545">
                  <c:v>88.93</c:v>
                </c:pt>
                <c:pt idx="1546">
                  <c:v>85.99</c:v>
                </c:pt>
                <c:pt idx="1547">
                  <c:v>89.34</c:v>
                </c:pt>
                <c:pt idx="1548">
                  <c:v>89.05</c:v>
                </c:pt>
                <c:pt idx="1549">
                  <c:v>89.05</c:v>
                </c:pt>
                <c:pt idx="1550">
                  <c:v>88.19</c:v>
                </c:pt>
                <c:pt idx="1551">
                  <c:v>90.21</c:v>
                </c:pt>
                <c:pt idx="1552">
                  <c:v>88.91</c:v>
                </c:pt>
                <c:pt idx="1553">
                  <c:v>89.4</c:v>
                </c:pt>
                <c:pt idx="1554">
                  <c:v>89.4</c:v>
                </c:pt>
                <c:pt idx="1555">
                  <c:v>85.7</c:v>
                </c:pt>
                <c:pt idx="1556">
                  <c:v>86.92</c:v>
                </c:pt>
                <c:pt idx="1557">
                  <c:v>85.77</c:v>
                </c:pt>
                <c:pt idx="1558">
                  <c:v>80.290000000000006</c:v>
                </c:pt>
                <c:pt idx="1559">
                  <c:v>80.290000000000006</c:v>
                </c:pt>
                <c:pt idx="1560">
                  <c:v>79.97</c:v>
                </c:pt>
                <c:pt idx="1561">
                  <c:v>84.18</c:v>
                </c:pt>
                <c:pt idx="1562">
                  <c:v>80.94</c:v>
                </c:pt>
                <c:pt idx="1563">
                  <c:v>81.87</c:v>
                </c:pt>
                <c:pt idx="1564">
                  <c:v>78.930000000000007</c:v>
                </c:pt>
                <c:pt idx="1565">
                  <c:v>77.34</c:v>
                </c:pt>
                <c:pt idx="1566">
                  <c:v>75.400000000000006</c:v>
                </c:pt>
                <c:pt idx="1567">
                  <c:v>79.41</c:v>
                </c:pt>
                <c:pt idx="1568">
                  <c:v>82.32</c:v>
                </c:pt>
                <c:pt idx="1569">
                  <c:v>82.7</c:v>
                </c:pt>
                <c:pt idx="1570">
                  <c:v>85.14</c:v>
                </c:pt>
                <c:pt idx="1571">
                  <c:v>85.54</c:v>
                </c:pt>
                <c:pt idx="1572">
                  <c:v>85.3</c:v>
                </c:pt>
                <c:pt idx="1573">
                  <c:v>83.96</c:v>
                </c:pt>
                <c:pt idx="1574">
                  <c:v>86.8</c:v>
                </c:pt>
                <c:pt idx="1575">
                  <c:v>86.38</c:v>
                </c:pt>
                <c:pt idx="1576">
                  <c:v>88.34</c:v>
                </c:pt>
                <c:pt idx="1577">
                  <c:v>86.11</c:v>
                </c:pt>
                <c:pt idx="1578">
                  <c:v>86.07</c:v>
                </c:pt>
                <c:pt idx="1579">
                  <c:v>87.19</c:v>
                </c:pt>
                <c:pt idx="1580">
                  <c:v>91.12</c:v>
                </c:pt>
                <c:pt idx="1581">
                  <c:v>92.98</c:v>
                </c:pt>
                <c:pt idx="1582">
                  <c:v>90.2</c:v>
                </c:pt>
                <c:pt idx="1583">
                  <c:v>93.96</c:v>
                </c:pt>
                <c:pt idx="1584">
                  <c:v>93.32</c:v>
                </c:pt>
                <c:pt idx="1585">
                  <c:v>93.19</c:v>
                </c:pt>
                <c:pt idx="1586">
                  <c:v>92.19</c:v>
                </c:pt>
                <c:pt idx="1587">
                  <c:v>92.51</c:v>
                </c:pt>
                <c:pt idx="1588">
                  <c:v>94.07</c:v>
                </c:pt>
                <c:pt idx="1589">
                  <c:v>94.26</c:v>
                </c:pt>
                <c:pt idx="1590">
                  <c:v>95.52</c:v>
                </c:pt>
                <c:pt idx="1591">
                  <c:v>96.8</c:v>
                </c:pt>
                <c:pt idx="1592">
                  <c:v>95.74</c:v>
                </c:pt>
                <c:pt idx="1593">
                  <c:v>97.78</c:v>
                </c:pt>
                <c:pt idx="1594">
                  <c:v>98.99</c:v>
                </c:pt>
                <c:pt idx="1595">
                  <c:v>98.14</c:v>
                </c:pt>
                <c:pt idx="1596">
                  <c:v>99.37</c:v>
                </c:pt>
                <c:pt idx="1597">
                  <c:v>102.59</c:v>
                </c:pt>
                <c:pt idx="1598">
                  <c:v>98.82</c:v>
                </c:pt>
                <c:pt idx="1599">
                  <c:v>97.67</c:v>
                </c:pt>
                <c:pt idx="1600">
                  <c:v>96.73</c:v>
                </c:pt>
                <c:pt idx="1601">
                  <c:v>97.76</c:v>
                </c:pt>
                <c:pt idx="1602">
                  <c:v>96.16</c:v>
                </c:pt>
                <c:pt idx="1603">
                  <c:v>96.16</c:v>
                </c:pt>
                <c:pt idx="1604">
                  <c:v>98.21</c:v>
                </c:pt>
                <c:pt idx="1605">
                  <c:v>99.79</c:v>
                </c:pt>
                <c:pt idx="1606">
                  <c:v>100.36</c:v>
                </c:pt>
                <c:pt idx="1607">
                  <c:v>100.2</c:v>
                </c:pt>
                <c:pt idx="1608">
                  <c:v>100.2</c:v>
                </c:pt>
                <c:pt idx="1609">
                  <c:v>100.99</c:v>
                </c:pt>
                <c:pt idx="1610">
                  <c:v>101.28</c:v>
                </c:pt>
                <c:pt idx="1611">
                  <c:v>100.49</c:v>
                </c:pt>
                <c:pt idx="1612">
                  <c:v>98.34</c:v>
                </c:pt>
                <c:pt idx="1613">
                  <c:v>99.41</c:v>
                </c:pt>
                <c:pt idx="1614">
                  <c:v>97.77</c:v>
                </c:pt>
                <c:pt idx="1615">
                  <c:v>100.14</c:v>
                </c:pt>
                <c:pt idx="1616">
                  <c:v>94.95</c:v>
                </c:pt>
                <c:pt idx="1617">
                  <c:v>93.87</c:v>
                </c:pt>
                <c:pt idx="1618">
                  <c:v>93.53</c:v>
                </c:pt>
                <c:pt idx="1619">
                  <c:v>93.88</c:v>
                </c:pt>
                <c:pt idx="1620">
                  <c:v>97.24</c:v>
                </c:pt>
                <c:pt idx="1621">
                  <c:v>98.54</c:v>
                </c:pt>
                <c:pt idx="1622">
                  <c:v>99.46</c:v>
                </c:pt>
                <c:pt idx="1623">
                  <c:v>99.61</c:v>
                </c:pt>
                <c:pt idx="1624">
                  <c:v>101.34</c:v>
                </c:pt>
                <c:pt idx="1625">
                  <c:v>99.36</c:v>
                </c:pt>
                <c:pt idx="1626">
                  <c:v>99.65</c:v>
                </c:pt>
                <c:pt idx="1627">
                  <c:v>98.83</c:v>
                </c:pt>
                <c:pt idx="1628">
                  <c:v>102.96</c:v>
                </c:pt>
                <c:pt idx="1629">
                  <c:v>103.22</c:v>
                </c:pt>
                <c:pt idx="1630">
                  <c:v>101.81</c:v>
                </c:pt>
                <c:pt idx="1631">
                  <c:v>101.56</c:v>
                </c:pt>
                <c:pt idx="1632">
                  <c:v>101.31</c:v>
                </c:pt>
                <c:pt idx="1633">
                  <c:v>102.24</c:v>
                </c:pt>
                <c:pt idx="1634">
                  <c:v>100.89</c:v>
                </c:pt>
                <c:pt idx="1635">
                  <c:v>99.03</c:v>
                </c:pt>
                <c:pt idx="1636">
                  <c:v>98.69</c:v>
                </c:pt>
                <c:pt idx="1637">
                  <c:v>100.7</c:v>
                </c:pt>
                <c:pt idx="1638">
                  <c:v>100.61</c:v>
                </c:pt>
                <c:pt idx="1639">
                  <c:v>100.32</c:v>
                </c:pt>
                <c:pt idx="1640">
                  <c:v>98.15</c:v>
                </c:pt>
                <c:pt idx="1641">
                  <c:v>99.47</c:v>
                </c:pt>
                <c:pt idx="1642">
                  <c:v>98.84</c:v>
                </c:pt>
                <c:pt idx="1643">
                  <c:v>99.23</c:v>
                </c:pt>
                <c:pt idx="1644">
                  <c:v>99.76</c:v>
                </c:pt>
                <c:pt idx="1645">
                  <c:v>99.47</c:v>
                </c:pt>
                <c:pt idx="1646">
                  <c:v>98.75</c:v>
                </c:pt>
                <c:pt idx="1647">
                  <c:v>98.46</c:v>
                </c:pt>
                <c:pt idx="1648">
                  <c:v>97.63</c:v>
                </c:pt>
                <c:pt idx="1649">
                  <c:v>96.36</c:v>
                </c:pt>
                <c:pt idx="1650">
                  <c:v>97.8</c:v>
                </c:pt>
                <c:pt idx="1651">
                  <c:v>96.89</c:v>
                </c:pt>
                <c:pt idx="1652">
                  <c:v>98.55</c:v>
                </c:pt>
                <c:pt idx="1653">
                  <c:v>98.8</c:v>
                </c:pt>
                <c:pt idx="1654">
                  <c:v>99.88</c:v>
                </c:pt>
                <c:pt idx="1655">
                  <c:v>98.68</c:v>
                </c:pt>
                <c:pt idx="1656">
                  <c:v>100.39</c:v>
                </c:pt>
                <c:pt idx="1657">
                  <c:v>100.82</c:v>
                </c:pt>
                <c:pt idx="1658">
                  <c:v>101.82</c:v>
                </c:pt>
                <c:pt idx="1659">
                  <c:v>102.33</c:v>
                </c:pt>
                <c:pt idx="1660">
                  <c:v>103.27</c:v>
                </c:pt>
                <c:pt idx="1661">
                  <c:v>105.88</c:v>
                </c:pt>
                <c:pt idx="1662">
                  <c:v>105.99</c:v>
                </c:pt>
                <c:pt idx="1663">
                  <c:v>107.44</c:v>
                </c:pt>
                <c:pt idx="1664">
                  <c:v>109.39</c:v>
                </c:pt>
                <c:pt idx="1665">
                  <c:v>108.49</c:v>
                </c:pt>
                <c:pt idx="1666">
                  <c:v>106.59</c:v>
                </c:pt>
                <c:pt idx="1667">
                  <c:v>107.08</c:v>
                </c:pt>
                <c:pt idx="1668">
                  <c:v>108.76</c:v>
                </c:pt>
                <c:pt idx="1669">
                  <c:v>106.68</c:v>
                </c:pt>
                <c:pt idx="1670">
                  <c:v>106.7</c:v>
                </c:pt>
                <c:pt idx="1671">
                  <c:v>104.71</c:v>
                </c:pt>
                <c:pt idx="1672">
                  <c:v>106.16</c:v>
                </c:pt>
                <c:pt idx="1673">
                  <c:v>106.65</c:v>
                </c:pt>
                <c:pt idx="1674">
                  <c:v>107.4</c:v>
                </c:pt>
                <c:pt idx="1675">
                  <c:v>106.34</c:v>
                </c:pt>
                <c:pt idx="1676">
                  <c:v>106.7</c:v>
                </c:pt>
                <c:pt idx="1677">
                  <c:v>105.49</c:v>
                </c:pt>
                <c:pt idx="1678">
                  <c:v>105.19</c:v>
                </c:pt>
                <c:pt idx="1679">
                  <c:v>107.03</c:v>
                </c:pt>
                <c:pt idx="1680">
                  <c:v>108.09</c:v>
                </c:pt>
                <c:pt idx="1681">
                  <c:v>105.68</c:v>
                </c:pt>
                <c:pt idx="1682">
                  <c:v>106.87</c:v>
                </c:pt>
                <c:pt idx="1683">
                  <c:v>104.98</c:v>
                </c:pt>
                <c:pt idx="1684">
                  <c:v>106.43</c:v>
                </c:pt>
                <c:pt idx="1685">
                  <c:v>107.07</c:v>
                </c:pt>
                <c:pt idx="1686">
                  <c:v>107.32</c:v>
                </c:pt>
                <c:pt idx="1687">
                  <c:v>105.4</c:v>
                </c:pt>
                <c:pt idx="1688">
                  <c:v>102.79</c:v>
                </c:pt>
                <c:pt idx="1689">
                  <c:v>103.03</c:v>
                </c:pt>
                <c:pt idx="1690">
                  <c:v>105.25</c:v>
                </c:pt>
                <c:pt idx="1691">
                  <c:v>104.02</c:v>
                </c:pt>
                <c:pt idx="1692">
                  <c:v>101.53</c:v>
                </c:pt>
                <c:pt idx="1693">
                  <c:v>103.29</c:v>
                </c:pt>
                <c:pt idx="1694">
                  <c:v>102.45</c:v>
                </c:pt>
                <c:pt idx="1695">
                  <c:v>101.12</c:v>
                </c:pt>
                <c:pt idx="1696">
                  <c:v>102.66</c:v>
                </c:pt>
                <c:pt idx="1697">
                  <c:v>103.69</c:v>
                </c:pt>
                <c:pt idx="1698">
                  <c:v>102.84</c:v>
                </c:pt>
                <c:pt idx="1699">
                  <c:v>102.92</c:v>
                </c:pt>
                <c:pt idx="1700">
                  <c:v>104.23</c:v>
                </c:pt>
                <c:pt idx="1701">
                  <c:v>102.65</c:v>
                </c:pt>
                <c:pt idx="1702">
                  <c:v>102.38</c:v>
                </c:pt>
                <c:pt idx="1703">
                  <c:v>103.58</c:v>
                </c:pt>
                <c:pt idx="1704">
                  <c:v>102.68</c:v>
                </c:pt>
                <c:pt idx="1705">
                  <c:v>103.1</c:v>
                </c:pt>
                <c:pt idx="1706">
                  <c:v>103.72</c:v>
                </c:pt>
                <c:pt idx="1707">
                  <c:v>104.56</c:v>
                </c:pt>
                <c:pt idx="1708">
                  <c:v>104.86</c:v>
                </c:pt>
                <c:pt idx="1709">
                  <c:v>104.89</c:v>
                </c:pt>
                <c:pt idx="1710">
                  <c:v>106.17</c:v>
                </c:pt>
                <c:pt idx="1711">
                  <c:v>105.25</c:v>
                </c:pt>
                <c:pt idx="1712">
                  <c:v>102.56</c:v>
                </c:pt>
                <c:pt idx="1713">
                  <c:v>98.49</c:v>
                </c:pt>
                <c:pt idx="1714">
                  <c:v>97.86</c:v>
                </c:pt>
                <c:pt idx="1715">
                  <c:v>97.13</c:v>
                </c:pt>
                <c:pt idx="1716">
                  <c:v>96.8</c:v>
                </c:pt>
                <c:pt idx="1717">
                  <c:v>97.1</c:v>
                </c:pt>
                <c:pt idx="1718">
                  <c:v>96.03</c:v>
                </c:pt>
                <c:pt idx="1719">
                  <c:v>94.75</c:v>
                </c:pt>
                <c:pt idx="1720">
                  <c:v>93.97</c:v>
                </c:pt>
                <c:pt idx="1721">
                  <c:v>92.78</c:v>
                </c:pt>
                <c:pt idx="1722">
                  <c:v>92.53</c:v>
                </c:pt>
                <c:pt idx="1723">
                  <c:v>91.51</c:v>
                </c:pt>
                <c:pt idx="1724">
                  <c:v>92.57</c:v>
                </c:pt>
                <c:pt idx="1725">
                  <c:v>91.44</c:v>
                </c:pt>
                <c:pt idx="1726">
                  <c:v>89.4</c:v>
                </c:pt>
                <c:pt idx="1727">
                  <c:v>90.36</c:v>
                </c:pt>
                <c:pt idx="1728">
                  <c:v>90.64</c:v>
                </c:pt>
                <c:pt idx="1729">
                  <c:v>90.75</c:v>
                </c:pt>
                <c:pt idx="1730">
                  <c:v>87.79</c:v>
                </c:pt>
                <c:pt idx="1731">
                  <c:v>86.52</c:v>
                </c:pt>
                <c:pt idx="1732">
                  <c:v>83.17</c:v>
                </c:pt>
                <c:pt idx="1733">
                  <c:v>83.95</c:v>
                </c:pt>
                <c:pt idx="1734">
                  <c:v>84.31</c:v>
                </c:pt>
                <c:pt idx="1735">
                  <c:v>85.05</c:v>
                </c:pt>
                <c:pt idx="1736">
                  <c:v>84.78</c:v>
                </c:pt>
                <c:pt idx="1737">
                  <c:v>84.08</c:v>
                </c:pt>
                <c:pt idx="1738">
                  <c:v>82.58</c:v>
                </c:pt>
                <c:pt idx="1739">
                  <c:v>83.35</c:v>
                </c:pt>
                <c:pt idx="1740">
                  <c:v>82.56</c:v>
                </c:pt>
                <c:pt idx="1741">
                  <c:v>83.83</c:v>
                </c:pt>
                <c:pt idx="1742">
                  <c:v>84.03</c:v>
                </c:pt>
                <c:pt idx="1743">
                  <c:v>83.26</c:v>
                </c:pt>
                <c:pt idx="1744">
                  <c:v>83.99</c:v>
                </c:pt>
                <c:pt idx="1745">
                  <c:v>81.06</c:v>
                </c:pt>
                <c:pt idx="1746">
                  <c:v>77.91</c:v>
                </c:pt>
                <c:pt idx="1747">
                  <c:v>79.33</c:v>
                </c:pt>
                <c:pt idx="1748">
                  <c:v>78.760000000000005</c:v>
                </c:pt>
                <c:pt idx="1749">
                  <c:v>79.34</c:v>
                </c:pt>
                <c:pt idx="1750">
                  <c:v>80.27</c:v>
                </c:pt>
                <c:pt idx="1751">
                  <c:v>77.72</c:v>
                </c:pt>
                <c:pt idx="1752">
                  <c:v>85.04</c:v>
                </c:pt>
                <c:pt idx="1753">
                  <c:v>83.72</c:v>
                </c:pt>
                <c:pt idx="1754">
                  <c:v>87.74</c:v>
                </c:pt>
                <c:pt idx="1755">
                  <c:v>87.11</c:v>
                </c:pt>
                <c:pt idx="1756">
                  <c:v>84.37</c:v>
                </c:pt>
                <c:pt idx="1757">
                  <c:v>85.93</c:v>
                </c:pt>
                <c:pt idx="1758">
                  <c:v>83.92</c:v>
                </c:pt>
                <c:pt idx="1759">
                  <c:v>85.88</c:v>
                </c:pt>
                <c:pt idx="1760">
                  <c:v>86.02</c:v>
                </c:pt>
                <c:pt idx="1761">
                  <c:v>87.15</c:v>
                </c:pt>
                <c:pt idx="1762">
                  <c:v>88.41</c:v>
                </c:pt>
                <c:pt idx="1763">
                  <c:v>89.07</c:v>
                </c:pt>
                <c:pt idx="1764">
                  <c:v>89.88</c:v>
                </c:pt>
                <c:pt idx="1765">
                  <c:v>92.78</c:v>
                </c:pt>
                <c:pt idx="1766">
                  <c:v>91.56</c:v>
                </c:pt>
                <c:pt idx="1767">
                  <c:v>87.77</c:v>
                </c:pt>
                <c:pt idx="1768">
                  <c:v>88.28</c:v>
                </c:pt>
                <c:pt idx="1769">
                  <c:v>88.8</c:v>
                </c:pt>
                <c:pt idx="1770">
                  <c:v>89.4</c:v>
                </c:pt>
                <c:pt idx="1771">
                  <c:v>90.13</c:v>
                </c:pt>
                <c:pt idx="1772">
                  <c:v>89.8</c:v>
                </c:pt>
                <c:pt idx="1773">
                  <c:v>88.08</c:v>
                </c:pt>
                <c:pt idx="1774">
                  <c:v>88.99</c:v>
                </c:pt>
                <c:pt idx="1775">
                  <c:v>87.22</c:v>
                </c:pt>
                <c:pt idx="1776">
                  <c:v>91.4</c:v>
                </c:pt>
                <c:pt idx="1777">
                  <c:v>92.3</c:v>
                </c:pt>
                <c:pt idx="1778">
                  <c:v>93.68</c:v>
                </c:pt>
                <c:pt idx="1779">
                  <c:v>93.39</c:v>
                </c:pt>
                <c:pt idx="1780">
                  <c:v>93.39</c:v>
                </c:pt>
                <c:pt idx="1781">
                  <c:v>92.94</c:v>
                </c:pt>
                <c:pt idx="1782">
                  <c:v>92.76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76992"/>
        <c:axId val="75478528"/>
      </c:lineChart>
      <c:dateAx>
        <c:axId val="7547699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75478528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75478528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7547699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269734556764403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Sheet1!$B$11:$B$23</c:f>
              <c:numCache>
                <c:formatCode>0.00</c:formatCode>
                <c:ptCount val="13"/>
                <c:pt idx="0">
                  <c:v>20.227787500000002</c:v>
                </c:pt>
                <c:pt idx="1">
                  <c:v>18.826318749999999</c:v>
                </c:pt>
                <c:pt idx="2">
                  <c:v>20.263466666666666</c:v>
                </c:pt>
                <c:pt idx="3">
                  <c:v>20.4419</c:v>
                </c:pt>
                <c:pt idx="4">
                  <c:v>20.623335416666666</c:v>
                </c:pt>
                <c:pt idx="5">
                  <c:v>22.44053541666667</c:v>
                </c:pt>
                <c:pt idx="6">
                  <c:v>22.617718750000002</c:v>
                </c:pt>
                <c:pt idx="7">
                  <c:v>22.501064583333335</c:v>
                </c:pt>
                <c:pt idx="8">
                  <c:v>20.977535912499999</c:v>
                </c:pt>
                <c:pt idx="9">
                  <c:v>18.465711502083334</c:v>
                </c:pt>
                <c:pt idx="10">
                  <c:v>20.385225000000002</c:v>
                </c:pt>
                <c:pt idx="11">
                  <c:v>17.477496455321287</c:v>
                </c:pt>
                <c:pt idx="12">
                  <c:v>18.702610306748038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Sheet1!$C$11:$C$23</c:f>
              <c:numCache>
                <c:formatCode>0.00</c:formatCode>
                <c:ptCount val="13"/>
                <c:pt idx="0">
                  <c:v>15.211545833333334</c:v>
                </c:pt>
                <c:pt idx="1">
                  <c:v>15.054158333333334</c:v>
                </c:pt>
                <c:pt idx="2">
                  <c:v>16.94118125</c:v>
                </c:pt>
                <c:pt idx="3">
                  <c:v>18.204083333333333</c:v>
                </c:pt>
                <c:pt idx="4">
                  <c:v>18.775422916666667</c:v>
                </c:pt>
                <c:pt idx="5">
                  <c:v>20.724283333333336</c:v>
                </c:pt>
                <c:pt idx="6">
                  <c:v>21.612443750000001</c:v>
                </c:pt>
                <c:pt idx="7">
                  <c:v>21.637174999999999</c:v>
                </c:pt>
                <c:pt idx="8">
                  <c:v>20.477319224999999</c:v>
                </c:pt>
                <c:pt idx="9">
                  <c:v>18.376688952083335</c:v>
                </c:pt>
                <c:pt idx="10">
                  <c:v>20.545041666666666</c:v>
                </c:pt>
                <c:pt idx="11">
                  <c:v>17.84231875</c:v>
                </c:pt>
                <c:pt idx="12">
                  <c:v>19.177556191059793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677888"/>
        <c:axId val="122679680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Retail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Sheet1!$D$11:$D$23</c:f>
              <c:numCache>
                <c:formatCode>General</c:formatCode>
                <c:ptCount val="13"/>
                <c:pt idx="0">
                  <c:v>4.4069253812636173</c:v>
                </c:pt>
                <c:pt idx="1">
                  <c:v>4.101594498910675</c:v>
                </c:pt>
                <c:pt idx="2">
                  <c:v>4.4146986201888163</c:v>
                </c:pt>
                <c:pt idx="3">
                  <c:v>4.4535729847494556</c:v>
                </c:pt>
                <c:pt idx="4">
                  <c:v>4.4931013979665941</c:v>
                </c:pt>
                <c:pt idx="5">
                  <c:v>4.8890055374001458</c:v>
                </c:pt>
                <c:pt idx="6">
                  <c:v>4.9276075708061011</c:v>
                </c:pt>
                <c:pt idx="7">
                  <c:v>4.9021927196804649</c:v>
                </c:pt>
                <c:pt idx="8">
                  <c:v>4.5702692619825704</c:v>
                </c:pt>
                <c:pt idx="9">
                  <c:v>4.0230308283405956</c:v>
                </c:pt>
                <c:pt idx="10">
                  <c:v>4.4412254901960786</c:v>
                </c:pt>
                <c:pt idx="11">
                  <c:v>3.807733432531871</c:v>
                </c:pt>
                <c:pt idx="12">
                  <c:v>4.0746427683546926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Imported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Sheet1!$E$11:$E$23</c:f>
              <c:numCache>
                <c:formatCode>General</c:formatCode>
                <c:ptCount val="13"/>
                <c:pt idx="0">
                  <c:v>3.3140622730573712</c:v>
                </c:pt>
                <c:pt idx="1">
                  <c:v>3.2797730573710968</c:v>
                </c:pt>
                <c:pt idx="2">
                  <c:v>3.6908891612200434</c:v>
                </c:pt>
                <c:pt idx="3">
                  <c:v>3.966031227305737</c:v>
                </c:pt>
                <c:pt idx="4">
                  <c:v>4.090506082062455</c:v>
                </c:pt>
                <c:pt idx="5">
                  <c:v>4.5150944081336242</c:v>
                </c:pt>
                <c:pt idx="6">
                  <c:v>4.7085934095860571</c:v>
                </c:pt>
                <c:pt idx="7">
                  <c:v>4.7139814814814818</c:v>
                </c:pt>
                <c:pt idx="8">
                  <c:v>4.4612895915032675</c:v>
                </c:pt>
                <c:pt idx="9">
                  <c:v>4.0036359372730574</c:v>
                </c:pt>
                <c:pt idx="10">
                  <c:v>4.4760439360929558</c:v>
                </c:pt>
                <c:pt idx="11">
                  <c:v>3.8872154139433555</c:v>
                </c:pt>
                <c:pt idx="12">
                  <c:v>4.1781168172243559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683776"/>
        <c:axId val="122681600"/>
      </c:barChart>
      <c:catAx>
        <c:axId val="12267788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2679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79680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2677888"/>
        <c:crosses val="autoZero"/>
        <c:crossBetween val="between"/>
        <c:majorUnit val="4"/>
        <c:minorUnit val="1"/>
      </c:valAx>
      <c:valAx>
        <c:axId val="12268160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2683776"/>
        <c:crosses val="max"/>
        <c:crossBetween val="between"/>
      </c:valAx>
      <c:catAx>
        <c:axId val="122683776"/>
        <c:scaling>
          <c:orientation val="minMax"/>
        </c:scaling>
        <c:delete val="1"/>
        <c:axPos val="b"/>
        <c:majorTickMark val="out"/>
        <c:minorTickMark val="none"/>
        <c:tickLblPos val="nextTo"/>
        <c:crossAx val="12268160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94089354540762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Sheet1!$A$16:$A$28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Sheet1!$B$16:$B$28</c:f>
              <c:numCache>
                <c:formatCode>0.00</c:formatCode>
                <c:ptCount val="13"/>
                <c:pt idx="0">
                  <c:v>15.211545833333334</c:v>
                </c:pt>
                <c:pt idx="1">
                  <c:v>15.054158333333334</c:v>
                </c:pt>
                <c:pt idx="2">
                  <c:v>16.94118125</c:v>
                </c:pt>
                <c:pt idx="3">
                  <c:v>18.204083333333333</c:v>
                </c:pt>
                <c:pt idx="4">
                  <c:v>18.775422916666667</c:v>
                </c:pt>
                <c:pt idx="5">
                  <c:v>20.724283333333336</c:v>
                </c:pt>
                <c:pt idx="6">
                  <c:v>21.612443750000001</c:v>
                </c:pt>
                <c:pt idx="7">
                  <c:v>21.637174999999999</c:v>
                </c:pt>
                <c:pt idx="8">
                  <c:v>20.477319224999999</c:v>
                </c:pt>
                <c:pt idx="9">
                  <c:v>18.376688952083335</c:v>
                </c:pt>
                <c:pt idx="10">
                  <c:v>20.545041666666666</c:v>
                </c:pt>
                <c:pt idx="11">
                  <c:v>17.84231875</c:v>
                </c:pt>
                <c:pt idx="12">
                  <c:v>19.177556191059793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766464"/>
        <c:axId val="122768000"/>
      </c:barChart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Sheet1!$A$16:$A$28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Sheet1!$C$16:$C$28</c:f>
              <c:numCache>
                <c:formatCode>General</c:formatCode>
                <c:ptCount val="13"/>
                <c:pt idx="0">
                  <c:v>3.3140622730573712</c:v>
                </c:pt>
                <c:pt idx="1">
                  <c:v>3.2797730573710968</c:v>
                </c:pt>
                <c:pt idx="2">
                  <c:v>3.6908891612200434</c:v>
                </c:pt>
                <c:pt idx="3">
                  <c:v>3.966031227305737</c:v>
                </c:pt>
                <c:pt idx="4">
                  <c:v>4.090506082062455</c:v>
                </c:pt>
                <c:pt idx="5">
                  <c:v>4.5150944081336242</c:v>
                </c:pt>
                <c:pt idx="6">
                  <c:v>4.7085934095860571</c:v>
                </c:pt>
                <c:pt idx="7">
                  <c:v>4.7139814814814818</c:v>
                </c:pt>
                <c:pt idx="8">
                  <c:v>4.4612895915032675</c:v>
                </c:pt>
                <c:pt idx="9">
                  <c:v>4.0036359372730574</c:v>
                </c:pt>
                <c:pt idx="10">
                  <c:v>4.4760439360929558</c:v>
                </c:pt>
                <c:pt idx="11">
                  <c:v>3.8872154139433555</c:v>
                </c:pt>
                <c:pt idx="12">
                  <c:v>4.1781168172243559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772096"/>
        <c:axId val="122770176"/>
      </c:barChart>
      <c:catAx>
        <c:axId val="12276646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2768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768000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2766464"/>
        <c:crosses val="autoZero"/>
        <c:crossBetween val="between"/>
        <c:majorUnit val="5"/>
        <c:minorUnit val="1"/>
      </c:valAx>
      <c:valAx>
        <c:axId val="1227701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2772096"/>
        <c:crosses val="max"/>
        <c:crossBetween val="between"/>
        <c:majorUnit val="1"/>
        <c:minorUnit val="0.5"/>
      </c:valAx>
      <c:catAx>
        <c:axId val="122772096"/>
        <c:scaling>
          <c:orientation val="minMax"/>
        </c:scaling>
        <c:delete val="1"/>
        <c:axPos val="b"/>
        <c:majorTickMark val="out"/>
        <c:minorTickMark val="none"/>
        <c:tickLblPos val="nextTo"/>
        <c:crossAx val="1227701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181911955652583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Sheet1!$B$9:$B$20</c:f>
              <c:numCache>
                <c:formatCode>0.00</c:formatCode>
                <c:ptCount val="12"/>
                <c:pt idx="0">
                  <c:v>9.0298650201702024</c:v>
                </c:pt>
                <c:pt idx="1">
                  <c:v>9.1019170963300233</c:v>
                </c:pt>
                <c:pt idx="2">
                  <c:v>10.69064886007353</c:v>
                </c:pt>
                <c:pt idx="3">
                  <c:v>11.389314147029614</c:v>
                </c:pt>
                <c:pt idx="4">
                  <c:v>11.721995476218007</c:v>
                </c:pt>
                <c:pt idx="5">
                  <c:v>13.78200977818774</c:v>
                </c:pt>
                <c:pt idx="6">
                  <c:v>14.998664177178377</c:v>
                </c:pt>
                <c:pt idx="7">
                  <c:v>15.492586747263369</c:v>
                </c:pt>
                <c:pt idx="8">
                  <c:v>14.73749135714796</c:v>
                </c:pt>
                <c:pt idx="9">
                  <c:v>13.424229285199276</c:v>
                </c:pt>
                <c:pt idx="10">
                  <c:v>15.044392741666666</c:v>
                </c:pt>
                <c:pt idx="11">
                  <c:v>12.8044235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Sheet1!$C$9:$C$20</c:f>
              <c:numCache>
                <c:formatCode>0.00</c:formatCode>
                <c:ptCount val="12"/>
                <c:pt idx="0">
                  <c:v>1.2082857543103449</c:v>
                </c:pt>
                <c:pt idx="1">
                  <c:v>1.2518986746688743</c:v>
                </c:pt>
                <c:pt idx="2">
                  <c:v>1.4269660676470586</c:v>
                </c:pt>
                <c:pt idx="3">
                  <c:v>1.7207522932466595</c:v>
                </c:pt>
                <c:pt idx="4">
                  <c:v>1.764613911830357</c:v>
                </c:pt>
                <c:pt idx="5">
                  <c:v>2.0213522311092613</c:v>
                </c:pt>
                <c:pt idx="6">
                  <c:v>2.2070226445597632</c:v>
                </c:pt>
                <c:pt idx="7">
                  <c:v>2.2527833459624729</c:v>
                </c:pt>
                <c:pt idx="8">
                  <c:v>2.1252092705314709</c:v>
                </c:pt>
                <c:pt idx="9">
                  <c:v>1.9209548396422105</c:v>
                </c:pt>
                <c:pt idx="10">
                  <c:v>2.1437877083333334</c:v>
                </c:pt>
                <c:pt idx="11">
                  <c:v>1.8156413541666667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Sheet1!$D$9:$D$20</c:f>
              <c:numCache>
                <c:formatCode>0.00</c:formatCode>
                <c:ptCount val="12"/>
                <c:pt idx="0">
                  <c:v>3.4387816039456234</c:v>
                </c:pt>
                <c:pt idx="1">
                  <c:v>3.1054562336920521</c:v>
                </c:pt>
                <c:pt idx="2">
                  <c:v>3.1225227558088235</c:v>
                </c:pt>
                <c:pt idx="3">
                  <c:v>2.9175358679577466</c:v>
                </c:pt>
                <c:pt idx="4">
                  <c:v>2.8526873203124992</c:v>
                </c:pt>
                <c:pt idx="5">
                  <c:v>2.4729503734538532</c:v>
                </c:pt>
                <c:pt idx="6">
                  <c:v>2.1021385006272806</c:v>
                </c:pt>
                <c:pt idx="7">
                  <c:v>1.7473985110528714</c:v>
                </c:pt>
                <c:pt idx="8">
                  <c:v>1.551291476156069</c:v>
                </c:pt>
                <c:pt idx="9">
                  <c:v>1.3293310862771741</c:v>
                </c:pt>
                <c:pt idx="10">
                  <c:v>1.3791834374999998</c:v>
                </c:pt>
                <c:pt idx="11">
                  <c:v>1.2810311249999999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Sheet1!$E$9:$E$20</c:f>
              <c:numCache>
                <c:formatCode>0.00</c:formatCode>
                <c:ptCount val="12"/>
                <c:pt idx="0">
                  <c:v>1.5346134549071619</c:v>
                </c:pt>
                <c:pt idx="1">
                  <c:v>1.594886328642384</c:v>
                </c:pt>
                <c:pt idx="2">
                  <c:v>1.7010435664705881</c:v>
                </c:pt>
                <c:pt idx="3">
                  <c:v>2.1764810250993141</c:v>
                </c:pt>
                <c:pt idx="4">
                  <c:v>2.4361262083058035</c:v>
                </c:pt>
                <c:pt idx="5">
                  <c:v>2.4479709505824809</c:v>
                </c:pt>
                <c:pt idx="6">
                  <c:v>2.3046184276345802</c:v>
                </c:pt>
                <c:pt idx="7">
                  <c:v>2.1444063957212856</c:v>
                </c:pt>
                <c:pt idx="8">
                  <c:v>2.0633271211644995</c:v>
                </c:pt>
                <c:pt idx="9">
                  <c:v>1.7021737409646738</c:v>
                </c:pt>
                <c:pt idx="10">
                  <c:v>1.9776777791666669</c:v>
                </c:pt>
                <c:pt idx="11">
                  <c:v>1.9412227708333334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CBI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Sheet1!$I$9:$I$20</c:f>
              <c:numCache>
                <c:formatCode>General</c:formatCode>
                <c:ptCount val="12"/>
                <c:pt idx="0">
                  <c:v>0.42860367191014864</c:v>
                </c:pt>
                <c:pt idx="1">
                  <c:v>0.43202363271154132</c:v>
                </c:pt>
                <c:pt idx="2">
                  <c:v>0.50743298446815466</c:v>
                </c:pt>
                <c:pt idx="3">
                  <c:v>0.54059521964627155</c:v>
                </c:pt>
                <c:pt idx="4">
                  <c:v>0.55638598052116739</c:v>
                </c:pt>
                <c:pt idx="5">
                  <c:v>0.65416481686472627</c:v>
                </c:pt>
                <c:pt idx="6">
                  <c:v>0.71191346999389493</c:v>
                </c:pt>
                <c:pt idx="7">
                  <c:v>0.73535756652300732</c:v>
                </c:pt>
                <c:pt idx="8">
                  <c:v>0.69951686944470359</c:v>
                </c:pt>
                <c:pt idx="9">
                  <c:v>0.63718272104267959</c:v>
                </c:pt>
                <c:pt idx="10">
                  <c:v>0.71408398202337497</c:v>
                </c:pt>
                <c:pt idx="11">
                  <c:v>0.60776356197284054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2854016"/>
        <c:axId val="122864000"/>
      </c:barChart>
      <c:barChart>
        <c:barDir val="col"/>
        <c:grouping val="stack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Non-US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Sheet1!$F$9:$F$20</c:f>
              <c:numCache>
                <c:formatCode>@</c:formatCode>
                <c:ptCount val="12"/>
                <c:pt idx="0">
                  <c:v>1.9672908540675822</c:v>
                </c:pt>
                <c:pt idx="1">
                  <c:v>1.9829884741459747</c:v>
                </c:pt>
                <c:pt idx="2">
                  <c:v>2.3291173987088301</c:v>
                </c:pt>
                <c:pt idx="3">
                  <c:v>2.4813320581763865</c:v>
                </c:pt>
                <c:pt idx="4">
                  <c:v>2.5538116505921584</c:v>
                </c:pt>
                <c:pt idx="5">
                  <c:v>3.0026165094090937</c:v>
                </c:pt>
                <c:pt idx="6">
                  <c:v>3.2676828272719778</c:v>
                </c:pt>
                <c:pt idx="7">
                  <c:v>3.3752912303406033</c:v>
                </c:pt>
                <c:pt idx="8">
                  <c:v>3.2107824307511894</c:v>
                </c:pt>
                <c:pt idx="9">
                  <c:v>2.9246686895858991</c:v>
                </c:pt>
                <c:pt idx="10">
                  <c:v>3.2776454774872912</c:v>
                </c:pt>
                <c:pt idx="11" formatCode="0.00">
                  <c:v>2.7896347494553377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ROW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Sheet1!$G$9:$G$20</c:f>
              <c:numCache>
                <c:formatCode>General</c:formatCode>
                <c:ptCount val="12"/>
                <c:pt idx="0">
                  <c:v>0.26324308372774402</c:v>
                </c:pt>
                <c:pt idx="1">
                  <c:v>0.27274480929605105</c:v>
                </c:pt>
                <c:pt idx="2">
                  <c:v>0.31088585351787767</c:v>
                </c:pt>
                <c:pt idx="3">
                  <c:v>0.37489156715613497</c:v>
                </c:pt>
                <c:pt idx="4">
                  <c:v>0.38444747534430435</c:v>
                </c:pt>
                <c:pt idx="5">
                  <c:v>0.44038174969700683</c:v>
                </c:pt>
                <c:pt idx="6">
                  <c:v>0.48083282016552575</c:v>
                </c:pt>
                <c:pt idx="7">
                  <c:v>0.49080247188724901</c:v>
                </c:pt>
                <c:pt idx="8">
                  <c:v>0.46300855567134441</c:v>
                </c:pt>
                <c:pt idx="9">
                  <c:v>0.41850867966061234</c:v>
                </c:pt>
                <c:pt idx="10">
                  <c:v>0.46705614560639075</c:v>
                </c:pt>
                <c:pt idx="11">
                  <c:v>0.39556456517792304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NAFTA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Sheet1!$H$9:$H$20</c:f>
              <c:numCache>
                <c:formatCode>General</c:formatCode>
                <c:ptCount val="12"/>
                <c:pt idx="0">
                  <c:v>0.74918989192715113</c:v>
                </c:pt>
                <c:pt idx="1">
                  <c:v>0.67656998555382397</c:v>
                </c:pt>
                <c:pt idx="2">
                  <c:v>0.68028818209342568</c:v>
                </c:pt>
                <c:pt idx="3">
                  <c:v>0.63562872940255921</c:v>
                </c:pt>
                <c:pt idx="4">
                  <c:v>0.6215005055147057</c:v>
                </c:pt>
                <c:pt idx="5">
                  <c:v>0.53876914454332314</c:v>
                </c:pt>
                <c:pt idx="6">
                  <c:v>0.45798224414537703</c:v>
                </c:pt>
                <c:pt idx="7">
                  <c:v>0.38069684336663867</c:v>
                </c:pt>
                <c:pt idx="8">
                  <c:v>0.33797199916254228</c:v>
                </c:pt>
                <c:pt idx="9">
                  <c:v>0.28961461574666103</c:v>
                </c:pt>
                <c:pt idx="10">
                  <c:v>0.30047569444444444</c:v>
                </c:pt>
                <c:pt idx="11">
                  <c:v>0.27909174836601308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2868096"/>
        <c:axId val="122865920"/>
      </c:barChart>
      <c:catAx>
        <c:axId val="12285401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2864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864000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2854016"/>
        <c:crosses val="autoZero"/>
        <c:crossBetween val="between"/>
        <c:majorUnit val="3"/>
        <c:minorUnit val="1"/>
      </c:valAx>
      <c:valAx>
        <c:axId val="122865920"/>
        <c:scaling>
          <c:orientation val="minMax"/>
          <c:max val="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@" sourceLinked="1"/>
        <c:majorTickMark val="out"/>
        <c:minorTickMark val="none"/>
        <c:tickLblPos val="nextTo"/>
        <c:crossAx val="122868096"/>
        <c:crosses val="max"/>
        <c:crossBetween val="between"/>
        <c:majorUnit val="1"/>
        <c:minorUnit val="0.5"/>
      </c:valAx>
      <c:catAx>
        <c:axId val="122868096"/>
        <c:scaling>
          <c:orientation val="minMax"/>
        </c:scaling>
        <c:delete val="1"/>
        <c:axPos val="b"/>
        <c:majorTickMark val="out"/>
        <c:minorTickMark val="none"/>
        <c:tickLblPos val="nextTo"/>
        <c:crossAx val="12286592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Sheet1!$A$10:$A$18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Sheet1!$B$10:$B$18</c:f>
              <c:numCache>
                <c:formatCode>0.00</c:formatCode>
                <c:ptCount val="9"/>
                <c:pt idx="0">
                  <c:v>2.4129999999999998</c:v>
                </c:pt>
                <c:pt idx="1">
                  <c:v>2.387</c:v>
                </c:pt>
                <c:pt idx="2">
                  <c:v>2.1139999999999999</c:v>
                </c:pt>
                <c:pt idx="3">
                  <c:v>1.8480000000000001</c:v>
                </c:pt>
                <c:pt idx="4">
                  <c:v>1.5860000000000001</c:v>
                </c:pt>
                <c:pt idx="5">
                  <c:v>1.4634354166666668</c:v>
                </c:pt>
                <c:pt idx="6">
                  <c:v>1.2625520833333332</c:v>
                </c:pt>
                <c:pt idx="7">
                  <c:v>1.3095708333333334</c:v>
                </c:pt>
                <c:pt idx="8">
                  <c:v>1.2115395833333333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Sheet1!$A$10:$A$18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Sheet1!$C$10:$C$18</c:f>
              <c:numCache>
                <c:formatCode>0.00</c:formatCode>
                <c:ptCount val="9"/>
                <c:pt idx="0">
                  <c:v>1.38</c:v>
                </c:pt>
                <c:pt idx="1">
                  <c:v>1.419</c:v>
                </c:pt>
                <c:pt idx="2">
                  <c:v>1.3320000000000001</c:v>
                </c:pt>
                <c:pt idx="3">
                  <c:v>1.167</c:v>
                </c:pt>
                <c:pt idx="4">
                  <c:v>0.87</c:v>
                </c:pt>
                <c:pt idx="5">
                  <c:v>0.77952291666666662</c:v>
                </c:pt>
                <c:pt idx="6">
                  <c:v>0.68756875000000006</c:v>
                </c:pt>
                <c:pt idx="7">
                  <c:v>0.69114583333333335</c:v>
                </c:pt>
                <c:pt idx="8">
                  <c:v>0.65817708333333336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5963648"/>
        <c:axId val="12597363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Sheet1!$A$10:$A$18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Sheet1!$D$10:$D$18</c:f>
              <c:numCache>
                <c:formatCode>General</c:formatCode>
                <c:ptCount val="9"/>
                <c:pt idx="0">
                  <c:v>0.52570806100217859</c:v>
                </c:pt>
                <c:pt idx="1">
                  <c:v>0.52004357298474946</c:v>
                </c:pt>
                <c:pt idx="2">
                  <c:v>0.46056644880174291</c:v>
                </c:pt>
                <c:pt idx="3">
                  <c:v>0.40261437908496733</c:v>
                </c:pt>
                <c:pt idx="4">
                  <c:v>0.34553376906318084</c:v>
                </c:pt>
                <c:pt idx="5">
                  <c:v>0.31883124546114744</c:v>
                </c:pt>
                <c:pt idx="6">
                  <c:v>0.27506581336238201</c:v>
                </c:pt>
                <c:pt idx="7">
                  <c:v>0.28530954974582429</c:v>
                </c:pt>
                <c:pt idx="8">
                  <c:v>0.26395197893972405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Sheet1!$A$10:$A$18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Sheet1!$E$10:$E$18</c:f>
              <c:numCache>
                <c:formatCode>General</c:formatCode>
                <c:ptCount val="9"/>
                <c:pt idx="0">
                  <c:v>0.30065359477124182</c:v>
                </c:pt>
                <c:pt idx="1">
                  <c:v>0.30915032679738563</c:v>
                </c:pt>
                <c:pt idx="2">
                  <c:v>0.29019607843137257</c:v>
                </c:pt>
                <c:pt idx="3">
                  <c:v>0.25424836601307194</c:v>
                </c:pt>
                <c:pt idx="4">
                  <c:v>0.18954248366013071</c:v>
                </c:pt>
                <c:pt idx="5">
                  <c:v>0.16983070079883805</c:v>
                </c:pt>
                <c:pt idx="6">
                  <c:v>0.14979711328976036</c:v>
                </c:pt>
                <c:pt idx="7">
                  <c:v>0.15057643427741468</c:v>
                </c:pt>
                <c:pt idx="8">
                  <c:v>0.14339370007262164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5990016"/>
        <c:axId val="125975552"/>
      </c:barChart>
      <c:catAx>
        <c:axId val="12596364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5973632"/>
        <c:crosses val="autoZero"/>
        <c:auto val="1"/>
        <c:lblAlgn val="ctr"/>
        <c:lblOffset val="100"/>
        <c:noMultiLvlLbl val="0"/>
      </c:catAx>
      <c:valAx>
        <c:axId val="125973632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5963648"/>
        <c:crosses val="autoZero"/>
        <c:crossBetween val="between"/>
        <c:majorUnit val="1"/>
        <c:minorUnit val="0.5"/>
      </c:valAx>
      <c:valAx>
        <c:axId val="125975552"/>
        <c:scaling>
          <c:orientation val="minMax"/>
          <c:max val="0.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5990016"/>
        <c:crosses val="max"/>
        <c:crossBetween val="between"/>
        <c:majorUnit val="0.2"/>
      </c:valAx>
      <c:catAx>
        <c:axId val="125990016"/>
        <c:scaling>
          <c:orientation val="minMax"/>
        </c:scaling>
        <c:delete val="1"/>
        <c:axPos val="b"/>
        <c:majorTickMark val="out"/>
        <c:minorTickMark val="none"/>
        <c:tickLblPos val="nextTo"/>
        <c:crossAx val="12597555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9"/>
                <c:pt idx="0">
                  <c:v>3.2010000000000001</c:v>
                </c:pt>
                <c:pt idx="1">
                  <c:v>3.4460000000000002</c:v>
                </c:pt>
                <c:pt idx="2">
                  <c:v>3.4620000000000002</c:v>
                </c:pt>
                <c:pt idx="3">
                  <c:v>3.226</c:v>
                </c:pt>
                <c:pt idx="4">
                  <c:v>3.0150000000000001</c:v>
                </c:pt>
                <c:pt idx="5">
                  <c:v>2.9550000000000001</c:v>
                </c:pt>
                <c:pt idx="6" formatCode="0.000">
                  <c:v>2.3080416666666665</c:v>
                </c:pt>
                <c:pt idx="7" formatCode="0.000">
                  <c:v>2.5610124999999999</c:v>
                </c:pt>
                <c:pt idx="8" formatCode="0.000">
                  <c:v>2.5378229166666664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9"/>
                <c:pt idx="0">
                  <c:v>2.4369999999999998</c:v>
                </c:pt>
                <c:pt idx="1">
                  <c:v>2.4900000000000002</c:v>
                </c:pt>
                <c:pt idx="2">
                  <c:v>2.4500000000000002</c:v>
                </c:pt>
                <c:pt idx="3">
                  <c:v>2.464</c:v>
                </c:pt>
                <c:pt idx="4">
                  <c:v>2.395</c:v>
                </c:pt>
                <c:pt idx="5">
                  <c:v>2.4319999999999999</c:v>
                </c:pt>
                <c:pt idx="6" formatCode="0.000">
                  <c:v>1.9037500000000001</c:v>
                </c:pt>
                <c:pt idx="7" formatCode="0.000">
                  <c:v>2.4227916666666665</c:v>
                </c:pt>
                <c:pt idx="8" formatCode="0.000">
                  <c:v>2.5318125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6110720"/>
        <c:axId val="12613299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9"/>
                <c:pt idx="0">
                  <c:v>0.69738562091503276</c:v>
                </c:pt>
                <c:pt idx="1">
                  <c:v>0.75076252723311554</c:v>
                </c:pt>
                <c:pt idx="2">
                  <c:v>0.75424836601307199</c:v>
                </c:pt>
                <c:pt idx="3">
                  <c:v>0.70283224400871458</c:v>
                </c:pt>
                <c:pt idx="4">
                  <c:v>0.65686274509803921</c:v>
                </c:pt>
                <c:pt idx="5">
                  <c:v>0.64379084967320266</c:v>
                </c:pt>
                <c:pt idx="6">
                  <c:v>0.50284132171387075</c:v>
                </c:pt>
                <c:pt idx="7">
                  <c:v>0.5579547930283224</c:v>
                </c:pt>
                <c:pt idx="8">
                  <c:v>0.55290259622367466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9"/>
                <c:pt idx="0">
                  <c:v>0.53093681917211322</c:v>
                </c:pt>
                <c:pt idx="1">
                  <c:v>0.54248366013071903</c:v>
                </c:pt>
                <c:pt idx="2">
                  <c:v>0.53376906318082795</c:v>
                </c:pt>
                <c:pt idx="3">
                  <c:v>0.53681917211328978</c:v>
                </c:pt>
                <c:pt idx="4">
                  <c:v>0.52178649237472774</c:v>
                </c:pt>
                <c:pt idx="5">
                  <c:v>0.52984749455337687</c:v>
                </c:pt>
                <c:pt idx="6">
                  <c:v>0.414760348583878</c:v>
                </c:pt>
                <c:pt idx="7">
                  <c:v>0.52784132171387066</c:v>
                </c:pt>
                <c:pt idx="8">
                  <c:v>0.551593137254902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6141184"/>
        <c:axId val="126134912"/>
      </c:barChart>
      <c:catAx>
        <c:axId val="12611072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6132992"/>
        <c:crosses val="autoZero"/>
        <c:auto val="1"/>
        <c:lblAlgn val="ctr"/>
        <c:lblOffset val="100"/>
        <c:noMultiLvlLbl val="0"/>
      </c:catAx>
      <c:valAx>
        <c:axId val="126132992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26110720"/>
        <c:crosses val="autoZero"/>
        <c:crossBetween val="between"/>
        <c:majorUnit val="1"/>
        <c:minorUnit val="0.5"/>
      </c:valAx>
      <c:valAx>
        <c:axId val="12613491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6141184"/>
        <c:crosses val="max"/>
        <c:crossBetween val="between"/>
        <c:majorUnit val="0.2"/>
      </c:valAx>
      <c:catAx>
        <c:axId val="126141184"/>
        <c:scaling>
          <c:orientation val="minMax"/>
        </c:scaling>
        <c:delete val="1"/>
        <c:axPos val="b"/>
        <c:majorTickMark val="out"/>
        <c:minorTickMark val="none"/>
        <c:tickLblPos val="nextTo"/>
        <c:crossAx val="12613491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Sheet1!$B$2:$B$18</c:f>
              <c:numCache>
                <c:formatCode>0.00</c:formatCode>
                <c:ptCount val="9"/>
                <c:pt idx="0">
                  <c:v>1.754</c:v>
                </c:pt>
                <c:pt idx="1">
                  <c:v>2.052</c:v>
                </c:pt>
                <c:pt idx="2">
                  <c:v>3.859</c:v>
                </c:pt>
                <c:pt idx="3">
                  <c:v>4.6559999999999997</c:v>
                </c:pt>
                <c:pt idx="4">
                  <c:v>5.5039999999999996</c:v>
                </c:pt>
                <c:pt idx="5">
                  <c:v>5.3719666666666663</c:v>
                </c:pt>
                <c:pt idx="6">
                  <c:v>5.7617041666666662</c:v>
                </c:pt>
                <c:pt idx="7">
                  <c:v>6.8969895833333332</c:v>
                </c:pt>
                <c:pt idx="8">
                  <c:v>5.7187479166666666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4200064"/>
        <c:axId val="12420160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Sheet1!$A$2:$A$18</c:f>
              <c:strCache>
                <c:ptCount val="9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9"/>
                <c:pt idx="0">
                  <c:v>0.3821350762527233</c:v>
                </c:pt>
                <c:pt idx="1">
                  <c:v>0.44705882352941179</c:v>
                </c:pt>
                <c:pt idx="2">
                  <c:v>0.84074074074074079</c:v>
                </c:pt>
                <c:pt idx="3">
                  <c:v>1.0143790849673202</c:v>
                </c:pt>
                <c:pt idx="4">
                  <c:v>1.1991285403050109</c:v>
                </c:pt>
                <c:pt idx="5">
                  <c:v>1.1703631082062453</c:v>
                </c:pt>
                <c:pt idx="6">
                  <c:v>1.2552732389251997</c:v>
                </c:pt>
                <c:pt idx="7">
                  <c:v>1.5026121096586784</c:v>
                </c:pt>
                <c:pt idx="8">
                  <c:v>1.2459145787944808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4209792"/>
        <c:axId val="124207872"/>
      </c:barChart>
      <c:catAx>
        <c:axId val="12420006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4201600"/>
        <c:crosses val="autoZero"/>
        <c:auto val="1"/>
        <c:lblAlgn val="ctr"/>
        <c:lblOffset val="100"/>
        <c:noMultiLvlLbl val="0"/>
      </c:catAx>
      <c:valAx>
        <c:axId val="124201600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24200064"/>
        <c:crosses val="autoZero"/>
        <c:crossBetween val="between"/>
        <c:majorUnit val="1"/>
        <c:minorUnit val="0.5"/>
      </c:valAx>
      <c:valAx>
        <c:axId val="12420787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24209792"/>
        <c:crosses val="max"/>
        <c:crossBetween val="between"/>
      </c:valAx>
      <c:catAx>
        <c:axId val="124209792"/>
        <c:scaling>
          <c:orientation val="minMax"/>
        </c:scaling>
        <c:delete val="1"/>
        <c:axPos val="b"/>
        <c:majorTickMark val="out"/>
        <c:minorTickMark val="none"/>
        <c:tickLblPos val="nextTo"/>
        <c:crossAx val="1242078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989366780605553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Sheet1!$B$17:$B$29</c:f>
              <c:numCache>
                <c:formatCode>0.00</c:formatCode>
                <c:ptCount val="13"/>
                <c:pt idx="0">
                  <c:v>9.8896249999999988</c:v>
                </c:pt>
                <c:pt idx="1">
                  <c:v>7.9942250000000001</c:v>
                </c:pt>
                <c:pt idx="2">
                  <c:v>7.6690979166666668</c:v>
                </c:pt>
                <c:pt idx="3">
                  <c:v>6.8147166666666665</c:v>
                </c:pt>
                <c:pt idx="4">
                  <c:v>6.4859499999999999</c:v>
                </c:pt>
                <c:pt idx="5">
                  <c:v>6.3236375000000002</c:v>
                </c:pt>
                <c:pt idx="6">
                  <c:v>5.4571020833333339</c:v>
                </c:pt>
                <c:pt idx="7">
                  <c:v>4.8086354166666663</c:v>
                </c:pt>
                <c:pt idx="8">
                  <c:v>4.341297916666667</c:v>
                </c:pt>
                <c:pt idx="9">
                  <c:v>3.2103729166666675</c:v>
                </c:pt>
                <c:pt idx="10">
                  <c:v>3.5466604166666666</c:v>
                </c:pt>
                <c:pt idx="11">
                  <c:v>3.4632547886546186</c:v>
                </c:pt>
                <c:pt idx="12">
                  <c:v>3.4478291979389013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2484608"/>
        <c:axId val="122486144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12f</c:v>
                </c:pt>
              </c:strCache>
            </c:strRef>
          </c:cat>
          <c:val>
            <c:numRef>
              <c:f>Sheet1!$C$17:$C$29</c:f>
              <c:numCache>
                <c:formatCode>General</c:formatCode>
                <c:ptCount val="13"/>
                <c:pt idx="0">
                  <c:v>2.1546023965141612</c:v>
                </c:pt>
                <c:pt idx="1">
                  <c:v>1.741661220043573</c:v>
                </c:pt>
                <c:pt idx="2">
                  <c:v>1.6708274328249819</c:v>
                </c:pt>
                <c:pt idx="3">
                  <c:v>1.4846877269426288</c:v>
                </c:pt>
                <c:pt idx="4">
                  <c:v>1.4130610021786492</c:v>
                </c:pt>
                <c:pt idx="5">
                  <c:v>1.3776988017429195</c:v>
                </c:pt>
                <c:pt idx="6">
                  <c:v>1.1889111292665215</c:v>
                </c:pt>
                <c:pt idx="7">
                  <c:v>1.0476329883805373</c:v>
                </c:pt>
                <c:pt idx="8">
                  <c:v>0.94581653957879452</c:v>
                </c:pt>
                <c:pt idx="9">
                  <c:v>0.69942765068990576</c:v>
                </c:pt>
                <c:pt idx="10">
                  <c:v>0.77269290123456791</c:v>
                </c:pt>
                <c:pt idx="11">
                  <c:v>0.75452174044762932</c:v>
                </c:pt>
                <c:pt idx="12">
                  <c:v>0.75116104530259287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243328"/>
        <c:axId val="124241408"/>
      </c:barChart>
      <c:catAx>
        <c:axId val="12248460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2486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486144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2484608"/>
        <c:crosses val="autoZero"/>
        <c:crossBetween val="between"/>
        <c:majorUnit val="2"/>
        <c:minorUnit val="1"/>
      </c:valAx>
      <c:valAx>
        <c:axId val="124241408"/>
        <c:scaling>
          <c:orientation val="minMax"/>
          <c:max val="2.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24243328"/>
        <c:crosses val="max"/>
        <c:crossBetween val="between"/>
        <c:majorUnit val="0.4"/>
        <c:minorUnit val="0.1"/>
      </c:valAx>
      <c:catAx>
        <c:axId val="124243328"/>
        <c:scaling>
          <c:orientation val="minMax"/>
        </c:scaling>
        <c:delete val="1"/>
        <c:axPos val="b"/>
        <c:majorTickMark val="out"/>
        <c:minorTickMark val="none"/>
        <c:tickLblPos val="nextTo"/>
        <c:crossAx val="1242414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Sheet1!$B$11:$B$23</c:f>
              <c:numCache>
                <c:formatCode>0.00</c:formatCode>
                <c:ptCount val="13"/>
                <c:pt idx="0">
                  <c:v>8.8620000000000001</c:v>
                </c:pt>
                <c:pt idx="1">
                  <c:v>7.6959999999999997</c:v>
                </c:pt>
                <c:pt idx="2">
                  <c:v>7.2729999999999997</c:v>
                </c:pt>
                <c:pt idx="3">
                  <c:v>6.266</c:v>
                </c:pt>
                <c:pt idx="4">
                  <c:v>6.6909999999999998</c:v>
                </c:pt>
                <c:pt idx="5">
                  <c:v>5.8710000000000004</c:v>
                </c:pt>
                <c:pt idx="6">
                  <c:v>4.9349999999999996</c:v>
                </c:pt>
                <c:pt idx="7">
                  <c:v>4.5839999999999996</c:v>
                </c:pt>
                <c:pt idx="8">
                  <c:v>3.5409999999999999</c:v>
                </c:pt>
                <c:pt idx="9">
                  <c:v>3.55</c:v>
                </c:pt>
                <c:pt idx="10">
                  <c:v>3.9</c:v>
                </c:pt>
                <c:pt idx="11">
                  <c:v>3.3</c:v>
                </c:pt>
                <c:pt idx="12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308096"/>
        <c:axId val="124322176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Sheet1!$C$11:$C$23</c:f>
              <c:numCache>
                <c:formatCode>General</c:formatCode>
                <c:ptCount val="13"/>
                <c:pt idx="0">
                  <c:v>1.930718954248366</c:v>
                </c:pt>
                <c:pt idx="1">
                  <c:v>1.6766884531590414</c:v>
                </c:pt>
                <c:pt idx="2">
                  <c:v>1.5845315904139434</c:v>
                </c:pt>
                <c:pt idx="3">
                  <c:v>1.3651416122004358</c:v>
                </c:pt>
                <c:pt idx="4">
                  <c:v>1.4577342047930284</c:v>
                </c:pt>
                <c:pt idx="5">
                  <c:v>1.2790849673202616</c:v>
                </c:pt>
                <c:pt idx="6">
                  <c:v>1.0751633986928104</c:v>
                </c:pt>
                <c:pt idx="7">
                  <c:v>0.99869281045751634</c:v>
                </c:pt>
                <c:pt idx="8">
                  <c:v>0.77145969498910671</c:v>
                </c:pt>
                <c:pt idx="9">
                  <c:v>0.7734204793028322</c:v>
                </c:pt>
                <c:pt idx="10">
                  <c:v>0.84967320261437906</c:v>
                </c:pt>
                <c:pt idx="11">
                  <c:v>0.71895424836601307</c:v>
                </c:pt>
                <c:pt idx="12">
                  <c:v>0.7407407407407407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330368"/>
        <c:axId val="124324096"/>
      </c:barChart>
      <c:catAx>
        <c:axId val="12430809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4322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4322176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4308096"/>
        <c:crosses val="autoZero"/>
        <c:crossBetween val="between"/>
        <c:majorUnit val="2"/>
        <c:minorUnit val="1"/>
      </c:valAx>
      <c:valAx>
        <c:axId val="124324096"/>
        <c:scaling>
          <c:orientation val="minMax"/>
          <c:max val="2.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24330368"/>
        <c:crosses val="max"/>
        <c:crossBetween val="between"/>
        <c:majorUnit val="0.4"/>
        <c:minorUnit val="0.1"/>
      </c:valAx>
      <c:catAx>
        <c:axId val="124330368"/>
        <c:scaling>
          <c:orientation val="minMax"/>
        </c:scaling>
        <c:delete val="1"/>
        <c:axPos val="b"/>
        <c:majorTickMark val="out"/>
        <c:minorTickMark val="none"/>
        <c:tickLblPos val="nextTo"/>
        <c:crossAx val="1243240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989366780605553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Sheet1!$B$11:$B$23</c:f>
              <c:numCache>
                <c:formatCode>0.00</c:formatCode>
                <c:ptCount val="13"/>
                <c:pt idx="0">
                  <c:v>6.74</c:v>
                </c:pt>
                <c:pt idx="1">
                  <c:v>11</c:v>
                </c:pt>
                <c:pt idx="2">
                  <c:v>11.9</c:v>
                </c:pt>
                <c:pt idx="3">
                  <c:v>13.757999999999999</c:v>
                </c:pt>
                <c:pt idx="4">
                  <c:v>14.436</c:v>
                </c:pt>
                <c:pt idx="5">
                  <c:v>17.672999999999998</c:v>
                </c:pt>
                <c:pt idx="6">
                  <c:v>12.959</c:v>
                </c:pt>
                <c:pt idx="7">
                  <c:v>13.634</c:v>
                </c:pt>
                <c:pt idx="8">
                  <c:v>13.260999999999999</c:v>
                </c:pt>
                <c:pt idx="9">
                  <c:v>12.037000000000001</c:v>
                </c:pt>
                <c:pt idx="10">
                  <c:v>14.375999999999999</c:v>
                </c:pt>
                <c:pt idx="11">
                  <c:v>11.714</c:v>
                </c:pt>
                <c:pt idx="12">
                  <c:v>12.1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Sheet1!$C$11:$C$23</c:f>
              <c:numCache>
                <c:formatCode>0.00</c:formatCode>
                <c:ptCount val="13"/>
                <c:pt idx="0">
                  <c:v>8.8620000000000001</c:v>
                </c:pt>
                <c:pt idx="1">
                  <c:v>7.6959999999999997</c:v>
                </c:pt>
                <c:pt idx="2">
                  <c:v>7.2729999999999997</c:v>
                </c:pt>
                <c:pt idx="3">
                  <c:v>6.266</c:v>
                </c:pt>
                <c:pt idx="4">
                  <c:v>6.6909999999999998</c:v>
                </c:pt>
                <c:pt idx="5">
                  <c:v>5.8710000000000004</c:v>
                </c:pt>
                <c:pt idx="6">
                  <c:v>4.9349999999999996</c:v>
                </c:pt>
                <c:pt idx="7">
                  <c:v>4.5839999999999996</c:v>
                </c:pt>
                <c:pt idx="8">
                  <c:v>3.5409999999999999</c:v>
                </c:pt>
                <c:pt idx="9">
                  <c:v>3.55</c:v>
                </c:pt>
                <c:pt idx="10">
                  <c:v>3.9</c:v>
                </c:pt>
                <c:pt idx="11">
                  <c:v>3.3</c:v>
                </c:pt>
                <c:pt idx="12">
                  <c:v>3.4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Sheet1!$F$11:$F$23</c:f>
              <c:numCache>
                <c:formatCode>General</c:formatCode>
                <c:ptCount val="13"/>
                <c:pt idx="0">
                  <c:v>1.930718954248366</c:v>
                </c:pt>
                <c:pt idx="1">
                  <c:v>1.6766884531590414</c:v>
                </c:pt>
                <c:pt idx="2">
                  <c:v>1.5845315904139434</c:v>
                </c:pt>
                <c:pt idx="3">
                  <c:v>1.3651416122004358</c:v>
                </c:pt>
                <c:pt idx="4">
                  <c:v>1.4577342047930284</c:v>
                </c:pt>
                <c:pt idx="5">
                  <c:v>1.2790849673202616</c:v>
                </c:pt>
                <c:pt idx="6">
                  <c:v>1.0751633986928104</c:v>
                </c:pt>
                <c:pt idx="7">
                  <c:v>0.99869281045751634</c:v>
                </c:pt>
                <c:pt idx="8">
                  <c:v>0.77145969498910671</c:v>
                </c:pt>
                <c:pt idx="9">
                  <c:v>0.7734204793028322</c:v>
                </c:pt>
                <c:pt idx="10">
                  <c:v>0.84967320261437906</c:v>
                </c:pt>
                <c:pt idx="11">
                  <c:v>0.71895424836601307</c:v>
                </c:pt>
                <c:pt idx="12">
                  <c:v>0.7407407407407407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6466688"/>
        <c:axId val="126481152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Sheet1!$E$11:$E$23</c:f>
              <c:numCache>
                <c:formatCode>General</c:formatCode>
                <c:ptCount val="13"/>
                <c:pt idx="0">
                  <c:v>1.4684095860566451</c:v>
                </c:pt>
                <c:pt idx="1">
                  <c:v>2.3965141612200438</c:v>
                </c:pt>
                <c:pt idx="2">
                  <c:v>2.5925925925925926</c:v>
                </c:pt>
                <c:pt idx="3">
                  <c:v>2.9973856209150327</c:v>
                </c:pt>
                <c:pt idx="4">
                  <c:v>3.1450980392156862</c:v>
                </c:pt>
                <c:pt idx="5">
                  <c:v>3.8503267973856206</c:v>
                </c:pt>
                <c:pt idx="6">
                  <c:v>2.8233115468409586</c:v>
                </c:pt>
                <c:pt idx="7">
                  <c:v>2.9703703703703703</c:v>
                </c:pt>
                <c:pt idx="8">
                  <c:v>2.8891067538126363</c:v>
                </c:pt>
                <c:pt idx="9">
                  <c:v>2.6224400871459697</c:v>
                </c:pt>
                <c:pt idx="10">
                  <c:v>3.1320261437908496</c:v>
                </c:pt>
                <c:pt idx="11">
                  <c:v>2.5520697167755992</c:v>
                </c:pt>
                <c:pt idx="12">
                  <c:v>2.636165577342048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Sheet1!$G$11:$G$23</c:f>
              <c:numCache>
                <c:formatCode>General</c:formatCode>
                <c:ptCount val="13"/>
                <c:pt idx="0">
                  <c:v>3.7446623093681914</c:v>
                </c:pt>
                <c:pt idx="1">
                  <c:v>4.4233115468409592</c:v>
                </c:pt>
                <c:pt idx="2">
                  <c:v>3.7492374727668847</c:v>
                </c:pt>
                <c:pt idx="3">
                  <c:v>3.977124183006536</c:v>
                </c:pt>
                <c:pt idx="4">
                  <c:v>5.0655773420479306</c:v>
                </c:pt>
                <c:pt idx="5">
                  <c:v>5.20479302832244</c:v>
                </c:pt>
                <c:pt idx="6">
                  <c:v>4.7032679738562093</c:v>
                </c:pt>
                <c:pt idx="7">
                  <c:v>4.1845315904139433</c:v>
                </c:pt>
                <c:pt idx="8">
                  <c:v>2.7919389978213509</c:v>
                </c:pt>
                <c:pt idx="9">
                  <c:v>2.6553376906318085</c:v>
                </c:pt>
                <c:pt idx="10">
                  <c:v>3.9442265795206972</c:v>
                </c:pt>
                <c:pt idx="11">
                  <c:v>3.3928104575163403</c:v>
                </c:pt>
                <c:pt idx="12">
                  <c:v>3.8455337690631808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6485248"/>
        <c:axId val="12648307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Sheet1!$A$11:$A$23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Sheet1!$D$11:$D$23</c:f>
              <c:numCache>
                <c:formatCode>0.00</c:formatCode>
                <c:ptCount val="13"/>
                <c:pt idx="0">
                  <c:v>17.187999999999999</c:v>
                </c:pt>
                <c:pt idx="1">
                  <c:v>20.303000000000001</c:v>
                </c:pt>
                <c:pt idx="2">
                  <c:v>17.209</c:v>
                </c:pt>
                <c:pt idx="3">
                  <c:v>18.254999999999999</c:v>
                </c:pt>
                <c:pt idx="4">
                  <c:v>23.251000000000001</c:v>
                </c:pt>
                <c:pt idx="5">
                  <c:v>23.89</c:v>
                </c:pt>
                <c:pt idx="6">
                  <c:v>21.588000000000001</c:v>
                </c:pt>
                <c:pt idx="7">
                  <c:v>19.207000000000001</c:v>
                </c:pt>
                <c:pt idx="8">
                  <c:v>12.815</c:v>
                </c:pt>
                <c:pt idx="9">
                  <c:v>12.188000000000001</c:v>
                </c:pt>
                <c:pt idx="10">
                  <c:v>18.103999999999999</c:v>
                </c:pt>
                <c:pt idx="11">
                  <c:v>15.573</c:v>
                </c:pt>
                <c:pt idx="12">
                  <c:v>17.651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466688"/>
        <c:axId val="126481152"/>
      </c:lineChart>
      <c:catAx>
        <c:axId val="12646668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6481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48115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26466688"/>
        <c:crosses val="autoZero"/>
        <c:crossBetween val="between"/>
        <c:majorUnit val="5"/>
        <c:minorUnit val="0.5"/>
      </c:valAx>
      <c:valAx>
        <c:axId val="126483072"/>
        <c:scaling>
          <c:orientation val="minMax"/>
          <c:max val="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6485248"/>
        <c:crosses val="max"/>
        <c:crossBetween val="between"/>
        <c:majorUnit val="1"/>
        <c:minorUnit val="0.2"/>
      </c:valAx>
      <c:catAx>
        <c:axId val="126485248"/>
        <c:scaling>
          <c:orientation val="minMax"/>
        </c:scaling>
        <c:delete val="1"/>
        <c:axPos val="b"/>
        <c:majorTickMark val="out"/>
        <c:minorTickMark val="none"/>
        <c:tickLblPos val="nextTo"/>
        <c:crossAx val="12648307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911504092279651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Sheet1!$D$2:$D$23</c:f>
              <c:numCache>
                <c:formatCode>General</c:formatCode>
                <c:ptCount val="14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24.175000000000001</c:v>
                </c:pt>
                <c:pt idx="13">
                  <c:v>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6565760"/>
        <c:axId val="12657574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14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33.5</c:v>
                </c:pt>
                <c:pt idx="13">
                  <c:v>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14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40</c:v>
                </c:pt>
                <c:pt idx="13">
                  <c:v>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Sheet1!$E$2:$E$23</c:f>
              <c:numCache>
                <c:formatCode>General</c:formatCode>
                <c:ptCount val="14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22.366</c:v>
                </c:pt>
                <c:pt idx="10">
                  <c:v>15.246</c:v>
                </c:pt>
                <c:pt idx="11">
                  <c:v>11.603</c:v>
                </c:pt>
                <c:pt idx="12">
                  <c:v>29.277999999999999</c:v>
                </c:pt>
                <c:pt idx="13">
                  <c:v>34.177999999999997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565760"/>
        <c:axId val="126575744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Sheet1!$F$2:$F$23</c:f>
              <c:numCache>
                <c:formatCode>General</c:formatCode>
                <c:ptCount val="14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7.2984749455337692</c:v>
                </c:pt>
                <c:pt idx="13">
                  <c:v>6.7538126361655779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Sheet1!$G$2:$G$23</c:f>
              <c:numCache>
                <c:formatCode>General</c:formatCode>
                <c:ptCount val="14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8.7145969498910674</c:v>
                </c:pt>
                <c:pt idx="13">
                  <c:v>8.4967320261437909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Sheet1!$H$2:$H$23</c:f>
              <c:numCache>
                <c:formatCode>General</c:formatCode>
                <c:ptCount val="14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5.2668845315904145</c:v>
                </c:pt>
                <c:pt idx="13">
                  <c:v>2.8104575163398695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Sheet1!$I$2:$I$23</c:f>
              <c:numCache>
                <c:formatCode>General</c:formatCode>
                <c:ptCount val="14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4.8727668845315906</c:v>
                </c:pt>
                <c:pt idx="10">
                  <c:v>3.3215686274509806</c:v>
                </c:pt>
                <c:pt idx="11">
                  <c:v>2.5278867102396516</c:v>
                </c:pt>
                <c:pt idx="12">
                  <c:v>6.378649237472767</c:v>
                </c:pt>
                <c:pt idx="13">
                  <c:v>7.4461873638344223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579840"/>
        <c:axId val="126577664"/>
      </c:lineChart>
      <c:catAx>
        <c:axId val="12656576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6575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575744"/>
        <c:scaling>
          <c:orientation val="minMax"/>
          <c:max val="7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6565760"/>
        <c:crosses val="autoZero"/>
        <c:crossBetween val="between"/>
        <c:majorUnit val="10"/>
        <c:minorUnit val="5"/>
      </c:valAx>
      <c:valAx>
        <c:axId val="12657766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6579840"/>
        <c:crosses val="max"/>
        <c:crossBetween val="between"/>
      </c:valAx>
      <c:catAx>
        <c:axId val="126579840"/>
        <c:scaling>
          <c:orientation val="minMax"/>
        </c:scaling>
        <c:delete val="1"/>
        <c:axPos val="b"/>
        <c:majorTickMark val="out"/>
        <c:minorTickMark val="none"/>
        <c:tickLblPos val="nextTo"/>
        <c:crossAx val="126577664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Sheet1!$A$899:$A$2660</c:f>
              <c:numCache>
                <c:formatCode>m/d/yyyy</c:formatCode>
                <c:ptCount val="1762"/>
                <c:pt idx="0">
                  <c:v>38586</c:v>
                </c:pt>
                <c:pt idx="1">
                  <c:v>38587</c:v>
                </c:pt>
                <c:pt idx="2">
                  <c:v>38588</c:v>
                </c:pt>
                <c:pt idx="3">
                  <c:v>38589</c:v>
                </c:pt>
                <c:pt idx="4">
                  <c:v>38590</c:v>
                </c:pt>
                <c:pt idx="5">
                  <c:v>38593</c:v>
                </c:pt>
                <c:pt idx="6">
                  <c:v>38594</c:v>
                </c:pt>
                <c:pt idx="7">
                  <c:v>38595</c:v>
                </c:pt>
                <c:pt idx="8">
                  <c:v>38596</c:v>
                </c:pt>
                <c:pt idx="9">
                  <c:v>38597</c:v>
                </c:pt>
                <c:pt idx="10">
                  <c:v>38601</c:v>
                </c:pt>
                <c:pt idx="11">
                  <c:v>38602</c:v>
                </c:pt>
                <c:pt idx="12">
                  <c:v>38603</c:v>
                </c:pt>
                <c:pt idx="13">
                  <c:v>38604</c:v>
                </c:pt>
                <c:pt idx="14">
                  <c:v>38607</c:v>
                </c:pt>
                <c:pt idx="15">
                  <c:v>38608</c:v>
                </c:pt>
                <c:pt idx="16">
                  <c:v>38609</c:v>
                </c:pt>
                <c:pt idx="17">
                  <c:v>38610</c:v>
                </c:pt>
                <c:pt idx="18">
                  <c:v>38611</c:v>
                </c:pt>
                <c:pt idx="19">
                  <c:v>38614</c:v>
                </c:pt>
                <c:pt idx="20">
                  <c:v>38615</c:v>
                </c:pt>
                <c:pt idx="21">
                  <c:v>38616</c:v>
                </c:pt>
                <c:pt idx="22">
                  <c:v>38617</c:v>
                </c:pt>
                <c:pt idx="23">
                  <c:v>38618</c:v>
                </c:pt>
                <c:pt idx="24">
                  <c:v>38621</c:v>
                </c:pt>
                <c:pt idx="25">
                  <c:v>38622</c:v>
                </c:pt>
                <c:pt idx="26">
                  <c:v>38623</c:v>
                </c:pt>
                <c:pt idx="27">
                  <c:v>38624</c:v>
                </c:pt>
                <c:pt idx="28">
                  <c:v>38625</c:v>
                </c:pt>
                <c:pt idx="29">
                  <c:v>38628</c:v>
                </c:pt>
                <c:pt idx="30">
                  <c:v>38629</c:v>
                </c:pt>
                <c:pt idx="31">
                  <c:v>38630</c:v>
                </c:pt>
                <c:pt idx="32">
                  <c:v>38631</c:v>
                </c:pt>
                <c:pt idx="33">
                  <c:v>38632</c:v>
                </c:pt>
                <c:pt idx="34">
                  <c:v>38635</c:v>
                </c:pt>
                <c:pt idx="35">
                  <c:v>38636</c:v>
                </c:pt>
                <c:pt idx="36">
                  <c:v>38637</c:v>
                </c:pt>
                <c:pt idx="37">
                  <c:v>38638</c:v>
                </c:pt>
                <c:pt idx="38">
                  <c:v>38639</c:v>
                </c:pt>
                <c:pt idx="39">
                  <c:v>38642</c:v>
                </c:pt>
                <c:pt idx="40">
                  <c:v>38643</c:v>
                </c:pt>
                <c:pt idx="41">
                  <c:v>38644</c:v>
                </c:pt>
                <c:pt idx="42">
                  <c:v>38645</c:v>
                </c:pt>
                <c:pt idx="43">
                  <c:v>38646</c:v>
                </c:pt>
                <c:pt idx="44">
                  <c:v>38649</c:v>
                </c:pt>
                <c:pt idx="45">
                  <c:v>38650</c:v>
                </c:pt>
                <c:pt idx="46">
                  <c:v>38651</c:v>
                </c:pt>
                <c:pt idx="47">
                  <c:v>38652</c:v>
                </c:pt>
                <c:pt idx="48">
                  <c:v>38653</c:v>
                </c:pt>
                <c:pt idx="49">
                  <c:v>38656</c:v>
                </c:pt>
                <c:pt idx="50">
                  <c:v>38657</c:v>
                </c:pt>
                <c:pt idx="51">
                  <c:v>38658</c:v>
                </c:pt>
                <c:pt idx="52">
                  <c:v>38659</c:v>
                </c:pt>
                <c:pt idx="53">
                  <c:v>38660</c:v>
                </c:pt>
                <c:pt idx="54">
                  <c:v>38663</c:v>
                </c:pt>
                <c:pt idx="55">
                  <c:v>38664</c:v>
                </c:pt>
                <c:pt idx="56">
                  <c:v>38665</c:v>
                </c:pt>
                <c:pt idx="57">
                  <c:v>38666</c:v>
                </c:pt>
                <c:pt idx="58">
                  <c:v>38667</c:v>
                </c:pt>
                <c:pt idx="59">
                  <c:v>38670</c:v>
                </c:pt>
                <c:pt idx="60">
                  <c:v>38671</c:v>
                </c:pt>
                <c:pt idx="61">
                  <c:v>38672</c:v>
                </c:pt>
                <c:pt idx="62">
                  <c:v>38673</c:v>
                </c:pt>
                <c:pt idx="63">
                  <c:v>38674</c:v>
                </c:pt>
                <c:pt idx="64">
                  <c:v>38677</c:v>
                </c:pt>
                <c:pt idx="65">
                  <c:v>38678</c:v>
                </c:pt>
                <c:pt idx="66">
                  <c:v>38679</c:v>
                </c:pt>
                <c:pt idx="67">
                  <c:v>38680</c:v>
                </c:pt>
                <c:pt idx="68">
                  <c:v>38681</c:v>
                </c:pt>
                <c:pt idx="69">
                  <c:v>38684</c:v>
                </c:pt>
                <c:pt idx="70">
                  <c:v>38685</c:v>
                </c:pt>
                <c:pt idx="71">
                  <c:v>38686</c:v>
                </c:pt>
                <c:pt idx="72">
                  <c:v>38687</c:v>
                </c:pt>
                <c:pt idx="73">
                  <c:v>38688</c:v>
                </c:pt>
                <c:pt idx="74">
                  <c:v>38691</c:v>
                </c:pt>
                <c:pt idx="75">
                  <c:v>38692</c:v>
                </c:pt>
                <c:pt idx="76">
                  <c:v>38693</c:v>
                </c:pt>
                <c:pt idx="77">
                  <c:v>38694</c:v>
                </c:pt>
                <c:pt idx="78">
                  <c:v>38695</c:v>
                </c:pt>
                <c:pt idx="79">
                  <c:v>38698</c:v>
                </c:pt>
                <c:pt idx="80">
                  <c:v>38699</c:v>
                </c:pt>
                <c:pt idx="81">
                  <c:v>38700</c:v>
                </c:pt>
                <c:pt idx="82">
                  <c:v>38701</c:v>
                </c:pt>
                <c:pt idx="83">
                  <c:v>38702</c:v>
                </c:pt>
                <c:pt idx="84">
                  <c:v>38705</c:v>
                </c:pt>
                <c:pt idx="85">
                  <c:v>38706</c:v>
                </c:pt>
                <c:pt idx="86">
                  <c:v>38707</c:v>
                </c:pt>
                <c:pt idx="87">
                  <c:v>38708</c:v>
                </c:pt>
                <c:pt idx="88">
                  <c:v>38709</c:v>
                </c:pt>
                <c:pt idx="89">
                  <c:v>38713</c:v>
                </c:pt>
                <c:pt idx="90">
                  <c:v>38714</c:v>
                </c:pt>
                <c:pt idx="91">
                  <c:v>38715</c:v>
                </c:pt>
                <c:pt idx="92">
                  <c:v>38716</c:v>
                </c:pt>
                <c:pt idx="93">
                  <c:v>38720</c:v>
                </c:pt>
                <c:pt idx="94">
                  <c:v>38721</c:v>
                </c:pt>
                <c:pt idx="95">
                  <c:v>38722</c:v>
                </c:pt>
                <c:pt idx="96">
                  <c:v>38723</c:v>
                </c:pt>
                <c:pt idx="97">
                  <c:v>38726</c:v>
                </c:pt>
                <c:pt idx="98">
                  <c:v>38727</c:v>
                </c:pt>
                <c:pt idx="99">
                  <c:v>38728</c:v>
                </c:pt>
                <c:pt idx="100">
                  <c:v>38729</c:v>
                </c:pt>
                <c:pt idx="101">
                  <c:v>38730</c:v>
                </c:pt>
                <c:pt idx="102">
                  <c:v>38734</c:v>
                </c:pt>
                <c:pt idx="103">
                  <c:v>38735</c:v>
                </c:pt>
                <c:pt idx="104">
                  <c:v>38736</c:v>
                </c:pt>
                <c:pt idx="105">
                  <c:v>38737</c:v>
                </c:pt>
                <c:pt idx="106">
                  <c:v>38740</c:v>
                </c:pt>
                <c:pt idx="107">
                  <c:v>38741</c:v>
                </c:pt>
                <c:pt idx="108">
                  <c:v>38742</c:v>
                </c:pt>
                <c:pt idx="109">
                  <c:v>38743</c:v>
                </c:pt>
                <c:pt idx="110">
                  <c:v>38744</c:v>
                </c:pt>
                <c:pt idx="111">
                  <c:v>38747</c:v>
                </c:pt>
                <c:pt idx="112">
                  <c:v>38748</c:v>
                </c:pt>
                <c:pt idx="113">
                  <c:v>38749</c:v>
                </c:pt>
                <c:pt idx="114">
                  <c:v>38750</c:v>
                </c:pt>
                <c:pt idx="115">
                  <c:v>38751</c:v>
                </c:pt>
                <c:pt idx="116">
                  <c:v>38754</c:v>
                </c:pt>
                <c:pt idx="117">
                  <c:v>38755</c:v>
                </c:pt>
                <c:pt idx="118">
                  <c:v>38756</c:v>
                </c:pt>
                <c:pt idx="119">
                  <c:v>38757</c:v>
                </c:pt>
                <c:pt idx="120">
                  <c:v>38758</c:v>
                </c:pt>
                <c:pt idx="121">
                  <c:v>38761</c:v>
                </c:pt>
                <c:pt idx="122">
                  <c:v>38762</c:v>
                </c:pt>
                <c:pt idx="123">
                  <c:v>38763</c:v>
                </c:pt>
                <c:pt idx="124">
                  <c:v>38764</c:v>
                </c:pt>
                <c:pt idx="125">
                  <c:v>38765</c:v>
                </c:pt>
                <c:pt idx="126">
                  <c:v>38769</c:v>
                </c:pt>
                <c:pt idx="127">
                  <c:v>38770</c:v>
                </c:pt>
                <c:pt idx="128">
                  <c:v>38771</c:v>
                </c:pt>
                <c:pt idx="129">
                  <c:v>38772</c:v>
                </c:pt>
                <c:pt idx="130">
                  <c:v>38775</c:v>
                </c:pt>
                <c:pt idx="131">
                  <c:v>38776</c:v>
                </c:pt>
                <c:pt idx="132">
                  <c:v>38777</c:v>
                </c:pt>
                <c:pt idx="133">
                  <c:v>38778</c:v>
                </c:pt>
                <c:pt idx="134">
                  <c:v>38779</c:v>
                </c:pt>
                <c:pt idx="135">
                  <c:v>38782</c:v>
                </c:pt>
                <c:pt idx="136">
                  <c:v>38783</c:v>
                </c:pt>
                <c:pt idx="137">
                  <c:v>38784</c:v>
                </c:pt>
                <c:pt idx="138">
                  <c:v>38785</c:v>
                </c:pt>
                <c:pt idx="139">
                  <c:v>38786</c:v>
                </c:pt>
                <c:pt idx="140">
                  <c:v>38789</c:v>
                </c:pt>
                <c:pt idx="141">
                  <c:v>38790</c:v>
                </c:pt>
                <c:pt idx="142">
                  <c:v>38791</c:v>
                </c:pt>
                <c:pt idx="143">
                  <c:v>38792</c:v>
                </c:pt>
                <c:pt idx="144">
                  <c:v>38793</c:v>
                </c:pt>
                <c:pt idx="145">
                  <c:v>38796</c:v>
                </c:pt>
                <c:pt idx="146">
                  <c:v>38797</c:v>
                </c:pt>
                <c:pt idx="147">
                  <c:v>38798</c:v>
                </c:pt>
                <c:pt idx="148">
                  <c:v>38799</c:v>
                </c:pt>
                <c:pt idx="149">
                  <c:v>38800</c:v>
                </c:pt>
                <c:pt idx="150">
                  <c:v>38803</c:v>
                </c:pt>
                <c:pt idx="151">
                  <c:v>38804</c:v>
                </c:pt>
                <c:pt idx="152">
                  <c:v>38805</c:v>
                </c:pt>
                <c:pt idx="153">
                  <c:v>38806</c:v>
                </c:pt>
                <c:pt idx="154">
                  <c:v>38807</c:v>
                </c:pt>
                <c:pt idx="155">
                  <c:v>38810</c:v>
                </c:pt>
                <c:pt idx="156">
                  <c:v>38811</c:v>
                </c:pt>
                <c:pt idx="157">
                  <c:v>38812</c:v>
                </c:pt>
                <c:pt idx="158">
                  <c:v>38813</c:v>
                </c:pt>
                <c:pt idx="159">
                  <c:v>38814</c:v>
                </c:pt>
                <c:pt idx="160">
                  <c:v>38817</c:v>
                </c:pt>
                <c:pt idx="161">
                  <c:v>38818</c:v>
                </c:pt>
                <c:pt idx="162">
                  <c:v>38819</c:v>
                </c:pt>
                <c:pt idx="163">
                  <c:v>38820</c:v>
                </c:pt>
                <c:pt idx="164">
                  <c:v>38824</c:v>
                </c:pt>
                <c:pt idx="165">
                  <c:v>38825</c:v>
                </c:pt>
                <c:pt idx="166">
                  <c:v>38826</c:v>
                </c:pt>
                <c:pt idx="167">
                  <c:v>38827</c:v>
                </c:pt>
                <c:pt idx="168">
                  <c:v>38828</c:v>
                </c:pt>
                <c:pt idx="169">
                  <c:v>38831</c:v>
                </c:pt>
                <c:pt idx="170">
                  <c:v>38832</c:v>
                </c:pt>
                <c:pt idx="171">
                  <c:v>38833</c:v>
                </c:pt>
                <c:pt idx="172">
                  <c:v>38834</c:v>
                </c:pt>
                <c:pt idx="173">
                  <c:v>38835</c:v>
                </c:pt>
                <c:pt idx="174">
                  <c:v>38838</c:v>
                </c:pt>
                <c:pt idx="175">
                  <c:v>38839</c:v>
                </c:pt>
                <c:pt idx="176">
                  <c:v>38840</c:v>
                </c:pt>
                <c:pt idx="177">
                  <c:v>38841</c:v>
                </c:pt>
                <c:pt idx="178">
                  <c:v>38842</c:v>
                </c:pt>
                <c:pt idx="179">
                  <c:v>38845</c:v>
                </c:pt>
                <c:pt idx="180">
                  <c:v>38846</c:v>
                </c:pt>
                <c:pt idx="181">
                  <c:v>38847</c:v>
                </c:pt>
                <c:pt idx="182">
                  <c:v>38848</c:v>
                </c:pt>
                <c:pt idx="183">
                  <c:v>38849</c:v>
                </c:pt>
                <c:pt idx="184">
                  <c:v>38852</c:v>
                </c:pt>
                <c:pt idx="185">
                  <c:v>38853</c:v>
                </c:pt>
                <c:pt idx="186">
                  <c:v>38854</c:v>
                </c:pt>
                <c:pt idx="187">
                  <c:v>38855</c:v>
                </c:pt>
                <c:pt idx="188">
                  <c:v>38856</c:v>
                </c:pt>
                <c:pt idx="189">
                  <c:v>38859</c:v>
                </c:pt>
                <c:pt idx="190">
                  <c:v>38860</c:v>
                </c:pt>
                <c:pt idx="191">
                  <c:v>38861</c:v>
                </c:pt>
                <c:pt idx="192">
                  <c:v>38862</c:v>
                </c:pt>
                <c:pt idx="193">
                  <c:v>38863</c:v>
                </c:pt>
                <c:pt idx="194">
                  <c:v>38867</c:v>
                </c:pt>
                <c:pt idx="195">
                  <c:v>38868</c:v>
                </c:pt>
                <c:pt idx="196">
                  <c:v>38869</c:v>
                </c:pt>
                <c:pt idx="197">
                  <c:v>38870</c:v>
                </c:pt>
                <c:pt idx="198">
                  <c:v>38873</c:v>
                </c:pt>
                <c:pt idx="199">
                  <c:v>38874</c:v>
                </c:pt>
                <c:pt idx="200">
                  <c:v>38875</c:v>
                </c:pt>
                <c:pt idx="201">
                  <c:v>38876</c:v>
                </c:pt>
                <c:pt idx="202">
                  <c:v>38877</c:v>
                </c:pt>
                <c:pt idx="203">
                  <c:v>38880</c:v>
                </c:pt>
                <c:pt idx="204">
                  <c:v>38881</c:v>
                </c:pt>
                <c:pt idx="205">
                  <c:v>38882</c:v>
                </c:pt>
                <c:pt idx="206">
                  <c:v>38883</c:v>
                </c:pt>
                <c:pt idx="207">
                  <c:v>38884</c:v>
                </c:pt>
                <c:pt idx="208">
                  <c:v>38887</c:v>
                </c:pt>
                <c:pt idx="209">
                  <c:v>38888</c:v>
                </c:pt>
                <c:pt idx="210">
                  <c:v>38889</c:v>
                </c:pt>
                <c:pt idx="211">
                  <c:v>38890</c:v>
                </c:pt>
                <c:pt idx="212">
                  <c:v>38891</c:v>
                </c:pt>
                <c:pt idx="213">
                  <c:v>38894</c:v>
                </c:pt>
                <c:pt idx="214">
                  <c:v>38895</c:v>
                </c:pt>
                <c:pt idx="215">
                  <c:v>38896</c:v>
                </c:pt>
                <c:pt idx="216">
                  <c:v>38897</c:v>
                </c:pt>
                <c:pt idx="217">
                  <c:v>38898</c:v>
                </c:pt>
                <c:pt idx="218">
                  <c:v>38901</c:v>
                </c:pt>
                <c:pt idx="219">
                  <c:v>38903</c:v>
                </c:pt>
                <c:pt idx="220">
                  <c:v>38904</c:v>
                </c:pt>
                <c:pt idx="221">
                  <c:v>38905</c:v>
                </c:pt>
                <c:pt idx="222">
                  <c:v>38908</c:v>
                </c:pt>
                <c:pt idx="223">
                  <c:v>38909</c:v>
                </c:pt>
                <c:pt idx="224">
                  <c:v>38910</c:v>
                </c:pt>
                <c:pt idx="225">
                  <c:v>38911</c:v>
                </c:pt>
                <c:pt idx="226">
                  <c:v>38912</c:v>
                </c:pt>
                <c:pt idx="227">
                  <c:v>38915</c:v>
                </c:pt>
                <c:pt idx="228">
                  <c:v>38916</c:v>
                </c:pt>
                <c:pt idx="229">
                  <c:v>38917</c:v>
                </c:pt>
                <c:pt idx="230">
                  <c:v>38918</c:v>
                </c:pt>
                <c:pt idx="231">
                  <c:v>38919</c:v>
                </c:pt>
                <c:pt idx="232">
                  <c:v>38922</c:v>
                </c:pt>
                <c:pt idx="233">
                  <c:v>38923</c:v>
                </c:pt>
                <c:pt idx="234">
                  <c:v>38924</c:v>
                </c:pt>
                <c:pt idx="235">
                  <c:v>38925</c:v>
                </c:pt>
                <c:pt idx="236">
                  <c:v>38926</c:v>
                </c:pt>
                <c:pt idx="237">
                  <c:v>38929</c:v>
                </c:pt>
                <c:pt idx="238">
                  <c:v>38930</c:v>
                </c:pt>
                <c:pt idx="239">
                  <c:v>38931</c:v>
                </c:pt>
                <c:pt idx="240">
                  <c:v>38932</c:v>
                </c:pt>
                <c:pt idx="241">
                  <c:v>38933</c:v>
                </c:pt>
                <c:pt idx="242">
                  <c:v>38936</c:v>
                </c:pt>
                <c:pt idx="243">
                  <c:v>38937</c:v>
                </c:pt>
                <c:pt idx="244">
                  <c:v>38938</c:v>
                </c:pt>
                <c:pt idx="245">
                  <c:v>38939</c:v>
                </c:pt>
                <c:pt idx="246">
                  <c:v>38940</c:v>
                </c:pt>
                <c:pt idx="247">
                  <c:v>38943</c:v>
                </c:pt>
                <c:pt idx="248">
                  <c:v>38944</c:v>
                </c:pt>
                <c:pt idx="249">
                  <c:v>38945</c:v>
                </c:pt>
                <c:pt idx="250">
                  <c:v>38946</c:v>
                </c:pt>
                <c:pt idx="251">
                  <c:v>38947</c:v>
                </c:pt>
                <c:pt idx="252">
                  <c:v>38950</c:v>
                </c:pt>
                <c:pt idx="253">
                  <c:v>38951</c:v>
                </c:pt>
                <c:pt idx="254">
                  <c:v>38952</c:v>
                </c:pt>
                <c:pt idx="255">
                  <c:v>38953</c:v>
                </c:pt>
                <c:pt idx="256">
                  <c:v>38954</c:v>
                </c:pt>
                <c:pt idx="257">
                  <c:v>38957</c:v>
                </c:pt>
                <c:pt idx="258">
                  <c:v>38958</c:v>
                </c:pt>
                <c:pt idx="259">
                  <c:v>38959</c:v>
                </c:pt>
                <c:pt idx="260">
                  <c:v>38960</c:v>
                </c:pt>
                <c:pt idx="261">
                  <c:v>38961</c:v>
                </c:pt>
                <c:pt idx="262">
                  <c:v>38965</c:v>
                </c:pt>
                <c:pt idx="263">
                  <c:v>38966</c:v>
                </c:pt>
                <c:pt idx="264">
                  <c:v>38967</c:v>
                </c:pt>
                <c:pt idx="265">
                  <c:v>38968</c:v>
                </c:pt>
                <c:pt idx="266">
                  <c:v>38971</c:v>
                </c:pt>
                <c:pt idx="267">
                  <c:v>38972</c:v>
                </c:pt>
                <c:pt idx="268">
                  <c:v>38973</c:v>
                </c:pt>
                <c:pt idx="269">
                  <c:v>38974</c:v>
                </c:pt>
                <c:pt idx="270">
                  <c:v>38975</c:v>
                </c:pt>
                <c:pt idx="271">
                  <c:v>38978</c:v>
                </c:pt>
                <c:pt idx="272">
                  <c:v>38979</c:v>
                </c:pt>
                <c:pt idx="273">
                  <c:v>38980</c:v>
                </c:pt>
                <c:pt idx="274">
                  <c:v>38981</c:v>
                </c:pt>
                <c:pt idx="275">
                  <c:v>38982</c:v>
                </c:pt>
                <c:pt idx="276">
                  <c:v>38985</c:v>
                </c:pt>
                <c:pt idx="277">
                  <c:v>38986</c:v>
                </c:pt>
                <c:pt idx="278">
                  <c:v>38987</c:v>
                </c:pt>
                <c:pt idx="279">
                  <c:v>38988</c:v>
                </c:pt>
                <c:pt idx="280">
                  <c:v>38989</c:v>
                </c:pt>
                <c:pt idx="281">
                  <c:v>38992</c:v>
                </c:pt>
                <c:pt idx="282">
                  <c:v>38993</c:v>
                </c:pt>
                <c:pt idx="283">
                  <c:v>38994</c:v>
                </c:pt>
                <c:pt idx="284">
                  <c:v>38995</c:v>
                </c:pt>
                <c:pt idx="285">
                  <c:v>38996</c:v>
                </c:pt>
                <c:pt idx="286">
                  <c:v>38999</c:v>
                </c:pt>
                <c:pt idx="287">
                  <c:v>39000</c:v>
                </c:pt>
                <c:pt idx="288">
                  <c:v>39001</c:v>
                </c:pt>
                <c:pt idx="289">
                  <c:v>39002</c:v>
                </c:pt>
                <c:pt idx="290">
                  <c:v>39003</c:v>
                </c:pt>
                <c:pt idx="291">
                  <c:v>39006</c:v>
                </c:pt>
                <c:pt idx="292">
                  <c:v>39007</c:v>
                </c:pt>
                <c:pt idx="293">
                  <c:v>39008</c:v>
                </c:pt>
                <c:pt idx="294">
                  <c:v>39009</c:v>
                </c:pt>
                <c:pt idx="295">
                  <c:v>39010</c:v>
                </c:pt>
                <c:pt idx="296">
                  <c:v>39013</c:v>
                </c:pt>
                <c:pt idx="297">
                  <c:v>39014</c:v>
                </c:pt>
                <c:pt idx="298">
                  <c:v>39015</c:v>
                </c:pt>
                <c:pt idx="299">
                  <c:v>39016</c:v>
                </c:pt>
                <c:pt idx="300">
                  <c:v>39017</c:v>
                </c:pt>
                <c:pt idx="301">
                  <c:v>39020</c:v>
                </c:pt>
                <c:pt idx="302">
                  <c:v>39021</c:v>
                </c:pt>
                <c:pt idx="303">
                  <c:v>39022</c:v>
                </c:pt>
                <c:pt idx="304">
                  <c:v>39023</c:v>
                </c:pt>
                <c:pt idx="305">
                  <c:v>39024</c:v>
                </c:pt>
                <c:pt idx="306">
                  <c:v>39027</c:v>
                </c:pt>
                <c:pt idx="307">
                  <c:v>39028</c:v>
                </c:pt>
                <c:pt idx="308">
                  <c:v>39029</c:v>
                </c:pt>
                <c:pt idx="309">
                  <c:v>39030</c:v>
                </c:pt>
                <c:pt idx="310">
                  <c:v>39031</c:v>
                </c:pt>
                <c:pt idx="311">
                  <c:v>39034</c:v>
                </c:pt>
                <c:pt idx="312">
                  <c:v>39035</c:v>
                </c:pt>
                <c:pt idx="313">
                  <c:v>39036</c:v>
                </c:pt>
                <c:pt idx="314">
                  <c:v>39037</c:v>
                </c:pt>
                <c:pt idx="315">
                  <c:v>39038</c:v>
                </c:pt>
                <c:pt idx="316">
                  <c:v>39041</c:v>
                </c:pt>
                <c:pt idx="317">
                  <c:v>39042</c:v>
                </c:pt>
                <c:pt idx="318">
                  <c:v>39043</c:v>
                </c:pt>
                <c:pt idx="319">
                  <c:v>39045</c:v>
                </c:pt>
                <c:pt idx="320">
                  <c:v>39048</c:v>
                </c:pt>
                <c:pt idx="321">
                  <c:v>39049</c:v>
                </c:pt>
                <c:pt idx="322">
                  <c:v>39050</c:v>
                </c:pt>
                <c:pt idx="323">
                  <c:v>39051</c:v>
                </c:pt>
                <c:pt idx="324">
                  <c:v>39052</c:v>
                </c:pt>
                <c:pt idx="325">
                  <c:v>39055</c:v>
                </c:pt>
                <c:pt idx="326">
                  <c:v>39056</c:v>
                </c:pt>
                <c:pt idx="327">
                  <c:v>39057</c:v>
                </c:pt>
                <c:pt idx="328">
                  <c:v>39058</c:v>
                </c:pt>
                <c:pt idx="329">
                  <c:v>39059</c:v>
                </c:pt>
                <c:pt idx="330">
                  <c:v>39062</c:v>
                </c:pt>
                <c:pt idx="331">
                  <c:v>39063</c:v>
                </c:pt>
                <c:pt idx="332">
                  <c:v>39064</c:v>
                </c:pt>
                <c:pt idx="333">
                  <c:v>39065</c:v>
                </c:pt>
                <c:pt idx="334">
                  <c:v>39066</c:v>
                </c:pt>
                <c:pt idx="335">
                  <c:v>39069</c:v>
                </c:pt>
                <c:pt idx="336">
                  <c:v>39070</c:v>
                </c:pt>
                <c:pt idx="337">
                  <c:v>39071</c:v>
                </c:pt>
                <c:pt idx="338">
                  <c:v>39072</c:v>
                </c:pt>
                <c:pt idx="339">
                  <c:v>39073</c:v>
                </c:pt>
                <c:pt idx="340">
                  <c:v>39077</c:v>
                </c:pt>
                <c:pt idx="341">
                  <c:v>39078</c:v>
                </c:pt>
                <c:pt idx="342">
                  <c:v>39079</c:v>
                </c:pt>
                <c:pt idx="343">
                  <c:v>39080</c:v>
                </c:pt>
                <c:pt idx="344">
                  <c:v>39084</c:v>
                </c:pt>
                <c:pt idx="345">
                  <c:v>39085</c:v>
                </c:pt>
                <c:pt idx="346">
                  <c:v>39086</c:v>
                </c:pt>
                <c:pt idx="347">
                  <c:v>39087</c:v>
                </c:pt>
                <c:pt idx="348">
                  <c:v>39090</c:v>
                </c:pt>
                <c:pt idx="349">
                  <c:v>39091</c:v>
                </c:pt>
                <c:pt idx="350">
                  <c:v>39092</c:v>
                </c:pt>
                <c:pt idx="351">
                  <c:v>39093</c:v>
                </c:pt>
                <c:pt idx="352">
                  <c:v>39094</c:v>
                </c:pt>
                <c:pt idx="353">
                  <c:v>39098</c:v>
                </c:pt>
                <c:pt idx="354">
                  <c:v>39099</c:v>
                </c:pt>
                <c:pt idx="355">
                  <c:v>39100</c:v>
                </c:pt>
                <c:pt idx="356">
                  <c:v>39101</c:v>
                </c:pt>
                <c:pt idx="357">
                  <c:v>39104</c:v>
                </c:pt>
                <c:pt idx="358">
                  <c:v>39105</c:v>
                </c:pt>
                <c:pt idx="359">
                  <c:v>39106</c:v>
                </c:pt>
                <c:pt idx="360">
                  <c:v>39107</c:v>
                </c:pt>
                <c:pt idx="361">
                  <c:v>39108</c:v>
                </c:pt>
                <c:pt idx="362">
                  <c:v>39111</c:v>
                </c:pt>
                <c:pt idx="363">
                  <c:v>39112</c:v>
                </c:pt>
                <c:pt idx="364">
                  <c:v>39113</c:v>
                </c:pt>
                <c:pt idx="365">
                  <c:v>39114</c:v>
                </c:pt>
                <c:pt idx="366">
                  <c:v>39115</c:v>
                </c:pt>
                <c:pt idx="367">
                  <c:v>39118</c:v>
                </c:pt>
                <c:pt idx="368">
                  <c:v>39119</c:v>
                </c:pt>
                <c:pt idx="369">
                  <c:v>39120</c:v>
                </c:pt>
                <c:pt idx="370">
                  <c:v>39121</c:v>
                </c:pt>
                <c:pt idx="371">
                  <c:v>39122</c:v>
                </c:pt>
                <c:pt idx="372">
                  <c:v>39125</c:v>
                </c:pt>
                <c:pt idx="373">
                  <c:v>39126</c:v>
                </c:pt>
                <c:pt idx="374">
                  <c:v>39127</c:v>
                </c:pt>
                <c:pt idx="375">
                  <c:v>39128</c:v>
                </c:pt>
                <c:pt idx="376">
                  <c:v>39129</c:v>
                </c:pt>
                <c:pt idx="377">
                  <c:v>39133</c:v>
                </c:pt>
                <c:pt idx="378">
                  <c:v>39134</c:v>
                </c:pt>
                <c:pt idx="379">
                  <c:v>39135</c:v>
                </c:pt>
                <c:pt idx="380">
                  <c:v>39136</c:v>
                </c:pt>
                <c:pt idx="381">
                  <c:v>39139</c:v>
                </c:pt>
                <c:pt idx="382">
                  <c:v>39140</c:v>
                </c:pt>
                <c:pt idx="383">
                  <c:v>39141</c:v>
                </c:pt>
                <c:pt idx="384">
                  <c:v>39142</c:v>
                </c:pt>
                <c:pt idx="385">
                  <c:v>39143</c:v>
                </c:pt>
                <c:pt idx="386">
                  <c:v>39146</c:v>
                </c:pt>
                <c:pt idx="387">
                  <c:v>39147</c:v>
                </c:pt>
                <c:pt idx="388">
                  <c:v>39148</c:v>
                </c:pt>
                <c:pt idx="389">
                  <c:v>39149</c:v>
                </c:pt>
                <c:pt idx="390">
                  <c:v>39150</c:v>
                </c:pt>
                <c:pt idx="391">
                  <c:v>39153</c:v>
                </c:pt>
                <c:pt idx="392">
                  <c:v>39154</c:v>
                </c:pt>
                <c:pt idx="393">
                  <c:v>39155</c:v>
                </c:pt>
                <c:pt idx="394">
                  <c:v>39156</c:v>
                </c:pt>
                <c:pt idx="395">
                  <c:v>39157</c:v>
                </c:pt>
                <c:pt idx="396">
                  <c:v>39160</c:v>
                </c:pt>
                <c:pt idx="397">
                  <c:v>39161</c:v>
                </c:pt>
                <c:pt idx="398">
                  <c:v>39162</c:v>
                </c:pt>
                <c:pt idx="399">
                  <c:v>39163</c:v>
                </c:pt>
                <c:pt idx="400">
                  <c:v>39164</c:v>
                </c:pt>
                <c:pt idx="401">
                  <c:v>39167</c:v>
                </c:pt>
                <c:pt idx="402">
                  <c:v>39168</c:v>
                </c:pt>
                <c:pt idx="403">
                  <c:v>39169</c:v>
                </c:pt>
                <c:pt idx="404">
                  <c:v>39170</c:v>
                </c:pt>
                <c:pt idx="405">
                  <c:v>39171</c:v>
                </c:pt>
                <c:pt idx="406">
                  <c:v>39174</c:v>
                </c:pt>
                <c:pt idx="407">
                  <c:v>39175</c:v>
                </c:pt>
                <c:pt idx="408">
                  <c:v>39176</c:v>
                </c:pt>
                <c:pt idx="409">
                  <c:v>39177</c:v>
                </c:pt>
                <c:pt idx="410">
                  <c:v>39181</c:v>
                </c:pt>
                <c:pt idx="411">
                  <c:v>39182</c:v>
                </c:pt>
                <c:pt idx="412">
                  <c:v>39183</c:v>
                </c:pt>
                <c:pt idx="413">
                  <c:v>39184</c:v>
                </c:pt>
                <c:pt idx="414">
                  <c:v>39185</c:v>
                </c:pt>
                <c:pt idx="415">
                  <c:v>39188</c:v>
                </c:pt>
                <c:pt idx="416">
                  <c:v>39189</c:v>
                </c:pt>
                <c:pt idx="417">
                  <c:v>39190</c:v>
                </c:pt>
                <c:pt idx="418">
                  <c:v>39191</c:v>
                </c:pt>
                <c:pt idx="419">
                  <c:v>39192</c:v>
                </c:pt>
                <c:pt idx="420">
                  <c:v>39195</c:v>
                </c:pt>
                <c:pt idx="421">
                  <c:v>39196</c:v>
                </c:pt>
                <c:pt idx="422">
                  <c:v>39197</c:v>
                </c:pt>
                <c:pt idx="423">
                  <c:v>39198</c:v>
                </c:pt>
                <c:pt idx="424">
                  <c:v>39199</c:v>
                </c:pt>
                <c:pt idx="425">
                  <c:v>39202</c:v>
                </c:pt>
                <c:pt idx="426">
                  <c:v>39203</c:v>
                </c:pt>
                <c:pt idx="427">
                  <c:v>39204</c:v>
                </c:pt>
                <c:pt idx="428">
                  <c:v>39205</c:v>
                </c:pt>
                <c:pt idx="429">
                  <c:v>39206</c:v>
                </c:pt>
                <c:pt idx="430">
                  <c:v>39209</c:v>
                </c:pt>
                <c:pt idx="431">
                  <c:v>39210</c:v>
                </c:pt>
                <c:pt idx="432">
                  <c:v>39211</c:v>
                </c:pt>
                <c:pt idx="433">
                  <c:v>39212</c:v>
                </c:pt>
                <c:pt idx="434">
                  <c:v>39213</c:v>
                </c:pt>
                <c:pt idx="435">
                  <c:v>39216</c:v>
                </c:pt>
                <c:pt idx="436">
                  <c:v>39217</c:v>
                </c:pt>
                <c:pt idx="437">
                  <c:v>39218</c:v>
                </c:pt>
                <c:pt idx="438">
                  <c:v>39219</c:v>
                </c:pt>
                <c:pt idx="439">
                  <c:v>39220</c:v>
                </c:pt>
                <c:pt idx="440">
                  <c:v>39223</c:v>
                </c:pt>
                <c:pt idx="441">
                  <c:v>39224</c:v>
                </c:pt>
                <c:pt idx="442">
                  <c:v>39225</c:v>
                </c:pt>
                <c:pt idx="443">
                  <c:v>39226</c:v>
                </c:pt>
                <c:pt idx="444">
                  <c:v>39227</c:v>
                </c:pt>
                <c:pt idx="445">
                  <c:v>39231</c:v>
                </c:pt>
                <c:pt idx="446">
                  <c:v>39232</c:v>
                </c:pt>
                <c:pt idx="447">
                  <c:v>39233</c:v>
                </c:pt>
                <c:pt idx="448">
                  <c:v>39234</c:v>
                </c:pt>
                <c:pt idx="449">
                  <c:v>39237</c:v>
                </c:pt>
                <c:pt idx="450">
                  <c:v>39238</c:v>
                </c:pt>
                <c:pt idx="451">
                  <c:v>39239</c:v>
                </c:pt>
                <c:pt idx="452">
                  <c:v>39240</c:v>
                </c:pt>
                <c:pt idx="453">
                  <c:v>39241</c:v>
                </c:pt>
                <c:pt idx="454">
                  <c:v>39244</c:v>
                </c:pt>
                <c:pt idx="455">
                  <c:v>39245</c:v>
                </c:pt>
                <c:pt idx="456">
                  <c:v>39246</c:v>
                </c:pt>
                <c:pt idx="457">
                  <c:v>39247</c:v>
                </c:pt>
                <c:pt idx="458">
                  <c:v>39248</c:v>
                </c:pt>
                <c:pt idx="459">
                  <c:v>39251</c:v>
                </c:pt>
                <c:pt idx="460">
                  <c:v>39252</c:v>
                </c:pt>
                <c:pt idx="461">
                  <c:v>39253</c:v>
                </c:pt>
                <c:pt idx="462">
                  <c:v>39254</c:v>
                </c:pt>
                <c:pt idx="463">
                  <c:v>39255</c:v>
                </c:pt>
                <c:pt idx="464">
                  <c:v>39258</c:v>
                </c:pt>
                <c:pt idx="465">
                  <c:v>39259</c:v>
                </c:pt>
                <c:pt idx="466">
                  <c:v>39260</c:v>
                </c:pt>
                <c:pt idx="467">
                  <c:v>39261</c:v>
                </c:pt>
                <c:pt idx="468">
                  <c:v>39262</c:v>
                </c:pt>
                <c:pt idx="469">
                  <c:v>39265</c:v>
                </c:pt>
                <c:pt idx="470">
                  <c:v>39266</c:v>
                </c:pt>
                <c:pt idx="471">
                  <c:v>39268</c:v>
                </c:pt>
                <c:pt idx="472">
                  <c:v>39269</c:v>
                </c:pt>
                <c:pt idx="473">
                  <c:v>39272</c:v>
                </c:pt>
                <c:pt idx="474">
                  <c:v>39273</c:v>
                </c:pt>
                <c:pt idx="475">
                  <c:v>39274</c:v>
                </c:pt>
                <c:pt idx="476">
                  <c:v>39275</c:v>
                </c:pt>
                <c:pt idx="477">
                  <c:v>39276</c:v>
                </c:pt>
                <c:pt idx="478">
                  <c:v>39279</c:v>
                </c:pt>
                <c:pt idx="479">
                  <c:v>39280</c:v>
                </c:pt>
                <c:pt idx="480">
                  <c:v>39281</c:v>
                </c:pt>
                <c:pt idx="481">
                  <c:v>39282</c:v>
                </c:pt>
                <c:pt idx="482">
                  <c:v>39283</c:v>
                </c:pt>
                <c:pt idx="483">
                  <c:v>39286</c:v>
                </c:pt>
                <c:pt idx="484">
                  <c:v>39287</c:v>
                </c:pt>
                <c:pt idx="485">
                  <c:v>39288</c:v>
                </c:pt>
                <c:pt idx="486">
                  <c:v>39289</c:v>
                </c:pt>
                <c:pt idx="487">
                  <c:v>39290</c:v>
                </c:pt>
                <c:pt idx="488">
                  <c:v>39293</c:v>
                </c:pt>
                <c:pt idx="489">
                  <c:v>39294</c:v>
                </c:pt>
                <c:pt idx="490">
                  <c:v>39295</c:v>
                </c:pt>
                <c:pt idx="491">
                  <c:v>39296</c:v>
                </c:pt>
                <c:pt idx="492">
                  <c:v>39297</c:v>
                </c:pt>
                <c:pt idx="493">
                  <c:v>39300</c:v>
                </c:pt>
                <c:pt idx="494">
                  <c:v>39301</c:v>
                </c:pt>
                <c:pt idx="495">
                  <c:v>39302</c:v>
                </c:pt>
                <c:pt idx="496">
                  <c:v>39303</c:v>
                </c:pt>
                <c:pt idx="497">
                  <c:v>39304</c:v>
                </c:pt>
                <c:pt idx="498">
                  <c:v>39307</c:v>
                </c:pt>
                <c:pt idx="499">
                  <c:v>39308</c:v>
                </c:pt>
                <c:pt idx="500">
                  <c:v>39309</c:v>
                </c:pt>
                <c:pt idx="501">
                  <c:v>39310</c:v>
                </c:pt>
                <c:pt idx="502">
                  <c:v>39311</c:v>
                </c:pt>
                <c:pt idx="503">
                  <c:v>39314</c:v>
                </c:pt>
                <c:pt idx="504">
                  <c:v>39315</c:v>
                </c:pt>
                <c:pt idx="505">
                  <c:v>39316</c:v>
                </c:pt>
                <c:pt idx="506">
                  <c:v>39317</c:v>
                </c:pt>
                <c:pt idx="507">
                  <c:v>39318</c:v>
                </c:pt>
                <c:pt idx="508">
                  <c:v>39321</c:v>
                </c:pt>
                <c:pt idx="509">
                  <c:v>39322</c:v>
                </c:pt>
                <c:pt idx="510">
                  <c:v>39323</c:v>
                </c:pt>
                <c:pt idx="511">
                  <c:v>39324</c:v>
                </c:pt>
                <c:pt idx="512">
                  <c:v>39325</c:v>
                </c:pt>
                <c:pt idx="513">
                  <c:v>39329</c:v>
                </c:pt>
                <c:pt idx="514">
                  <c:v>39330</c:v>
                </c:pt>
                <c:pt idx="515">
                  <c:v>39331</c:v>
                </c:pt>
                <c:pt idx="516">
                  <c:v>39332</c:v>
                </c:pt>
                <c:pt idx="517">
                  <c:v>39335</c:v>
                </c:pt>
                <c:pt idx="518">
                  <c:v>39336</c:v>
                </c:pt>
                <c:pt idx="519">
                  <c:v>39337</c:v>
                </c:pt>
                <c:pt idx="520">
                  <c:v>39338</c:v>
                </c:pt>
                <c:pt idx="521">
                  <c:v>39339</c:v>
                </c:pt>
                <c:pt idx="522">
                  <c:v>39342</c:v>
                </c:pt>
                <c:pt idx="523">
                  <c:v>39343</c:v>
                </c:pt>
                <c:pt idx="524">
                  <c:v>39344</c:v>
                </c:pt>
                <c:pt idx="525">
                  <c:v>39345</c:v>
                </c:pt>
                <c:pt idx="526">
                  <c:v>39346</c:v>
                </c:pt>
                <c:pt idx="527">
                  <c:v>39349</c:v>
                </c:pt>
                <c:pt idx="528">
                  <c:v>39350</c:v>
                </c:pt>
                <c:pt idx="529">
                  <c:v>39351</c:v>
                </c:pt>
                <c:pt idx="530">
                  <c:v>39352</c:v>
                </c:pt>
                <c:pt idx="531">
                  <c:v>39353</c:v>
                </c:pt>
                <c:pt idx="532">
                  <c:v>39356</c:v>
                </c:pt>
                <c:pt idx="533">
                  <c:v>39357</c:v>
                </c:pt>
                <c:pt idx="534">
                  <c:v>39358</c:v>
                </c:pt>
                <c:pt idx="535">
                  <c:v>39359</c:v>
                </c:pt>
                <c:pt idx="536">
                  <c:v>39360</c:v>
                </c:pt>
                <c:pt idx="537">
                  <c:v>39363</c:v>
                </c:pt>
                <c:pt idx="538">
                  <c:v>39364</c:v>
                </c:pt>
                <c:pt idx="539">
                  <c:v>39365</c:v>
                </c:pt>
                <c:pt idx="540">
                  <c:v>39366</c:v>
                </c:pt>
                <c:pt idx="541">
                  <c:v>39367</c:v>
                </c:pt>
                <c:pt idx="542">
                  <c:v>39370</c:v>
                </c:pt>
                <c:pt idx="543">
                  <c:v>39371</c:v>
                </c:pt>
                <c:pt idx="544">
                  <c:v>39372</c:v>
                </c:pt>
                <c:pt idx="545">
                  <c:v>39373</c:v>
                </c:pt>
                <c:pt idx="546">
                  <c:v>39374</c:v>
                </c:pt>
                <c:pt idx="547">
                  <c:v>39377</c:v>
                </c:pt>
                <c:pt idx="548">
                  <c:v>39378</c:v>
                </c:pt>
                <c:pt idx="549">
                  <c:v>39379</c:v>
                </c:pt>
                <c:pt idx="550">
                  <c:v>39380</c:v>
                </c:pt>
                <c:pt idx="551">
                  <c:v>39381</c:v>
                </c:pt>
                <c:pt idx="552">
                  <c:v>39384</c:v>
                </c:pt>
                <c:pt idx="553">
                  <c:v>39385</c:v>
                </c:pt>
                <c:pt idx="554">
                  <c:v>39386</c:v>
                </c:pt>
                <c:pt idx="555">
                  <c:v>39387</c:v>
                </c:pt>
                <c:pt idx="556">
                  <c:v>39388</c:v>
                </c:pt>
                <c:pt idx="557">
                  <c:v>39391</c:v>
                </c:pt>
                <c:pt idx="558">
                  <c:v>39392</c:v>
                </c:pt>
                <c:pt idx="559">
                  <c:v>39393</c:v>
                </c:pt>
                <c:pt idx="560">
                  <c:v>39394</c:v>
                </c:pt>
                <c:pt idx="561">
                  <c:v>39395</c:v>
                </c:pt>
                <c:pt idx="562">
                  <c:v>39398</c:v>
                </c:pt>
                <c:pt idx="563">
                  <c:v>39399</c:v>
                </c:pt>
                <c:pt idx="564">
                  <c:v>39400</c:v>
                </c:pt>
                <c:pt idx="565">
                  <c:v>39401</c:v>
                </c:pt>
                <c:pt idx="566">
                  <c:v>39402</c:v>
                </c:pt>
                <c:pt idx="567">
                  <c:v>39405</c:v>
                </c:pt>
                <c:pt idx="568">
                  <c:v>39406</c:v>
                </c:pt>
                <c:pt idx="569">
                  <c:v>39407</c:v>
                </c:pt>
                <c:pt idx="570">
                  <c:v>39409</c:v>
                </c:pt>
                <c:pt idx="571">
                  <c:v>39412</c:v>
                </c:pt>
                <c:pt idx="572">
                  <c:v>39413</c:v>
                </c:pt>
                <c:pt idx="573">
                  <c:v>39414</c:v>
                </c:pt>
                <c:pt idx="574">
                  <c:v>39415</c:v>
                </c:pt>
                <c:pt idx="575">
                  <c:v>39416</c:v>
                </c:pt>
                <c:pt idx="576">
                  <c:v>39419</c:v>
                </c:pt>
                <c:pt idx="577">
                  <c:v>39420</c:v>
                </c:pt>
                <c:pt idx="578">
                  <c:v>39421</c:v>
                </c:pt>
                <c:pt idx="579">
                  <c:v>39422</c:v>
                </c:pt>
                <c:pt idx="580">
                  <c:v>39423</c:v>
                </c:pt>
                <c:pt idx="581">
                  <c:v>39426</c:v>
                </c:pt>
                <c:pt idx="582">
                  <c:v>39427</c:v>
                </c:pt>
                <c:pt idx="583">
                  <c:v>39428</c:v>
                </c:pt>
                <c:pt idx="584">
                  <c:v>39429</c:v>
                </c:pt>
                <c:pt idx="585">
                  <c:v>39430</c:v>
                </c:pt>
                <c:pt idx="586">
                  <c:v>39433</c:v>
                </c:pt>
                <c:pt idx="587">
                  <c:v>39434</c:v>
                </c:pt>
                <c:pt idx="588">
                  <c:v>39435</c:v>
                </c:pt>
                <c:pt idx="589">
                  <c:v>39436</c:v>
                </c:pt>
                <c:pt idx="590">
                  <c:v>39437</c:v>
                </c:pt>
                <c:pt idx="591">
                  <c:v>39440</c:v>
                </c:pt>
                <c:pt idx="592">
                  <c:v>39442</c:v>
                </c:pt>
                <c:pt idx="593">
                  <c:v>39443</c:v>
                </c:pt>
                <c:pt idx="594">
                  <c:v>39444</c:v>
                </c:pt>
                <c:pt idx="595">
                  <c:v>39447</c:v>
                </c:pt>
                <c:pt idx="596">
                  <c:v>39449</c:v>
                </c:pt>
                <c:pt idx="597">
                  <c:v>39450</c:v>
                </c:pt>
                <c:pt idx="598">
                  <c:v>39451</c:v>
                </c:pt>
                <c:pt idx="599">
                  <c:v>39454</c:v>
                </c:pt>
                <c:pt idx="600">
                  <c:v>39455</c:v>
                </c:pt>
                <c:pt idx="601">
                  <c:v>39456</c:v>
                </c:pt>
                <c:pt idx="602">
                  <c:v>39457</c:v>
                </c:pt>
                <c:pt idx="603">
                  <c:v>39458</c:v>
                </c:pt>
                <c:pt idx="604">
                  <c:v>39461</c:v>
                </c:pt>
                <c:pt idx="605">
                  <c:v>39462</c:v>
                </c:pt>
                <c:pt idx="606">
                  <c:v>39463</c:v>
                </c:pt>
                <c:pt idx="607">
                  <c:v>39464</c:v>
                </c:pt>
                <c:pt idx="608">
                  <c:v>39465</c:v>
                </c:pt>
                <c:pt idx="609">
                  <c:v>39469</c:v>
                </c:pt>
                <c:pt idx="610">
                  <c:v>39470</c:v>
                </c:pt>
                <c:pt idx="611">
                  <c:v>39471</c:v>
                </c:pt>
                <c:pt idx="612">
                  <c:v>39472</c:v>
                </c:pt>
                <c:pt idx="613">
                  <c:v>39475</c:v>
                </c:pt>
                <c:pt idx="614">
                  <c:v>39476</c:v>
                </c:pt>
                <c:pt idx="615">
                  <c:v>39477</c:v>
                </c:pt>
                <c:pt idx="616">
                  <c:v>39478</c:v>
                </c:pt>
                <c:pt idx="617">
                  <c:v>39479</c:v>
                </c:pt>
                <c:pt idx="618">
                  <c:v>39482</c:v>
                </c:pt>
                <c:pt idx="619">
                  <c:v>39483</c:v>
                </c:pt>
                <c:pt idx="620">
                  <c:v>39484</c:v>
                </c:pt>
                <c:pt idx="621">
                  <c:v>39485</c:v>
                </c:pt>
                <c:pt idx="622">
                  <c:v>39486</c:v>
                </c:pt>
                <c:pt idx="623">
                  <c:v>39489</c:v>
                </c:pt>
                <c:pt idx="624">
                  <c:v>39490</c:v>
                </c:pt>
                <c:pt idx="625">
                  <c:v>39491</c:v>
                </c:pt>
                <c:pt idx="626">
                  <c:v>39492</c:v>
                </c:pt>
                <c:pt idx="627">
                  <c:v>39493</c:v>
                </c:pt>
                <c:pt idx="628">
                  <c:v>39497</c:v>
                </c:pt>
                <c:pt idx="629">
                  <c:v>39498</c:v>
                </c:pt>
                <c:pt idx="630">
                  <c:v>39499</c:v>
                </c:pt>
                <c:pt idx="631">
                  <c:v>39500</c:v>
                </c:pt>
                <c:pt idx="632">
                  <c:v>39503</c:v>
                </c:pt>
                <c:pt idx="633">
                  <c:v>39504</c:v>
                </c:pt>
                <c:pt idx="634">
                  <c:v>39505</c:v>
                </c:pt>
                <c:pt idx="635">
                  <c:v>39506</c:v>
                </c:pt>
                <c:pt idx="636">
                  <c:v>39507</c:v>
                </c:pt>
                <c:pt idx="637">
                  <c:v>39510</c:v>
                </c:pt>
                <c:pt idx="638">
                  <c:v>39511</c:v>
                </c:pt>
                <c:pt idx="639">
                  <c:v>39512</c:v>
                </c:pt>
                <c:pt idx="640">
                  <c:v>39513</c:v>
                </c:pt>
                <c:pt idx="641">
                  <c:v>39514</c:v>
                </c:pt>
                <c:pt idx="642">
                  <c:v>39517</c:v>
                </c:pt>
                <c:pt idx="643">
                  <c:v>39518</c:v>
                </c:pt>
                <c:pt idx="644">
                  <c:v>39519</c:v>
                </c:pt>
                <c:pt idx="645">
                  <c:v>39520</c:v>
                </c:pt>
                <c:pt idx="646">
                  <c:v>39521</c:v>
                </c:pt>
                <c:pt idx="647">
                  <c:v>39524</c:v>
                </c:pt>
                <c:pt idx="648">
                  <c:v>39525</c:v>
                </c:pt>
                <c:pt idx="649">
                  <c:v>39526</c:v>
                </c:pt>
                <c:pt idx="650">
                  <c:v>39527</c:v>
                </c:pt>
                <c:pt idx="651">
                  <c:v>39531</c:v>
                </c:pt>
                <c:pt idx="652">
                  <c:v>39532</c:v>
                </c:pt>
                <c:pt idx="653">
                  <c:v>39533</c:v>
                </c:pt>
                <c:pt idx="654">
                  <c:v>39534</c:v>
                </c:pt>
                <c:pt idx="655">
                  <c:v>39535</c:v>
                </c:pt>
                <c:pt idx="656">
                  <c:v>39538</c:v>
                </c:pt>
                <c:pt idx="657">
                  <c:v>39539</c:v>
                </c:pt>
                <c:pt idx="658">
                  <c:v>39540</c:v>
                </c:pt>
                <c:pt idx="659">
                  <c:v>39541</c:v>
                </c:pt>
                <c:pt idx="660">
                  <c:v>39542</c:v>
                </c:pt>
                <c:pt idx="661">
                  <c:v>39545</c:v>
                </c:pt>
                <c:pt idx="662">
                  <c:v>39546</c:v>
                </c:pt>
                <c:pt idx="663">
                  <c:v>39547</c:v>
                </c:pt>
                <c:pt idx="664">
                  <c:v>39548</c:v>
                </c:pt>
                <c:pt idx="665">
                  <c:v>39549</c:v>
                </c:pt>
                <c:pt idx="666">
                  <c:v>39552</c:v>
                </c:pt>
                <c:pt idx="667">
                  <c:v>39553</c:v>
                </c:pt>
                <c:pt idx="668">
                  <c:v>39554</c:v>
                </c:pt>
                <c:pt idx="669">
                  <c:v>39555</c:v>
                </c:pt>
                <c:pt idx="670">
                  <c:v>39556</c:v>
                </c:pt>
                <c:pt idx="671">
                  <c:v>39559</c:v>
                </c:pt>
                <c:pt idx="672">
                  <c:v>39560</c:v>
                </c:pt>
                <c:pt idx="673">
                  <c:v>39561</c:v>
                </c:pt>
                <c:pt idx="674">
                  <c:v>39562</c:v>
                </c:pt>
                <c:pt idx="675">
                  <c:v>39563</c:v>
                </c:pt>
                <c:pt idx="676">
                  <c:v>39566</c:v>
                </c:pt>
                <c:pt idx="677">
                  <c:v>39567</c:v>
                </c:pt>
                <c:pt idx="678">
                  <c:v>39568</c:v>
                </c:pt>
                <c:pt idx="679">
                  <c:v>39569</c:v>
                </c:pt>
                <c:pt idx="680">
                  <c:v>39570</c:v>
                </c:pt>
                <c:pt idx="681">
                  <c:v>39573</c:v>
                </c:pt>
                <c:pt idx="682">
                  <c:v>39574</c:v>
                </c:pt>
                <c:pt idx="683">
                  <c:v>39575</c:v>
                </c:pt>
                <c:pt idx="684">
                  <c:v>39576</c:v>
                </c:pt>
                <c:pt idx="685">
                  <c:v>39577</c:v>
                </c:pt>
                <c:pt idx="686">
                  <c:v>39580</c:v>
                </c:pt>
                <c:pt idx="687">
                  <c:v>39581</c:v>
                </c:pt>
                <c:pt idx="688">
                  <c:v>39582</c:v>
                </c:pt>
                <c:pt idx="689">
                  <c:v>39583</c:v>
                </c:pt>
                <c:pt idx="690">
                  <c:v>39584</c:v>
                </c:pt>
                <c:pt idx="691">
                  <c:v>39587</c:v>
                </c:pt>
                <c:pt idx="692">
                  <c:v>39588</c:v>
                </c:pt>
                <c:pt idx="693">
                  <c:v>39589</c:v>
                </c:pt>
                <c:pt idx="694">
                  <c:v>39590</c:v>
                </c:pt>
                <c:pt idx="695">
                  <c:v>39591</c:v>
                </c:pt>
                <c:pt idx="696">
                  <c:v>39595</c:v>
                </c:pt>
                <c:pt idx="697">
                  <c:v>39596</c:v>
                </c:pt>
                <c:pt idx="698">
                  <c:v>39597</c:v>
                </c:pt>
                <c:pt idx="699">
                  <c:v>39598</c:v>
                </c:pt>
                <c:pt idx="700">
                  <c:v>39601</c:v>
                </c:pt>
                <c:pt idx="701">
                  <c:v>39602</c:v>
                </c:pt>
                <c:pt idx="702">
                  <c:v>39603</c:v>
                </c:pt>
                <c:pt idx="703">
                  <c:v>39604</c:v>
                </c:pt>
                <c:pt idx="704">
                  <c:v>39605</c:v>
                </c:pt>
                <c:pt idx="705">
                  <c:v>39608</c:v>
                </c:pt>
                <c:pt idx="706">
                  <c:v>39609</c:v>
                </c:pt>
                <c:pt idx="707">
                  <c:v>39610</c:v>
                </c:pt>
                <c:pt idx="708">
                  <c:v>39611</c:v>
                </c:pt>
                <c:pt idx="709">
                  <c:v>39612</c:v>
                </c:pt>
                <c:pt idx="710">
                  <c:v>39615</c:v>
                </c:pt>
                <c:pt idx="711">
                  <c:v>39616</c:v>
                </c:pt>
                <c:pt idx="712">
                  <c:v>39617</c:v>
                </c:pt>
                <c:pt idx="713">
                  <c:v>39618</c:v>
                </c:pt>
                <c:pt idx="714">
                  <c:v>39619</c:v>
                </c:pt>
                <c:pt idx="715">
                  <c:v>39622</c:v>
                </c:pt>
                <c:pt idx="716">
                  <c:v>39623</c:v>
                </c:pt>
                <c:pt idx="717">
                  <c:v>39624</c:v>
                </c:pt>
                <c:pt idx="718">
                  <c:v>39625</c:v>
                </c:pt>
                <c:pt idx="719">
                  <c:v>39626</c:v>
                </c:pt>
                <c:pt idx="720">
                  <c:v>39629</c:v>
                </c:pt>
                <c:pt idx="721">
                  <c:v>39630</c:v>
                </c:pt>
                <c:pt idx="722">
                  <c:v>39631</c:v>
                </c:pt>
                <c:pt idx="723">
                  <c:v>39632</c:v>
                </c:pt>
                <c:pt idx="724">
                  <c:v>39636</c:v>
                </c:pt>
                <c:pt idx="725">
                  <c:v>39637</c:v>
                </c:pt>
                <c:pt idx="726">
                  <c:v>39638</c:v>
                </c:pt>
                <c:pt idx="727">
                  <c:v>39639</c:v>
                </c:pt>
                <c:pt idx="728">
                  <c:v>39640</c:v>
                </c:pt>
                <c:pt idx="729">
                  <c:v>39643</c:v>
                </c:pt>
                <c:pt idx="730">
                  <c:v>39644</c:v>
                </c:pt>
                <c:pt idx="731">
                  <c:v>39645</c:v>
                </c:pt>
                <c:pt idx="732">
                  <c:v>39646</c:v>
                </c:pt>
                <c:pt idx="733">
                  <c:v>39647</c:v>
                </c:pt>
                <c:pt idx="734">
                  <c:v>39650</c:v>
                </c:pt>
                <c:pt idx="735">
                  <c:v>39651</c:v>
                </c:pt>
                <c:pt idx="736">
                  <c:v>39652</c:v>
                </c:pt>
                <c:pt idx="737">
                  <c:v>39653</c:v>
                </c:pt>
                <c:pt idx="738">
                  <c:v>39654</c:v>
                </c:pt>
                <c:pt idx="739">
                  <c:v>39657</c:v>
                </c:pt>
                <c:pt idx="740">
                  <c:v>39658</c:v>
                </c:pt>
                <c:pt idx="741">
                  <c:v>39659</c:v>
                </c:pt>
                <c:pt idx="742">
                  <c:v>39660</c:v>
                </c:pt>
                <c:pt idx="743">
                  <c:v>39661</c:v>
                </c:pt>
                <c:pt idx="744">
                  <c:v>39664</c:v>
                </c:pt>
                <c:pt idx="745">
                  <c:v>39665</c:v>
                </c:pt>
                <c:pt idx="746">
                  <c:v>39666</c:v>
                </c:pt>
                <c:pt idx="747">
                  <c:v>39667</c:v>
                </c:pt>
                <c:pt idx="748">
                  <c:v>39668</c:v>
                </c:pt>
                <c:pt idx="749">
                  <c:v>39671</c:v>
                </c:pt>
                <c:pt idx="750">
                  <c:v>39672</c:v>
                </c:pt>
                <c:pt idx="751">
                  <c:v>39673</c:v>
                </c:pt>
                <c:pt idx="752">
                  <c:v>39674</c:v>
                </c:pt>
                <c:pt idx="753">
                  <c:v>39675</c:v>
                </c:pt>
                <c:pt idx="754">
                  <c:v>39678</c:v>
                </c:pt>
                <c:pt idx="755">
                  <c:v>39679</c:v>
                </c:pt>
                <c:pt idx="756">
                  <c:v>39680</c:v>
                </c:pt>
                <c:pt idx="757">
                  <c:v>39681</c:v>
                </c:pt>
                <c:pt idx="758">
                  <c:v>39682</c:v>
                </c:pt>
                <c:pt idx="759">
                  <c:v>39685</c:v>
                </c:pt>
                <c:pt idx="760">
                  <c:v>39686</c:v>
                </c:pt>
                <c:pt idx="761">
                  <c:v>39687</c:v>
                </c:pt>
                <c:pt idx="762">
                  <c:v>39688</c:v>
                </c:pt>
                <c:pt idx="763">
                  <c:v>39689</c:v>
                </c:pt>
                <c:pt idx="764">
                  <c:v>39693</c:v>
                </c:pt>
                <c:pt idx="765">
                  <c:v>39694</c:v>
                </c:pt>
                <c:pt idx="766">
                  <c:v>39695</c:v>
                </c:pt>
                <c:pt idx="767">
                  <c:v>39696</c:v>
                </c:pt>
                <c:pt idx="768">
                  <c:v>39699</c:v>
                </c:pt>
                <c:pt idx="769">
                  <c:v>39700</c:v>
                </c:pt>
                <c:pt idx="770">
                  <c:v>39701</c:v>
                </c:pt>
                <c:pt idx="771">
                  <c:v>39702</c:v>
                </c:pt>
                <c:pt idx="772">
                  <c:v>39703</c:v>
                </c:pt>
                <c:pt idx="773">
                  <c:v>39706</c:v>
                </c:pt>
                <c:pt idx="774">
                  <c:v>39707</c:v>
                </c:pt>
                <c:pt idx="775">
                  <c:v>39708</c:v>
                </c:pt>
                <c:pt idx="776">
                  <c:v>39709</c:v>
                </c:pt>
                <c:pt idx="777">
                  <c:v>39710</c:v>
                </c:pt>
                <c:pt idx="778">
                  <c:v>39713</c:v>
                </c:pt>
                <c:pt idx="779">
                  <c:v>39714</c:v>
                </c:pt>
                <c:pt idx="780">
                  <c:v>39715</c:v>
                </c:pt>
                <c:pt idx="781">
                  <c:v>39716</c:v>
                </c:pt>
                <c:pt idx="782">
                  <c:v>39717</c:v>
                </c:pt>
                <c:pt idx="783">
                  <c:v>39720</c:v>
                </c:pt>
                <c:pt idx="784">
                  <c:v>39721</c:v>
                </c:pt>
                <c:pt idx="785">
                  <c:v>39722</c:v>
                </c:pt>
                <c:pt idx="786">
                  <c:v>39723</c:v>
                </c:pt>
                <c:pt idx="787">
                  <c:v>39724</c:v>
                </c:pt>
                <c:pt idx="788">
                  <c:v>39727</c:v>
                </c:pt>
                <c:pt idx="789">
                  <c:v>39728</c:v>
                </c:pt>
                <c:pt idx="790">
                  <c:v>39729</c:v>
                </c:pt>
                <c:pt idx="791">
                  <c:v>39730</c:v>
                </c:pt>
                <c:pt idx="792">
                  <c:v>39731</c:v>
                </c:pt>
                <c:pt idx="793">
                  <c:v>39734</c:v>
                </c:pt>
                <c:pt idx="794">
                  <c:v>39735</c:v>
                </c:pt>
                <c:pt idx="795">
                  <c:v>39736</c:v>
                </c:pt>
                <c:pt idx="796">
                  <c:v>39737</c:v>
                </c:pt>
                <c:pt idx="797">
                  <c:v>39738</c:v>
                </c:pt>
                <c:pt idx="798">
                  <c:v>39741</c:v>
                </c:pt>
                <c:pt idx="799">
                  <c:v>39742</c:v>
                </c:pt>
                <c:pt idx="800">
                  <c:v>39743</c:v>
                </c:pt>
                <c:pt idx="801">
                  <c:v>39744</c:v>
                </c:pt>
                <c:pt idx="802">
                  <c:v>39745</c:v>
                </c:pt>
                <c:pt idx="803">
                  <c:v>39748</c:v>
                </c:pt>
                <c:pt idx="804">
                  <c:v>39749</c:v>
                </c:pt>
                <c:pt idx="805">
                  <c:v>39750</c:v>
                </c:pt>
                <c:pt idx="806">
                  <c:v>39751</c:v>
                </c:pt>
                <c:pt idx="807">
                  <c:v>39752</c:v>
                </c:pt>
                <c:pt idx="808">
                  <c:v>39755</c:v>
                </c:pt>
                <c:pt idx="809">
                  <c:v>39756</c:v>
                </c:pt>
                <c:pt idx="810">
                  <c:v>39757</c:v>
                </c:pt>
                <c:pt idx="811">
                  <c:v>39758</c:v>
                </c:pt>
                <c:pt idx="812">
                  <c:v>39759</c:v>
                </c:pt>
                <c:pt idx="813">
                  <c:v>39762</c:v>
                </c:pt>
                <c:pt idx="814">
                  <c:v>39763</c:v>
                </c:pt>
                <c:pt idx="815">
                  <c:v>39764</c:v>
                </c:pt>
                <c:pt idx="816">
                  <c:v>39765</c:v>
                </c:pt>
                <c:pt idx="817">
                  <c:v>39766</c:v>
                </c:pt>
                <c:pt idx="818">
                  <c:v>39769</c:v>
                </c:pt>
                <c:pt idx="819">
                  <c:v>39770</c:v>
                </c:pt>
                <c:pt idx="820">
                  <c:v>39771</c:v>
                </c:pt>
                <c:pt idx="821">
                  <c:v>39772</c:v>
                </c:pt>
                <c:pt idx="822">
                  <c:v>39773</c:v>
                </c:pt>
                <c:pt idx="823">
                  <c:v>39776</c:v>
                </c:pt>
                <c:pt idx="824">
                  <c:v>39777</c:v>
                </c:pt>
                <c:pt idx="825">
                  <c:v>39778</c:v>
                </c:pt>
                <c:pt idx="826">
                  <c:v>39780</c:v>
                </c:pt>
                <c:pt idx="827">
                  <c:v>39783</c:v>
                </c:pt>
                <c:pt idx="828">
                  <c:v>39784</c:v>
                </c:pt>
                <c:pt idx="829">
                  <c:v>39785</c:v>
                </c:pt>
                <c:pt idx="830">
                  <c:v>39786</c:v>
                </c:pt>
                <c:pt idx="831">
                  <c:v>39787</c:v>
                </c:pt>
                <c:pt idx="832">
                  <c:v>39790</c:v>
                </c:pt>
                <c:pt idx="833">
                  <c:v>39791</c:v>
                </c:pt>
                <c:pt idx="834">
                  <c:v>39792</c:v>
                </c:pt>
                <c:pt idx="835">
                  <c:v>39793</c:v>
                </c:pt>
                <c:pt idx="836">
                  <c:v>39794</c:v>
                </c:pt>
                <c:pt idx="837">
                  <c:v>39797</c:v>
                </c:pt>
                <c:pt idx="838">
                  <c:v>39798</c:v>
                </c:pt>
                <c:pt idx="839">
                  <c:v>39799</c:v>
                </c:pt>
                <c:pt idx="840">
                  <c:v>39800</c:v>
                </c:pt>
                <c:pt idx="841">
                  <c:v>39801</c:v>
                </c:pt>
                <c:pt idx="842">
                  <c:v>39804</c:v>
                </c:pt>
                <c:pt idx="843">
                  <c:v>39805</c:v>
                </c:pt>
                <c:pt idx="844">
                  <c:v>39806</c:v>
                </c:pt>
                <c:pt idx="845">
                  <c:v>39808</c:v>
                </c:pt>
                <c:pt idx="846">
                  <c:v>39811</c:v>
                </c:pt>
                <c:pt idx="847">
                  <c:v>39812</c:v>
                </c:pt>
                <c:pt idx="848">
                  <c:v>39813</c:v>
                </c:pt>
                <c:pt idx="849">
                  <c:v>39815</c:v>
                </c:pt>
                <c:pt idx="850">
                  <c:v>39818</c:v>
                </c:pt>
                <c:pt idx="851">
                  <c:v>39819</c:v>
                </c:pt>
                <c:pt idx="852">
                  <c:v>39820</c:v>
                </c:pt>
                <c:pt idx="853">
                  <c:v>39821</c:v>
                </c:pt>
                <c:pt idx="854">
                  <c:v>39822</c:v>
                </c:pt>
                <c:pt idx="855">
                  <c:v>39825</c:v>
                </c:pt>
                <c:pt idx="856">
                  <c:v>39826</c:v>
                </c:pt>
                <c:pt idx="857">
                  <c:v>39827</c:v>
                </c:pt>
                <c:pt idx="858">
                  <c:v>39828</c:v>
                </c:pt>
                <c:pt idx="859">
                  <c:v>39829</c:v>
                </c:pt>
                <c:pt idx="860">
                  <c:v>39833</c:v>
                </c:pt>
                <c:pt idx="861">
                  <c:v>39834</c:v>
                </c:pt>
                <c:pt idx="862">
                  <c:v>39835</c:v>
                </c:pt>
                <c:pt idx="863">
                  <c:v>39836</c:v>
                </c:pt>
                <c:pt idx="864">
                  <c:v>39839</c:v>
                </c:pt>
                <c:pt idx="865">
                  <c:v>39840</c:v>
                </c:pt>
                <c:pt idx="866">
                  <c:v>39841</c:v>
                </c:pt>
                <c:pt idx="867">
                  <c:v>39842</c:v>
                </c:pt>
                <c:pt idx="868">
                  <c:v>39843</c:v>
                </c:pt>
                <c:pt idx="869">
                  <c:v>39846</c:v>
                </c:pt>
                <c:pt idx="870">
                  <c:v>39847</c:v>
                </c:pt>
                <c:pt idx="871">
                  <c:v>39848</c:v>
                </c:pt>
                <c:pt idx="872">
                  <c:v>39849</c:v>
                </c:pt>
                <c:pt idx="873">
                  <c:v>39850</c:v>
                </c:pt>
                <c:pt idx="874">
                  <c:v>39853</c:v>
                </c:pt>
                <c:pt idx="875">
                  <c:v>39854</c:v>
                </c:pt>
                <c:pt idx="876">
                  <c:v>39855</c:v>
                </c:pt>
                <c:pt idx="877">
                  <c:v>39856</c:v>
                </c:pt>
                <c:pt idx="878">
                  <c:v>39857</c:v>
                </c:pt>
                <c:pt idx="879">
                  <c:v>39861</c:v>
                </c:pt>
                <c:pt idx="880">
                  <c:v>39862</c:v>
                </c:pt>
                <c:pt idx="881">
                  <c:v>39863</c:v>
                </c:pt>
                <c:pt idx="882">
                  <c:v>39864</c:v>
                </c:pt>
                <c:pt idx="883">
                  <c:v>39867</c:v>
                </c:pt>
                <c:pt idx="884">
                  <c:v>39868</c:v>
                </c:pt>
                <c:pt idx="885">
                  <c:v>39869</c:v>
                </c:pt>
                <c:pt idx="886">
                  <c:v>39870</c:v>
                </c:pt>
                <c:pt idx="887">
                  <c:v>39871</c:v>
                </c:pt>
                <c:pt idx="888">
                  <c:v>39874</c:v>
                </c:pt>
                <c:pt idx="889">
                  <c:v>39875</c:v>
                </c:pt>
                <c:pt idx="890">
                  <c:v>39876</c:v>
                </c:pt>
                <c:pt idx="891">
                  <c:v>39877</c:v>
                </c:pt>
                <c:pt idx="892">
                  <c:v>39878</c:v>
                </c:pt>
                <c:pt idx="893">
                  <c:v>39881</c:v>
                </c:pt>
                <c:pt idx="894">
                  <c:v>39882</c:v>
                </c:pt>
                <c:pt idx="895">
                  <c:v>39883</c:v>
                </c:pt>
                <c:pt idx="896">
                  <c:v>39884</c:v>
                </c:pt>
                <c:pt idx="897">
                  <c:v>39885</c:v>
                </c:pt>
                <c:pt idx="898">
                  <c:v>39888</c:v>
                </c:pt>
                <c:pt idx="899">
                  <c:v>39889</c:v>
                </c:pt>
                <c:pt idx="900">
                  <c:v>39890</c:v>
                </c:pt>
                <c:pt idx="901">
                  <c:v>39891</c:v>
                </c:pt>
                <c:pt idx="902">
                  <c:v>39892</c:v>
                </c:pt>
                <c:pt idx="903">
                  <c:v>39895</c:v>
                </c:pt>
                <c:pt idx="904">
                  <c:v>39896</c:v>
                </c:pt>
                <c:pt idx="905">
                  <c:v>39897</c:v>
                </c:pt>
                <c:pt idx="906">
                  <c:v>39898</c:v>
                </c:pt>
                <c:pt idx="907">
                  <c:v>39899</c:v>
                </c:pt>
                <c:pt idx="908">
                  <c:v>39902</c:v>
                </c:pt>
                <c:pt idx="909">
                  <c:v>39903</c:v>
                </c:pt>
                <c:pt idx="910">
                  <c:v>39904</c:v>
                </c:pt>
                <c:pt idx="911">
                  <c:v>39905</c:v>
                </c:pt>
                <c:pt idx="912">
                  <c:v>39906</c:v>
                </c:pt>
                <c:pt idx="913">
                  <c:v>39909</c:v>
                </c:pt>
                <c:pt idx="914">
                  <c:v>39910</c:v>
                </c:pt>
                <c:pt idx="915">
                  <c:v>39911</c:v>
                </c:pt>
                <c:pt idx="916">
                  <c:v>39912</c:v>
                </c:pt>
                <c:pt idx="917">
                  <c:v>39916</c:v>
                </c:pt>
                <c:pt idx="918">
                  <c:v>39917</c:v>
                </c:pt>
                <c:pt idx="919">
                  <c:v>39918</c:v>
                </c:pt>
                <c:pt idx="920">
                  <c:v>39919</c:v>
                </c:pt>
                <c:pt idx="921">
                  <c:v>39920</c:v>
                </c:pt>
                <c:pt idx="922">
                  <c:v>39923</c:v>
                </c:pt>
                <c:pt idx="923">
                  <c:v>39924</c:v>
                </c:pt>
                <c:pt idx="924">
                  <c:v>39925</c:v>
                </c:pt>
                <c:pt idx="925">
                  <c:v>39926</c:v>
                </c:pt>
                <c:pt idx="926">
                  <c:v>39927</c:v>
                </c:pt>
                <c:pt idx="927">
                  <c:v>39930</c:v>
                </c:pt>
                <c:pt idx="928">
                  <c:v>39931</c:v>
                </c:pt>
                <c:pt idx="929">
                  <c:v>39932</c:v>
                </c:pt>
                <c:pt idx="930">
                  <c:v>39933</c:v>
                </c:pt>
                <c:pt idx="931">
                  <c:v>39934</c:v>
                </c:pt>
                <c:pt idx="932">
                  <c:v>39937</c:v>
                </c:pt>
                <c:pt idx="933">
                  <c:v>39938</c:v>
                </c:pt>
                <c:pt idx="934">
                  <c:v>39939</c:v>
                </c:pt>
                <c:pt idx="935">
                  <c:v>39940</c:v>
                </c:pt>
                <c:pt idx="936">
                  <c:v>39941</c:v>
                </c:pt>
                <c:pt idx="937">
                  <c:v>39944</c:v>
                </c:pt>
                <c:pt idx="938">
                  <c:v>39945</c:v>
                </c:pt>
                <c:pt idx="939">
                  <c:v>39946</c:v>
                </c:pt>
                <c:pt idx="940">
                  <c:v>39947</c:v>
                </c:pt>
                <c:pt idx="941">
                  <c:v>39948</c:v>
                </c:pt>
                <c:pt idx="942">
                  <c:v>39951</c:v>
                </c:pt>
                <c:pt idx="943">
                  <c:v>39952</c:v>
                </c:pt>
                <c:pt idx="944">
                  <c:v>39953</c:v>
                </c:pt>
                <c:pt idx="945">
                  <c:v>39954</c:v>
                </c:pt>
                <c:pt idx="946">
                  <c:v>39955</c:v>
                </c:pt>
                <c:pt idx="947">
                  <c:v>39959</c:v>
                </c:pt>
                <c:pt idx="948">
                  <c:v>39960</c:v>
                </c:pt>
                <c:pt idx="949">
                  <c:v>39961</c:v>
                </c:pt>
                <c:pt idx="950">
                  <c:v>39962</c:v>
                </c:pt>
                <c:pt idx="951">
                  <c:v>39965</c:v>
                </c:pt>
                <c:pt idx="952">
                  <c:v>39966</c:v>
                </c:pt>
                <c:pt idx="953">
                  <c:v>39967</c:v>
                </c:pt>
                <c:pt idx="954">
                  <c:v>39968</c:v>
                </c:pt>
                <c:pt idx="955">
                  <c:v>39969</c:v>
                </c:pt>
                <c:pt idx="956">
                  <c:v>39972</c:v>
                </c:pt>
                <c:pt idx="957">
                  <c:v>39973</c:v>
                </c:pt>
                <c:pt idx="958">
                  <c:v>39974</c:v>
                </c:pt>
                <c:pt idx="959">
                  <c:v>39975</c:v>
                </c:pt>
                <c:pt idx="960">
                  <c:v>39976</c:v>
                </c:pt>
                <c:pt idx="961">
                  <c:v>39979</c:v>
                </c:pt>
                <c:pt idx="962">
                  <c:v>39980</c:v>
                </c:pt>
                <c:pt idx="963">
                  <c:v>39981</c:v>
                </c:pt>
                <c:pt idx="964">
                  <c:v>39982</c:v>
                </c:pt>
                <c:pt idx="965">
                  <c:v>39983</c:v>
                </c:pt>
                <c:pt idx="966">
                  <c:v>39986</c:v>
                </c:pt>
                <c:pt idx="967">
                  <c:v>39987</c:v>
                </c:pt>
                <c:pt idx="968">
                  <c:v>39988</c:v>
                </c:pt>
                <c:pt idx="969">
                  <c:v>39989</c:v>
                </c:pt>
                <c:pt idx="970">
                  <c:v>39990</c:v>
                </c:pt>
                <c:pt idx="971">
                  <c:v>39993</c:v>
                </c:pt>
                <c:pt idx="972">
                  <c:v>39994</c:v>
                </c:pt>
                <c:pt idx="973">
                  <c:v>39995</c:v>
                </c:pt>
                <c:pt idx="974">
                  <c:v>39996</c:v>
                </c:pt>
                <c:pt idx="975">
                  <c:v>40000</c:v>
                </c:pt>
                <c:pt idx="976">
                  <c:v>40001</c:v>
                </c:pt>
                <c:pt idx="977">
                  <c:v>40002</c:v>
                </c:pt>
                <c:pt idx="978">
                  <c:v>40003</c:v>
                </c:pt>
                <c:pt idx="979">
                  <c:v>40004</c:v>
                </c:pt>
                <c:pt idx="980">
                  <c:v>40007</c:v>
                </c:pt>
                <c:pt idx="981">
                  <c:v>40008</c:v>
                </c:pt>
                <c:pt idx="982">
                  <c:v>40009</c:v>
                </c:pt>
                <c:pt idx="983">
                  <c:v>40010</c:v>
                </c:pt>
                <c:pt idx="984">
                  <c:v>40011</c:v>
                </c:pt>
                <c:pt idx="985">
                  <c:v>40014</c:v>
                </c:pt>
                <c:pt idx="986">
                  <c:v>40015</c:v>
                </c:pt>
                <c:pt idx="987">
                  <c:v>40016</c:v>
                </c:pt>
                <c:pt idx="988">
                  <c:v>40017</c:v>
                </c:pt>
                <c:pt idx="989">
                  <c:v>40018</c:v>
                </c:pt>
                <c:pt idx="990">
                  <c:v>40021</c:v>
                </c:pt>
                <c:pt idx="991">
                  <c:v>40022</c:v>
                </c:pt>
                <c:pt idx="992">
                  <c:v>40023</c:v>
                </c:pt>
                <c:pt idx="993">
                  <c:v>40024</c:v>
                </c:pt>
                <c:pt idx="994">
                  <c:v>40025</c:v>
                </c:pt>
                <c:pt idx="995">
                  <c:v>40028</c:v>
                </c:pt>
                <c:pt idx="996">
                  <c:v>40029</c:v>
                </c:pt>
                <c:pt idx="997">
                  <c:v>40030</c:v>
                </c:pt>
                <c:pt idx="998">
                  <c:v>40031</c:v>
                </c:pt>
                <c:pt idx="999">
                  <c:v>40032</c:v>
                </c:pt>
                <c:pt idx="1000">
                  <c:v>40035</c:v>
                </c:pt>
                <c:pt idx="1001">
                  <c:v>40036</c:v>
                </c:pt>
                <c:pt idx="1002">
                  <c:v>40037</c:v>
                </c:pt>
                <c:pt idx="1003">
                  <c:v>40038</c:v>
                </c:pt>
                <c:pt idx="1004">
                  <c:v>40039</c:v>
                </c:pt>
                <c:pt idx="1005">
                  <c:v>40042</c:v>
                </c:pt>
                <c:pt idx="1006">
                  <c:v>40043</c:v>
                </c:pt>
                <c:pt idx="1007">
                  <c:v>40044</c:v>
                </c:pt>
                <c:pt idx="1008">
                  <c:v>40045</c:v>
                </c:pt>
                <c:pt idx="1009">
                  <c:v>40046</c:v>
                </c:pt>
                <c:pt idx="1010">
                  <c:v>40049</c:v>
                </c:pt>
                <c:pt idx="1011">
                  <c:v>40050</c:v>
                </c:pt>
                <c:pt idx="1012">
                  <c:v>40051</c:v>
                </c:pt>
                <c:pt idx="1013">
                  <c:v>40052</c:v>
                </c:pt>
                <c:pt idx="1014">
                  <c:v>40053</c:v>
                </c:pt>
                <c:pt idx="1015">
                  <c:v>40056</c:v>
                </c:pt>
                <c:pt idx="1016">
                  <c:v>40057</c:v>
                </c:pt>
                <c:pt idx="1017">
                  <c:v>40058</c:v>
                </c:pt>
                <c:pt idx="1018">
                  <c:v>40059</c:v>
                </c:pt>
                <c:pt idx="1019">
                  <c:v>40060</c:v>
                </c:pt>
                <c:pt idx="1020">
                  <c:v>40064</c:v>
                </c:pt>
                <c:pt idx="1021">
                  <c:v>40065</c:v>
                </c:pt>
                <c:pt idx="1022">
                  <c:v>40066</c:v>
                </c:pt>
                <c:pt idx="1023">
                  <c:v>40067</c:v>
                </c:pt>
                <c:pt idx="1024">
                  <c:v>40070</c:v>
                </c:pt>
                <c:pt idx="1025">
                  <c:v>40071</c:v>
                </c:pt>
                <c:pt idx="1026">
                  <c:v>40072</c:v>
                </c:pt>
                <c:pt idx="1027">
                  <c:v>40073</c:v>
                </c:pt>
                <c:pt idx="1028">
                  <c:v>40074</c:v>
                </c:pt>
                <c:pt idx="1029">
                  <c:v>40077</c:v>
                </c:pt>
                <c:pt idx="1030">
                  <c:v>40078</c:v>
                </c:pt>
                <c:pt idx="1031">
                  <c:v>40079</c:v>
                </c:pt>
                <c:pt idx="1032">
                  <c:v>40080</c:v>
                </c:pt>
                <c:pt idx="1033">
                  <c:v>40081</c:v>
                </c:pt>
                <c:pt idx="1034">
                  <c:v>40084</c:v>
                </c:pt>
                <c:pt idx="1035">
                  <c:v>40085</c:v>
                </c:pt>
                <c:pt idx="1036">
                  <c:v>40086</c:v>
                </c:pt>
                <c:pt idx="1037">
                  <c:v>40087</c:v>
                </c:pt>
                <c:pt idx="1038">
                  <c:v>40088</c:v>
                </c:pt>
                <c:pt idx="1039">
                  <c:v>40091</c:v>
                </c:pt>
                <c:pt idx="1040">
                  <c:v>40092</c:v>
                </c:pt>
                <c:pt idx="1041">
                  <c:v>40093</c:v>
                </c:pt>
                <c:pt idx="1042">
                  <c:v>40094</c:v>
                </c:pt>
                <c:pt idx="1043">
                  <c:v>40095</c:v>
                </c:pt>
                <c:pt idx="1044">
                  <c:v>40098</c:v>
                </c:pt>
                <c:pt idx="1045">
                  <c:v>40099</c:v>
                </c:pt>
                <c:pt idx="1046">
                  <c:v>40100</c:v>
                </c:pt>
                <c:pt idx="1047">
                  <c:v>40101</c:v>
                </c:pt>
                <c:pt idx="1048">
                  <c:v>40102</c:v>
                </c:pt>
                <c:pt idx="1049">
                  <c:v>40105</c:v>
                </c:pt>
                <c:pt idx="1050">
                  <c:v>40106</c:v>
                </c:pt>
                <c:pt idx="1051">
                  <c:v>40107</c:v>
                </c:pt>
                <c:pt idx="1052">
                  <c:v>40108</c:v>
                </c:pt>
                <c:pt idx="1053">
                  <c:v>40109</c:v>
                </c:pt>
                <c:pt idx="1054">
                  <c:v>40112</c:v>
                </c:pt>
                <c:pt idx="1055">
                  <c:v>40113</c:v>
                </c:pt>
                <c:pt idx="1056">
                  <c:v>40114</c:v>
                </c:pt>
                <c:pt idx="1057">
                  <c:v>40115</c:v>
                </c:pt>
                <c:pt idx="1058">
                  <c:v>40116</c:v>
                </c:pt>
                <c:pt idx="1059">
                  <c:v>40119</c:v>
                </c:pt>
                <c:pt idx="1060">
                  <c:v>40120</c:v>
                </c:pt>
                <c:pt idx="1061">
                  <c:v>40121</c:v>
                </c:pt>
                <c:pt idx="1062">
                  <c:v>40122</c:v>
                </c:pt>
                <c:pt idx="1063">
                  <c:v>40123</c:v>
                </c:pt>
                <c:pt idx="1064">
                  <c:v>40126</c:v>
                </c:pt>
                <c:pt idx="1065">
                  <c:v>40127</c:v>
                </c:pt>
                <c:pt idx="1066">
                  <c:v>40128</c:v>
                </c:pt>
                <c:pt idx="1067">
                  <c:v>40129</c:v>
                </c:pt>
                <c:pt idx="1068">
                  <c:v>40130</c:v>
                </c:pt>
                <c:pt idx="1069">
                  <c:v>40133</c:v>
                </c:pt>
                <c:pt idx="1070">
                  <c:v>40134</c:v>
                </c:pt>
                <c:pt idx="1071">
                  <c:v>40135</c:v>
                </c:pt>
                <c:pt idx="1072">
                  <c:v>40136</c:v>
                </c:pt>
                <c:pt idx="1073">
                  <c:v>40137</c:v>
                </c:pt>
                <c:pt idx="1074">
                  <c:v>40140</c:v>
                </c:pt>
                <c:pt idx="1075">
                  <c:v>40141</c:v>
                </c:pt>
                <c:pt idx="1076">
                  <c:v>40142</c:v>
                </c:pt>
                <c:pt idx="1077">
                  <c:v>40144</c:v>
                </c:pt>
                <c:pt idx="1078">
                  <c:v>40147</c:v>
                </c:pt>
                <c:pt idx="1079">
                  <c:v>40148</c:v>
                </c:pt>
                <c:pt idx="1080">
                  <c:v>40149</c:v>
                </c:pt>
                <c:pt idx="1081">
                  <c:v>40150</c:v>
                </c:pt>
                <c:pt idx="1082">
                  <c:v>40151</c:v>
                </c:pt>
                <c:pt idx="1083">
                  <c:v>40154</c:v>
                </c:pt>
                <c:pt idx="1084">
                  <c:v>40155</c:v>
                </c:pt>
                <c:pt idx="1085">
                  <c:v>40156</c:v>
                </c:pt>
                <c:pt idx="1086">
                  <c:v>40157</c:v>
                </c:pt>
                <c:pt idx="1087">
                  <c:v>40158</c:v>
                </c:pt>
                <c:pt idx="1088">
                  <c:v>40161</c:v>
                </c:pt>
                <c:pt idx="1089">
                  <c:v>40162</c:v>
                </c:pt>
                <c:pt idx="1090">
                  <c:v>40163</c:v>
                </c:pt>
                <c:pt idx="1091">
                  <c:v>40164</c:v>
                </c:pt>
                <c:pt idx="1092">
                  <c:v>40165</c:v>
                </c:pt>
                <c:pt idx="1093">
                  <c:v>40168</c:v>
                </c:pt>
                <c:pt idx="1094">
                  <c:v>40169</c:v>
                </c:pt>
                <c:pt idx="1095">
                  <c:v>40170</c:v>
                </c:pt>
                <c:pt idx="1096">
                  <c:v>40171</c:v>
                </c:pt>
                <c:pt idx="1097">
                  <c:v>40175</c:v>
                </c:pt>
                <c:pt idx="1098">
                  <c:v>40176</c:v>
                </c:pt>
                <c:pt idx="1099">
                  <c:v>40177</c:v>
                </c:pt>
                <c:pt idx="1100">
                  <c:v>40178</c:v>
                </c:pt>
                <c:pt idx="1101">
                  <c:v>40182</c:v>
                </c:pt>
                <c:pt idx="1102">
                  <c:v>40183</c:v>
                </c:pt>
                <c:pt idx="1103">
                  <c:v>40184</c:v>
                </c:pt>
                <c:pt idx="1104">
                  <c:v>40185</c:v>
                </c:pt>
                <c:pt idx="1105">
                  <c:v>40186</c:v>
                </c:pt>
                <c:pt idx="1106">
                  <c:v>40189</c:v>
                </c:pt>
                <c:pt idx="1107">
                  <c:v>40190</c:v>
                </c:pt>
                <c:pt idx="1108">
                  <c:v>40191</c:v>
                </c:pt>
                <c:pt idx="1109">
                  <c:v>40192</c:v>
                </c:pt>
                <c:pt idx="1110">
                  <c:v>40193</c:v>
                </c:pt>
                <c:pt idx="1111">
                  <c:v>40197</c:v>
                </c:pt>
                <c:pt idx="1112">
                  <c:v>40198</c:v>
                </c:pt>
                <c:pt idx="1113">
                  <c:v>40199</c:v>
                </c:pt>
                <c:pt idx="1114">
                  <c:v>40200</c:v>
                </c:pt>
                <c:pt idx="1115">
                  <c:v>40203</c:v>
                </c:pt>
                <c:pt idx="1116">
                  <c:v>40204</c:v>
                </c:pt>
                <c:pt idx="1117">
                  <c:v>40205</c:v>
                </c:pt>
                <c:pt idx="1118">
                  <c:v>40206</c:v>
                </c:pt>
                <c:pt idx="1119">
                  <c:v>40207</c:v>
                </c:pt>
                <c:pt idx="1120">
                  <c:v>40210</c:v>
                </c:pt>
                <c:pt idx="1121">
                  <c:v>40211</c:v>
                </c:pt>
                <c:pt idx="1122">
                  <c:v>40212</c:v>
                </c:pt>
                <c:pt idx="1123">
                  <c:v>40213</c:v>
                </c:pt>
                <c:pt idx="1124">
                  <c:v>40214</c:v>
                </c:pt>
                <c:pt idx="1125">
                  <c:v>40217</c:v>
                </c:pt>
                <c:pt idx="1126">
                  <c:v>40218</c:v>
                </c:pt>
                <c:pt idx="1127">
                  <c:v>40219</c:v>
                </c:pt>
                <c:pt idx="1128">
                  <c:v>40220</c:v>
                </c:pt>
                <c:pt idx="1129">
                  <c:v>40221</c:v>
                </c:pt>
                <c:pt idx="1130">
                  <c:v>40225</c:v>
                </c:pt>
                <c:pt idx="1131">
                  <c:v>40226</c:v>
                </c:pt>
                <c:pt idx="1132">
                  <c:v>40227</c:v>
                </c:pt>
                <c:pt idx="1133">
                  <c:v>40228</c:v>
                </c:pt>
                <c:pt idx="1134">
                  <c:v>40231</c:v>
                </c:pt>
                <c:pt idx="1135">
                  <c:v>40232</c:v>
                </c:pt>
                <c:pt idx="1136">
                  <c:v>40233</c:v>
                </c:pt>
                <c:pt idx="1137">
                  <c:v>40234</c:v>
                </c:pt>
                <c:pt idx="1138">
                  <c:v>40235</c:v>
                </c:pt>
                <c:pt idx="1139">
                  <c:v>40238</c:v>
                </c:pt>
                <c:pt idx="1140">
                  <c:v>40239</c:v>
                </c:pt>
                <c:pt idx="1141">
                  <c:v>40240</c:v>
                </c:pt>
                <c:pt idx="1142">
                  <c:v>40241</c:v>
                </c:pt>
                <c:pt idx="1143">
                  <c:v>40242</c:v>
                </c:pt>
                <c:pt idx="1144">
                  <c:v>40245</c:v>
                </c:pt>
                <c:pt idx="1145">
                  <c:v>40246</c:v>
                </c:pt>
                <c:pt idx="1146">
                  <c:v>40247</c:v>
                </c:pt>
                <c:pt idx="1147">
                  <c:v>40248</c:v>
                </c:pt>
                <c:pt idx="1148">
                  <c:v>40249</c:v>
                </c:pt>
                <c:pt idx="1149">
                  <c:v>40252</c:v>
                </c:pt>
                <c:pt idx="1150">
                  <c:v>40253</c:v>
                </c:pt>
                <c:pt idx="1151">
                  <c:v>40254</c:v>
                </c:pt>
                <c:pt idx="1152">
                  <c:v>40255</c:v>
                </c:pt>
                <c:pt idx="1153">
                  <c:v>40256</c:v>
                </c:pt>
                <c:pt idx="1154">
                  <c:v>40259</c:v>
                </c:pt>
                <c:pt idx="1155">
                  <c:v>40260</c:v>
                </c:pt>
                <c:pt idx="1156">
                  <c:v>40261</c:v>
                </c:pt>
                <c:pt idx="1157">
                  <c:v>40262</c:v>
                </c:pt>
                <c:pt idx="1158">
                  <c:v>40263</c:v>
                </c:pt>
                <c:pt idx="1159">
                  <c:v>40266</c:v>
                </c:pt>
                <c:pt idx="1160">
                  <c:v>40267</c:v>
                </c:pt>
                <c:pt idx="1161">
                  <c:v>40268</c:v>
                </c:pt>
                <c:pt idx="1162">
                  <c:v>40269</c:v>
                </c:pt>
                <c:pt idx="1163">
                  <c:v>40273</c:v>
                </c:pt>
                <c:pt idx="1164">
                  <c:v>40274</c:v>
                </c:pt>
                <c:pt idx="1165">
                  <c:v>40275</c:v>
                </c:pt>
                <c:pt idx="1166">
                  <c:v>40276</c:v>
                </c:pt>
                <c:pt idx="1167">
                  <c:v>40277</c:v>
                </c:pt>
                <c:pt idx="1168">
                  <c:v>40280</c:v>
                </c:pt>
                <c:pt idx="1169">
                  <c:v>40281</c:v>
                </c:pt>
                <c:pt idx="1170">
                  <c:v>40282</c:v>
                </c:pt>
                <c:pt idx="1171">
                  <c:v>40283</c:v>
                </c:pt>
                <c:pt idx="1172">
                  <c:v>40284</c:v>
                </c:pt>
                <c:pt idx="1173">
                  <c:v>40287</c:v>
                </c:pt>
                <c:pt idx="1174">
                  <c:v>40288</c:v>
                </c:pt>
                <c:pt idx="1175">
                  <c:v>40289</c:v>
                </c:pt>
                <c:pt idx="1176">
                  <c:v>40290</c:v>
                </c:pt>
                <c:pt idx="1177">
                  <c:v>40291</c:v>
                </c:pt>
                <c:pt idx="1178">
                  <c:v>40294</c:v>
                </c:pt>
                <c:pt idx="1179">
                  <c:v>40295</c:v>
                </c:pt>
                <c:pt idx="1180">
                  <c:v>40296</c:v>
                </c:pt>
                <c:pt idx="1181">
                  <c:v>40297</c:v>
                </c:pt>
                <c:pt idx="1182">
                  <c:v>40298</c:v>
                </c:pt>
                <c:pt idx="1183">
                  <c:v>40301</c:v>
                </c:pt>
                <c:pt idx="1184">
                  <c:v>40302</c:v>
                </c:pt>
                <c:pt idx="1185">
                  <c:v>40303</c:v>
                </c:pt>
                <c:pt idx="1186">
                  <c:v>40304</c:v>
                </c:pt>
                <c:pt idx="1187">
                  <c:v>40305</c:v>
                </c:pt>
                <c:pt idx="1188">
                  <c:v>40308</c:v>
                </c:pt>
                <c:pt idx="1189">
                  <c:v>40309</c:v>
                </c:pt>
                <c:pt idx="1190">
                  <c:v>40310</c:v>
                </c:pt>
                <c:pt idx="1191">
                  <c:v>40311</c:v>
                </c:pt>
                <c:pt idx="1192">
                  <c:v>40312</c:v>
                </c:pt>
                <c:pt idx="1193">
                  <c:v>40315</c:v>
                </c:pt>
                <c:pt idx="1194">
                  <c:v>40316</c:v>
                </c:pt>
                <c:pt idx="1195">
                  <c:v>40317</c:v>
                </c:pt>
                <c:pt idx="1196">
                  <c:v>40318</c:v>
                </c:pt>
                <c:pt idx="1197">
                  <c:v>40319</c:v>
                </c:pt>
                <c:pt idx="1198">
                  <c:v>40322</c:v>
                </c:pt>
                <c:pt idx="1199">
                  <c:v>40323</c:v>
                </c:pt>
                <c:pt idx="1200">
                  <c:v>40324</c:v>
                </c:pt>
                <c:pt idx="1201">
                  <c:v>40325</c:v>
                </c:pt>
                <c:pt idx="1202">
                  <c:v>40326</c:v>
                </c:pt>
                <c:pt idx="1203">
                  <c:v>40330</c:v>
                </c:pt>
                <c:pt idx="1204">
                  <c:v>40331</c:v>
                </c:pt>
                <c:pt idx="1205">
                  <c:v>40332</c:v>
                </c:pt>
                <c:pt idx="1206">
                  <c:v>40333</c:v>
                </c:pt>
                <c:pt idx="1207">
                  <c:v>40336</c:v>
                </c:pt>
                <c:pt idx="1208">
                  <c:v>40337</c:v>
                </c:pt>
                <c:pt idx="1209">
                  <c:v>40338</c:v>
                </c:pt>
                <c:pt idx="1210">
                  <c:v>40339</c:v>
                </c:pt>
                <c:pt idx="1211">
                  <c:v>40340</c:v>
                </c:pt>
                <c:pt idx="1212">
                  <c:v>40343</c:v>
                </c:pt>
                <c:pt idx="1213">
                  <c:v>40344</c:v>
                </c:pt>
                <c:pt idx="1214">
                  <c:v>40345</c:v>
                </c:pt>
                <c:pt idx="1215">
                  <c:v>40346</c:v>
                </c:pt>
                <c:pt idx="1216">
                  <c:v>40347</c:v>
                </c:pt>
                <c:pt idx="1217">
                  <c:v>40350</c:v>
                </c:pt>
                <c:pt idx="1218">
                  <c:v>40351</c:v>
                </c:pt>
                <c:pt idx="1219">
                  <c:v>40352</c:v>
                </c:pt>
                <c:pt idx="1220">
                  <c:v>40353</c:v>
                </c:pt>
                <c:pt idx="1221">
                  <c:v>40354</c:v>
                </c:pt>
                <c:pt idx="1222">
                  <c:v>40357</c:v>
                </c:pt>
                <c:pt idx="1223">
                  <c:v>40358</c:v>
                </c:pt>
                <c:pt idx="1224">
                  <c:v>40359</c:v>
                </c:pt>
                <c:pt idx="1225">
                  <c:v>40360</c:v>
                </c:pt>
                <c:pt idx="1226">
                  <c:v>40361</c:v>
                </c:pt>
                <c:pt idx="1227">
                  <c:v>40365</c:v>
                </c:pt>
                <c:pt idx="1228">
                  <c:v>40366</c:v>
                </c:pt>
                <c:pt idx="1229">
                  <c:v>40367</c:v>
                </c:pt>
                <c:pt idx="1230">
                  <c:v>40368</c:v>
                </c:pt>
                <c:pt idx="1231">
                  <c:v>40371</c:v>
                </c:pt>
                <c:pt idx="1232">
                  <c:v>40372</c:v>
                </c:pt>
                <c:pt idx="1233">
                  <c:v>40373</c:v>
                </c:pt>
                <c:pt idx="1234">
                  <c:v>40374</c:v>
                </c:pt>
                <c:pt idx="1235">
                  <c:v>40375</c:v>
                </c:pt>
                <c:pt idx="1236">
                  <c:v>40378</c:v>
                </c:pt>
                <c:pt idx="1237">
                  <c:v>40379</c:v>
                </c:pt>
                <c:pt idx="1238">
                  <c:v>40380</c:v>
                </c:pt>
                <c:pt idx="1239">
                  <c:v>40381</c:v>
                </c:pt>
                <c:pt idx="1240">
                  <c:v>40382</c:v>
                </c:pt>
                <c:pt idx="1241">
                  <c:v>40385</c:v>
                </c:pt>
                <c:pt idx="1242">
                  <c:v>40386</c:v>
                </c:pt>
                <c:pt idx="1243">
                  <c:v>40387</c:v>
                </c:pt>
                <c:pt idx="1244">
                  <c:v>40388</c:v>
                </c:pt>
                <c:pt idx="1245">
                  <c:v>40389</c:v>
                </c:pt>
                <c:pt idx="1246">
                  <c:v>40392</c:v>
                </c:pt>
                <c:pt idx="1247">
                  <c:v>40393</c:v>
                </c:pt>
                <c:pt idx="1248">
                  <c:v>40394</c:v>
                </c:pt>
                <c:pt idx="1249">
                  <c:v>40395</c:v>
                </c:pt>
                <c:pt idx="1250">
                  <c:v>40396</c:v>
                </c:pt>
                <c:pt idx="1251">
                  <c:v>40399</c:v>
                </c:pt>
                <c:pt idx="1252">
                  <c:v>40400</c:v>
                </c:pt>
                <c:pt idx="1253">
                  <c:v>40401</c:v>
                </c:pt>
                <c:pt idx="1254">
                  <c:v>40402</c:v>
                </c:pt>
                <c:pt idx="1255">
                  <c:v>40403</c:v>
                </c:pt>
                <c:pt idx="1256">
                  <c:v>40406</c:v>
                </c:pt>
                <c:pt idx="1257">
                  <c:v>40407</c:v>
                </c:pt>
                <c:pt idx="1258">
                  <c:v>40408</c:v>
                </c:pt>
                <c:pt idx="1259">
                  <c:v>40409</c:v>
                </c:pt>
                <c:pt idx="1260">
                  <c:v>40410</c:v>
                </c:pt>
                <c:pt idx="1261">
                  <c:v>40413</c:v>
                </c:pt>
                <c:pt idx="1262">
                  <c:v>40414</c:v>
                </c:pt>
                <c:pt idx="1263">
                  <c:v>40415</c:v>
                </c:pt>
                <c:pt idx="1264">
                  <c:v>40416</c:v>
                </c:pt>
                <c:pt idx="1265">
                  <c:v>40417</c:v>
                </c:pt>
                <c:pt idx="1266">
                  <c:v>40420</c:v>
                </c:pt>
                <c:pt idx="1267">
                  <c:v>40421</c:v>
                </c:pt>
                <c:pt idx="1268">
                  <c:v>40422</c:v>
                </c:pt>
                <c:pt idx="1269">
                  <c:v>40423</c:v>
                </c:pt>
                <c:pt idx="1270">
                  <c:v>40424</c:v>
                </c:pt>
                <c:pt idx="1271">
                  <c:v>40428</c:v>
                </c:pt>
                <c:pt idx="1272">
                  <c:v>40429</c:v>
                </c:pt>
                <c:pt idx="1273">
                  <c:v>40430</c:v>
                </c:pt>
                <c:pt idx="1274">
                  <c:v>40431</c:v>
                </c:pt>
                <c:pt idx="1275">
                  <c:v>40434</c:v>
                </c:pt>
                <c:pt idx="1276">
                  <c:v>40435</c:v>
                </c:pt>
                <c:pt idx="1277">
                  <c:v>40436</c:v>
                </c:pt>
                <c:pt idx="1278">
                  <c:v>40437</c:v>
                </c:pt>
                <c:pt idx="1279">
                  <c:v>40438</c:v>
                </c:pt>
                <c:pt idx="1280">
                  <c:v>40441</c:v>
                </c:pt>
                <c:pt idx="1281">
                  <c:v>40442</c:v>
                </c:pt>
                <c:pt idx="1282">
                  <c:v>40443</c:v>
                </c:pt>
                <c:pt idx="1283">
                  <c:v>40444</c:v>
                </c:pt>
                <c:pt idx="1284">
                  <c:v>40445</c:v>
                </c:pt>
                <c:pt idx="1285">
                  <c:v>40448</c:v>
                </c:pt>
                <c:pt idx="1286">
                  <c:v>40449</c:v>
                </c:pt>
                <c:pt idx="1287">
                  <c:v>40450</c:v>
                </c:pt>
                <c:pt idx="1288">
                  <c:v>40451</c:v>
                </c:pt>
                <c:pt idx="1289">
                  <c:v>40452</c:v>
                </c:pt>
                <c:pt idx="1290">
                  <c:v>40455</c:v>
                </c:pt>
                <c:pt idx="1291">
                  <c:v>40456</c:v>
                </c:pt>
                <c:pt idx="1292">
                  <c:v>40457</c:v>
                </c:pt>
                <c:pt idx="1293">
                  <c:v>40458</c:v>
                </c:pt>
                <c:pt idx="1294">
                  <c:v>40459</c:v>
                </c:pt>
                <c:pt idx="1295">
                  <c:v>40462</c:v>
                </c:pt>
                <c:pt idx="1296">
                  <c:v>40463</c:v>
                </c:pt>
                <c:pt idx="1297">
                  <c:v>40464</c:v>
                </c:pt>
                <c:pt idx="1298">
                  <c:v>40465</c:v>
                </c:pt>
                <c:pt idx="1299">
                  <c:v>40466</c:v>
                </c:pt>
                <c:pt idx="1300">
                  <c:v>40469</c:v>
                </c:pt>
                <c:pt idx="1301">
                  <c:v>40470</c:v>
                </c:pt>
                <c:pt idx="1302">
                  <c:v>40471</c:v>
                </c:pt>
                <c:pt idx="1303">
                  <c:v>40472</c:v>
                </c:pt>
                <c:pt idx="1304">
                  <c:v>40473</c:v>
                </c:pt>
                <c:pt idx="1305">
                  <c:v>40476</c:v>
                </c:pt>
                <c:pt idx="1306">
                  <c:v>40477</c:v>
                </c:pt>
                <c:pt idx="1307">
                  <c:v>40478</c:v>
                </c:pt>
                <c:pt idx="1308">
                  <c:v>40479</c:v>
                </c:pt>
                <c:pt idx="1309">
                  <c:v>40480</c:v>
                </c:pt>
                <c:pt idx="1310">
                  <c:v>40483</c:v>
                </c:pt>
                <c:pt idx="1311">
                  <c:v>40484</c:v>
                </c:pt>
                <c:pt idx="1312">
                  <c:v>40485</c:v>
                </c:pt>
                <c:pt idx="1313">
                  <c:v>40486</c:v>
                </c:pt>
                <c:pt idx="1314">
                  <c:v>40487</c:v>
                </c:pt>
                <c:pt idx="1315">
                  <c:v>40490</c:v>
                </c:pt>
                <c:pt idx="1316">
                  <c:v>40491</c:v>
                </c:pt>
                <c:pt idx="1317">
                  <c:v>40492</c:v>
                </c:pt>
                <c:pt idx="1318">
                  <c:v>40493</c:v>
                </c:pt>
                <c:pt idx="1319">
                  <c:v>40494</c:v>
                </c:pt>
                <c:pt idx="1320">
                  <c:v>40495</c:v>
                </c:pt>
                <c:pt idx="1321">
                  <c:v>40497</c:v>
                </c:pt>
                <c:pt idx="1322">
                  <c:v>40498</c:v>
                </c:pt>
                <c:pt idx="1323">
                  <c:v>40499</c:v>
                </c:pt>
                <c:pt idx="1324">
                  <c:v>40500</c:v>
                </c:pt>
                <c:pt idx="1325">
                  <c:v>40501</c:v>
                </c:pt>
                <c:pt idx="1326">
                  <c:v>40502</c:v>
                </c:pt>
                <c:pt idx="1327">
                  <c:v>40504</c:v>
                </c:pt>
                <c:pt idx="1328">
                  <c:v>40505</c:v>
                </c:pt>
                <c:pt idx="1329">
                  <c:v>40506</c:v>
                </c:pt>
                <c:pt idx="1330">
                  <c:v>40508</c:v>
                </c:pt>
                <c:pt idx="1331">
                  <c:v>40511</c:v>
                </c:pt>
                <c:pt idx="1332">
                  <c:v>40512</c:v>
                </c:pt>
                <c:pt idx="1333">
                  <c:v>40513</c:v>
                </c:pt>
                <c:pt idx="1334">
                  <c:v>40514</c:v>
                </c:pt>
                <c:pt idx="1335">
                  <c:v>40515</c:v>
                </c:pt>
                <c:pt idx="1336">
                  <c:v>40518</c:v>
                </c:pt>
                <c:pt idx="1337">
                  <c:v>40519</c:v>
                </c:pt>
                <c:pt idx="1338">
                  <c:v>40520</c:v>
                </c:pt>
                <c:pt idx="1339">
                  <c:v>40521</c:v>
                </c:pt>
                <c:pt idx="1340">
                  <c:v>40522</c:v>
                </c:pt>
                <c:pt idx="1341">
                  <c:v>40525</c:v>
                </c:pt>
                <c:pt idx="1342">
                  <c:v>40526</c:v>
                </c:pt>
                <c:pt idx="1343">
                  <c:v>40527</c:v>
                </c:pt>
                <c:pt idx="1344">
                  <c:v>40528</c:v>
                </c:pt>
                <c:pt idx="1345">
                  <c:v>40529</c:v>
                </c:pt>
                <c:pt idx="1346">
                  <c:v>40532</c:v>
                </c:pt>
                <c:pt idx="1347">
                  <c:v>40533</c:v>
                </c:pt>
                <c:pt idx="1348">
                  <c:v>40534</c:v>
                </c:pt>
                <c:pt idx="1349">
                  <c:v>40535</c:v>
                </c:pt>
                <c:pt idx="1350">
                  <c:v>40539</c:v>
                </c:pt>
                <c:pt idx="1351">
                  <c:v>40540</c:v>
                </c:pt>
                <c:pt idx="1352">
                  <c:v>40541</c:v>
                </c:pt>
                <c:pt idx="1353">
                  <c:v>40542</c:v>
                </c:pt>
                <c:pt idx="1354">
                  <c:v>40543</c:v>
                </c:pt>
                <c:pt idx="1355">
                  <c:v>40546</c:v>
                </c:pt>
                <c:pt idx="1356">
                  <c:v>40547</c:v>
                </c:pt>
                <c:pt idx="1357">
                  <c:v>40548</c:v>
                </c:pt>
                <c:pt idx="1358">
                  <c:v>40549</c:v>
                </c:pt>
                <c:pt idx="1359">
                  <c:v>40550</c:v>
                </c:pt>
                <c:pt idx="1360">
                  <c:v>40553</c:v>
                </c:pt>
                <c:pt idx="1361">
                  <c:v>40554</c:v>
                </c:pt>
                <c:pt idx="1362">
                  <c:v>40555</c:v>
                </c:pt>
                <c:pt idx="1363">
                  <c:v>40556</c:v>
                </c:pt>
                <c:pt idx="1364">
                  <c:v>40557</c:v>
                </c:pt>
                <c:pt idx="1365">
                  <c:v>40561</c:v>
                </c:pt>
                <c:pt idx="1366">
                  <c:v>40562</c:v>
                </c:pt>
                <c:pt idx="1367">
                  <c:v>40563</c:v>
                </c:pt>
                <c:pt idx="1368">
                  <c:v>40564</c:v>
                </c:pt>
                <c:pt idx="1369">
                  <c:v>40567</c:v>
                </c:pt>
                <c:pt idx="1370">
                  <c:v>40568</c:v>
                </c:pt>
                <c:pt idx="1371">
                  <c:v>40569</c:v>
                </c:pt>
                <c:pt idx="1372">
                  <c:v>40570</c:v>
                </c:pt>
                <c:pt idx="1373">
                  <c:v>40571</c:v>
                </c:pt>
                <c:pt idx="1374">
                  <c:v>40574</c:v>
                </c:pt>
                <c:pt idx="1375">
                  <c:v>40575</c:v>
                </c:pt>
                <c:pt idx="1376">
                  <c:v>40576</c:v>
                </c:pt>
                <c:pt idx="1377">
                  <c:v>40577</c:v>
                </c:pt>
                <c:pt idx="1378">
                  <c:v>40578</c:v>
                </c:pt>
                <c:pt idx="1379">
                  <c:v>40581</c:v>
                </c:pt>
                <c:pt idx="1380">
                  <c:v>40582</c:v>
                </c:pt>
                <c:pt idx="1381">
                  <c:v>40583</c:v>
                </c:pt>
                <c:pt idx="1382">
                  <c:v>40584</c:v>
                </c:pt>
                <c:pt idx="1383">
                  <c:v>40585</c:v>
                </c:pt>
                <c:pt idx="1384">
                  <c:v>40588</c:v>
                </c:pt>
                <c:pt idx="1385">
                  <c:v>40589</c:v>
                </c:pt>
                <c:pt idx="1386">
                  <c:v>40590</c:v>
                </c:pt>
                <c:pt idx="1387">
                  <c:v>40591</c:v>
                </c:pt>
                <c:pt idx="1388">
                  <c:v>40592</c:v>
                </c:pt>
                <c:pt idx="1389">
                  <c:v>40596</c:v>
                </c:pt>
                <c:pt idx="1390">
                  <c:v>40597</c:v>
                </c:pt>
                <c:pt idx="1391">
                  <c:v>40598</c:v>
                </c:pt>
                <c:pt idx="1392">
                  <c:v>40599</c:v>
                </c:pt>
                <c:pt idx="1393">
                  <c:v>40602</c:v>
                </c:pt>
                <c:pt idx="1394">
                  <c:v>40603</c:v>
                </c:pt>
                <c:pt idx="1395">
                  <c:v>40604</c:v>
                </c:pt>
                <c:pt idx="1396">
                  <c:v>40605</c:v>
                </c:pt>
                <c:pt idx="1397">
                  <c:v>40606</c:v>
                </c:pt>
                <c:pt idx="1398">
                  <c:v>40609</c:v>
                </c:pt>
                <c:pt idx="1399">
                  <c:v>40610</c:v>
                </c:pt>
                <c:pt idx="1400">
                  <c:v>40611</c:v>
                </c:pt>
                <c:pt idx="1401">
                  <c:v>40612</c:v>
                </c:pt>
                <c:pt idx="1402">
                  <c:v>40613</c:v>
                </c:pt>
                <c:pt idx="1403">
                  <c:v>40616</c:v>
                </c:pt>
                <c:pt idx="1404">
                  <c:v>40617</c:v>
                </c:pt>
                <c:pt idx="1405">
                  <c:v>40618</c:v>
                </c:pt>
                <c:pt idx="1406">
                  <c:v>40619</c:v>
                </c:pt>
                <c:pt idx="1407">
                  <c:v>40620</c:v>
                </c:pt>
                <c:pt idx="1408">
                  <c:v>40623</c:v>
                </c:pt>
                <c:pt idx="1409">
                  <c:v>40624</c:v>
                </c:pt>
                <c:pt idx="1410">
                  <c:v>40625</c:v>
                </c:pt>
                <c:pt idx="1411">
                  <c:v>40626</c:v>
                </c:pt>
                <c:pt idx="1412">
                  <c:v>40627</c:v>
                </c:pt>
                <c:pt idx="1413">
                  <c:v>40630</c:v>
                </c:pt>
                <c:pt idx="1414">
                  <c:v>40631</c:v>
                </c:pt>
                <c:pt idx="1415">
                  <c:v>40632</c:v>
                </c:pt>
                <c:pt idx="1416">
                  <c:v>40633</c:v>
                </c:pt>
                <c:pt idx="1417">
                  <c:v>40634</c:v>
                </c:pt>
                <c:pt idx="1418">
                  <c:v>40637</c:v>
                </c:pt>
                <c:pt idx="1419">
                  <c:v>40638</c:v>
                </c:pt>
                <c:pt idx="1420">
                  <c:v>40639</c:v>
                </c:pt>
                <c:pt idx="1421">
                  <c:v>40640</c:v>
                </c:pt>
                <c:pt idx="1422">
                  <c:v>40641</c:v>
                </c:pt>
                <c:pt idx="1423">
                  <c:v>40644</c:v>
                </c:pt>
                <c:pt idx="1424">
                  <c:v>40645</c:v>
                </c:pt>
                <c:pt idx="1425">
                  <c:v>40646</c:v>
                </c:pt>
                <c:pt idx="1426">
                  <c:v>40647</c:v>
                </c:pt>
                <c:pt idx="1427">
                  <c:v>40648</c:v>
                </c:pt>
                <c:pt idx="1428">
                  <c:v>40651</c:v>
                </c:pt>
                <c:pt idx="1429">
                  <c:v>40652</c:v>
                </c:pt>
                <c:pt idx="1430">
                  <c:v>40653</c:v>
                </c:pt>
                <c:pt idx="1431">
                  <c:v>40654</c:v>
                </c:pt>
                <c:pt idx="1432">
                  <c:v>40658</c:v>
                </c:pt>
                <c:pt idx="1433">
                  <c:v>40659</c:v>
                </c:pt>
                <c:pt idx="1434">
                  <c:v>40660</c:v>
                </c:pt>
                <c:pt idx="1435">
                  <c:v>40661</c:v>
                </c:pt>
                <c:pt idx="1436">
                  <c:v>40662</c:v>
                </c:pt>
                <c:pt idx="1437">
                  <c:v>40665</c:v>
                </c:pt>
                <c:pt idx="1438">
                  <c:v>40666</c:v>
                </c:pt>
                <c:pt idx="1439">
                  <c:v>40667</c:v>
                </c:pt>
                <c:pt idx="1440">
                  <c:v>40668</c:v>
                </c:pt>
                <c:pt idx="1441">
                  <c:v>40669</c:v>
                </c:pt>
                <c:pt idx="1442">
                  <c:v>40672</c:v>
                </c:pt>
                <c:pt idx="1443">
                  <c:v>40673</c:v>
                </c:pt>
                <c:pt idx="1444">
                  <c:v>40674</c:v>
                </c:pt>
                <c:pt idx="1445">
                  <c:v>40675</c:v>
                </c:pt>
                <c:pt idx="1446">
                  <c:v>40676</c:v>
                </c:pt>
                <c:pt idx="1447">
                  <c:v>40679</c:v>
                </c:pt>
                <c:pt idx="1448">
                  <c:v>40680</c:v>
                </c:pt>
                <c:pt idx="1449">
                  <c:v>40681</c:v>
                </c:pt>
                <c:pt idx="1450">
                  <c:v>40682</c:v>
                </c:pt>
                <c:pt idx="1451">
                  <c:v>40683</c:v>
                </c:pt>
                <c:pt idx="1452">
                  <c:v>40686</c:v>
                </c:pt>
                <c:pt idx="1453">
                  <c:v>40687</c:v>
                </c:pt>
                <c:pt idx="1454">
                  <c:v>40688</c:v>
                </c:pt>
                <c:pt idx="1455">
                  <c:v>40689</c:v>
                </c:pt>
                <c:pt idx="1456">
                  <c:v>40690</c:v>
                </c:pt>
                <c:pt idx="1457">
                  <c:v>40694</c:v>
                </c:pt>
                <c:pt idx="1458">
                  <c:v>40695</c:v>
                </c:pt>
                <c:pt idx="1459">
                  <c:v>40696</c:v>
                </c:pt>
                <c:pt idx="1460">
                  <c:v>40697</c:v>
                </c:pt>
                <c:pt idx="1461">
                  <c:v>40700</c:v>
                </c:pt>
                <c:pt idx="1462">
                  <c:v>40701</c:v>
                </c:pt>
                <c:pt idx="1463">
                  <c:v>40702</c:v>
                </c:pt>
                <c:pt idx="1464">
                  <c:v>40703</c:v>
                </c:pt>
                <c:pt idx="1465">
                  <c:v>40704</c:v>
                </c:pt>
                <c:pt idx="1466">
                  <c:v>40707</c:v>
                </c:pt>
                <c:pt idx="1467">
                  <c:v>40708</c:v>
                </c:pt>
                <c:pt idx="1468">
                  <c:v>40709</c:v>
                </c:pt>
                <c:pt idx="1469">
                  <c:v>40710</c:v>
                </c:pt>
                <c:pt idx="1470">
                  <c:v>40711</c:v>
                </c:pt>
                <c:pt idx="1471">
                  <c:v>40714</c:v>
                </c:pt>
                <c:pt idx="1472">
                  <c:v>40715</c:v>
                </c:pt>
                <c:pt idx="1473">
                  <c:v>40716</c:v>
                </c:pt>
                <c:pt idx="1474">
                  <c:v>40717</c:v>
                </c:pt>
                <c:pt idx="1475">
                  <c:v>40718</c:v>
                </c:pt>
                <c:pt idx="1476">
                  <c:v>40721</c:v>
                </c:pt>
                <c:pt idx="1477">
                  <c:v>40722</c:v>
                </c:pt>
                <c:pt idx="1478">
                  <c:v>40723</c:v>
                </c:pt>
                <c:pt idx="1479">
                  <c:v>40724</c:v>
                </c:pt>
                <c:pt idx="1480">
                  <c:v>40725</c:v>
                </c:pt>
                <c:pt idx="1481">
                  <c:v>40729</c:v>
                </c:pt>
                <c:pt idx="1482">
                  <c:v>40730</c:v>
                </c:pt>
                <c:pt idx="1483">
                  <c:v>40731</c:v>
                </c:pt>
                <c:pt idx="1484">
                  <c:v>40732</c:v>
                </c:pt>
                <c:pt idx="1485">
                  <c:v>40735</c:v>
                </c:pt>
                <c:pt idx="1486">
                  <c:v>40736</c:v>
                </c:pt>
                <c:pt idx="1487">
                  <c:v>40737</c:v>
                </c:pt>
                <c:pt idx="1488">
                  <c:v>40738</c:v>
                </c:pt>
                <c:pt idx="1489">
                  <c:v>40739</c:v>
                </c:pt>
                <c:pt idx="1490">
                  <c:v>40742</c:v>
                </c:pt>
                <c:pt idx="1491">
                  <c:v>40743</c:v>
                </c:pt>
                <c:pt idx="1492">
                  <c:v>40744</c:v>
                </c:pt>
                <c:pt idx="1493">
                  <c:v>40745</c:v>
                </c:pt>
                <c:pt idx="1494">
                  <c:v>40746</c:v>
                </c:pt>
                <c:pt idx="1495">
                  <c:v>40749</c:v>
                </c:pt>
                <c:pt idx="1496">
                  <c:v>40750</c:v>
                </c:pt>
                <c:pt idx="1497">
                  <c:v>40751</c:v>
                </c:pt>
                <c:pt idx="1498">
                  <c:v>40752</c:v>
                </c:pt>
                <c:pt idx="1499">
                  <c:v>40753</c:v>
                </c:pt>
                <c:pt idx="1500">
                  <c:v>40756</c:v>
                </c:pt>
                <c:pt idx="1501">
                  <c:v>40757</c:v>
                </c:pt>
                <c:pt idx="1502">
                  <c:v>40758</c:v>
                </c:pt>
                <c:pt idx="1503">
                  <c:v>40759</c:v>
                </c:pt>
                <c:pt idx="1504">
                  <c:v>40760</c:v>
                </c:pt>
                <c:pt idx="1505">
                  <c:v>40763</c:v>
                </c:pt>
                <c:pt idx="1506">
                  <c:v>40764</c:v>
                </c:pt>
                <c:pt idx="1507">
                  <c:v>40765</c:v>
                </c:pt>
                <c:pt idx="1508">
                  <c:v>40766</c:v>
                </c:pt>
                <c:pt idx="1509">
                  <c:v>40767</c:v>
                </c:pt>
                <c:pt idx="1510">
                  <c:v>40770</c:v>
                </c:pt>
                <c:pt idx="1511">
                  <c:v>40771</c:v>
                </c:pt>
                <c:pt idx="1512">
                  <c:v>40772</c:v>
                </c:pt>
                <c:pt idx="1513">
                  <c:v>40773</c:v>
                </c:pt>
                <c:pt idx="1514">
                  <c:v>40774</c:v>
                </c:pt>
                <c:pt idx="1515">
                  <c:v>40777</c:v>
                </c:pt>
                <c:pt idx="1516">
                  <c:v>40778</c:v>
                </c:pt>
                <c:pt idx="1517">
                  <c:v>40779</c:v>
                </c:pt>
                <c:pt idx="1518">
                  <c:v>40780</c:v>
                </c:pt>
                <c:pt idx="1519">
                  <c:v>40781</c:v>
                </c:pt>
                <c:pt idx="1520">
                  <c:v>40784</c:v>
                </c:pt>
                <c:pt idx="1521">
                  <c:v>40785</c:v>
                </c:pt>
                <c:pt idx="1522">
                  <c:v>40786</c:v>
                </c:pt>
                <c:pt idx="1523">
                  <c:v>40787</c:v>
                </c:pt>
                <c:pt idx="1524">
                  <c:v>40788</c:v>
                </c:pt>
                <c:pt idx="1525">
                  <c:v>40792</c:v>
                </c:pt>
                <c:pt idx="1526">
                  <c:v>40793</c:v>
                </c:pt>
                <c:pt idx="1527">
                  <c:v>40794</c:v>
                </c:pt>
                <c:pt idx="1528">
                  <c:v>40795</c:v>
                </c:pt>
                <c:pt idx="1529">
                  <c:v>40798</c:v>
                </c:pt>
                <c:pt idx="1530">
                  <c:v>40799</c:v>
                </c:pt>
                <c:pt idx="1531">
                  <c:v>40800</c:v>
                </c:pt>
                <c:pt idx="1532">
                  <c:v>40801</c:v>
                </c:pt>
                <c:pt idx="1533">
                  <c:v>40802</c:v>
                </c:pt>
                <c:pt idx="1534">
                  <c:v>40805</c:v>
                </c:pt>
                <c:pt idx="1535">
                  <c:v>40806</c:v>
                </c:pt>
                <c:pt idx="1536">
                  <c:v>40807</c:v>
                </c:pt>
                <c:pt idx="1537">
                  <c:v>40808</c:v>
                </c:pt>
                <c:pt idx="1538">
                  <c:v>40809</c:v>
                </c:pt>
                <c:pt idx="1539">
                  <c:v>40812</c:v>
                </c:pt>
                <c:pt idx="1540">
                  <c:v>40813</c:v>
                </c:pt>
                <c:pt idx="1541">
                  <c:v>40814</c:v>
                </c:pt>
                <c:pt idx="1542">
                  <c:v>40815</c:v>
                </c:pt>
                <c:pt idx="1543">
                  <c:v>40816</c:v>
                </c:pt>
                <c:pt idx="1544">
                  <c:v>40819</c:v>
                </c:pt>
                <c:pt idx="1545">
                  <c:v>40820</c:v>
                </c:pt>
                <c:pt idx="1546">
                  <c:v>40821</c:v>
                </c:pt>
                <c:pt idx="1547">
                  <c:v>40822</c:v>
                </c:pt>
                <c:pt idx="1548">
                  <c:v>40823</c:v>
                </c:pt>
                <c:pt idx="1549">
                  <c:v>40826</c:v>
                </c:pt>
                <c:pt idx="1550">
                  <c:v>40827</c:v>
                </c:pt>
                <c:pt idx="1551">
                  <c:v>40828</c:v>
                </c:pt>
                <c:pt idx="1552">
                  <c:v>40829</c:v>
                </c:pt>
                <c:pt idx="1553">
                  <c:v>40830</c:v>
                </c:pt>
                <c:pt idx="1554">
                  <c:v>40833</c:v>
                </c:pt>
                <c:pt idx="1555">
                  <c:v>40834</c:v>
                </c:pt>
                <c:pt idx="1556">
                  <c:v>40835</c:v>
                </c:pt>
                <c:pt idx="1557">
                  <c:v>40836</c:v>
                </c:pt>
                <c:pt idx="1558">
                  <c:v>40837</c:v>
                </c:pt>
                <c:pt idx="1559">
                  <c:v>40840</c:v>
                </c:pt>
                <c:pt idx="1560">
                  <c:v>40841</c:v>
                </c:pt>
                <c:pt idx="1561">
                  <c:v>40842</c:v>
                </c:pt>
                <c:pt idx="1562">
                  <c:v>40843</c:v>
                </c:pt>
                <c:pt idx="1563">
                  <c:v>40844</c:v>
                </c:pt>
                <c:pt idx="1564">
                  <c:v>40847</c:v>
                </c:pt>
                <c:pt idx="1565">
                  <c:v>40848</c:v>
                </c:pt>
                <c:pt idx="1566">
                  <c:v>40849</c:v>
                </c:pt>
                <c:pt idx="1567">
                  <c:v>40850</c:v>
                </c:pt>
                <c:pt idx="1568">
                  <c:v>40851</c:v>
                </c:pt>
                <c:pt idx="1569">
                  <c:v>40854</c:v>
                </c:pt>
                <c:pt idx="1570">
                  <c:v>40855</c:v>
                </c:pt>
                <c:pt idx="1571">
                  <c:v>40856</c:v>
                </c:pt>
                <c:pt idx="1572">
                  <c:v>40857</c:v>
                </c:pt>
                <c:pt idx="1573">
                  <c:v>40858</c:v>
                </c:pt>
                <c:pt idx="1574">
                  <c:v>40861</c:v>
                </c:pt>
                <c:pt idx="1575">
                  <c:v>40862</c:v>
                </c:pt>
                <c:pt idx="1576">
                  <c:v>40863</c:v>
                </c:pt>
                <c:pt idx="1577">
                  <c:v>40864</c:v>
                </c:pt>
                <c:pt idx="1578">
                  <c:v>40865</c:v>
                </c:pt>
                <c:pt idx="1579">
                  <c:v>40868</c:v>
                </c:pt>
                <c:pt idx="1580">
                  <c:v>40869</c:v>
                </c:pt>
                <c:pt idx="1581">
                  <c:v>40870</c:v>
                </c:pt>
                <c:pt idx="1582">
                  <c:v>40872</c:v>
                </c:pt>
                <c:pt idx="1583">
                  <c:v>40875</c:v>
                </c:pt>
                <c:pt idx="1584">
                  <c:v>40876</c:v>
                </c:pt>
                <c:pt idx="1585">
                  <c:v>40877</c:v>
                </c:pt>
                <c:pt idx="1586">
                  <c:v>40878</c:v>
                </c:pt>
                <c:pt idx="1587">
                  <c:v>40879</c:v>
                </c:pt>
                <c:pt idx="1588">
                  <c:v>40882</c:v>
                </c:pt>
                <c:pt idx="1589">
                  <c:v>40883</c:v>
                </c:pt>
                <c:pt idx="1590">
                  <c:v>40884</c:v>
                </c:pt>
                <c:pt idx="1591">
                  <c:v>40885</c:v>
                </c:pt>
                <c:pt idx="1592">
                  <c:v>40886</c:v>
                </c:pt>
                <c:pt idx="1593">
                  <c:v>40889</c:v>
                </c:pt>
                <c:pt idx="1594" formatCode="mmm\ dd\,\ yyyy">
                  <c:v>40890</c:v>
                </c:pt>
                <c:pt idx="1595" formatCode="mmm\ dd\,\ yyyy">
                  <c:v>40891</c:v>
                </c:pt>
                <c:pt idx="1596" formatCode="mmm\ dd\,\ yyyy">
                  <c:v>40892</c:v>
                </c:pt>
                <c:pt idx="1597" formatCode="mmm\ dd\,\ yyyy">
                  <c:v>40893</c:v>
                </c:pt>
                <c:pt idx="1598" formatCode="mmm\ dd\,\ yyyy">
                  <c:v>40896</c:v>
                </c:pt>
                <c:pt idx="1599" formatCode="mmm\ dd\,\ yyyy">
                  <c:v>40897</c:v>
                </c:pt>
                <c:pt idx="1600" formatCode="mmm\ dd\,\ yyyy">
                  <c:v>40898</c:v>
                </c:pt>
                <c:pt idx="1601" formatCode="mmm\ dd\,\ yyyy">
                  <c:v>40899</c:v>
                </c:pt>
                <c:pt idx="1602" formatCode="mmm\ dd\,\ yyyy">
                  <c:v>40900</c:v>
                </c:pt>
                <c:pt idx="1603" formatCode="mmm\ dd\,\ yyyy">
                  <c:v>40904</c:v>
                </c:pt>
                <c:pt idx="1604" formatCode="mmm\ dd\,\ yyyy">
                  <c:v>40905</c:v>
                </c:pt>
                <c:pt idx="1605" formatCode="mmm\ dd\,\ yyyy">
                  <c:v>40906</c:v>
                </c:pt>
                <c:pt idx="1606" formatCode="mmm\ dd\,\ yyyy">
                  <c:v>40907</c:v>
                </c:pt>
                <c:pt idx="1607" formatCode="mmm\ dd\,\ yyyy">
                  <c:v>40911</c:v>
                </c:pt>
                <c:pt idx="1608" formatCode="mmm\ dd\,\ yyyy">
                  <c:v>40912</c:v>
                </c:pt>
                <c:pt idx="1609" formatCode="mmm\ dd\,\ yyyy">
                  <c:v>40913</c:v>
                </c:pt>
                <c:pt idx="1610" formatCode="mmm\ dd\,\ yyyy">
                  <c:v>40914</c:v>
                </c:pt>
                <c:pt idx="1611" formatCode="mmm\ dd\,\ yyyy">
                  <c:v>40917</c:v>
                </c:pt>
                <c:pt idx="1612" formatCode="mmm\ dd\,\ yyyy">
                  <c:v>40918</c:v>
                </c:pt>
                <c:pt idx="1613" formatCode="mmm\ dd\,\ yyyy">
                  <c:v>40919</c:v>
                </c:pt>
                <c:pt idx="1614" formatCode="mmm\ dd\,\ yyyy">
                  <c:v>40920</c:v>
                </c:pt>
                <c:pt idx="1615" formatCode="mmm\ dd\,\ yyyy">
                  <c:v>40921</c:v>
                </c:pt>
                <c:pt idx="1616" formatCode="mmm\ dd\,\ yyyy">
                  <c:v>40925</c:v>
                </c:pt>
                <c:pt idx="1617" formatCode="mmm\ dd\,\ yyyy">
                  <c:v>40926</c:v>
                </c:pt>
                <c:pt idx="1618" formatCode="mmm\ dd\,\ yyyy">
                  <c:v>40927</c:v>
                </c:pt>
                <c:pt idx="1619" formatCode="mmm\ dd\,\ yyyy">
                  <c:v>40928</c:v>
                </c:pt>
                <c:pt idx="1620" formatCode="mmm\ dd\,\ yyyy">
                  <c:v>40931</c:v>
                </c:pt>
                <c:pt idx="1621" formatCode="mmm\ dd\,\ yyyy">
                  <c:v>40932</c:v>
                </c:pt>
                <c:pt idx="1622" formatCode="mmm\ dd\,\ yyyy">
                  <c:v>40933</c:v>
                </c:pt>
                <c:pt idx="1623" formatCode="mmm\ dd\,\ yyyy">
                  <c:v>40934</c:v>
                </c:pt>
                <c:pt idx="1624" formatCode="mmm\ dd\,\ yyyy">
                  <c:v>40935</c:v>
                </c:pt>
                <c:pt idx="1625" formatCode="mmm\ dd\,\ yyyy">
                  <c:v>40938</c:v>
                </c:pt>
                <c:pt idx="1626" formatCode="mmm\ dd\,\ yyyy">
                  <c:v>40939</c:v>
                </c:pt>
                <c:pt idx="1627" formatCode="mmm\ dd\,\ yyyy">
                  <c:v>40940</c:v>
                </c:pt>
                <c:pt idx="1628" formatCode="mmm\ dd\,\ yyyy">
                  <c:v>40941</c:v>
                </c:pt>
                <c:pt idx="1629" formatCode="mmm\ dd\,\ yyyy">
                  <c:v>40942</c:v>
                </c:pt>
                <c:pt idx="1630" formatCode="mmm\ dd\,\ yyyy">
                  <c:v>40945</c:v>
                </c:pt>
                <c:pt idx="1631" formatCode="mmm\ dd\,\ yyyy">
                  <c:v>40946</c:v>
                </c:pt>
                <c:pt idx="1632" formatCode="mmm\ dd\,\ yyyy">
                  <c:v>40947</c:v>
                </c:pt>
                <c:pt idx="1633" formatCode="mmm\ dd\,\ yyyy">
                  <c:v>40948</c:v>
                </c:pt>
                <c:pt idx="1634" formatCode="mmm\ dd\,\ yyyy">
                  <c:v>40949</c:v>
                </c:pt>
                <c:pt idx="1635" formatCode="mmm\ dd\,\ yyyy">
                  <c:v>40952</c:v>
                </c:pt>
                <c:pt idx="1636" formatCode="mmm\ dd\,\ yyyy">
                  <c:v>40953</c:v>
                </c:pt>
                <c:pt idx="1637" formatCode="mmm\ dd\,\ yyyy">
                  <c:v>40954</c:v>
                </c:pt>
                <c:pt idx="1638" formatCode="mmm\ dd\,\ yyyy">
                  <c:v>40955</c:v>
                </c:pt>
                <c:pt idx="1639" formatCode="mmm\ dd\,\ yyyy">
                  <c:v>40956</c:v>
                </c:pt>
                <c:pt idx="1640" formatCode="mmm\ dd\,\ yyyy">
                  <c:v>40960</c:v>
                </c:pt>
                <c:pt idx="1641" formatCode="mmm\ dd\,\ yyyy">
                  <c:v>40961</c:v>
                </c:pt>
                <c:pt idx="1642" formatCode="mmm\ dd\,\ yyyy">
                  <c:v>40962</c:v>
                </c:pt>
                <c:pt idx="1643" formatCode="mmm\ dd\,\ yyyy">
                  <c:v>40963</c:v>
                </c:pt>
                <c:pt idx="1644" formatCode="mmm\ dd\,\ yyyy">
                  <c:v>40966</c:v>
                </c:pt>
                <c:pt idx="1645" formatCode="mmm\ dd\,\ yyyy">
                  <c:v>40967</c:v>
                </c:pt>
                <c:pt idx="1646" formatCode="mmm\ dd\,\ yyyy">
                  <c:v>40968</c:v>
                </c:pt>
                <c:pt idx="1647" formatCode="mmm\ dd\,\ yyyy">
                  <c:v>40969</c:v>
                </c:pt>
                <c:pt idx="1648" formatCode="mmm\ dd\,\ yyyy">
                  <c:v>40970</c:v>
                </c:pt>
                <c:pt idx="1649" formatCode="mmm\ dd\,\ yyyy">
                  <c:v>40973</c:v>
                </c:pt>
                <c:pt idx="1650" formatCode="mmm\ dd\,\ yyyy">
                  <c:v>40974</c:v>
                </c:pt>
                <c:pt idx="1651" formatCode="mmm\ dd\,\ yyyy">
                  <c:v>40975</c:v>
                </c:pt>
                <c:pt idx="1652" formatCode="mmm\ dd\,\ yyyy">
                  <c:v>40976</c:v>
                </c:pt>
                <c:pt idx="1653" formatCode="mmm\ dd\,\ yyyy">
                  <c:v>40977</c:v>
                </c:pt>
                <c:pt idx="1654" formatCode="mmm\ dd\,\ yyyy">
                  <c:v>40980</c:v>
                </c:pt>
                <c:pt idx="1655" formatCode="mmm\ dd\,\ yyyy">
                  <c:v>40981</c:v>
                </c:pt>
                <c:pt idx="1656" formatCode="mmm\ dd\,\ yyyy">
                  <c:v>40982</c:v>
                </c:pt>
                <c:pt idx="1657" formatCode="mmm\ dd\,\ yyyy">
                  <c:v>40983</c:v>
                </c:pt>
                <c:pt idx="1658" formatCode="mmm\ dd\,\ yyyy">
                  <c:v>40984</c:v>
                </c:pt>
                <c:pt idx="1659" formatCode="mmm\ dd\,\ yyyy">
                  <c:v>40987</c:v>
                </c:pt>
                <c:pt idx="1660" formatCode="mmm\ dd\,\ yyyy">
                  <c:v>40988</c:v>
                </c:pt>
                <c:pt idx="1661" formatCode="[$-409]mmmm\ d\,\ yyyy;@">
                  <c:v>40989</c:v>
                </c:pt>
                <c:pt idx="1662" formatCode="[$-409]mmmm\ d\,\ yyyy;@">
                  <c:v>40990</c:v>
                </c:pt>
                <c:pt idx="1663" formatCode="[$-409]mmmm\ d\,\ yyyy;@">
                  <c:v>40991</c:v>
                </c:pt>
                <c:pt idx="1664" formatCode="[$-409]mmmm\ d\,\ yyyy;@">
                  <c:v>40994</c:v>
                </c:pt>
                <c:pt idx="1665" formatCode="[$-409]mmmm\ d\,\ yyyy;@">
                  <c:v>40995</c:v>
                </c:pt>
                <c:pt idx="1666" formatCode="[$-409]mmmm\ d\,\ yyyy;@">
                  <c:v>40996</c:v>
                </c:pt>
                <c:pt idx="1667" formatCode="[$-409]mmmm\ d\,\ yyyy;@">
                  <c:v>40997</c:v>
                </c:pt>
                <c:pt idx="1668" formatCode="[$-409]mmmm\ d\,\ yyyy;@">
                  <c:v>40998</c:v>
                </c:pt>
                <c:pt idx="1669" formatCode="[$-409]mmmm\ d\,\ yyyy;@">
                  <c:v>41001</c:v>
                </c:pt>
                <c:pt idx="1670" formatCode="[$-409]mmmm\ d\,\ yyyy;@">
                  <c:v>41002</c:v>
                </c:pt>
                <c:pt idx="1671" formatCode="[$-409]mmmm\ d\,\ yyyy;@">
                  <c:v>41003</c:v>
                </c:pt>
                <c:pt idx="1672" formatCode="[$-409]mmmm\ d\,\ yyyy;@">
                  <c:v>41004</c:v>
                </c:pt>
                <c:pt idx="1673" formatCode="[$-409]mmmm\ d\,\ yyyy;@">
                  <c:v>41008</c:v>
                </c:pt>
                <c:pt idx="1674" formatCode="[$-409]mmmm\ d\,\ yyyy;@">
                  <c:v>41009</c:v>
                </c:pt>
                <c:pt idx="1675" formatCode="[$-409]mmmm\ d\,\ yyyy;@">
                  <c:v>41010</c:v>
                </c:pt>
                <c:pt idx="1676" formatCode="[$-409]mmmm\ d\,\ yyyy;@">
                  <c:v>41011</c:v>
                </c:pt>
                <c:pt idx="1677" formatCode="[$-409]mmmm\ d\,\ yyyy;@">
                  <c:v>41012</c:v>
                </c:pt>
                <c:pt idx="1678" formatCode="[$-409]mmmm\ d\,\ yyyy;@">
                  <c:v>41015</c:v>
                </c:pt>
                <c:pt idx="1679" formatCode="[$-409]mmmm\ d\,\ yyyy;@">
                  <c:v>41016</c:v>
                </c:pt>
                <c:pt idx="1680" formatCode="mmm\ dd\,\ yyyy">
                  <c:v>41017</c:v>
                </c:pt>
                <c:pt idx="1681" formatCode="mmm\ dd\,\ yyyy">
                  <c:v>41018</c:v>
                </c:pt>
                <c:pt idx="1682" formatCode="mmm\ dd\,\ yyyy">
                  <c:v>41019</c:v>
                </c:pt>
                <c:pt idx="1683" formatCode="mmm\ dd\,\ yyyy">
                  <c:v>41022</c:v>
                </c:pt>
                <c:pt idx="1684" formatCode="mmm\ dd\,\ yyyy">
                  <c:v>41023</c:v>
                </c:pt>
                <c:pt idx="1685" formatCode="mmm\ dd\,\ yyyy">
                  <c:v>41024</c:v>
                </c:pt>
                <c:pt idx="1686" formatCode="mmm\ dd\,\ yyyy">
                  <c:v>41025</c:v>
                </c:pt>
                <c:pt idx="1687" formatCode="mmm\ dd\,\ yyyy">
                  <c:v>41026</c:v>
                </c:pt>
                <c:pt idx="1688" formatCode="mmm\ dd\,\ yyyy">
                  <c:v>41029</c:v>
                </c:pt>
                <c:pt idx="1689" formatCode="mmm\ dd\,\ yyyy">
                  <c:v>41030</c:v>
                </c:pt>
                <c:pt idx="1690" formatCode="mmm\ dd\,\ yyyy">
                  <c:v>41031</c:v>
                </c:pt>
                <c:pt idx="1691" formatCode="mmm\ dd\,\ yyyy">
                  <c:v>41032</c:v>
                </c:pt>
                <c:pt idx="1692" formatCode="mmm\ dd\,\ yyyy">
                  <c:v>41033</c:v>
                </c:pt>
                <c:pt idx="1693" formatCode="mmm\ dd\,\ yyyy">
                  <c:v>41036</c:v>
                </c:pt>
                <c:pt idx="1694" formatCode="mmm\ dd\,\ yyyy">
                  <c:v>41037</c:v>
                </c:pt>
                <c:pt idx="1695" formatCode="mmm\ dd\,\ yyyy">
                  <c:v>41038</c:v>
                </c:pt>
                <c:pt idx="1696" formatCode="mmm\ dd\,\ yyyy">
                  <c:v>41039</c:v>
                </c:pt>
                <c:pt idx="1697" formatCode="mmm\ dd\,\ yyyy">
                  <c:v>41040</c:v>
                </c:pt>
                <c:pt idx="1698" formatCode="mmm\ dd\,\ yyyy">
                  <c:v>41043</c:v>
                </c:pt>
                <c:pt idx="1699" formatCode="mmm\ dd\,\ yyyy">
                  <c:v>41044</c:v>
                </c:pt>
                <c:pt idx="1700" formatCode="mmm\ dd\,\ yyyy">
                  <c:v>41045</c:v>
                </c:pt>
                <c:pt idx="1701" formatCode="mmm\ dd\,\ yyyy">
                  <c:v>41046</c:v>
                </c:pt>
                <c:pt idx="1702" formatCode="mmm\ dd\,\ yyyy">
                  <c:v>41047</c:v>
                </c:pt>
                <c:pt idx="1703" formatCode="mmm\ dd\,\ yyyy">
                  <c:v>41050</c:v>
                </c:pt>
                <c:pt idx="1704" formatCode="mmm\ dd\,\ yyyy">
                  <c:v>41051</c:v>
                </c:pt>
                <c:pt idx="1705" formatCode="mmm\ dd\,\ yyyy">
                  <c:v>41052</c:v>
                </c:pt>
                <c:pt idx="1706" formatCode="mmm\ dd\,\ yyyy">
                  <c:v>41053</c:v>
                </c:pt>
                <c:pt idx="1707" formatCode="mmm\ dd\,\ yyyy">
                  <c:v>41054</c:v>
                </c:pt>
                <c:pt idx="1708" formatCode="mmm\ dd\,\ yyyy">
                  <c:v>41058</c:v>
                </c:pt>
                <c:pt idx="1709" formatCode="mmm\ dd\,\ yyyy">
                  <c:v>41059</c:v>
                </c:pt>
                <c:pt idx="1710" formatCode="mmm\ dd\,\ yyyy">
                  <c:v>41060</c:v>
                </c:pt>
                <c:pt idx="1711" formatCode="mmm\ dd\,\ yyyy">
                  <c:v>41061</c:v>
                </c:pt>
                <c:pt idx="1712" formatCode="mmm\ dd\,\ yyyy">
                  <c:v>41064</c:v>
                </c:pt>
                <c:pt idx="1713" formatCode="mmm\ dd\,\ yyyy">
                  <c:v>41065</c:v>
                </c:pt>
                <c:pt idx="1714" formatCode="mmm\ dd\,\ yyyy">
                  <c:v>41066</c:v>
                </c:pt>
                <c:pt idx="1715" formatCode="mmm\ dd\,\ yyyy">
                  <c:v>41067</c:v>
                </c:pt>
                <c:pt idx="1716" formatCode="mmm\ dd\,\ yyyy">
                  <c:v>41068</c:v>
                </c:pt>
                <c:pt idx="1717" formatCode="mmm\ dd\,\ yyyy">
                  <c:v>41071</c:v>
                </c:pt>
                <c:pt idx="1718" formatCode="mmm\ dd\,\ yyyy">
                  <c:v>41072</c:v>
                </c:pt>
                <c:pt idx="1719" formatCode="mmm\ dd\,\ yyyy">
                  <c:v>41073</c:v>
                </c:pt>
                <c:pt idx="1720" formatCode="mmm\ dd\,\ yyyy">
                  <c:v>41074</c:v>
                </c:pt>
                <c:pt idx="1721" formatCode="mmm\ dd\,\ yyyy">
                  <c:v>41075</c:v>
                </c:pt>
                <c:pt idx="1722" formatCode="mmm\ dd\,\ yyyy">
                  <c:v>41078</c:v>
                </c:pt>
                <c:pt idx="1723" formatCode="mmm\ dd\,\ yyyy">
                  <c:v>41079</c:v>
                </c:pt>
                <c:pt idx="1724" formatCode="mmm\ dd\,\ yyyy">
                  <c:v>41080</c:v>
                </c:pt>
                <c:pt idx="1725" formatCode="mmm\ dd\,\ yyyy">
                  <c:v>41081</c:v>
                </c:pt>
                <c:pt idx="1726" formatCode="mmm\ dd\,\ yyyy">
                  <c:v>41082</c:v>
                </c:pt>
                <c:pt idx="1727" formatCode="mmm\ dd\,\ yyyy">
                  <c:v>41085</c:v>
                </c:pt>
                <c:pt idx="1728" formatCode="mmm\ dd\,\ yyyy">
                  <c:v>41086</c:v>
                </c:pt>
                <c:pt idx="1729" formatCode="mmm\ dd\,\ yyyy">
                  <c:v>41087</c:v>
                </c:pt>
                <c:pt idx="1730" formatCode="mmm\ dd\,\ yyyy">
                  <c:v>41088</c:v>
                </c:pt>
                <c:pt idx="1731" formatCode="mmm\ dd\,\ yyyy">
                  <c:v>41089</c:v>
                </c:pt>
                <c:pt idx="1732" formatCode="mmm\ dd\,\ yyyy">
                  <c:v>41092</c:v>
                </c:pt>
                <c:pt idx="1733" formatCode="mmm\ dd\,\ yyyy">
                  <c:v>41093</c:v>
                </c:pt>
                <c:pt idx="1734" formatCode="mmm\ dd\,\ yyyy">
                  <c:v>41095</c:v>
                </c:pt>
                <c:pt idx="1735" formatCode="mmm\ dd\,\ yyyy">
                  <c:v>41096</c:v>
                </c:pt>
                <c:pt idx="1736" formatCode="mmm\ dd\,\ yyyy">
                  <c:v>41099</c:v>
                </c:pt>
                <c:pt idx="1737" formatCode="mmm\ dd\,\ yyyy">
                  <c:v>41100</c:v>
                </c:pt>
                <c:pt idx="1738" formatCode="mmm\ dd\,\ yyyy">
                  <c:v>41101</c:v>
                </c:pt>
                <c:pt idx="1739" formatCode="mmm\ dd\,\ yyyy">
                  <c:v>41102</c:v>
                </c:pt>
                <c:pt idx="1740" formatCode="mmm\ dd\,\ yyyy">
                  <c:v>41103</c:v>
                </c:pt>
                <c:pt idx="1741" formatCode="mmm\ dd\,\ yyyy">
                  <c:v>41106</c:v>
                </c:pt>
                <c:pt idx="1742" formatCode="mmm\ dd\,\ yyyy">
                  <c:v>41107</c:v>
                </c:pt>
                <c:pt idx="1743" formatCode="mmm\ dd\,\ yyyy">
                  <c:v>41108</c:v>
                </c:pt>
                <c:pt idx="1744" formatCode="mmm\ dd\,\ yyyy">
                  <c:v>41109</c:v>
                </c:pt>
                <c:pt idx="1745" formatCode="mmm\ dd\,\ yyyy">
                  <c:v>41110</c:v>
                </c:pt>
                <c:pt idx="1746" formatCode="mmm\ dd\,\ yyyy">
                  <c:v>41113</c:v>
                </c:pt>
                <c:pt idx="1747" formatCode="mmm\ dd\,\ yyyy">
                  <c:v>41114</c:v>
                </c:pt>
                <c:pt idx="1748" formatCode="mmm\ dd\,\ yyyy">
                  <c:v>41115</c:v>
                </c:pt>
                <c:pt idx="1749" formatCode="mmm\ dd\,\ yyyy">
                  <c:v>41116</c:v>
                </c:pt>
                <c:pt idx="1750" formatCode="mmm\ dd\,\ yyyy">
                  <c:v>41117</c:v>
                </c:pt>
                <c:pt idx="1751" formatCode="mmm\ dd\,\ yyyy">
                  <c:v>41120</c:v>
                </c:pt>
                <c:pt idx="1752" formatCode="mmm\ dd\,\ yyyy">
                  <c:v>41121</c:v>
                </c:pt>
                <c:pt idx="1753" formatCode="mmm\ dd\,\ yyyy">
                  <c:v>41122</c:v>
                </c:pt>
                <c:pt idx="1754" formatCode="mmm\ dd\,\ yyyy">
                  <c:v>41123</c:v>
                </c:pt>
                <c:pt idx="1755" formatCode="mmm\ dd\,\ yyyy">
                  <c:v>41124</c:v>
                </c:pt>
                <c:pt idx="1756" formatCode="mmm\ dd\,\ yyyy">
                  <c:v>41127</c:v>
                </c:pt>
                <c:pt idx="1757" formatCode="mmm\ dd\,\ yyyy">
                  <c:v>41128</c:v>
                </c:pt>
                <c:pt idx="1758" formatCode="mmm\ dd\,\ yyyy">
                  <c:v>41129</c:v>
                </c:pt>
                <c:pt idx="1759" formatCode="mmm\ dd\,\ yyyy">
                  <c:v>41130</c:v>
                </c:pt>
                <c:pt idx="1760" formatCode="mmm\ dd\,\ yyyy">
                  <c:v>41131</c:v>
                </c:pt>
                <c:pt idx="1761" formatCode="mmm\ dd\,\ yyyy">
                  <c:v>41134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Sheet1!$A$899:$A$2660</c:f>
              <c:numCache>
                <c:formatCode>m/d/yyyy</c:formatCode>
                <c:ptCount val="1762"/>
                <c:pt idx="0">
                  <c:v>38586</c:v>
                </c:pt>
                <c:pt idx="1">
                  <c:v>38587</c:v>
                </c:pt>
                <c:pt idx="2">
                  <c:v>38588</c:v>
                </c:pt>
                <c:pt idx="3">
                  <c:v>38589</c:v>
                </c:pt>
                <c:pt idx="4">
                  <c:v>38590</c:v>
                </c:pt>
                <c:pt idx="5">
                  <c:v>38593</c:v>
                </c:pt>
                <c:pt idx="6">
                  <c:v>38594</c:v>
                </c:pt>
                <c:pt idx="7">
                  <c:v>38595</c:v>
                </c:pt>
                <c:pt idx="8">
                  <c:v>38596</c:v>
                </c:pt>
                <c:pt idx="9">
                  <c:v>38597</c:v>
                </c:pt>
                <c:pt idx="10">
                  <c:v>38601</c:v>
                </c:pt>
                <c:pt idx="11">
                  <c:v>38602</c:v>
                </c:pt>
                <c:pt idx="12">
                  <c:v>38603</c:v>
                </c:pt>
                <c:pt idx="13">
                  <c:v>38604</c:v>
                </c:pt>
                <c:pt idx="14">
                  <c:v>38607</c:v>
                </c:pt>
                <c:pt idx="15">
                  <c:v>38608</c:v>
                </c:pt>
                <c:pt idx="16">
                  <c:v>38609</c:v>
                </c:pt>
                <c:pt idx="17">
                  <c:v>38610</c:v>
                </c:pt>
                <c:pt idx="18">
                  <c:v>38611</c:v>
                </c:pt>
                <c:pt idx="19">
                  <c:v>38614</c:v>
                </c:pt>
                <c:pt idx="20">
                  <c:v>38615</c:v>
                </c:pt>
                <c:pt idx="21">
                  <c:v>38616</c:v>
                </c:pt>
                <c:pt idx="22">
                  <c:v>38617</c:v>
                </c:pt>
                <c:pt idx="23">
                  <c:v>38618</c:v>
                </c:pt>
                <c:pt idx="24">
                  <c:v>38621</c:v>
                </c:pt>
                <c:pt idx="25">
                  <c:v>38622</c:v>
                </c:pt>
                <c:pt idx="26">
                  <c:v>38623</c:v>
                </c:pt>
                <c:pt idx="27">
                  <c:v>38624</c:v>
                </c:pt>
                <c:pt idx="28">
                  <c:v>38625</c:v>
                </c:pt>
                <c:pt idx="29">
                  <c:v>38628</c:v>
                </c:pt>
                <c:pt idx="30">
                  <c:v>38629</c:v>
                </c:pt>
                <c:pt idx="31">
                  <c:v>38630</c:v>
                </c:pt>
                <c:pt idx="32">
                  <c:v>38631</c:v>
                </c:pt>
                <c:pt idx="33">
                  <c:v>38632</c:v>
                </c:pt>
                <c:pt idx="34">
                  <c:v>38635</c:v>
                </c:pt>
                <c:pt idx="35">
                  <c:v>38636</c:v>
                </c:pt>
                <c:pt idx="36">
                  <c:v>38637</c:v>
                </c:pt>
                <c:pt idx="37">
                  <c:v>38638</c:v>
                </c:pt>
                <c:pt idx="38">
                  <c:v>38639</c:v>
                </c:pt>
                <c:pt idx="39">
                  <c:v>38642</c:v>
                </c:pt>
                <c:pt idx="40">
                  <c:v>38643</c:v>
                </c:pt>
                <c:pt idx="41">
                  <c:v>38644</c:v>
                </c:pt>
                <c:pt idx="42">
                  <c:v>38645</c:v>
                </c:pt>
                <c:pt idx="43">
                  <c:v>38646</c:v>
                </c:pt>
                <c:pt idx="44">
                  <c:v>38649</c:v>
                </c:pt>
                <c:pt idx="45">
                  <c:v>38650</c:v>
                </c:pt>
                <c:pt idx="46">
                  <c:v>38651</c:v>
                </c:pt>
                <c:pt idx="47">
                  <c:v>38652</c:v>
                </c:pt>
                <c:pt idx="48">
                  <c:v>38653</c:v>
                </c:pt>
                <c:pt idx="49">
                  <c:v>38656</c:v>
                </c:pt>
                <c:pt idx="50">
                  <c:v>38657</c:v>
                </c:pt>
                <c:pt idx="51">
                  <c:v>38658</c:v>
                </c:pt>
                <c:pt idx="52">
                  <c:v>38659</c:v>
                </c:pt>
                <c:pt idx="53">
                  <c:v>38660</c:v>
                </c:pt>
                <c:pt idx="54">
                  <c:v>38663</c:v>
                </c:pt>
                <c:pt idx="55">
                  <c:v>38664</c:v>
                </c:pt>
                <c:pt idx="56">
                  <c:v>38665</c:v>
                </c:pt>
                <c:pt idx="57">
                  <c:v>38666</c:v>
                </c:pt>
                <c:pt idx="58">
                  <c:v>38667</c:v>
                </c:pt>
                <c:pt idx="59">
                  <c:v>38670</c:v>
                </c:pt>
                <c:pt idx="60">
                  <c:v>38671</c:v>
                </c:pt>
                <c:pt idx="61">
                  <c:v>38672</c:v>
                </c:pt>
                <c:pt idx="62">
                  <c:v>38673</c:v>
                </c:pt>
                <c:pt idx="63">
                  <c:v>38674</c:v>
                </c:pt>
                <c:pt idx="64">
                  <c:v>38677</c:v>
                </c:pt>
                <c:pt idx="65">
                  <c:v>38678</c:v>
                </c:pt>
                <c:pt idx="66">
                  <c:v>38679</c:v>
                </c:pt>
                <c:pt idx="67">
                  <c:v>38680</c:v>
                </c:pt>
                <c:pt idx="68">
                  <c:v>38681</c:v>
                </c:pt>
                <c:pt idx="69">
                  <c:v>38684</c:v>
                </c:pt>
                <c:pt idx="70">
                  <c:v>38685</c:v>
                </c:pt>
                <c:pt idx="71">
                  <c:v>38686</c:v>
                </c:pt>
                <c:pt idx="72">
                  <c:v>38687</c:v>
                </c:pt>
                <c:pt idx="73">
                  <c:v>38688</c:v>
                </c:pt>
                <c:pt idx="74">
                  <c:v>38691</c:v>
                </c:pt>
                <c:pt idx="75">
                  <c:v>38692</c:v>
                </c:pt>
                <c:pt idx="76">
                  <c:v>38693</c:v>
                </c:pt>
                <c:pt idx="77">
                  <c:v>38694</c:v>
                </c:pt>
                <c:pt idx="78">
                  <c:v>38695</c:v>
                </c:pt>
                <c:pt idx="79">
                  <c:v>38698</c:v>
                </c:pt>
                <c:pt idx="80">
                  <c:v>38699</c:v>
                </c:pt>
                <c:pt idx="81">
                  <c:v>38700</c:v>
                </c:pt>
                <c:pt idx="82">
                  <c:v>38701</c:v>
                </c:pt>
                <c:pt idx="83">
                  <c:v>38702</c:v>
                </c:pt>
                <c:pt idx="84">
                  <c:v>38705</c:v>
                </c:pt>
                <c:pt idx="85">
                  <c:v>38706</c:v>
                </c:pt>
                <c:pt idx="86">
                  <c:v>38707</c:v>
                </c:pt>
                <c:pt idx="87">
                  <c:v>38708</c:v>
                </c:pt>
                <c:pt idx="88">
                  <c:v>38709</c:v>
                </c:pt>
                <c:pt idx="89">
                  <c:v>38713</c:v>
                </c:pt>
                <c:pt idx="90">
                  <c:v>38714</c:v>
                </c:pt>
                <c:pt idx="91">
                  <c:v>38715</c:v>
                </c:pt>
                <c:pt idx="92">
                  <c:v>38716</c:v>
                </c:pt>
                <c:pt idx="93">
                  <c:v>38720</c:v>
                </c:pt>
                <c:pt idx="94">
                  <c:v>38721</c:v>
                </c:pt>
                <c:pt idx="95">
                  <c:v>38722</c:v>
                </c:pt>
                <c:pt idx="96">
                  <c:v>38723</c:v>
                </c:pt>
                <c:pt idx="97">
                  <c:v>38726</c:v>
                </c:pt>
                <c:pt idx="98">
                  <c:v>38727</c:v>
                </c:pt>
                <c:pt idx="99">
                  <c:v>38728</c:v>
                </c:pt>
                <c:pt idx="100">
                  <c:v>38729</c:v>
                </c:pt>
                <c:pt idx="101">
                  <c:v>38730</c:v>
                </c:pt>
                <c:pt idx="102">
                  <c:v>38734</c:v>
                </c:pt>
                <c:pt idx="103">
                  <c:v>38735</c:v>
                </c:pt>
                <c:pt idx="104">
                  <c:v>38736</c:v>
                </c:pt>
                <c:pt idx="105">
                  <c:v>38737</c:v>
                </c:pt>
                <c:pt idx="106">
                  <c:v>38740</c:v>
                </c:pt>
                <c:pt idx="107">
                  <c:v>38741</c:v>
                </c:pt>
                <c:pt idx="108">
                  <c:v>38742</c:v>
                </c:pt>
                <c:pt idx="109">
                  <c:v>38743</c:v>
                </c:pt>
                <c:pt idx="110">
                  <c:v>38744</c:v>
                </c:pt>
                <c:pt idx="111">
                  <c:v>38747</c:v>
                </c:pt>
                <c:pt idx="112">
                  <c:v>38748</c:v>
                </c:pt>
                <c:pt idx="113">
                  <c:v>38749</c:v>
                </c:pt>
                <c:pt idx="114">
                  <c:v>38750</c:v>
                </c:pt>
                <c:pt idx="115">
                  <c:v>38751</c:v>
                </c:pt>
                <c:pt idx="116">
                  <c:v>38754</c:v>
                </c:pt>
                <c:pt idx="117">
                  <c:v>38755</c:v>
                </c:pt>
                <c:pt idx="118">
                  <c:v>38756</c:v>
                </c:pt>
                <c:pt idx="119">
                  <c:v>38757</c:v>
                </c:pt>
                <c:pt idx="120">
                  <c:v>38758</c:v>
                </c:pt>
                <c:pt idx="121">
                  <c:v>38761</c:v>
                </c:pt>
                <c:pt idx="122">
                  <c:v>38762</c:v>
                </c:pt>
                <c:pt idx="123">
                  <c:v>38763</c:v>
                </c:pt>
                <c:pt idx="124">
                  <c:v>38764</c:v>
                </c:pt>
                <c:pt idx="125">
                  <c:v>38765</c:v>
                </c:pt>
                <c:pt idx="126">
                  <c:v>38769</c:v>
                </c:pt>
                <c:pt idx="127">
                  <c:v>38770</c:v>
                </c:pt>
                <c:pt idx="128">
                  <c:v>38771</c:v>
                </c:pt>
                <c:pt idx="129">
                  <c:v>38772</c:v>
                </c:pt>
                <c:pt idx="130">
                  <c:v>38775</c:v>
                </c:pt>
                <c:pt idx="131">
                  <c:v>38776</c:v>
                </c:pt>
                <c:pt idx="132">
                  <c:v>38777</c:v>
                </c:pt>
                <c:pt idx="133">
                  <c:v>38778</c:v>
                </c:pt>
                <c:pt idx="134">
                  <c:v>38779</c:v>
                </c:pt>
                <c:pt idx="135">
                  <c:v>38782</c:v>
                </c:pt>
                <c:pt idx="136">
                  <c:v>38783</c:v>
                </c:pt>
                <c:pt idx="137">
                  <c:v>38784</c:v>
                </c:pt>
                <c:pt idx="138">
                  <c:v>38785</c:v>
                </c:pt>
                <c:pt idx="139">
                  <c:v>38786</c:v>
                </c:pt>
                <c:pt idx="140">
                  <c:v>38789</c:v>
                </c:pt>
                <c:pt idx="141">
                  <c:v>38790</c:v>
                </c:pt>
                <c:pt idx="142">
                  <c:v>38791</c:v>
                </c:pt>
                <c:pt idx="143">
                  <c:v>38792</c:v>
                </c:pt>
                <c:pt idx="144">
                  <c:v>38793</c:v>
                </c:pt>
                <c:pt idx="145">
                  <c:v>38796</c:v>
                </c:pt>
                <c:pt idx="146">
                  <c:v>38797</c:v>
                </c:pt>
                <c:pt idx="147">
                  <c:v>38798</c:v>
                </c:pt>
                <c:pt idx="148">
                  <c:v>38799</c:v>
                </c:pt>
                <c:pt idx="149">
                  <c:v>38800</c:v>
                </c:pt>
                <c:pt idx="150">
                  <c:v>38803</c:v>
                </c:pt>
                <c:pt idx="151">
                  <c:v>38804</c:v>
                </c:pt>
                <c:pt idx="152">
                  <c:v>38805</c:v>
                </c:pt>
                <c:pt idx="153">
                  <c:v>38806</c:v>
                </c:pt>
                <c:pt idx="154">
                  <c:v>38807</c:v>
                </c:pt>
                <c:pt idx="155">
                  <c:v>38810</c:v>
                </c:pt>
                <c:pt idx="156">
                  <c:v>38811</c:v>
                </c:pt>
                <c:pt idx="157">
                  <c:v>38812</c:v>
                </c:pt>
                <c:pt idx="158">
                  <c:v>38813</c:v>
                </c:pt>
                <c:pt idx="159">
                  <c:v>38814</c:v>
                </c:pt>
                <c:pt idx="160">
                  <c:v>38817</c:v>
                </c:pt>
                <c:pt idx="161">
                  <c:v>38818</c:v>
                </c:pt>
                <c:pt idx="162">
                  <c:v>38819</c:v>
                </c:pt>
                <c:pt idx="163">
                  <c:v>38820</c:v>
                </c:pt>
                <c:pt idx="164">
                  <c:v>38824</c:v>
                </c:pt>
                <c:pt idx="165">
                  <c:v>38825</c:v>
                </c:pt>
                <c:pt idx="166">
                  <c:v>38826</c:v>
                </c:pt>
                <c:pt idx="167">
                  <c:v>38827</c:v>
                </c:pt>
                <c:pt idx="168">
                  <c:v>38828</c:v>
                </c:pt>
                <c:pt idx="169">
                  <c:v>38831</c:v>
                </c:pt>
                <c:pt idx="170">
                  <c:v>38832</c:v>
                </c:pt>
                <c:pt idx="171">
                  <c:v>38833</c:v>
                </c:pt>
                <c:pt idx="172">
                  <c:v>38834</c:v>
                </c:pt>
                <c:pt idx="173">
                  <c:v>38835</c:v>
                </c:pt>
                <c:pt idx="174">
                  <c:v>38838</c:v>
                </c:pt>
                <c:pt idx="175">
                  <c:v>38839</c:v>
                </c:pt>
                <c:pt idx="176">
                  <c:v>38840</c:v>
                </c:pt>
                <c:pt idx="177">
                  <c:v>38841</c:v>
                </c:pt>
                <c:pt idx="178">
                  <c:v>38842</c:v>
                </c:pt>
                <c:pt idx="179">
                  <c:v>38845</c:v>
                </c:pt>
                <c:pt idx="180">
                  <c:v>38846</c:v>
                </c:pt>
                <c:pt idx="181">
                  <c:v>38847</c:v>
                </c:pt>
                <c:pt idx="182">
                  <c:v>38848</c:v>
                </c:pt>
                <c:pt idx="183">
                  <c:v>38849</c:v>
                </c:pt>
                <c:pt idx="184">
                  <c:v>38852</c:v>
                </c:pt>
                <c:pt idx="185">
                  <c:v>38853</c:v>
                </c:pt>
                <c:pt idx="186">
                  <c:v>38854</c:v>
                </c:pt>
                <c:pt idx="187">
                  <c:v>38855</c:v>
                </c:pt>
                <c:pt idx="188">
                  <c:v>38856</c:v>
                </c:pt>
                <c:pt idx="189">
                  <c:v>38859</c:v>
                </c:pt>
                <c:pt idx="190">
                  <c:v>38860</c:v>
                </c:pt>
                <c:pt idx="191">
                  <c:v>38861</c:v>
                </c:pt>
                <c:pt idx="192">
                  <c:v>38862</c:v>
                </c:pt>
                <c:pt idx="193">
                  <c:v>38863</c:v>
                </c:pt>
                <c:pt idx="194">
                  <c:v>38867</c:v>
                </c:pt>
                <c:pt idx="195">
                  <c:v>38868</c:v>
                </c:pt>
                <c:pt idx="196">
                  <c:v>38869</c:v>
                </c:pt>
                <c:pt idx="197">
                  <c:v>38870</c:v>
                </c:pt>
                <c:pt idx="198">
                  <c:v>38873</c:v>
                </c:pt>
                <c:pt idx="199">
                  <c:v>38874</c:v>
                </c:pt>
                <c:pt idx="200">
                  <c:v>38875</c:v>
                </c:pt>
                <c:pt idx="201">
                  <c:v>38876</c:v>
                </c:pt>
                <c:pt idx="202">
                  <c:v>38877</c:v>
                </c:pt>
                <c:pt idx="203">
                  <c:v>38880</c:v>
                </c:pt>
                <c:pt idx="204">
                  <c:v>38881</c:v>
                </c:pt>
                <c:pt idx="205">
                  <c:v>38882</c:v>
                </c:pt>
                <c:pt idx="206">
                  <c:v>38883</c:v>
                </c:pt>
                <c:pt idx="207">
                  <c:v>38884</c:v>
                </c:pt>
                <c:pt idx="208">
                  <c:v>38887</c:v>
                </c:pt>
                <c:pt idx="209">
                  <c:v>38888</c:v>
                </c:pt>
                <c:pt idx="210">
                  <c:v>38889</c:v>
                </c:pt>
                <c:pt idx="211">
                  <c:v>38890</c:v>
                </c:pt>
                <c:pt idx="212">
                  <c:v>38891</c:v>
                </c:pt>
                <c:pt idx="213">
                  <c:v>38894</c:v>
                </c:pt>
                <c:pt idx="214">
                  <c:v>38895</c:v>
                </c:pt>
                <c:pt idx="215">
                  <c:v>38896</c:v>
                </c:pt>
                <c:pt idx="216">
                  <c:v>38897</c:v>
                </c:pt>
                <c:pt idx="217">
                  <c:v>38898</c:v>
                </c:pt>
                <c:pt idx="218">
                  <c:v>38901</c:v>
                </c:pt>
                <c:pt idx="219">
                  <c:v>38903</c:v>
                </c:pt>
                <c:pt idx="220">
                  <c:v>38904</c:v>
                </c:pt>
                <c:pt idx="221">
                  <c:v>38905</c:v>
                </c:pt>
                <c:pt idx="222">
                  <c:v>38908</c:v>
                </c:pt>
                <c:pt idx="223">
                  <c:v>38909</c:v>
                </c:pt>
                <c:pt idx="224">
                  <c:v>38910</c:v>
                </c:pt>
                <c:pt idx="225">
                  <c:v>38911</c:v>
                </c:pt>
                <c:pt idx="226">
                  <c:v>38912</c:v>
                </c:pt>
                <c:pt idx="227">
                  <c:v>38915</c:v>
                </c:pt>
                <c:pt idx="228">
                  <c:v>38916</c:v>
                </c:pt>
                <c:pt idx="229">
                  <c:v>38917</c:v>
                </c:pt>
                <c:pt idx="230">
                  <c:v>38918</c:v>
                </c:pt>
                <c:pt idx="231">
                  <c:v>38919</c:v>
                </c:pt>
                <c:pt idx="232">
                  <c:v>38922</c:v>
                </c:pt>
                <c:pt idx="233">
                  <c:v>38923</c:v>
                </c:pt>
                <c:pt idx="234">
                  <c:v>38924</c:v>
                </c:pt>
                <c:pt idx="235">
                  <c:v>38925</c:v>
                </c:pt>
                <c:pt idx="236">
                  <c:v>38926</c:v>
                </c:pt>
                <c:pt idx="237">
                  <c:v>38929</c:v>
                </c:pt>
                <c:pt idx="238">
                  <c:v>38930</c:v>
                </c:pt>
                <c:pt idx="239">
                  <c:v>38931</c:v>
                </c:pt>
                <c:pt idx="240">
                  <c:v>38932</c:v>
                </c:pt>
                <c:pt idx="241">
                  <c:v>38933</c:v>
                </c:pt>
                <c:pt idx="242">
                  <c:v>38936</c:v>
                </c:pt>
                <c:pt idx="243">
                  <c:v>38937</c:v>
                </c:pt>
                <c:pt idx="244">
                  <c:v>38938</c:v>
                </c:pt>
                <c:pt idx="245">
                  <c:v>38939</c:v>
                </c:pt>
                <c:pt idx="246">
                  <c:v>38940</c:v>
                </c:pt>
                <c:pt idx="247">
                  <c:v>38943</c:v>
                </c:pt>
                <c:pt idx="248">
                  <c:v>38944</c:v>
                </c:pt>
                <c:pt idx="249">
                  <c:v>38945</c:v>
                </c:pt>
                <c:pt idx="250">
                  <c:v>38946</c:v>
                </c:pt>
                <c:pt idx="251">
                  <c:v>38947</c:v>
                </c:pt>
                <c:pt idx="252">
                  <c:v>38950</c:v>
                </c:pt>
                <c:pt idx="253">
                  <c:v>38951</c:v>
                </c:pt>
                <c:pt idx="254">
                  <c:v>38952</c:v>
                </c:pt>
                <c:pt idx="255">
                  <c:v>38953</c:v>
                </c:pt>
                <c:pt idx="256">
                  <c:v>38954</c:v>
                </c:pt>
                <c:pt idx="257">
                  <c:v>38957</c:v>
                </c:pt>
                <c:pt idx="258">
                  <c:v>38958</c:v>
                </c:pt>
                <c:pt idx="259">
                  <c:v>38959</c:v>
                </c:pt>
                <c:pt idx="260">
                  <c:v>38960</c:v>
                </c:pt>
                <c:pt idx="261">
                  <c:v>38961</c:v>
                </c:pt>
                <c:pt idx="262">
                  <c:v>38965</c:v>
                </c:pt>
                <c:pt idx="263">
                  <c:v>38966</c:v>
                </c:pt>
                <c:pt idx="264">
                  <c:v>38967</c:v>
                </c:pt>
                <c:pt idx="265">
                  <c:v>38968</c:v>
                </c:pt>
                <c:pt idx="266">
                  <c:v>38971</c:v>
                </c:pt>
                <c:pt idx="267">
                  <c:v>38972</c:v>
                </c:pt>
                <c:pt idx="268">
                  <c:v>38973</c:v>
                </c:pt>
                <c:pt idx="269">
                  <c:v>38974</c:v>
                </c:pt>
                <c:pt idx="270">
                  <c:v>38975</c:v>
                </c:pt>
                <c:pt idx="271">
                  <c:v>38978</c:v>
                </c:pt>
                <c:pt idx="272">
                  <c:v>38979</c:v>
                </c:pt>
                <c:pt idx="273">
                  <c:v>38980</c:v>
                </c:pt>
                <c:pt idx="274">
                  <c:v>38981</c:v>
                </c:pt>
                <c:pt idx="275">
                  <c:v>38982</c:v>
                </c:pt>
                <c:pt idx="276">
                  <c:v>38985</c:v>
                </c:pt>
                <c:pt idx="277">
                  <c:v>38986</c:v>
                </c:pt>
                <c:pt idx="278">
                  <c:v>38987</c:v>
                </c:pt>
                <c:pt idx="279">
                  <c:v>38988</c:v>
                </c:pt>
                <c:pt idx="280">
                  <c:v>38989</c:v>
                </c:pt>
                <c:pt idx="281">
                  <c:v>38992</c:v>
                </c:pt>
                <c:pt idx="282">
                  <c:v>38993</c:v>
                </c:pt>
                <c:pt idx="283">
                  <c:v>38994</c:v>
                </c:pt>
                <c:pt idx="284">
                  <c:v>38995</c:v>
                </c:pt>
                <c:pt idx="285">
                  <c:v>38996</c:v>
                </c:pt>
                <c:pt idx="286">
                  <c:v>38999</c:v>
                </c:pt>
                <c:pt idx="287">
                  <c:v>39000</c:v>
                </c:pt>
                <c:pt idx="288">
                  <c:v>39001</c:v>
                </c:pt>
                <c:pt idx="289">
                  <c:v>39002</c:v>
                </c:pt>
                <c:pt idx="290">
                  <c:v>39003</c:v>
                </c:pt>
                <c:pt idx="291">
                  <c:v>39006</c:v>
                </c:pt>
                <c:pt idx="292">
                  <c:v>39007</c:v>
                </c:pt>
                <c:pt idx="293">
                  <c:v>39008</c:v>
                </c:pt>
                <c:pt idx="294">
                  <c:v>39009</c:v>
                </c:pt>
                <c:pt idx="295">
                  <c:v>39010</c:v>
                </c:pt>
                <c:pt idx="296">
                  <c:v>39013</c:v>
                </c:pt>
                <c:pt idx="297">
                  <c:v>39014</c:v>
                </c:pt>
                <c:pt idx="298">
                  <c:v>39015</c:v>
                </c:pt>
                <c:pt idx="299">
                  <c:v>39016</c:v>
                </c:pt>
                <c:pt idx="300">
                  <c:v>39017</c:v>
                </c:pt>
                <c:pt idx="301">
                  <c:v>39020</c:v>
                </c:pt>
                <c:pt idx="302">
                  <c:v>39021</c:v>
                </c:pt>
                <c:pt idx="303">
                  <c:v>39022</c:v>
                </c:pt>
                <c:pt idx="304">
                  <c:v>39023</c:v>
                </c:pt>
                <c:pt idx="305">
                  <c:v>39024</c:v>
                </c:pt>
                <c:pt idx="306">
                  <c:v>39027</c:v>
                </c:pt>
                <c:pt idx="307">
                  <c:v>39028</c:v>
                </c:pt>
                <c:pt idx="308">
                  <c:v>39029</c:v>
                </c:pt>
                <c:pt idx="309">
                  <c:v>39030</c:v>
                </c:pt>
                <c:pt idx="310">
                  <c:v>39031</c:v>
                </c:pt>
                <c:pt idx="311">
                  <c:v>39034</c:v>
                </c:pt>
                <c:pt idx="312">
                  <c:v>39035</c:v>
                </c:pt>
                <c:pt idx="313">
                  <c:v>39036</c:v>
                </c:pt>
                <c:pt idx="314">
                  <c:v>39037</c:v>
                </c:pt>
                <c:pt idx="315">
                  <c:v>39038</c:v>
                </c:pt>
                <c:pt idx="316">
                  <c:v>39041</c:v>
                </c:pt>
                <c:pt idx="317">
                  <c:v>39042</c:v>
                </c:pt>
                <c:pt idx="318">
                  <c:v>39043</c:v>
                </c:pt>
                <c:pt idx="319">
                  <c:v>39045</c:v>
                </c:pt>
                <c:pt idx="320">
                  <c:v>39048</c:v>
                </c:pt>
                <c:pt idx="321">
                  <c:v>39049</c:v>
                </c:pt>
                <c:pt idx="322">
                  <c:v>39050</c:v>
                </c:pt>
                <c:pt idx="323">
                  <c:v>39051</c:v>
                </c:pt>
                <c:pt idx="324">
                  <c:v>39052</c:v>
                </c:pt>
                <c:pt idx="325">
                  <c:v>39055</c:v>
                </c:pt>
                <c:pt idx="326">
                  <c:v>39056</c:v>
                </c:pt>
                <c:pt idx="327">
                  <c:v>39057</c:v>
                </c:pt>
                <c:pt idx="328">
                  <c:v>39058</c:v>
                </c:pt>
                <c:pt idx="329">
                  <c:v>39059</c:v>
                </c:pt>
                <c:pt idx="330">
                  <c:v>39062</c:v>
                </c:pt>
                <c:pt idx="331">
                  <c:v>39063</c:v>
                </c:pt>
                <c:pt idx="332">
                  <c:v>39064</c:v>
                </c:pt>
                <c:pt idx="333">
                  <c:v>39065</c:v>
                </c:pt>
                <c:pt idx="334">
                  <c:v>39066</c:v>
                </c:pt>
                <c:pt idx="335">
                  <c:v>39069</c:v>
                </c:pt>
                <c:pt idx="336">
                  <c:v>39070</c:v>
                </c:pt>
                <c:pt idx="337">
                  <c:v>39071</c:v>
                </c:pt>
                <c:pt idx="338">
                  <c:v>39072</c:v>
                </c:pt>
                <c:pt idx="339">
                  <c:v>39073</c:v>
                </c:pt>
                <c:pt idx="340">
                  <c:v>39077</c:v>
                </c:pt>
                <c:pt idx="341">
                  <c:v>39078</c:v>
                </c:pt>
                <c:pt idx="342">
                  <c:v>39079</c:v>
                </c:pt>
                <c:pt idx="343">
                  <c:v>39080</c:v>
                </c:pt>
                <c:pt idx="344">
                  <c:v>39084</c:v>
                </c:pt>
                <c:pt idx="345">
                  <c:v>39085</c:v>
                </c:pt>
                <c:pt idx="346">
                  <c:v>39086</c:v>
                </c:pt>
                <c:pt idx="347">
                  <c:v>39087</c:v>
                </c:pt>
                <c:pt idx="348">
                  <c:v>39090</c:v>
                </c:pt>
                <c:pt idx="349">
                  <c:v>39091</c:v>
                </c:pt>
                <c:pt idx="350">
                  <c:v>39092</c:v>
                </c:pt>
                <c:pt idx="351">
                  <c:v>39093</c:v>
                </c:pt>
                <c:pt idx="352">
                  <c:v>39094</c:v>
                </c:pt>
                <c:pt idx="353">
                  <c:v>39098</c:v>
                </c:pt>
                <c:pt idx="354">
                  <c:v>39099</c:v>
                </c:pt>
                <c:pt idx="355">
                  <c:v>39100</c:v>
                </c:pt>
                <c:pt idx="356">
                  <c:v>39101</c:v>
                </c:pt>
                <c:pt idx="357">
                  <c:v>39104</c:v>
                </c:pt>
                <c:pt idx="358">
                  <c:v>39105</c:v>
                </c:pt>
                <c:pt idx="359">
                  <c:v>39106</c:v>
                </c:pt>
                <c:pt idx="360">
                  <c:v>39107</c:v>
                </c:pt>
                <c:pt idx="361">
                  <c:v>39108</c:v>
                </c:pt>
                <c:pt idx="362">
                  <c:v>39111</c:v>
                </c:pt>
                <c:pt idx="363">
                  <c:v>39112</c:v>
                </c:pt>
                <c:pt idx="364">
                  <c:v>39113</c:v>
                </c:pt>
                <c:pt idx="365">
                  <c:v>39114</c:v>
                </c:pt>
                <c:pt idx="366">
                  <c:v>39115</c:v>
                </c:pt>
                <c:pt idx="367">
                  <c:v>39118</c:v>
                </c:pt>
                <c:pt idx="368">
                  <c:v>39119</c:v>
                </c:pt>
                <c:pt idx="369">
                  <c:v>39120</c:v>
                </c:pt>
                <c:pt idx="370">
                  <c:v>39121</c:v>
                </c:pt>
                <c:pt idx="371">
                  <c:v>39122</c:v>
                </c:pt>
                <c:pt idx="372">
                  <c:v>39125</c:v>
                </c:pt>
                <c:pt idx="373">
                  <c:v>39126</c:v>
                </c:pt>
                <c:pt idx="374">
                  <c:v>39127</c:v>
                </c:pt>
                <c:pt idx="375">
                  <c:v>39128</c:v>
                </c:pt>
                <c:pt idx="376">
                  <c:v>39129</c:v>
                </c:pt>
                <c:pt idx="377">
                  <c:v>39133</c:v>
                </c:pt>
                <c:pt idx="378">
                  <c:v>39134</c:v>
                </c:pt>
                <c:pt idx="379">
                  <c:v>39135</c:v>
                </c:pt>
                <c:pt idx="380">
                  <c:v>39136</c:v>
                </c:pt>
                <c:pt idx="381">
                  <c:v>39139</c:v>
                </c:pt>
                <c:pt idx="382">
                  <c:v>39140</c:v>
                </c:pt>
                <c:pt idx="383">
                  <c:v>39141</c:v>
                </c:pt>
                <c:pt idx="384">
                  <c:v>39142</c:v>
                </c:pt>
                <c:pt idx="385">
                  <c:v>39143</c:v>
                </c:pt>
                <c:pt idx="386">
                  <c:v>39146</c:v>
                </c:pt>
                <c:pt idx="387">
                  <c:v>39147</c:v>
                </c:pt>
                <c:pt idx="388">
                  <c:v>39148</c:v>
                </c:pt>
                <c:pt idx="389">
                  <c:v>39149</c:v>
                </c:pt>
                <c:pt idx="390">
                  <c:v>39150</c:v>
                </c:pt>
                <c:pt idx="391">
                  <c:v>39153</c:v>
                </c:pt>
                <c:pt idx="392">
                  <c:v>39154</c:v>
                </c:pt>
                <c:pt idx="393">
                  <c:v>39155</c:v>
                </c:pt>
                <c:pt idx="394">
                  <c:v>39156</c:v>
                </c:pt>
                <c:pt idx="395">
                  <c:v>39157</c:v>
                </c:pt>
                <c:pt idx="396">
                  <c:v>39160</c:v>
                </c:pt>
                <c:pt idx="397">
                  <c:v>39161</c:v>
                </c:pt>
                <c:pt idx="398">
                  <c:v>39162</c:v>
                </c:pt>
                <c:pt idx="399">
                  <c:v>39163</c:v>
                </c:pt>
                <c:pt idx="400">
                  <c:v>39164</c:v>
                </c:pt>
                <c:pt idx="401">
                  <c:v>39167</c:v>
                </c:pt>
                <c:pt idx="402">
                  <c:v>39168</c:v>
                </c:pt>
                <c:pt idx="403">
                  <c:v>39169</c:v>
                </c:pt>
                <c:pt idx="404">
                  <c:v>39170</c:v>
                </c:pt>
                <c:pt idx="405">
                  <c:v>39171</c:v>
                </c:pt>
                <c:pt idx="406">
                  <c:v>39174</c:v>
                </c:pt>
                <c:pt idx="407">
                  <c:v>39175</c:v>
                </c:pt>
                <c:pt idx="408">
                  <c:v>39176</c:v>
                </c:pt>
                <c:pt idx="409">
                  <c:v>39177</c:v>
                </c:pt>
                <c:pt idx="410">
                  <c:v>39181</c:v>
                </c:pt>
                <c:pt idx="411">
                  <c:v>39182</c:v>
                </c:pt>
                <c:pt idx="412">
                  <c:v>39183</c:v>
                </c:pt>
                <c:pt idx="413">
                  <c:v>39184</c:v>
                </c:pt>
                <c:pt idx="414">
                  <c:v>39185</c:v>
                </c:pt>
                <c:pt idx="415">
                  <c:v>39188</c:v>
                </c:pt>
                <c:pt idx="416">
                  <c:v>39189</c:v>
                </c:pt>
                <c:pt idx="417">
                  <c:v>39190</c:v>
                </c:pt>
                <c:pt idx="418">
                  <c:v>39191</c:v>
                </c:pt>
                <c:pt idx="419">
                  <c:v>39192</c:v>
                </c:pt>
                <c:pt idx="420">
                  <c:v>39195</c:v>
                </c:pt>
                <c:pt idx="421">
                  <c:v>39196</c:v>
                </c:pt>
                <c:pt idx="422">
                  <c:v>39197</c:v>
                </c:pt>
                <c:pt idx="423">
                  <c:v>39198</c:v>
                </c:pt>
                <c:pt idx="424">
                  <c:v>39199</c:v>
                </c:pt>
                <c:pt idx="425">
                  <c:v>39202</c:v>
                </c:pt>
                <c:pt idx="426">
                  <c:v>39203</c:v>
                </c:pt>
                <c:pt idx="427">
                  <c:v>39204</c:v>
                </c:pt>
                <c:pt idx="428">
                  <c:v>39205</c:v>
                </c:pt>
                <c:pt idx="429">
                  <c:v>39206</c:v>
                </c:pt>
                <c:pt idx="430">
                  <c:v>39209</c:v>
                </c:pt>
                <c:pt idx="431">
                  <c:v>39210</c:v>
                </c:pt>
                <c:pt idx="432">
                  <c:v>39211</c:v>
                </c:pt>
                <c:pt idx="433">
                  <c:v>39212</c:v>
                </c:pt>
                <c:pt idx="434">
                  <c:v>39213</c:v>
                </c:pt>
                <c:pt idx="435">
                  <c:v>39216</c:v>
                </c:pt>
                <c:pt idx="436">
                  <c:v>39217</c:v>
                </c:pt>
                <c:pt idx="437">
                  <c:v>39218</c:v>
                </c:pt>
                <c:pt idx="438">
                  <c:v>39219</c:v>
                </c:pt>
                <c:pt idx="439">
                  <c:v>39220</c:v>
                </c:pt>
                <c:pt idx="440">
                  <c:v>39223</c:v>
                </c:pt>
                <c:pt idx="441">
                  <c:v>39224</c:v>
                </c:pt>
                <c:pt idx="442">
                  <c:v>39225</c:v>
                </c:pt>
                <c:pt idx="443">
                  <c:v>39226</c:v>
                </c:pt>
                <c:pt idx="444">
                  <c:v>39227</c:v>
                </c:pt>
                <c:pt idx="445">
                  <c:v>39231</c:v>
                </c:pt>
                <c:pt idx="446">
                  <c:v>39232</c:v>
                </c:pt>
                <c:pt idx="447">
                  <c:v>39233</c:v>
                </c:pt>
                <c:pt idx="448">
                  <c:v>39234</c:v>
                </c:pt>
                <c:pt idx="449">
                  <c:v>39237</c:v>
                </c:pt>
                <c:pt idx="450">
                  <c:v>39238</c:v>
                </c:pt>
                <c:pt idx="451">
                  <c:v>39239</c:v>
                </c:pt>
                <c:pt idx="452">
                  <c:v>39240</c:v>
                </c:pt>
                <c:pt idx="453">
                  <c:v>39241</c:v>
                </c:pt>
                <c:pt idx="454">
                  <c:v>39244</c:v>
                </c:pt>
                <c:pt idx="455">
                  <c:v>39245</c:v>
                </c:pt>
                <c:pt idx="456">
                  <c:v>39246</c:v>
                </c:pt>
                <c:pt idx="457">
                  <c:v>39247</c:v>
                </c:pt>
                <c:pt idx="458">
                  <c:v>39248</c:v>
                </c:pt>
                <c:pt idx="459">
                  <c:v>39251</c:v>
                </c:pt>
                <c:pt idx="460">
                  <c:v>39252</c:v>
                </c:pt>
                <c:pt idx="461">
                  <c:v>39253</c:v>
                </c:pt>
                <c:pt idx="462">
                  <c:v>39254</c:v>
                </c:pt>
                <c:pt idx="463">
                  <c:v>39255</c:v>
                </c:pt>
                <c:pt idx="464">
                  <c:v>39258</c:v>
                </c:pt>
                <c:pt idx="465">
                  <c:v>39259</c:v>
                </c:pt>
                <c:pt idx="466">
                  <c:v>39260</c:v>
                </c:pt>
                <c:pt idx="467">
                  <c:v>39261</c:v>
                </c:pt>
                <c:pt idx="468">
                  <c:v>39262</c:v>
                </c:pt>
                <c:pt idx="469">
                  <c:v>39265</c:v>
                </c:pt>
                <c:pt idx="470">
                  <c:v>39266</c:v>
                </c:pt>
                <c:pt idx="471">
                  <c:v>39268</c:v>
                </c:pt>
                <c:pt idx="472">
                  <c:v>39269</c:v>
                </c:pt>
                <c:pt idx="473">
                  <c:v>39272</c:v>
                </c:pt>
                <c:pt idx="474">
                  <c:v>39273</c:v>
                </c:pt>
                <c:pt idx="475">
                  <c:v>39274</c:v>
                </c:pt>
                <c:pt idx="476">
                  <c:v>39275</c:v>
                </c:pt>
                <c:pt idx="477">
                  <c:v>39276</c:v>
                </c:pt>
                <c:pt idx="478">
                  <c:v>39279</c:v>
                </c:pt>
                <c:pt idx="479">
                  <c:v>39280</c:v>
                </c:pt>
                <c:pt idx="480">
                  <c:v>39281</c:v>
                </c:pt>
                <c:pt idx="481">
                  <c:v>39282</c:v>
                </c:pt>
                <c:pt idx="482">
                  <c:v>39283</c:v>
                </c:pt>
                <c:pt idx="483">
                  <c:v>39286</c:v>
                </c:pt>
                <c:pt idx="484">
                  <c:v>39287</c:v>
                </c:pt>
                <c:pt idx="485">
                  <c:v>39288</c:v>
                </c:pt>
                <c:pt idx="486">
                  <c:v>39289</c:v>
                </c:pt>
                <c:pt idx="487">
                  <c:v>39290</c:v>
                </c:pt>
                <c:pt idx="488">
                  <c:v>39293</c:v>
                </c:pt>
                <c:pt idx="489">
                  <c:v>39294</c:v>
                </c:pt>
                <c:pt idx="490">
                  <c:v>39295</c:v>
                </c:pt>
                <c:pt idx="491">
                  <c:v>39296</c:v>
                </c:pt>
                <c:pt idx="492">
                  <c:v>39297</c:v>
                </c:pt>
                <c:pt idx="493">
                  <c:v>39300</c:v>
                </c:pt>
                <c:pt idx="494">
                  <c:v>39301</c:v>
                </c:pt>
                <c:pt idx="495">
                  <c:v>39302</c:v>
                </c:pt>
                <c:pt idx="496">
                  <c:v>39303</c:v>
                </c:pt>
                <c:pt idx="497">
                  <c:v>39304</c:v>
                </c:pt>
                <c:pt idx="498">
                  <c:v>39307</c:v>
                </c:pt>
                <c:pt idx="499">
                  <c:v>39308</c:v>
                </c:pt>
                <c:pt idx="500">
                  <c:v>39309</c:v>
                </c:pt>
                <c:pt idx="501">
                  <c:v>39310</c:v>
                </c:pt>
                <c:pt idx="502">
                  <c:v>39311</c:v>
                </c:pt>
                <c:pt idx="503">
                  <c:v>39314</c:v>
                </c:pt>
                <c:pt idx="504">
                  <c:v>39315</c:v>
                </c:pt>
                <c:pt idx="505">
                  <c:v>39316</c:v>
                </c:pt>
                <c:pt idx="506">
                  <c:v>39317</c:v>
                </c:pt>
                <c:pt idx="507">
                  <c:v>39318</c:v>
                </c:pt>
                <c:pt idx="508">
                  <c:v>39321</c:v>
                </c:pt>
                <c:pt idx="509">
                  <c:v>39322</c:v>
                </c:pt>
                <c:pt idx="510">
                  <c:v>39323</c:v>
                </c:pt>
                <c:pt idx="511">
                  <c:v>39324</c:v>
                </c:pt>
                <c:pt idx="512">
                  <c:v>39325</c:v>
                </c:pt>
                <c:pt idx="513">
                  <c:v>39329</c:v>
                </c:pt>
                <c:pt idx="514">
                  <c:v>39330</c:v>
                </c:pt>
                <c:pt idx="515">
                  <c:v>39331</c:v>
                </c:pt>
                <c:pt idx="516">
                  <c:v>39332</c:v>
                </c:pt>
                <c:pt idx="517">
                  <c:v>39335</c:v>
                </c:pt>
                <c:pt idx="518">
                  <c:v>39336</c:v>
                </c:pt>
                <c:pt idx="519">
                  <c:v>39337</c:v>
                </c:pt>
                <c:pt idx="520">
                  <c:v>39338</c:v>
                </c:pt>
                <c:pt idx="521">
                  <c:v>39339</c:v>
                </c:pt>
                <c:pt idx="522">
                  <c:v>39342</c:v>
                </c:pt>
                <c:pt idx="523">
                  <c:v>39343</c:v>
                </c:pt>
                <c:pt idx="524">
                  <c:v>39344</c:v>
                </c:pt>
                <c:pt idx="525">
                  <c:v>39345</c:v>
                </c:pt>
                <c:pt idx="526">
                  <c:v>39346</c:v>
                </c:pt>
                <c:pt idx="527">
                  <c:v>39349</c:v>
                </c:pt>
                <c:pt idx="528">
                  <c:v>39350</c:v>
                </c:pt>
                <c:pt idx="529">
                  <c:v>39351</c:v>
                </c:pt>
                <c:pt idx="530">
                  <c:v>39352</c:v>
                </c:pt>
                <c:pt idx="531">
                  <c:v>39353</c:v>
                </c:pt>
                <c:pt idx="532">
                  <c:v>39356</c:v>
                </c:pt>
                <c:pt idx="533">
                  <c:v>39357</c:v>
                </c:pt>
                <c:pt idx="534">
                  <c:v>39358</c:v>
                </c:pt>
                <c:pt idx="535">
                  <c:v>39359</c:v>
                </c:pt>
                <c:pt idx="536">
                  <c:v>39360</c:v>
                </c:pt>
                <c:pt idx="537">
                  <c:v>39363</c:v>
                </c:pt>
                <c:pt idx="538">
                  <c:v>39364</c:v>
                </c:pt>
                <c:pt idx="539">
                  <c:v>39365</c:v>
                </c:pt>
                <c:pt idx="540">
                  <c:v>39366</c:v>
                </c:pt>
                <c:pt idx="541">
                  <c:v>39367</c:v>
                </c:pt>
                <c:pt idx="542">
                  <c:v>39370</c:v>
                </c:pt>
                <c:pt idx="543">
                  <c:v>39371</c:v>
                </c:pt>
                <c:pt idx="544">
                  <c:v>39372</c:v>
                </c:pt>
                <c:pt idx="545">
                  <c:v>39373</c:v>
                </c:pt>
                <c:pt idx="546">
                  <c:v>39374</c:v>
                </c:pt>
                <c:pt idx="547">
                  <c:v>39377</c:v>
                </c:pt>
                <c:pt idx="548">
                  <c:v>39378</c:v>
                </c:pt>
                <c:pt idx="549">
                  <c:v>39379</c:v>
                </c:pt>
                <c:pt idx="550">
                  <c:v>39380</c:v>
                </c:pt>
                <c:pt idx="551">
                  <c:v>39381</c:v>
                </c:pt>
                <c:pt idx="552">
                  <c:v>39384</c:v>
                </c:pt>
                <c:pt idx="553">
                  <c:v>39385</c:v>
                </c:pt>
                <c:pt idx="554">
                  <c:v>39386</c:v>
                </c:pt>
                <c:pt idx="555">
                  <c:v>39387</c:v>
                </c:pt>
                <c:pt idx="556">
                  <c:v>39388</c:v>
                </c:pt>
                <c:pt idx="557">
                  <c:v>39391</c:v>
                </c:pt>
                <c:pt idx="558">
                  <c:v>39392</c:v>
                </c:pt>
                <c:pt idx="559">
                  <c:v>39393</c:v>
                </c:pt>
                <c:pt idx="560">
                  <c:v>39394</c:v>
                </c:pt>
                <c:pt idx="561">
                  <c:v>39395</c:v>
                </c:pt>
                <c:pt idx="562">
                  <c:v>39398</c:v>
                </c:pt>
                <c:pt idx="563">
                  <c:v>39399</c:v>
                </c:pt>
                <c:pt idx="564">
                  <c:v>39400</c:v>
                </c:pt>
                <c:pt idx="565">
                  <c:v>39401</c:v>
                </c:pt>
                <c:pt idx="566">
                  <c:v>39402</c:v>
                </c:pt>
                <c:pt idx="567">
                  <c:v>39405</c:v>
                </c:pt>
                <c:pt idx="568">
                  <c:v>39406</c:v>
                </c:pt>
                <c:pt idx="569">
                  <c:v>39407</c:v>
                </c:pt>
                <c:pt idx="570">
                  <c:v>39409</c:v>
                </c:pt>
                <c:pt idx="571">
                  <c:v>39412</c:v>
                </c:pt>
                <c:pt idx="572">
                  <c:v>39413</c:v>
                </c:pt>
                <c:pt idx="573">
                  <c:v>39414</c:v>
                </c:pt>
                <c:pt idx="574">
                  <c:v>39415</c:v>
                </c:pt>
                <c:pt idx="575">
                  <c:v>39416</c:v>
                </c:pt>
                <c:pt idx="576">
                  <c:v>39419</c:v>
                </c:pt>
                <c:pt idx="577">
                  <c:v>39420</c:v>
                </c:pt>
                <c:pt idx="578">
                  <c:v>39421</c:v>
                </c:pt>
                <c:pt idx="579">
                  <c:v>39422</c:v>
                </c:pt>
                <c:pt idx="580">
                  <c:v>39423</c:v>
                </c:pt>
                <c:pt idx="581">
                  <c:v>39426</c:v>
                </c:pt>
                <c:pt idx="582">
                  <c:v>39427</c:v>
                </c:pt>
                <c:pt idx="583">
                  <c:v>39428</c:v>
                </c:pt>
                <c:pt idx="584">
                  <c:v>39429</c:v>
                </c:pt>
                <c:pt idx="585">
                  <c:v>39430</c:v>
                </c:pt>
                <c:pt idx="586">
                  <c:v>39433</c:v>
                </c:pt>
                <c:pt idx="587">
                  <c:v>39434</c:v>
                </c:pt>
                <c:pt idx="588">
                  <c:v>39435</c:v>
                </c:pt>
                <c:pt idx="589">
                  <c:v>39436</c:v>
                </c:pt>
                <c:pt idx="590">
                  <c:v>39437</c:v>
                </c:pt>
                <c:pt idx="591">
                  <c:v>39440</c:v>
                </c:pt>
                <c:pt idx="592">
                  <c:v>39442</c:v>
                </c:pt>
                <c:pt idx="593">
                  <c:v>39443</c:v>
                </c:pt>
                <c:pt idx="594">
                  <c:v>39444</c:v>
                </c:pt>
                <c:pt idx="595">
                  <c:v>39447</c:v>
                </c:pt>
                <c:pt idx="596">
                  <c:v>39449</c:v>
                </c:pt>
                <c:pt idx="597">
                  <c:v>39450</c:v>
                </c:pt>
                <c:pt idx="598">
                  <c:v>39451</c:v>
                </c:pt>
                <c:pt idx="599">
                  <c:v>39454</c:v>
                </c:pt>
                <c:pt idx="600">
                  <c:v>39455</c:v>
                </c:pt>
                <c:pt idx="601">
                  <c:v>39456</c:v>
                </c:pt>
                <c:pt idx="602">
                  <c:v>39457</c:v>
                </c:pt>
                <c:pt idx="603">
                  <c:v>39458</c:v>
                </c:pt>
                <c:pt idx="604">
                  <c:v>39461</c:v>
                </c:pt>
                <c:pt idx="605">
                  <c:v>39462</c:v>
                </c:pt>
                <c:pt idx="606">
                  <c:v>39463</c:v>
                </c:pt>
                <c:pt idx="607">
                  <c:v>39464</c:v>
                </c:pt>
                <c:pt idx="608">
                  <c:v>39465</c:v>
                </c:pt>
                <c:pt idx="609">
                  <c:v>39469</c:v>
                </c:pt>
                <c:pt idx="610">
                  <c:v>39470</c:v>
                </c:pt>
                <c:pt idx="611">
                  <c:v>39471</c:v>
                </c:pt>
                <c:pt idx="612">
                  <c:v>39472</c:v>
                </c:pt>
                <c:pt idx="613">
                  <c:v>39475</c:v>
                </c:pt>
                <c:pt idx="614">
                  <c:v>39476</c:v>
                </c:pt>
                <c:pt idx="615">
                  <c:v>39477</c:v>
                </c:pt>
                <c:pt idx="616">
                  <c:v>39478</c:v>
                </c:pt>
                <c:pt idx="617">
                  <c:v>39479</c:v>
                </c:pt>
                <c:pt idx="618">
                  <c:v>39482</c:v>
                </c:pt>
                <c:pt idx="619">
                  <c:v>39483</c:v>
                </c:pt>
                <c:pt idx="620">
                  <c:v>39484</c:v>
                </c:pt>
                <c:pt idx="621">
                  <c:v>39485</c:v>
                </c:pt>
                <c:pt idx="622">
                  <c:v>39486</c:v>
                </c:pt>
                <c:pt idx="623">
                  <c:v>39489</c:v>
                </c:pt>
                <c:pt idx="624">
                  <c:v>39490</c:v>
                </c:pt>
                <c:pt idx="625">
                  <c:v>39491</c:v>
                </c:pt>
                <c:pt idx="626">
                  <c:v>39492</c:v>
                </c:pt>
                <c:pt idx="627">
                  <c:v>39493</c:v>
                </c:pt>
                <c:pt idx="628">
                  <c:v>39497</c:v>
                </c:pt>
                <c:pt idx="629">
                  <c:v>39498</c:v>
                </c:pt>
                <c:pt idx="630">
                  <c:v>39499</c:v>
                </c:pt>
                <c:pt idx="631">
                  <c:v>39500</c:v>
                </c:pt>
                <c:pt idx="632">
                  <c:v>39503</c:v>
                </c:pt>
                <c:pt idx="633">
                  <c:v>39504</c:v>
                </c:pt>
                <c:pt idx="634">
                  <c:v>39505</c:v>
                </c:pt>
                <c:pt idx="635">
                  <c:v>39506</c:v>
                </c:pt>
                <c:pt idx="636">
                  <c:v>39507</c:v>
                </c:pt>
                <c:pt idx="637">
                  <c:v>39510</c:v>
                </c:pt>
                <c:pt idx="638">
                  <c:v>39511</c:v>
                </c:pt>
                <c:pt idx="639">
                  <c:v>39512</c:v>
                </c:pt>
                <c:pt idx="640">
                  <c:v>39513</c:v>
                </c:pt>
                <c:pt idx="641">
                  <c:v>39514</c:v>
                </c:pt>
                <c:pt idx="642">
                  <c:v>39517</c:v>
                </c:pt>
                <c:pt idx="643">
                  <c:v>39518</c:v>
                </c:pt>
                <c:pt idx="644">
                  <c:v>39519</c:v>
                </c:pt>
                <c:pt idx="645">
                  <c:v>39520</c:v>
                </c:pt>
                <c:pt idx="646">
                  <c:v>39521</c:v>
                </c:pt>
                <c:pt idx="647">
                  <c:v>39524</c:v>
                </c:pt>
                <c:pt idx="648">
                  <c:v>39525</c:v>
                </c:pt>
                <c:pt idx="649">
                  <c:v>39526</c:v>
                </c:pt>
                <c:pt idx="650">
                  <c:v>39527</c:v>
                </c:pt>
                <c:pt idx="651">
                  <c:v>39531</c:v>
                </c:pt>
                <c:pt idx="652">
                  <c:v>39532</c:v>
                </c:pt>
                <c:pt idx="653">
                  <c:v>39533</c:v>
                </c:pt>
                <c:pt idx="654">
                  <c:v>39534</c:v>
                </c:pt>
                <c:pt idx="655">
                  <c:v>39535</c:v>
                </c:pt>
                <c:pt idx="656">
                  <c:v>39538</c:v>
                </c:pt>
                <c:pt idx="657">
                  <c:v>39539</c:v>
                </c:pt>
                <c:pt idx="658">
                  <c:v>39540</c:v>
                </c:pt>
                <c:pt idx="659">
                  <c:v>39541</c:v>
                </c:pt>
                <c:pt idx="660">
                  <c:v>39542</c:v>
                </c:pt>
                <c:pt idx="661">
                  <c:v>39545</c:v>
                </c:pt>
                <c:pt idx="662">
                  <c:v>39546</c:v>
                </c:pt>
                <c:pt idx="663">
                  <c:v>39547</c:v>
                </c:pt>
                <c:pt idx="664">
                  <c:v>39548</c:v>
                </c:pt>
                <c:pt idx="665">
                  <c:v>39549</c:v>
                </c:pt>
                <c:pt idx="666">
                  <c:v>39552</c:v>
                </c:pt>
                <c:pt idx="667">
                  <c:v>39553</c:v>
                </c:pt>
                <c:pt idx="668">
                  <c:v>39554</c:v>
                </c:pt>
                <c:pt idx="669">
                  <c:v>39555</c:v>
                </c:pt>
                <c:pt idx="670">
                  <c:v>39556</c:v>
                </c:pt>
                <c:pt idx="671">
                  <c:v>39559</c:v>
                </c:pt>
                <c:pt idx="672">
                  <c:v>39560</c:v>
                </c:pt>
                <c:pt idx="673">
                  <c:v>39561</c:v>
                </c:pt>
                <c:pt idx="674">
                  <c:v>39562</c:v>
                </c:pt>
                <c:pt idx="675">
                  <c:v>39563</c:v>
                </c:pt>
                <c:pt idx="676">
                  <c:v>39566</c:v>
                </c:pt>
                <c:pt idx="677">
                  <c:v>39567</c:v>
                </c:pt>
                <c:pt idx="678">
                  <c:v>39568</c:v>
                </c:pt>
                <c:pt idx="679">
                  <c:v>39569</c:v>
                </c:pt>
                <c:pt idx="680">
                  <c:v>39570</c:v>
                </c:pt>
                <c:pt idx="681">
                  <c:v>39573</c:v>
                </c:pt>
                <c:pt idx="682">
                  <c:v>39574</c:v>
                </c:pt>
                <c:pt idx="683">
                  <c:v>39575</c:v>
                </c:pt>
                <c:pt idx="684">
                  <c:v>39576</c:v>
                </c:pt>
                <c:pt idx="685">
                  <c:v>39577</c:v>
                </c:pt>
                <c:pt idx="686">
                  <c:v>39580</c:v>
                </c:pt>
                <c:pt idx="687">
                  <c:v>39581</c:v>
                </c:pt>
                <c:pt idx="688">
                  <c:v>39582</c:v>
                </c:pt>
                <c:pt idx="689">
                  <c:v>39583</c:v>
                </c:pt>
                <c:pt idx="690">
                  <c:v>39584</c:v>
                </c:pt>
                <c:pt idx="691">
                  <c:v>39587</c:v>
                </c:pt>
                <c:pt idx="692">
                  <c:v>39588</c:v>
                </c:pt>
                <c:pt idx="693">
                  <c:v>39589</c:v>
                </c:pt>
                <c:pt idx="694">
                  <c:v>39590</c:v>
                </c:pt>
                <c:pt idx="695">
                  <c:v>39591</c:v>
                </c:pt>
                <c:pt idx="696">
                  <c:v>39595</c:v>
                </c:pt>
                <c:pt idx="697">
                  <c:v>39596</c:v>
                </c:pt>
                <c:pt idx="698">
                  <c:v>39597</c:v>
                </c:pt>
                <c:pt idx="699">
                  <c:v>39598</c:v>
                </c:pt>
                <c:pt idx="700">
                  <c:v>39601</c:v>
                </c:pt>
                <c:pt idx="701">
                  <c:v>39602</c:v>
                </c:pt>
                <c:pt idx="702">
                  <c:v>39603</c:v>
                </c:pt>
                <c:pt idx="703">
                  <c:v>39604</c:v>
                </c:pt>
                <c:pt idx="704">
                  <c:v>39605</c:v>
                </c:pt>
                <c:pt idx="705">
                  <c:v>39608</c:v>
                </c:pt>
                <c:pt idx="706">
                  <c:v>39609</c:v>
                </c:pt>
                <c:pt idx="707">
                  <c:v>39610</c:v>
                </c:pt>
                <c:pt idx="708">
                  <c:v>39611</c:v>
                </c:pt>
                <c:pt idx="709">
                  <c:v>39612</c:v>
                </c:pt>
                <c:pt idx="710">
                  <c:v>39615</c:v>
                </c:pt>
                <c:pt idx="711">
                  <c:v>39616</c:v>
                </c:pt>
                <c:pt idx="712">
                  <c:v>39617</c:v>
                </c:pt>
                <c:pt idx="713">
                  <c:v>39618</c:v>
                </c:pt>
                <c:pt idx="714">
                  <c:v>39619</c:v>
                </c:pt>
                <c:pt idx="715">
                  <c:v>39622</c:v>
                </c:pt>
                <c:pt idx="716">
                  <c:v>39623</c:v>
                </c:pt>
                <c:pt idx="717">
                  <c:v>39624</c:v>
                </c:pt>
                <c:pt idx="718">
                  <c:v>39625</c:v>
                </c:pt>
                <c:pt idx="719">
                  <c:v>39626</c:v>
                </c:pt>
                <c:pt idx="720">
                  <c:v>39629</c:v>
                </c:pt>
                <c:pt idx="721">
                  <c:v>39630</c:v>
                </c:pt>
                <c:pt idx="722">
                  <c:v>39631</c:v>
                </c:pt>
                <c:pt idx="723">
                  <c:v>39632</c:v>
                </c:pt>
                <c:pt idx="724">
                  <c:v>39636</c:v>
                </c:pt>
                <c:pt idx="725">
                  <c:v>39637</c:v>
                </c:pt>
                <c:pt idx="726">
                  <c:v>39638</c:v>
                </c:pt>
                <c:pt idx="727">
                  <c:v>39639</c:v>
                </c:pt>
                <c:pt idx="728">
                  <c:v>39640</c:v>
                </c:pt>
                <c:pt idx="729">
                  <c:v>39643</c:v>
                </c:pt>
                <c:pt idx="730">
                  <c:v>39644</c:v>
                </c:pt>
                <c:pt idx="731">
                  <c:v>39645</c:v>
                </c:pt>
                <c:pt idx="732">
                  <c:v>39646</c:v>
                </c:pt>
                <c:pt idx="733">
                  <c:v>39647</c:v>
                </c:pt>
                <c:pt idx="734">
                  <c:v>39650</c:v>
                </c:pt>
                <c:pt idx="735">
                  <c:v>39651</c:v>
                </c:pt>
                <c:pt idx="736">
                  <c:v>39652</c:v>
                </c:pt>
                <c:pt idx="737">
                  <c:v>39653</c:v>
                </c:pt>
                <c:pt idx="738">
                  <c:v>39654</c:v>
                </c:pt>
                <c:pt idx="739">
                  <c:v>39657</c:v>
                </c:pt>
                <c:pt idx="740">
                  <c:v>39658</c:v>
                </c:pt>
                <c:pt idx="741">
                  <c:v>39659</c:v>
                </c:pt>
                <c:pt idx="742">
                  <c:v>39660</c:v>
                </c:pt>
                <c:pt idx="743">
                  <c:v>39661</c:v>
                </c:pt>
                <c:pt idx="744">
                  <c:v>39664</c:v>
                </c:pt>
                <c:pt idx="745">
                  <c:v>39665</c:v>
                </c:pt>
                <c:pt idx="746">
                  <c:v>39666</c:v>
                </c:pt>
                <c:pt idx="747">
                  <c:v>39667</c:v>
                </c:pt>
                <c:pt idx="748">
                  <c:v>39668</c:v>
                </c:pt>
                <c:pt idx="749">
                  <c:v>39671</c:v>
                </c:pt>
                <c:pt idx="750">
                  <c:v>39672</c:v>
                </c:pt>
                <c:pt idx="751">
                  <c:v>39673</c:v>
                </c:pt>
                <c:pt idx="752">
                  <c:v>39674</c:v>
                </c:pt>
                <c:pt idx="753">
                  <c:v>39675</c:v>
                </c:pt>
                <c:pt idx="754">
                  <c:v>39678</c:v>
                </c:pt>
                <c:pt idx="755">
                  <c:v>39679</c:v>
                </c:pt>
                <c:pt idx="756">
                  <c:v>39680</c:v>
                </c:pt>
                <c:pt idx="757">
                  <c:v>39681</c:v>
                </c:pt>
                <c:pt idx="758">
                  <c:v>39682</c:v>
                </c:pt>
                <c:pt idx="759">
                  <c:v>39685</c:v>
                </c:pt>
                <c:pt idx="760">
                  <c:v>39686</c:v>
                </c:pt>
                <c:pt idx="761">
                  <c:v>39687</c:v>
                </c:pt>
                <c:pt idx="762">
                  <c:v>39688</c:v>
                </c:pt>
                <c:pt idx="763">
                  <c:v>39689</c:v>
                </c:pt>
                <c:pt idx="764">
                  <c:v>39693</c:v>
                </c:pt>
                <c:pt idx="765">
                  <c:v>39694</c:v>
                </c:pt>
                <c:pt idx="766">
                  <c:v>39695</c:v>
                </c:pt>
                <c:pt idx="767">
                  <c:v>39696</c:v>
                </c:pt>
                <c:pt idx="768">
                  <c:v>39699</c:v>
                </c:pt>
                <c:pt idx="769">
                  <c:v>39700</c:v>
                </c:pt>
                <c:pt idx="770">
                  <c:v>39701</c:v>
                </c:pt>
                <c:pt idx="771">
                  <c:v>39702</c:v>
                </c:pt>
                <c:pt idx="772">
                  <c:v>39703</c:v>
                </c:pt>
                <c:pt idx="773">
                  <c:v>39706</c:v>
                </c:pt>
                <c:pt idx="774">
                  <c:v>39707</c:v>
                </c:pt>
                <c:pt idx="775">
                  <c:v>39708</c:v>
                </c:pt>
                <c:pt idx="776">
                  <c:v>39709</c:v>
                </c:pt>
                <c:pt idx="777">
                  <c:v>39710</c:v>
                </c:pt>
                <c:pt idx="778">
                  <c:v>39713</c:v>
                </c:pt>
                <c:pt idx="779">
                  <c:v>39714</c:v>
                </c:pt>
                <c:pt idx="780">
                  <c:v>39715</c:v>
                </c:pt>
                <c:pt idx="781">
                  <c:v>39716</c:v>
                </c:pt>
                <c:pt idx="782">
                  <c:v>39717</c:v>
                </c:pt>
                <c:pt idx="783">
                  <c:v>39720</c:v>
                </c:pt>
                <c:pt idx="784">
                  <c:v>39721</c:v>
                </c:pt>
                <c:pt idx="785">
                  <c:v>39722</c:v>
                </c:pt>
                <c:pt idx="786">
                  <c:v>39723</c:v>
                </c:pt>
                <c:pt idx="787">
                  <c:v>39724</c:v>
                </c:pt>
                <c:pt idx="788">
                  <c:v>39727</c:v>
                </c:pt>
                <c:pt idx="789">
                  <c:v>39728</c:v>
                </c:pt>
                <c:pt idx="790">
                  <c:v>39729</c:v>
                </c:pt>
                <c:pt idx="791">
                  <c:v>39730</c:v>
                </c:pt>
                <c:pt idx="792">
                  <c:v>39731</c:v>
                </c:pt>
                <c:pt idx="793">
                  <c:v>39734</c:v>
                </c:pt>
                <c:pt idx="794">
                  <c:v>39735</c:v>
                </c:pt>
                <c:pt idx="795">
                  <c:v>39736</c:v>
                </c:pt>
                <c:pt idx="796">
                  <c:v>39737</c:v>
                </c:pt>
                <c:pt idx="797">
                  <c:v>39738</c:v>
                </c:pt>
                <c:pt idx="798">
                  <c:v>39741</c:v>
                </c:pt>
                <c:pt idx="799">
                  <c:v>39742</c:v>
                </c:pt>
                <c:pt idx="800">
                  <c:v>39743</c:v>
                </c:pt>
                <c:pt idx="801">
                  <c:v>39744</c:v>
                </c:pt>
                <c:pt idx="802">
                  <c:v>39745</c:v>
                </c:pt>
                <c:pt idx="803">
                  <c:v>39748</c:v>
                </c:pt>
                <c:pt idx="804">
                  <c:v>39749</c:v>
                </c:pt>
                <c:pt idx="805">
                  <c:v>39750</c:v>
                </c:pt>
                <c:pt idx="806">
                  <c:v>39751</c:v>
                </c:pt>
                <c:pt idx="807">
                  <c:v>39752</c:v>
                </c:pt>
                <c:pt idx="808">
                  <c:v>39755</c:v>
                </c:pt>
                <c:pt idx="809">
                  <c:v>39756</c:v>
                </c:pt>
                <c:pt idx="810">
                  <c:v>39757</c:v>
                </c:pt>
                <c:pt idx="811">
                  <c:v>39758</c:v>
                </c:pt>
                <c:pt idx="812">
                  <c:v>39759</c:v>
                </c:pt>
                <c:pt idx="813">
                  <c:v>39762</c:v>
                </c:pt>
                <c:pt idx="814">
                  <c:v>39763</c:v>
                </c:pt>
                <c:pt idx="815">
                  <c:v>39764</c:v>
                </c:pt>
                <c:pt idx="816">
                  <c:v>39765</c:v>
                </c:pt>
                <c:pt idx="817">
                  <c:v>39766</c:v>
                </c:pt>
                <c:pt idx="818">
                  <c:v>39769</c:v>
                </c:pt>
                <c:pt idx="819">
                  <c:v>39770</c:v>
                </c:pt>
                <c:pt idx="820">
                  <c:v>39771</c:v>
                </c:pt>
                <c:pt idx="821">
                  <c:v>39772</c:v>
                </c:pt>
                <c:pt idx="822">
                  <c:v>39773</c:v>
                </c:pt>
                <c:pt idx="823">
                  <c:v>39776</c:v>
                </c:pt>
                <c:pt idx="824">
                  <c:v>39777</c:v>
                </c:pt>
                <c:pt idx="825">
                  <c:v>39778</c:v>
                </c:pt>
                <c:pt idx="826">
                  <c:v>39780</c:v>
                </c:pt>
                <c:pt idx="827">
                  <c:v>39783</c:v>
                </c:pt>
                <c:pt idx="828">
                  <c:v>39784</c:v>
                </c:pt>
                <c:pt idx="829">
                  <c:v>39785</c:v>
                </c:pt>
                <c:pt idx="830">
                  <c:v>39786</c:v>
                </c:pt>
                <c:pt idx="831">
                  <c:v>39787</c:v>
                </c:pt>
                <c:pt idx="832">
                  <c:v>39790</c:v>
                </c:pt>
                <c:pt idx="833">
                  <c:v>39791</c:v>
                </c:pt>
                <c:pt idx="834">
                  <c:v>39792</c:v>
                </c:pt>
                <c:pt idx="835">
                  <c:v>39793</c:v>
                </c:pt>
                <c:pt idx="836">
                  <c:v>39794</c:v>
                </c:pt>
                <c:pt idx="837">
                  <c:v>39797</c:v>
                </c:pt>
                <c:pt idx="838">
                  <c:v>39798</c:v>
                </c:pt>
                <c:pt idx="839">
                  <c:v>39799</c:v>
                </c:pt>
                <c:pt idx="840">
                  <c:v>39800</c:v>
                </c:pt>
                <c:pt idx="841">
                  <c:v>39801</c:v>
                </c:pt>
                <c:pt idx="842">
                  <c:v>39804</c:v>
                </c:pt>
                <c:pt idx="843">
                  <c:v>39805</c:v>
                </c:pt>
                <c:pt idx="844">
                  <c:v>39806</c:v>
                </c:pt>
                <c:pt idx="845">
                  <c:v>39808</c:v>
                </c:pt>
                <c:pt idx="846">
                  <c:v>39811</c:v>
                </c:pt>
                <c:pt idx="847">
                  <c:v>39812</c:v>
                </c:pt>
                <c:pt idx="848">
                  <c:v>39813</c:v>
                </c:pt>
                <c:pt idx="849">
                  <c:v>39815</c:v>
                </c:pt>
                <c:pt idx="850">
                  <c:v>39818</c:v>
                </c:pt>
                <c:pt idx="851">
                  <c:v>39819</c:v>
                </c:pt>
                <c:pt idx="852">
                  <c:v>39820</c:v>
                </c:pt>
                <c:pt idx="853">
                  <c:v>39821</c:v>
                </c:pt>
                <c:pt idx="854">
                  <c:v>39822</c:v>
                </c:pt>
                <c:pt idx="855">
                  <c:v>39825</c:v>
                </c:pt>
                <c:pt idx="856">
                  <c:v>39826</c:v>
                </c:pt>
                <c:pt idx="857">
                  <c:v>39827</c:v>
                </c:pt>
                <c:pt idx="858">
                  <c:v>39828</c:v>
                </c:pt>
                <c:pt idx="859">
                  <c:v>39829</c:v>
                </c:pt>
                <c:pt idx="860">
                  <c:v>39833</c:v>
                </c:pt>
                <c:pt idx="861">
                  <c:v>39834</c:v>
                </c:pt>
                <c:pt idx="862">
                  <c:v>39835</c:v>
                </c:pt>
                <c:pt idx="863">
                  <c:v>39836</c:v>
                </c:pt>
                <c:pt idx="864">
                  <c:v>39839</c:v>
                </c:pt>
                <c:pt idx="865">
                  <c:v>39840</c:v>
                </c:pt>
                <c:pt idx="866">
                  <c:v>39841</c:v>
                </c:pt>
                <c:pt idx="867">
                  <c:v>39842</c:v>
                </c:pt>
                <c:pt idx="868">
                  <c:v>39843</c:v>
                </c:pt>
                <c:pt idx="869">
                  <c:v>39846</c:v>
                </c:pt>
                <c:pt idx="870">
                  <c:v>39847</c:v>
                </c:pt>
                <c:pt idx="871">
                  <c:v>39848</c:v>
                </c:pt>
                <c:pt idx="872">
                  <c:v>39849</c:v>
                </c:pt>
                <c:pt idx="873">
                  <c:v>39850</c:v>
                </c:pt>
                <c:pt idx="874">
                  <c:v>39853</c:v>
                </c:pt>
                <c:pt idx="875">
                  <c:v>39854</c:v>
                </c:pt>
                <c:pt idx="876">
                  <c:v>39855</c:v>
                </c:pt>
                <c:pt idx="877">
                  <c:v>39856</c:v>
                </c:pt>
                <c:pt idx="878">
                  <c:v>39857</c:v>
                </c:pt>
                <c:pt idx="879">
                  <c:v>39861</c:v>
                </c:pt>
                <c:pt idx="880">
                  <c:v>39862</c:v>
                </c:pt>
                <c:pt idx="881">
                  <c:v>39863</c:v>
                </c:pt>
                <c:pt idx="882">
                  <c:v>39864</c:v>
                </c:pt>
                <c:pt idx="883">
                  <c:v>39867</c:v>
                </c:pt>
                <c:pt idx="884">
                  <c:v>39868</c:v>
                </c:pt>
                <c:pt idx="885">
                  <c:v>39869</c:v>
                </c:pt>
                <c:pt idx="886">
                  <c:v>39870</c:v>
                </c:pt>
                <c:pt idx="887">
                  <c:v>39871</c:v>
                </c:pt>
                <c:pt idx="888">
                  <c:v>39874</c:v>
                </c:pt>
                <c:pt idx="889">
                  <c:v>39875</c:v>
                </c:pt>
                <c:pt idx="890">
                  <c:v>39876</c:v>
                </c:pt>
                <c:pt idx="891">
                  <c:v>39877</c:v>
                </c:pt>
                <c:pt idx="892">
                  <c:v>39878</c:v>
                </c:pt>
                <c:pt idx="893">
                  <c:v>39881</c:v>
                </c:pt>
                <c:pt idx="894">
                  <c:v>39882</c:v>
                </c:pt>
                <c:pt idx="895">
                  <c:v>39883</c:v>
                </c:pt>
                <c:pt idx="896">
                  <c:v>39884</c:v>
                </c:pt>
                <c:pt idx="897">
                  <c:v>39885</c:v>
                </c:pt>
                <c:pt idx="898">
                  <c:v>39888</c:v>
                </c:pt>
                <c:pt idx="899">
                  <c:v>39889</c:v>
                </c:pt>
                <c:pt idx="900">
                  <c:v>39890</c:v>
                </c:pt>
                <c:pt idx="901">
                  <c:v>39891</c:v>
                </c:pt>
                <c:pt idx="902">
                  <c:v>39892</c:v>
                </c:pt>
                <c:pt idx="903">
                  <c:v>39895</c:v>
                </c:pt>
                <c:pt idx="904">
                  <c:v>39896</c:v>
                </c:pt>
                <c:pt idx="905">
                  <c:v>39897</c:v>
                </c:pt>
                <c:pt idx="906">
                  <c:v>39898</c:v>
                </c:pt>
                <c:pt idx="907">
                  <c:v>39899</c:v>
                </c:pt>
                <c:pt idx="908">
                  <c:v>39902</c:v>
                </c:pt>
                <c:pt idx="909">
                  <c:v>39903</c:v>
                </c:pt>
                <c:pt idx="910">
                  <c:v>39904</c:v>
                </c:pt>
                <c:pt idx="911">
                  <c:v>39905</c:v>
                </c:pt>
                <c:pt idx="912">
                  <c:v>39906</c:v>
                </c:pt>
                <c:pt idx="913">
                  <c:v>39909</c:v>
                </c:pt>
                <c:pt idx="914">
                  <c:v>39910</c:v>
                </c:pt>
                <c:pt idx="915">
                  <c:v>39911</c:v>
                </c:pt>
                <c:pt idx="916">
                  <c:v>39912</c:v>
                </c:pt>
                <c:pt idx="917">
                  <c:v>39916</c:v>
                </c:pt>
                <c:pt idx="918">
                  <c:v>39917</c:v>
                </c:pt>
                <c:pt idx="919">
                  <c:v>39918</c:v>
                </c:pt>
                <c:pt idx="920">
                  <c:v>39919</c:v>
                </c:pt>
                <c:pt idx="921">
                  <c:v>39920</c:v>
                </c:pt>
                <c:pt idx="922">
                  <c:v>39923</c:v>
                </c:pt>
                <c:pt idx="923">
                  <c:v>39924</c:v>
                </c:pt>
                <c:pt idx="924">
                  <c:v>39925</c:v>
                </c:pt>
                <c:pt idx="925">
                  <c:v>39926</c:v>
                </c:pt>
                <c:pt idx="926">
                  <c:v>39927</c:v>
                </c:pt>
                <c:pt idx="927">
                  <c:v>39930</c:v>
                </c:pt>
                <c:pt idx="928">
                  <c:v>39931</c:v>
                </c:pt>
                <c:pt idx="929">
                  <c:v>39932</c:v>
                </c:pt>
                <c:pt idx="930">
                  <c:v>39933</c:v>
                </c:pt>
                <c:pt idx="931">
                  <c:v>39934</c:v>
                </c:pt>
                <c:pt idx="932">
                  <c:v>39937</c:v>
                </c:pt>
                <c:pt idx="933">
                  <c:v>39938</c:v>
                </c:pt>
                <c:pt idx="934">
                  <c:v>39939</c:v>
                </c:pt>
                <c:pt idx="935">
                  <c:v>39940</c:v>
                </c:pt>
                <c:pt idx="936">
                  <c:v>39941</c:v>
                </c:pt>
                <c:pt idx="937">
                  <c:v>39944</c:v>
                </c:pt>
                <c:pt idx="938">
                  <c:v>39945</c:v>
                </c:pt>
                <c:pt idx="939">
                  <c:v>39946</c:v>
                </c:pt>
                <c:pt idx="940">
                  <c:v>39947</c:v>
                </c:pt>
                <c:pt idx="941">
                  <c:v>39948</c:v>
                </c:pt>
                <c:pt idx="942">
                  <c:v>39951</c:v>
                </c:pt>
                <c:pt idx="943">
                  <c:v>39952</c:v>
                </c:pt>
                <c:pt idx="944">
                  <c:v>39953</c:v>
                </c:pt>
                <c:pt idx="945">
                  <c:v>39954</c:v>
                </c:pt>
                <c:pt idx="946">
                  <c:v>39955</c:v>
                </c:pt>
                <c:pt idx="947">
                  <c:v>39959</c:v>
                </c:pt>
                <c:pt idx="948">
                  <c:v>39960</c:v>
                </c:pt>
                <c:pt idx="949">
                  <c:v>39961</c:v>
                </c:pt>
                <c:pt idx="950">
                  <c:v>39962</c:v>
                </c:pt>
                <c:pt idx="951">
                  <c:v>39965</c:v>
                </c:pt>
                <c:pt idx="952">
                  <c:v>39966</c:v>
                </c:pt>
                <c:pt idx="953">
                  <c:v>39967</c:v>
                </c:pt>
                <c:pt idx="954">
                  <c:v>39968</c:v>
                </c:pt>
                <c:pt idx="955">
                  <c:v>39969</c:v>
                </c:pt>
                <c:pt idx="956">
                  <c:v>39972</c:v>
                </c:pt>
                <c:pt idx="957">
                  <c:v>39973</c:v>
                </c:pt>
                <c:pt idx="958">
                  <c:v>39974</c:v>
                </c:pt>
                <c:pt idx="959">
                  <c:v>39975</c:v>
                </c:pt>
                <c:pt idx="960">
                  <c:v>39976</c:v>
                </c:pt>
                <c:pt idx="961">
                  <c:v>39979</c:v>
                </c:pt>
                <c:pt idx="962">
                  <c:v>39980</c:v>
                </c:pt>
                <c:pt idx="963">
                  <c:v>39981</c:v>
                </c:pt>
                <c:pt idx="964">
                  <c:v>39982</c:v>
                </c:pt>
                <c:pt idx="965">
                  <c:v>39983</c:v>
                </c:pt>
                <c:pt idx="966">
                  <c:v>39986</c:v>
                </c:pt>
                <c:pt idx="967">
                  <c:v>39987</c:v>
                </c:pt>
                <c:pt idx="968">
                  <c:v>39988</c:v>
                </c:pt>
                <c:pt idx="969">
                  <c:v>39989</c:v>
                </c:pt>
                <c:pt idx="970">
                  <c:v>39990</c:v>
                </c:pt>
                <c:pt idx="971">
                  <c:v>39993</c:v>
                </c:pt>
                <c:pt idx="972">
                  <c:v>39994</c:v>
                </c:pt>
                <c:pt idx="973">
                  <c:v>39995</c:v>
                </c:pt>
                <c:pt idx="974">
                  <c:v>39996</c:v>
                </c:pt>
                <c:pt idx="975">
                  <c:v>40000</c:v>
                </c:pt>
                <c:pt idx="976">
                  <c:v>40001</c:v>
                </c:pt>
                <c:pt idx="977">
                  <c:v>40002</c:v>
                </c:pt>
                <c:pt idx="978">
                  <c:v>40003</c:v>
                </c:pt>
                <c:pt idx="979">
                  <c:v>40004</c:v>
                </c:pt>
                <c:pt idx="980">
                  <c:v>40007</c:v>
                </c:pt>
                <c:pt idx="981">
                  <c:v>40008</c:v>
                </c:pt>
                <c:pt idx="982">
                  <c:v>40009</c:v>
                </c:pt>
                <c:pt idx="983">
                  <c:v>40010</c:v>
                </c:pt>
                <c:pt idx="984">
                  <c:v>40011</c:v>
                </c:pt>
                <c:pt idx="985">
                  <c:v>40014</c:v>
                </c:pt>
                <c:pt idx="986">
                  <c:v>40015</c:v>
                </c:pt>
                <c:pt idx="987">
                  <c:v>40016</c:v>
                </c:pt>
                <c:pt idx="988">
                  <c:v>40017</c:v>
                </c:pt>
                <c:pt idx="989">
                  <c:v>40018</c:v>
                </c:pt>
                <c:pt idx="990">
                  <c:v>40021</c:v>
                </c:pt>
                <c:pt idx="991">
                  <c:v>40022</c:v>
                </c:pt>
                <c:pt idx="992">
                  <c:v>40023</c:v>
                </c:pt>
                <c:pt idx="993">
                  <c:v>40024</c:v>
                </c:pt>
                <c:pt idx="994">
                  <c:v>40025</c:v>
                </c:pt>
                <c:pt idx="995">
                  <c:v>40028</c:v>
                </c:pt>
                <c:pt idx="996">
                  <c:v>40029</c:v>
                </c:pt>
                <c:pt idx="997">
                  <c:v>40030</c:v>
                </c:pt>
                <c:pt idx="998">
                  <c:v>40031</c:v>
                </c:pt>
                <c:pt idx="999">
                  <c:v>40032</c:v>
                </c:pt>
                <c:pt idx="1000">
                  <c:v>40035</c:v>
                </c:pt>
                <c:pt idx="1001">
                  <c:v>40036</c:v>
                </c:pt>
                <c:pt idx="1002">
                  <c:v>40037</c:v>
                </c:pt>
                <c:pt idx="1003">
                  <c:v>40038</c:v>
                </c:pt>
                <c:pt idx="1004">
                  <c:v>40039</c:v>
                </c:pt>
                <c:pt idx="1005">
                  <c:v>40042</c:v>
                </c:pt>
                <c:pt idx="1006">
                  <c:v>40043</c:v>
                </c:pt>
                <c:pt idx="1007">
                  <c:v>40044</c:v>
                </c:pt>
                <c:pt idx="1008">
                  <c:v>40045</c:v>
                </c:pt>
                <c:pt idx="1009">
                  <c:v>40046</c:v>
                </c:pt>
                <c:pt idx="1010">
                  <c:v>40049</c:v>
                </c:pt>
                <c:pt idx="1011">
                  <c:v>40050</c:v>
                </c:pt>
                <c:pt idx="1012">
                  <c:v>40051</c:v>
                </c:pt>
                <c:pt idx="1013">
                  <c:v>40052</c:v>
                </c:pt>
                <c:pt idx="1014">
                  <c:v>40053</c:v>
                </c:pt>
                <c:pt idx="1015">
                  <c:v>40056</c:v>
                </c:pt>
                <c:pt idx="1016">
                  <c:v>40057</c:v>
                </c:pt>
                <c:pt idx="1017">
                  <c:v>40058</c:v>
                </c:pt>
                <c:pt idx="1018">
                  <c:v>40059</c:v>
                </c:pt>
                <c:pt idx="1019">
                  <c:v>40060</c:v>
                </c:pt>
                <c:pt idx="1020">
                  <c:v>40064</c:v>
                </c:pt>
                <c:pt idx="1021">
                  <c:v>40065</c:v>
                </c:pt>
                <c:pt idx="1022">
                  <c:v>40066</c:v>
                </c:pt>
                <c:pt idx="1023">
                  <c:v>40067</c:v>
                </c:pt>
                <c:pt idx="1024">
                  <c:v>40070</c:v>
                </c:pt>
                <c:pt idx="1025">
                  <c:v>40071</c:v>
                </c:pt>
                <c:pt idx="1026">
                  <c:v>40072</c:v>
                </c:pt>
                <c:pt idx="1027">
                  <c:v>40073</c:v>
                </c:pt>
                <c:pt idx="1028">
                  <c:v>40074</c:v>
                </c:pt>
                <c:pt idx="1029">
                  <c:v>40077</c:v>
                </c:pt>
                <c:pt idx="1030">
                  <c:v>40078</c:v>
                </c:pt>
                <c:pt idx="1031">
                  <c:v>40079</c:v>
                </c:pt>
                <c:pt idx="1032">
                  <c:v>40080</c:v>
                </c:pt>
                <c:pt idx="1033">
                  <c:v>40081</c:v>
                </c:pt>
                <c:pt idx="1034">
                  <c:v>40084</c:v>
                </c:pt>
                <c:pt idx="1035">
                  <c:v>40085</c:v>
                </c:pt>
                <c:pt idx="1036">
                  <c:v>40086</c:v>
                </c:pt>
                <c:pt idx="1037">
                  <c:v>40087</c:v>
                </c:pt>
                <c:pt idx="1038">
                  <c:v>40088</c:v>
                </c:pt>
                <c:pt idx="1039">
                  <c:v>40091</c:v>
                </c:pt>
                <c:pt idx="1040">
                  <c:v>40092</c:v>
                </c:pt>
                <c:pt idx="1041">
                  <c:v>40093</c:v>
                </c:pt>
                <c:pt idx="1042">
                  <c:v>40094</c:v>
                </c:pt>
                <c:pt idx="1043">
                  <c:v>40095</c:v>
                </c:pt>
                <c:pt idx="1044">
                  <c:v>40098</c:v>
                </c:pt>
                <c:pt idx="1045">
                  <c:v>40099</c:v>
                </c:pt>
                <c:pt idx="1046">
                  <c:v>40100</c:v>
                </c:pt>
                <c:pt idx="1047">
                  <c:v>40101</c:v>
                </c:pt>
                <c:pt idx="1048">
                  <c:v>40102</c:v>
                </c:pt>
                <c:pt idx="1049">
                  <c:v>40105</c:v>
                </c:pt>
                <c:pt idx="1050">
                  <c:v>40106</c:v>
                </c:pt>
                <c:pt idx="1051">
                  <c:v>40107</c:v>
                </c:pt>
                <c:pt idx="1052">
                  <c:v>40108</c:v>
                </c:pt>
                <c:pt idx="1053">
                  <c:v>40109</c:v>
                </c:pt>
                <c:pt idx="1054">
                  <c:v>40112</c:v>
                </c:pt>
                <c:pt idx="1055">
                  <c:v>40113</c:v>
                </c:pt>
                <c:pt idx="1056">
                  <c:v>40114</c:v>
                </c:pt>
                <c:pt idx="1057">
                  <c:v>40115</c:v>
                </c:pt>
                <c:pt idx="1058">
                  <c:v>40116</c:v>
                </c:pt>
                <c:pt idx="1059">
                  <c:v>40119</c:v>
                </c:pt>
                <c:pt idx="1060">
                  <c:v>40120</c:v>
                </c:pt>
                <c:pt idx="1061">
                  <c:v>40121</c:v>
                </c:pt>
                <c:pt idx="1062">
                  <c:v>40122</c:v>
                </c:pt>
                <c:pt idx="1063">
                  <c:v>40123</c:v>
                </c:pt>
                <c:pt idx="1064">
                  <c:v>40126</c:v>
                </c:pt>
                <c:pt idx="1065">
                  <c:v>40127</c:v>
                </c:pt>
                <c:pt idx="1066">
                  <c:v>40128</c:v>
                </c:pt>
                <c:pt idx="1067">
                  <c:v>40129</c:v>
                </c:pt>
                <c:pt idx="1068">
                  <c:v>40130</c:v>
                </c:pt>
                <c:pt idx="1069">
                  <c:v>40133</c:v>
                </c:pt>
                <c:pt idx="1070">
                  <c:v>40134</c:v>
                </c:pt>
                <c:pt idx="1071">
                  <c:v>40135</c:v>
                </c:pt>
                <c:pt idx="1072">
                  <c:v>40136</c:v>
                </c:pt>
                <c:pt idx="1073">
                  <c:v>40137</c:v>
                </c:pt>
                <c:pt idx="1074">
                  <c:v>40140</c:v>
                </c:pt>
                <c:pt idx="1075">
                  <c:v>40141</c:v>
                </c:pt>
                <c:pt idx="1076">
                  <c:v>40142</c:v>
                </c:pt>
                <c:pt idx="1077">
                  <c:v>40144</c:v>
                </c:pt>
                <c:pt idx="1078">
                  <c:v>40147</c:v>
                </c:pt>
                <c:pt idx="1079">
                  <c:v>40148</c:v>
                </c:pt>
                <c:pt idx="1080">
                  <c:v>40149</c:v>
                </c:pt>
                <c:pt idx="1081">
                  <c:v>40150</c:v>
                </c:pt>
                <c:pt idx="1082">
                  <c:v>40151</c:v>
                </c:pt>
                <c:pt idx="1083">
                  <c:v>40154</c:v>
                </c:pt>
                <c:pt idx="1084">
                  <c:v>40155</c:v>
                </c:pt>
                <c:pt idx="1085">
                  <c:v>40156</c:v>
                </c:pt>
                <c:pt idx="1086">
                  <c:v>40157</c:v>
                </c:pt>
                <c:pt idx="1087">
                  <c:v>40158</c:v>
                </c:pt>
                <c:pt idx="1088">
                  <c:v>40161</c:v>
                </c:pt>
                <c:pt idx="1089">
                  <c:v>40162</c:v>
                </c:pt>
                <c:pt idx="1090">
                  <c:v>40163</c:v>
                </c:pt>
                <c:pt idx="1091">
                  <c:v>40164</c:v>
                </c:pt>
                <c:pt idx="1092">
                  <c:v>40165</c:v>
                </c:pt>
                <c:pt idx="1093">
                  <c:v>40168</c:v>
                </c:pt>
                <c:pt idx="1094">
                  <c:v>40169</c:v>
                </c:pt>
                <c:pt idx="1095">
                  <c:v>40170</c:v>
                </c:pt>
                <c:pt idx="1096">
                  <c:v>40171</c:v>
                </c:pt>
                <c:pt idx="1097">
                  <c:v>40175</c:v>
                </c:pt>
                <c:pt idx="1098">
                  <c:v>40176</c:v>
                </c:pt>
                <c:pt idx="1099">
                  <c:v>40177</c:v>
                </c:pt>
                <c:pt idx="1100">
                  <c:v>40178</c:v>
                </c:pt>
                <c:pt idx="1101">
                  <c:v>40182</c:v>
                </c:pt>
                <c:pt idx="1102">
                  <c:v>40183</c:v>
                </c:pt>
                <c:pt idx="1103">
                  <c:v>40184</c:v>
                </c:pt>
                <c:pt idx="1104">
                  <c:v>40185</c:v>
                </c:pt>
                <c:pt idx="1105">
                  <c:v>40186</c:v>
                </c:pt>
                <c:pt idx="1106">
                  <c:v>40189</c:v>
                </c:pt>
                <c:pt idx="1107">
                  <c:v>40190</c:v>
                </c:pt>
                <c:pt idx="1108">
                  <c:v>40191</c:v>
                </c:pt>
                <c:pt idx="1109">
                  <c:v>40192</c:v>
                </c:pt>
                <c:pt idx="1110">
                  <c:v>40193</c:v>
                </c:pt>
                <c:pt idx="1111">
                  <c:v>40197</c:v>
                </c:pt>
                <c:pt idx="1112">
                  <c:v>40198</c:v>
                </c:pt>
                <c:pt idx="1113">
                  <c:v>40199</c:v>
                </c:pt>
                <c:pt idx="1114">
                  <c:v>40200</c:v>
                </c:pt>
                <c:pt idx="1115">
                  <c:v>40203</c:v>
                </c:pt>
                <c:pt idx="1116">
                  <c:v>40204</c:v>
                </c:pt>
                <c:pt idx="1117">
                  <c:v>40205</c:v>
                </c:pt>
                <c:pt idx="1118">
                  <c:v>40206</c:v>
                </c:pt>
                <c:pt idx="1119">
                  <c:v>40207</c:v>
                </c:pt>
                <c:pt idx="1120">
                  <c:v>40210</c:v>
                </c:pt>
                <c:pt idx="1121">
                  <c:v>40211</c:v>
                </c:pt>
                <c:pt idx="1122">
                  <c:v>40212</c:v>
                </c:pt>
                <c:pt idx="1123">
                  <c:v>40213</c:v>
                </c:pt>
                <c:pt idx="1124">
                  <c:v>40214</c:v>
                </c:pt>
                <c:pt idx="1125">
                  <c:v>40217</c:v>
                </c:pt>
                <c:pt idx="1126">
                  <c:v>40218</c:v>
                </c:pt>
                <c:pt idx="1127">
                  <c:v>40219</c:v>
                </c:pt>
                <c:pt idx="1128">
                  <c:v>40220</c:v>
                </c:pt>
                <c:pt idx="1129">
                  <c:v>40221</c:v>
                </c:pt>
                <c:pt idx="1130">
                  <c:v>40225</c:v>
                </c:pt>
                <c:pt idx="1131">
                  <c:v>40226</c:v>
                </c:pt>
                <c:pt idx="1132">
                  <c:v>40227</c:v>
                </c:pt>
                <c:pt idx="1133">
                  <c:v>40228</c:v>
                </c:pt>
                <c:pt idx="1134">
                  <c:v>40231</c:v>
                </c:pt>
                <c:pt idx="1135">
                  <c:v>40232</c:v>
                </c:pt>
                <c:pt idx="1136">
                  <c:v>40233</c:v>
                </c:pt>
                <c:pt idx="1137">
                  <c:v>40234</c:v>
                </c:pt>
                <c:pt idx="1138">
                  <c:v>40235</c:v>
                </c:pt>
                <c:pt idx="1139">
                  <c:v>40238</c:v>
                </c:pt>
                <c:pt idx="1140">
                  <c:v>40239</c:v>
                </c:pt>
                <c:pt idx="1141">
                  <c:v>40240</c:v>
                </c:pt>
                <c:pt idx="1142">
                  <c:v>40241</c:v>
                </c:pt>
                <c:pt idx="1143">
                  <c:v>40242</c:v>
                </c:pt>
                <c:pt idx="1144">
                  <c:v>40245</c:v>
                </c:pt>
                <c:pt idx="1145">
                  <c:v>40246</c:v>
                </c:pt>
                <c:pt idx="1146">
                  <c:v>40247</c:v>
                </c:pt>
                <c:pt idx="1147">
                  <c:v>40248</c:v>
                </c:pt>
                <c:pt idx="1148">
                  <c:v>40249</c:v>
                </c:pt>
                <c:pt idx="1149">
                  <c:v>40252</c:v>
                </c:pt>
                <c:pt idx="1150">
                  <c:v>40253</c:v>
                </c:pt>
                <c:pt idx="1151">
                  <c:v>40254</c:v>
                </c:pt>
                <c:pt idx="1152">
                  <c:v>40255</c:v>
                </c:pt>
                <c:pt idx="1153">
                  <c:v>40256</c:v>
                </c:pt>
                <c:pt idx="1154">
                  <c:v>40259</c:v>
                </c:pt>
                <c:pt idx="1155">
                  <c:v>40260</c:v>
                </c:pt>
                <c:pt idx="1156">
                  <c:v>40261</c:v>
                </c:pt>
                <c:pt idx="1157">
                  <c:v>40262</c:v>
                </c:pt>
                <c:pt idx="1158">
                  <c:v>40263</c:v>
                </c:pt>
                <c:pt idx="1159">
                  <c:v>40266</c:v>
                </c:pt>
                <c:pt idx="1160">
                  <c:v>40267</c:v>
                </c:pt>
                <c:pt idx="1161">
                  <c:v>40268</c:v>
                </c:pt>
                <c:pt idx="1162">
                  <c:v>40269</c:v>
                </c:pt>
                <c:pt idx="1163">
                  <c:v>40273</c:v>
                </c:pt>
                <c:pt idx="1164">
                  <c:v>40274</c:v>
                </c:pt>
                <c:pt idx="1165">
                  <c:v>40275</c:v>
                </c:pt>
                <c:pt idx="1166">
                  <c:v>40276</c:v>
                </c:pt>
                <c:pt idx="1167">
                  <c:v>40277</c:v>
                </c:pt>
                <c:pt idx="1168">
                  <c:v>40280</c:v>
                </c:pt>
                <c:pt idx="1169">
                  <c:v>40281</c:v>
                </c:pt>
                <c:pt idx="1170">
                  <c:v>40282</c:v>
                </c:pt>
                <c:pt idx="1171">
                  <c:v>40283</c:v>
                </c:pt>
                <c:pt idx="1172">
                  <c:v>40284</c:v>
                </c:pt>
                <c:pt idx="1173">
                  <c:v>40287</c:v>
                </c:pt>
                <c:pt idx="1174">
                  <c:v>40288</c:v>
                </c:pt>
                <c:pt idx="1175">
                  <c:v>40289</c:v>
                </c:pt>
                <c:pt idx="1176">
                  <c:v>40290</c:v>
                </c:pt>
                <c:pt idx="1177">
                  <c:v>40291</c:v>
                </c:pt>
                <c:pt idx="1178">
                  <c:v>40294</c:v>
                </c:pt>
                <c:pt idx="1179">
                  <c:v>40295</c:v>
                </c:pt>
                <c:pt idx="1180">
                  <c:v>40296</c:v>
                </c:pt>
                <c:pt idx="1181">
                  <c:v>40297</c:v>
                </c:pt>
                <c:pt idx="1182">
                  <c:v>40298</c:v>
                </c:pt>
                <c:pt idx="1183">
                  <c:v>40301</c:v>
                </c:pt>
                <c:pt idx="1184">
                  <c:v>40302</c:v>
                </c:pt>
                <c:pt idx="1185">
                  <c:v>40303</c:v>
                </c:pt>
                <c:pt idx="1186">
                  <c:v>40304</c:v>
                </c:pt>
                <c:pt idx="1187">
                  <c:v>40305</c:v>
                </c:pt>
                <c:pt idx="1188">
                  <c:v>40308</c:v>
                </c:pt>
                <c:pt idx="1189">
                  <c:v>40309</c:v>
                </c:pt>
                <c:pt idx="1190">
                  <c:v>40310</c:v>
                </c:pt>
                <c:pt idx="1191">
                  <c:v>40311</c:v>
                </c:pt>
                <c:pt idx="1192">
                  <c:v>40312</c:v>
                </c:pt>
                <c:pt idx="1193">
                  <c:v>40315</c:v>
                </c:pt>
                <c:pt idx="1194">
                  <c:v>40316</c:v>
                </c:pt>
                <c:pt idx="1195">
                  <c:v>40317</c:v>
                </c:pt>
                <c:pt idx="1196">
                  <c:v>40318</c:v>
                </c:pt>
                <c:pt idx="1197">
                  <c:v>40319</c:v>
                </c:pt>
                <c:pt idx="1198">
                  <c:v>40322</c:v>
                </c:pt>
                <c:pt idx="1199">
                  <c:v>40323</c:v>
                </c:pt>
                <c:pt idx="1200">
                  <c:v>40324</c:v>
                </c:pt>
                <c:pt idx="1201">
                  <c:v>40325</c:v>
                </c:pt>
                <c:pt idx="1202">
                  <c:v>40326</c:v>
                </c:pt>
                <c:pt idx="1203">
                  <c:v>40330</c:v>
                </c:pt>
                <c:pt idx="1204">
                  <c:v>40331</c:v>
                </c:pt>
                <c:pt idx="1205">
                  <c:v>40332</c:v>
                </c:pt>
                <c:pt idx="1206">
                  <c:v>40333</c:v>
                </c:pt>
                <c:pt idx="1207">
                  <c:v>40336</c:v>
                </c:pt>
                <c:pt idx="1208">
                  <c:v>40337</c:v>
                </c:pt>
                <c:pt idx="1209">
                  <c:v>40338</c:v>
                </c:pt>
                <c:pt idx="1210">
                  <c:v>40339</c:v>
                </c:pt>
                <c:pt idx="1211">
                  <c:v>40340</c:v>
                </c:pt>
                <c:pt idx="1212">
                  <c:v>40343</c:v>
                </c:pt>
                <c:pt idx="1213">
                  <c:v>40344</c:v>
                </c:pt>
                <c:pt idx="1214">
                  <c:v>40345</c:v>
                </c:pt>
                <c:pt idx="1215">
                  <c:v>40346</c:v>
                </c:pt>
                <c:pt idx="1216">
                  <c:v>40347</c:v>
                </c:pt>
                <c:pt idx="1217">
                  <c:v>40350</c:v>
                </c:pt>
                <c:pt idx="1218">
                  <c:v>40351</c:v>
                </c:pt>
                <c:pt idx="1219">
                  <c:v>40352</c:v>
                </c:pt>
                <c:pt idx="1220">
                  <c:v>40353</c:v>
                </c:pt>
                <c:pt idx="1221">
                  <c:v>40354</c:v>
                </c:pt>
                <c:pt idx="1222">
                  <c:v>40357</c:v>
                </c:pt>
                <c:pt idx="1223">
                  <c:v>40358</c:v>
                </c:pt>
                <c:pt idx="1224">
                  <c:v>40359</c:v>
                </c:pt>
                <c:pt idx="1225">
                  <c:v>40360</c:v>
                </c:pt>
                <c:pt idx="1226">
                  <c:v>40361</c:v>
                </c:pt>
                <c:pt idx="1227">
                  <c:v>40365</c:v>
                </c:pt>
                <c:pt idx="1228">
                  <c:v>40366</c:v>
                </c:pt>
                <c:pt idx="1229">
                  <c:v>40367</c:v>
                </c:pt>
                <c:pt idx="1230">
                  <c:v>40368</c:v>
                </c:pt>
                <c:pt idx="1231">
                  <c:v>40371</c:v>
                </c:pt>
                <c:pt idx="1232">
                  <c:v>40372</c:v>
                </c:pt>
                <c:pt idx="1233">
                  <c:v>40373</c:v>
                </c:pt>
                <c:pt idx="1234">
                  <c:v>40374</c:v>
                </c:pt>
                <c:pt idx="1235">
                  <c:v>40375</c:v>
                </c:pt>
                <c:pt idx="1236">
                  <c:v>40378</c:v>
                </c:pt>
                <c:pt idx="1237">
                  <c:v>40379</c:v>
                </c:pt>
                <c:pt idx="1238">
                  <c:v>40380</c:v>
                </c:pt>
                <c:pt idx="1239">
                  <c:v>40381</c:v>
                </c:pt>
                <c:pt idx="1240">
                  <c:v>40382</c:v>
                </c:pt>
                <c:pt idx="1241">
                  <c:v>40385</c:v>
                </c:pt>
                <c:pt idx="1242">
                  <c:v>40386</c:v>
                </c:pt>
                <c:pt idx="1243">
                  <c:v>40387</c:v>
                </c:pt>
                <c:pt idx="1244">
                  <c:v>40388</c:v>
                </c:pt>
                <c:pt idx="1245">
                  <c:v>40389</c:v>
                </c:pt>
                <c:pt idx="1246">
                  <c:v>40392</c:v>
                </c:pt>
                <c:pt idx="1247">
                  <c:v>40393</c:v>
                </c:pt>
                <c:pt idx="1248">
                  <c:v>40394</c:v>
                </c:pt>
                <c:pt idx="1249">
                  <c:v>40395</c:v>
                </c:pt>
                <c:pt idx="1250">
                  <c:v>40396</c:v>
                </c:pt>
                <c:pt idx="1251">
                  <c:v>40399</c:v>
                </c:pt>
                <c:pt idx="1252">
                  <c:v>40400</c:v>
                </c:pt>
                <c:pt idx="1253">
                  <c:v>40401</c:v>
                </c:pt>
                <c:pt idx="1254">
                  <c:v>40402</c:v>
                </c:pt>
                <c:pt idx="1255">
                  <c:v>40403</c:v>
                </c:pt>
                <c:pt idx="1256">
                  <c:v>40406</c:v>
                </c:pt>
                <c:pt idx="1257">
                  <c:v>40407</c:v>
                </c:pt>
                <c:pt idx="1258">
                  <c:v>40408</c:v>
                </c:pt>
                <c:pt idx="1259">
                  <c:v>40409</c:v>
                </c:pt>
                <c:pt idx="1260">
                  <c:v>40410</c:v>
                </c:pt>
                <c:pt idx="1261">
                  <c:v>40413</c:v>
                </c:pt>
                <c:pt idx="1262">
                  <c:v>40414</c:v>
                </c:pt>
                <c:pt idx="1263">
                  <c:v>40415</c:v>
                </c:pt>
                <c:pt idx="1264">
                  <c:v>40416</c:v>
                </c:pt>
                <c:pt idx="1265">
                  <c:v>40417</c:v>
                </c:pt>
                <c:pt idx="1266">
                  <c:v>40420</c:v>
                </c:pt>
                <c:pt idx="1267">
                  <c:v>40421</c:v>
                </c:pt>
                <c:pt idx="1268">
                  <c:v>40422</c:v>
                </c:pt>
                <c:pt idx="1269">
                  <c:v>40423</c:v>
                </c:pt>
                <c:pt idx="1270">
                  <c:v>40424</c:v>
                </c:pt>
                <c:pt idx="1271">
                  <c:v>40428</c:v>
                </c:pt>
                <c:pt idx="1272">
                  <c:v>40429</c:v>
                </c:pt>
                <c:pt idx="1273">
                  <c:v>40430</c:v>
                </c:pt>
                <c:pt idx="1274">
                  <c:v>40431</c:v>
                </c:pt>
                <c:pt idx="1275">
                  <c:v>40434</c:v>
                </c:pt>
                <c:pt idx="1276">
                  <c:v>40435</c:v>
                </c:pt>
                <c:pt idx="1277">
                  <c:v>40436</c:v>
                </c:pt>
                <c:pt idx="1278">
                  <c:v>40437</c:v>
                </c:pt>
                <c:pt idx="1279">
                  <c:v>40438</c:v>
                </c:pt>
                <c:pt idx="1280">
                  <c:v>40441</c:v>
                </c:pt>
                <c:pt idx="1281">
                  <c:v>40442</c:v>
                </c:pt>
                <c:pt idx="1282">
                  <c:v>40443</c:v>
                </c:pt>
                <c:pt idx="1283">
                  <c:v>40444</c:v>
                </c:pt>
                <c:pt idx="1284">
                  <c:v>40445</c:v>
                </c:pt>
                <c:pt idx="1285">
                  <c:v>40448</c:v>
                </c:pt>
                <c:pt idx="1286">
                  <c:v>40449</c:v>
                </c:pt>
                <c:pt idx="1287">
                  <c:v>40450</c:v>
                </c:pt>
                <c:pt idx="1288">
                  <c:v>40451</c:v>
                </c:pt>
                <c:pt idx="1289">
                  <c:v>40452</c:v>
                </c:pt>
                <c:pt idx="1290">
                  <c:v>40455</c:v>
                </c:pt>
                <c:pt idx="1291">
                  <c:v>40456</c:v>
                </c:pt>
                <c:pt idx="1292">
                  <c:v>40457</c:v>
                </c:pt>
                <c:pt idx="1293">
                  <c:v>40458</c:v>
                </c:pt>
                <c:pt idx="1294">
                  <c:v>40459</c:v>
                </c:pt>
                <c:pt idx="1295">
                  <c:v>40462</c:v>
                </c:pt>
                <c:pt idx="1296">
                  <c:v>40463</c:v>
                </c:pt>
                <c:pt idx="1297">
                  <c:v>40464</c:v>
                </c:pt>
                <c:pt idx="1298">
                  <c:v>40465</c:v>
                </c:pt>
                <c:pt idx="1299">
                  <c:v>40466</c:v>
                </c:pt>
                <c:pt idx="1300">
                  <c:v>40469</c:v>
                </c:pt>
                <c:pt idx="1301">
                  <c:v>40470</c:v>
                </c:pt>
                <c:pt idx="1302">
                  <c:v>40471</c:v>
                </c:pt>
                <c:pt idx="1303">
                  <c:v>40472</c:v>
                </c:pt>
                <c:pt idx="1304">
                  <c:v>40473</c:v>
                </c:pt>
                <c:pt idx="1305">
                  <c:v>40476</c:v>
                </c:pt>
                <c:pt idx="1306">
                  <c:v>40477</c:v>
                </c:pt>
                <c:pt idx="1307">
                  <c:v>40478</c:v>
                </c:pt>
                <c:pt idx="1308">
                  <c:v>40479</c:v>
                </c:pt>
                <c:pt idx="1309">
                  <c:v>40480</c:v>
                </c:pt>
                <c:pt idx="1310">
                  <c:v>40483</c:v>
                </c:pt>
                <c:pt idx="1311">
                  <c:v>40484</c:v>
                </c:pt>
                <c:pt idx="1312">
                  <c:v>40485</c:v>
                </c:pt>
                <c:pt idx="1313">
                  <c:v>40486</c:v>
                </c:pt>
                <c:pt idx="1314">
                  <c:v>40487</c:v>
                </c:pt>
                <c:pt idx="1315">
                  <c:v>40490</c:v>
                </c:pt>
                <c:pt idx="1316">
                  <c:v>40491</c:v>
                </c:pt>
                <c:pt idx="1317">
                  <c:v>40492</c:v>
                </c:pt>
                <c:pt idx="1318">
                  <c:v>40493</c:v>
                </c:pt>
                <c:pt idx="1319">
                  <c:v>40494</c:v>
                </c:pt>
                <c:pt idx="1320">
                  <c:v>40495</c:v>
                </c:pt>
                <c:pt idx="1321">
                  <c:v>40497</c:v>
                </c:pt>
                <c:pt idx="1322">
                  <c:v>40498</c:v>
                </c:pt>
                <c:pt idx="1323">
                  <c:v>40499</c:v>
                </c:pt>
                <c:pt idx="1324">
                  <c:v>40500</c:v>
                </c:pt>
                <c:pt idx="1325">
                  <c:v>40501</c:v>
                </c:pt>
                <c:pt idx="1326">
                  <c:v>40502</c:v>
                </c:pt>
                <c:pt idx="1327">
                  <c:v>40504</c:v>
                </c:pt>
                <c:pt idx="1328">
                  <c:v>40505</c:v>
                </c:pt>
                <c:pt idx="1329">
                  <c:v>40506</c:v>
                </c:pt>
                <c:pt idx="1330">
                  <c:v>40508</c:v>
                </c:pt>
                <c:pt idx="1331">
                  <c:v>40511</c:v>
                </c:pt>
                <c:pt idx="1332">
                  <c:v>40512</c:v>
                </c:pt>
                <c:pt idx="1333">
                  <c:v>40513</c:v>
                </c:pt>
                <c:pt idx="1334">
                  <c:v>40514</c:v>
                </c:pt>
                <c:pt idx="1335">
                  <c:v>40515</c:v>
                </c:pt>
                <c:pt idx="1336">
                  <c:v>40518</c:v>
                </c:pt>
                <c:pt idx="1337">
                  <c:v>40519</c:v>
                </c:pt>
                <c:pt idx="1338">
                  <c:v>40520</c:v>
                </c:pt>
                <c:pt idx="1339">
                  <c:v>40521</c:v>
                </c:pt>
                <c:pt idx="1340">
                  <c:v>40522</c:v>
                </c:pt>
                <c:pt idx="1341">
                  <c:v>40525</c:v>
                </c:pt>
                <c:pt idx="1342">
                  <c:v>40526</c:v>
                </c:pt>
                <c:pt idx="1343">
                  <c:v>40527</c:v>
                </c:pt>
                <c:pt idx="1344">
                  <c:v>40528</c:v>
                </c:pt>
                <c:pt idx="1345">
                  <c:v>40529</c:v>
                </c:pt>
                <c:pt idx="1346">
                  <c:v>40532</c:v>
                </c:pt>
                <c:pt idx="1347">
                  <c:v>40533</c:v>
                </c:pt>
                <c:pt idx="1348">
                  <c:v>40534</c:v>
                </c:pt>
                <c:pt idx="1349">
                  <c:v>40535</c:v>
                </c:pt>
                <c:pt idx="1350">
                  <c:v>40539</c:v>
                </c:pt>
                <c:pt idx="1351">
                  <c:v>40540</c:v>
                </c:pt>
                <c:pt idx="1352">
                  <c:v>40541</c:v>
                </c:pt>
                <c:pt idx="1353">
                  <c:v>40542</c:v>
                </c:pt>
                <c:pt idx="1354">
                  <c:v>40543</c:v>
                </c:pt>
                <c:pt idx="1355">
                  <c:v>40546</c:v>
                </c:pt>
                <c:pt idx="1356">
                  <c:v>40547</c:v>
                </c:pt>
                <c:pt idx="1357">
                  <c:v>40548</c:v>
                </c:pt>
                <c:pt idx="1358">
                  <c:v>40549</c:v>
                </c:pt>
                <c:pt idx="1359">
                  <c:v>40550</c:v>
                </c:pt>
                <c:pt idx="1360">
                  <c:v>40553</c:v>
                </c:pt>
                <c:pt idx="1361">
                  <c:v>40554</c:v>
                </c:pt>
                <c:pt idx="1362">
                  <c:v>40555</c:v>
                </c:pt>
                <c:pt idx="1363">
                  <c:v>40556</c:v>
                </c:pt>
                <c:pt idx="1364">
                  <c:v>40557</c:v>
                </c:pt>
                <c:pt idx="1365">
                  <c:v>40561</c:v>
                </c:pt>
                <c:pt idx="1366">
                  <c:v>40562</c:v>
                </c:pt>
                <c:pt idx="1367">
                  <c:v>40563</c:v>
                </c:pt>
                <c:pt idx="1368">
                  <c:v>40564</c:v>
                </c:pt>
                <c:pt idx="1369">
                  <c:v>40567</c:v>
                </c:pt>
                <c:pt idx="1370">
                  <c:v>40568</c:v>
                </c:pt>
                <c:pt idx="1371">
                  <c:v>40569</c:v>
                </c:pt>
                <c:pt idx="1372">
                  <c:v>40570</c:v>
                </c:pt>
                <c:pt idx="1373">
                  <c:v>40571</c:v>
                </c:pt>
                <c:pt idx="1374">
                  <c:v>40574</c:v>
                </c:pt>
                <c:pt idx="1375">
                  <c:v>40575</c:v>
                </c:pt>
                <c:pt idx="1376">
                  <c:v>40576</c:v>
                </c:pt>
                <c:pt idx="1377">
                  <c:v>40577</c:v>
                </c:pt>
                <c:pt idx="1378">
                  <c:v>40578</c:v>
                </c:pt>
                <c:pt idx="1379">
                  <c:v>40581</c:v>
                </c:pt>
                <c:pt idx="1380">
                  <c:v>40582</c:v>
                </c:pt>
                <c:pt idx="1381">
                  <c:v>40583</c:v>
                </c:pt>
                <c:pt idx="1382">
                  <c:v>40584</c:v>
                </c:pt>
                <c:pt idx="1383">
                  <c:v>40585</c:v>
                </c:pt>
                <c:pt idx="1384">
                  <c:v>40588</c:v>
                </c:pt>
                <c:pt idx="1385">
                  <c:v>40589</c:v>
                </c:pt>
                <c:pt idx="1386">
                  <c:v>40590</c:v>
                </c:pt>
                <c:pt idx="1387">
                  <c:v>40591</c:v>
                </c:pt>
                <c:pt idx="1388">
                  <c:v>40592</c:v>
                </c:pt>
                <c:pt idx="1389">
                  <c:v>40596</c:v>
                </c:pt>
                <c:pt idx="1390">
                  <c:v>40597</c:v>
                </c:pt>
                <c:pt idx="1391">
                  <c:v>40598</c:v>
                </c:pt>
                <c:pt idx="1392">
                  <c:v>40599</c:v>
                </c:pt>
                <c:pt idx="1393">
                  <c:v>40602</c:v>
                </c:pt>
                <c:pt idx="1394">
                  <c:v>40603</c:v>
                </c:pt>
                <c:pt idx="1395">
                  <c:v>40604</c:v>
                </c:pt>
                <c:pt idx="1396">
                  <c:v>40605</c:v>
                </c:pt>
                <c:pt idx="1397">
                  <c:v>40606</c:v>
                </c:pt>
                <c:pt idx="1398">
                  <c:v>40609</c:v>
                </c:pt>
                <c:pt idx="1399">
                  <c:v>40610</c:v>
                </c:pt>
                <c:pt idx="1400">
                  <c:v>40611</c:v>
                </c:pt>
                <c:pt idx="1401">
                  <c:v>40612</c:v>
                </c:pt>
                <c:pt idx="1402">
                  <c:v>40613</c:v>
                </c:pt>
                <c:pt idx="1403">
                  <c:v>40616</c:v>
                </c:pt>
                <c:pt idx="1404">
                  <c:v>40617</c:v>
                </c:pt>
                <c:pt idx="1405">
                  <c:v>40618</c:v>
                </c:pt>
                <c:pt idx="1406">
                  <c:v>40619</c:v>
                </c:pt>
                <c:pt idx="1407">
                  <c:v>40620</c:v>
                </c:pt>
                <c:pt idx="1408">
                  <c:v>40623</c:v>
                </c:pt>
                <c:pt idx="1409">
                  <c:v>40624</c:v>
                </c:pt>
                <c:pt idx="1410">
                  <c:v>40625</c:v>
                </c:pt>
                <c:pt idx="1411">
                  <c:v>40626</c:v>
                </c:pt>
                <c:pt idx="1412">
                  <c:v>40627</c:v>
                </c:pt>
                <c:pt idx="1413">
                  <c:v>40630</c:v>
                </c:pt>
                <c:pt idx="1414">
                  <c:v>40631</c:v>
                </c:pt>
                <c:pt idx="1415">
                  <c:v>40632</c:v>
                </c:pt>
                <c:pt idx="1416">
                  <c:v>40633</c:v>
                </c:pt>
                <c:pt idx="1417">
                  <c:v>40634</c:v>
                </c:pt>
                <c:pt idx="1418">
                  <c:v>40637</c:v>
                </c:pt>
                <c:pt idx="1419">
                  <c:v>40638</c:v>
                </c:pt>
                <c:pt idx="1420">
                  <c:v>40639</c:v>
                </c:pt>
                <c:pt idx="1421">
                  <c:v>40640</c:v>
                </c:pt>
                <c:pt idx="1422">
                  <c:v>40641</c:v>
                </c:pt>
                <c:pt idx="1423">
                  <c:v>40644</c:v>
                </c:pt>
                <c:pt idx="1424">
                  <c:v>40645</c:v>
                </c:pt>
                <c:pt idx="1425">
                  <c:v>40646</c:v>
                </c:pt>
                <c:pt idx="1426">
                  <c:v>40647</c:v>
                </c:pt>
                <c:pt idx="1427">
                  <c:v>40648</c:v>
                </c:pt>
                <c:pt idx="1428">
                  <c:v>40651</c:v>
                </c:pt>
                <c:pt idx="1429">
                  <c:v>40652</c:v>
                </c:pt>
                <c:pt idx="1430">
                  <c:v>40653</c:v>
                </c:pt>
                <c:pt idx="1431">
                  <c:v>40654</c:v>
                </c:pt>
                <c:pt idx="1432">
                  <c:v>40658</c:v>
                </c:pt>
                <c:pt idx="1433">
                  <c:v>40659</c:v>
                </c:pt>
                <c:pt idx="1434">
                  <c:v>40660</c:v>
                </c:pt>
                <c:pt idx="1435">
                  <c:v>40661</c:v>
                </c:pt>
                <c:pt idx="1436">
                  <c:v>40662</c:v>
                </c:pt>
                <c:pt idx="1437">
                  <c:v>40665</c:v>
                </c:pt>
                <c:pt idx="1438">
                  <c:v>40666</c:v>
                </c:pt>
                <c:pt idx="1439">
                  <c:v>40667</c:v>
                </c:pt>
                <c:pt idx="1440">
                  <c:v>40668</c:v>
                </c:pt>
                <c:pt idx="1441">
                  <c:v>40669</c:v>
                </c:pt>
                <c:pt idx="1442">
                  <c:v>40672</c:v>
                </c:pt>
                <c:pt idx="1443">
                  <c:v>40673</c:v>
                </c:pt>
                <c:pt idx="1444">
                  <c:v>40674</c:v>
                </c:pt>
                <c:pt idx="1445">
                  <c:v>40675</c:v>
                </c:pt>
                <c:pt idx="1446">
                  <c:v>40676</c:v>
                </c:pt>
                <c:pt idx="1447">
                  <c:v>40679</c:v>
                </c:pt>
                <c:pt idx="1448">
                  <c:v>40680</c:v>
                </c:pt>
                <c:pt idx="1449">
                  <c:v>40681</c:v>
                </c:pt>
                <c:pt idx="1450">
                  <c:v>40682</c:v>
                </c:pt>
                <c:pt idx="1451">
                  <c:v>40683</c:v>
                </c:pt>
                <c:pt idx="1452">
                  <c:v>40686</c:v>
                </c:pt>
                <c:pt idx="1453">
                  <c:v>40687</c:v>
                </c:pt>
                <c:pt idx="1454">
                  <c:v>40688</c:v>
                </c:pt>
                <c:pt idx="1455">
                  <c:v>40689</c:v>
                </c:pt>
                <c:pt idx="1456">
                  <c:v>40690</c:v>
                </c:pt>
                <c:pt idx="1457">
                  <c:v>40694</c:v>
                </c:pt>
                <c:pt idx="1458">
                  <c:v>40695</c:v>
                </c:pt>
                <c:pt idx="1459">
                  <c:v>40696</c:v>
                </c:pt>
                <c:pt idx="1460">
                  <c:v>40697</c:v>
                </c:pt>
                <c:pt idx="1461">
                  <c:v>40700</c:v>
                </c:pt>
                <c:pt idx="1462">
                  <c:v>40701</c:v>
                </c:pt>
                <c:pt idx="1463">
                  <c:v>40702</c:v>
                </c:pt>
                <c:pt idx="1464">
                  <c:v>40703</c:v>
                </c:pt>
                <c:pt idx="1465">
                  <c:v>40704</c:v>
                </c:pt>
                <c:pt idx="1466">
                  <c:v>40707</c:v>
                </c:pt>
                <c:pt idx="1467">
                  <c:v>40708</c:v>
                </c:pt>
                <c:pt idx="1468">
                  <c:v>40709</c:v>
                </c:pt>
                <c:pt idx="1469">
                  <c:v>40710</c:v>
                </c:pt>
                <c:pt idx="1470">
                  <c:v>40711</c:v>
                </c:pt>
                <c:pt idx="1471">
                  <c:v>40714</c:v>
                </c:pt>
                <c:pt idx="1472">
                  <c:v>40715</c:v>
                </c:pt>
                <c:pt idx="1473">
                  <c:v>40716</c:v>
                </c:pt>
                <c:pt idx="1474">
                  <c:v>40717</c:v>
                </c:pt>
                <c:pt idx="1475">
                  <c:v>40718</c:v>
                </c:pt>
                <c:pt idx="1476">
                  <c:v>40721</c:v>
                </c:pt>
                <c:pt idx="1477">
                  <c:v>40722</c:v>
                </c:pt>
                <c:pt idx="1478">
                  <c:v>40723</c:v>
                </c:pt>
                <c:pt idx="1479">
                  <c:v>40724</c:v>
                </c:pt>
                <c:pt idx="1480">
                  <c:v>40725</c:v>
                </c:pt>
                <c:pt idx="1481">
                  <c:v>40729</c:v>
                </c:pt>
                <c:pt idx="1482">
                  <c:v>40730</c:v>
                </c:pt>
                <c:pt idx="1483">
                  <c:v>40731</c:v>
                </c:pt>
                <c:pt idx="1484">
                  <c:v>40732</c:v>
                </c:pt>
                <c:pt idx="1485">
                  <c:v>40735</c:v>
                </c:pt>
                <c:pt idx="1486">
                  <c:v>40736</c:v>
                </c:pt>
                <c:pt idx="1487">
                  <c:v>40737</c:v>
                </c:pt>
                <c:pt idx="1488">
                  <c:v>40738</c:v>
                </c:pt>
                <c:pt idx="1489">
                  <c:v>40739</c:v>
                </c:pt>
                <c:pt idx="1490">
                  <c:v>40742</c:v>
                </c:pt>
                <c:pt idx="1491">
                  <c:v>40743</c:v>
                </c:pt>
                <c:pt idx="1492">
                  <c:v>40744</c:v>
                </c:pt>
                <c:pt idx="1493">
                  <c:v>40745</c:v>
                </c:pt>
                <c:pt idx="1494">
                  <c:v>40746</c:v>
                </c:pt>
                <c:pt idx="1495">
                  <c:v>40749</c:v>
                </c:pt>
                <c:pt idx="1496">
                  <c:v>40750</c:v>
                </c:pt>
                <c:pt idx="1497">
                  <c:v>40751</c:v>
                </c:pt>
                <c:pt idx="1498">
                  <c:v>40752</c:v>
                </c:pt>
                <c:pt idx="1499">
                  <c:v>40753</c:v>
                </c:pt>
                <c:pt idx="1500">
                  <c:v>40756</c:v>
                </c:pt>
                <c:pt idx="1501">
                  <c:v>40757</c:v>
                </c:pt>
                <c:pt idx="1502">
                  <c:v>40758</c:v>
                </c:pt>
                <c:pt idx="1503">
                  <c:v>40759</c:v>
                </c:pt>
                <c:pt idx="1504">
                  <c:v>40760</c:v>
                </c:pt>
                <c:pt idx="1505">
                  <c:v>40763</c:v>
                </c:pt>
                <c:pt idx="1506">
                  <c:v>40764</c:v>
                </c:pt>
                <c:pt idx="1507">
                  <c:v>40765</c:v>
                </c:pt>
                <c:pt idx="1508">
                  <c:v>40766</c:v>
                </c:pt>
                <c:pt idx="1509">
                  <c:v>40767</c:v>
                </c:pt>
                <c:pt idx="1510">
                  <c:v>40770</c:v>
                </c:pt>
                <c:pt idx="1511">
                  <c:v>40771</c:v>
                </c:pt>
                <c:pt idx="1512">
                  <c:v>40772</c:v>
                </c:pt>
                <c:pt idx="1513">
                  <c:v>40773</c:v>
                </c:pt>
                <c:pt idx="1514">
                  <c:v>40774</c:v>
                </c:pt>
                <c:pt idx="1515">
                  <c:v>40777</c:v>
                </c:pt>
                <c:pt idx="1516">
                  <c:v>40778</c:v>
                </c:pt>
                <c:pt idx="1517">
                  <c:v>40779</c:v>
                </c:pt>
                <c:pt idx="1518">
                  <c:v>40780</c:v>
                </c:pt>
                <c:pt idx="1519">
                  <c:v>40781</c:v>
                </c:pt>
                <c:pt idx="1520">
                  <c:v>40784</c:v>
                </c:pt>
                <c:pt idx="1521">
                  <c:v>40785</c:v>
                </c:pt>
                <c:pt idx="1522">
                  <c:v>40786</c:v>
                </c:pt>
                <c:pt idx="1523">
                  <c:v>40787</c:v>
                </c:pt>
                <c:pt idx="1524">
                  <c:v>40788</c:v>
                </c:pt>
                <c:pt idx="1525">
                  <c:v>40792</c:v>
                </c:pt>
                <c:pt idx="1526">
                  <c:v>40793</c:v>
                </c:pt>
                <c:pt idx="1527">
                  <c:v>40794</c:v>
                </c:pt>
                <c:pt idx="1528">
                  <c:v>40795</c:v>
                </c:pt>
                <c:pt idx="1529">
                  <c:v>40798</c:v>
                </c:pt>
                <c:pt idx="1530">
                  <c:v>40799</c:v>
                </c:pt>
                <c:pt idx="1531">
                  <c:v>40800</c:v>
                </c:pt>
                <c:pt idx="1532">
                  <c:v>40801</c:v>
                </c:pt>
                <c:pt idx="1533">
                  <c:v>40802</c:v>
                </c:pt>
                <c:pt idx="1534">
                  <c:v>40805</c:v>
                </c:pt>
                <c:pt idx="1535">
                  <c:v>40806</c:v>
                </c:pt>
                <c:pt idx="1536">
                  <c:v>40807</c:v>
                </c:pt>
                <c:pt idx="1537">
                  <c:v>40808</c:v>
                </c:pt>
                <c:pt idx="1538">
                  <c:v>40809</c:v>
                </c:pt>
                <c:pt idx="1539">
                  <c:v>40812</c:v>
                </c:pt>
                <c:pt idx="1540">
                  <c:v>40813</c:v>
                </c:pt>
                <c:pt idx="1541">
                  <c:v>40814</c:v>
                </c:pt>
                <c:pt idx="1542">
                  <c:v>40815</c:v>
                </c:pt>
                <c:pt idx="1543">
                  <c:v>40816</c:v>
                </c:pt>
                <c:pt idx="1544">
                  <c:v>40819</c:v>
                </c:pt>
                <c:pt idx="1545">
                  <c:v>40820</c:v>
                </c:pt>
                <c:pt idx="1546">
                  <c:v>40821</c:v>
                </c:pt>
                <c:pt idx="1547">
                  <c:v>40822</c:v>
                </c:pt>
                <c:pt idx="1548">
                  <c:v>40823</c:v>
                </c:pt>
                <c:pt idx="1549">
                  <c:v>40826</c:v>
                </c:pt>
                <c:pt idx="1550">
                  <c:v>40827</c:v>
                </c:pt>
                <c:pt idx="1551">
                  <c:v>40828</c:v>
                </c:pt>
                <c:pt idx="1552">
                  <c:v>40829</c:v>
                </c:pt>
                <c:pt idx="1553">
                  <c:v>40830</c:v>
                </c:pt>
                <c:pt idx="1554">
                  <c:v>40833</c:v>
                </c:pt>
                <c:pt idx="1555">
                  <c:v>40834</c:v>
                </c:pt>
                <c:pt idx="1556">
                  <c:v>40835</c:v>
                </c:pt>
                <c:pt idx="1557">
                  <c:v>40836</c:v>
                </c:pt>
                <c:pt idx="1558">
                  <c:v>40837</c:v>
                </c:pt>
                <c:pt idx="1559">
                  <c:v>40840</c:v>
                </c:pt>
                <c:pt idx="1560">
                  <c:v>40841</c:v>
                </c:pt>
                <c:pt idx="1561">
                  <c:v>40842</c:v>
                </c:pt>
                <c:pt idx="1562">
                  <c:v>40843</c:v>
                </c:pt>
                <c:pt idx="1563">
                  <c:v>40844</c:v>
                </c:pt>
                <c:pt idx="1564">
                  <c:v>40847</c:v>
                </c:pt>
                <c:pt idx="1565">
                  <c:v>40848</c:v>
                </c:pt>
                <c:pt idx="1566">
                  <c:v>40849</c:v>
                </c:pt>
                <c:pt idx="1567">
                  <c:v>40850</c:v>
                </c:pt>
                <c:pt idx="1568">
                  <c:v>40851</c:v>
                </c:pt>
                <c:pt idx="1569">
                  <c:v>40854</c:v>
                </c:pt>
                <c:pt idx="1570">
                  <c:v>40855</c:v>
                </c:pt>
                <c:pt idx="1571">
                  <c:v>40856</c:v>
                </c:pt>
                <c:pt idx="1572">
                  <c:v>40857</c:v>
                </c:pt>
                <c:pt idx="1573">
                  <c:v>40858</c:v>
                </c:pt>
                <c:pt idx="1574">
                  <c:v>40861</c:v>
                </c:pt>
                <c:pt idx="1575">
                  <c:v>40862</c:v>
                </c:pt>
                <c:pt idx="1576">
                  <c:v>40863</c:v>
                </c:pt>
                <c:pt idx="1577">
                  <c:v>40864</c:v>
                </c:pt>
                <c:pt idx="1578">
                  <c:v>40865</c:v>
                </c:pt>
                <c:pt idx="1579">
                  <c:v>40868</c:v>
                </c:pt>
                <c:pt idx="1580">
                  <c:v>40869</c:v>
                </c:pt>
                <c:pt idx="1581">
                  <c:v>40870</c:v>
                </c:pt>
                <c:pt idx="1582">
                  <c:v>40872</c:v>
                </c:pt>
                <c:pt idx="1583">
                  <c:v>40875</c:v>
                </c:pt>
                <c:pt idx="1584">
                  <c:v>40876</c:v>
                </c:pt>
                <c:pt idx="1585">
                  <c:v>40877</c:v>
                </c:pt>
                <c:pt idx="1586">
                  <c:v>40878</c:v>
                </c:pt>
                <c:pt idx="1587">
                  <c:v>40879</c:v>
                </c:pt>
                <c:pt idx="1588">
                  <c:v>40882</c:v>
                </c:pt>
                <c:pt idx="1589">
                  <c:v>40883</c:v>
                </c:pt>
                <c:pt idx="1590">
                  <c:v>40884</c:v>
                </c:pt>
                <c:pt idx="1591">
                  <c:v>40885</c:v>
                </c:pt>
                <c:pt idx="1592">
                  <c:v>40886</c:v>
                </c:pt>
                <c:pt idx="1593">
                  <c:v>40889</c:v>
                </c:pt>
                <c:pt idx="1594" formatCode="mmm\ dd\,\ yyyy">
                  <c:v>40890</c:v>
                </c:pt>
                <c:pt idx="1595" formatCode="mmm\ dd\,\ yyyy">
                  <c:v>40891</c:v>
                </c:pt>
                <c:pt idx="1596" formatCode="mmm\ dd\,\ yyyy">
                  <c:v>40892</c:v>
                </c:pt>
                <c:pt idx="1597" formatCode="mmm\ dd\,\ yyyy">
                  <c:v>40893</c:v>
                </c:pt>
                <c:pt idx="1598" formatCode="mmm\ dd\,\ yyyy">
                  <c:v>40896</c:v>
                </c:pt>
                <c:pt idx="1599" formatCode="mmm\ dd\,\ yyyy">
                  <c:v>40897</c:v>
                </c:pt>
                <c:pt idx="1600" formatCode="mmm\ dd\,\ yyyy">
                  <c:v>40898</c:v>
                </c:pt>
                <c:pt idx="1601" formatCode="mmm\ dd\,\ yyyy">
                  <c:v>40899</c:v>
                </c:pt>
                <c:pt idx="1602" formatCode="mmm\ dd\,\ yyyy">
                  <c:v>40900</c:v>
                </c:pt>
                <c:pt idx="1603" formatCode="mmm\ dd\,\ yyyy">
                  <c:v>40904</c:v>
                </c:pt>
                <c:pt idx="1604" formatCode="mmm\ dd\,\ yyyy">
                  <c:v>40905</c:v>
                </c:pt>
                <c:pt idx="1605" formatCode="mmm\ dd\,\ yyyy">
                  <c:v>40906</c:v>
                </c:pt>
                <c:pt idx="1606" formatCode="mmm\ dd\,\ yyyy">
                  <c:v>40907</c:v>
                </c:pt>
                <c:pt idx="1607" formatCode="mmm\ dd\,\ yyyy">
                  <c:v>40911</c:v>
                </c:pt>
                <c:pt idx="1608" formatCode="mmm\ dd\,\ yyyy">
                  <c:v>40912</c:v>
                </c:pt>
                <c:pt idx="1609" formatCode="mmm\ dd\,\ yyyy">
                  <c:v>40913</c:v>
                </c:pt>
                <c:pt idx="1610" formatCode="mmm\ dd\,\ yyyy">
                  <c:v>40914</c:v>
                </c:pt>
                <c:pt idx="1611" formatCode="mmm\ dd\,\ yyyy">
                  <c:v>40917</c:v>
                </c:pt>
                <c:pt idx="1612" formatCode="mmm\ dd\,\ yyyy">
                  <c:v>40918</c:v>
                </c:pt>
                <c:pt idx="1613" formatCode="mmm\ dd\,\ yyyy">
                  <c:v>40919</c:v>
                </c:pt>
                <c:pt idx="1614" formatCode="mmm\ dd\,\ yyyy">
                  <c:v>40920</c:v>
                </c:pt>
                <c:pt idx="1615" formatCode="mmm\ dd\,\ yyyy">
                  <c:v>40921</c:v>
                </c:pt>
                <c:pt idx="1616" formatCode="mmm\ dd\,\ yyyy">
                  <c:v>40925</c:v>
                </c:pt>
                <c:pt idx="1617" formatCode="mmm\ dd\,\ yyyy">
                  <c:v>40926</c:v>
                </c:pt>
                <c:pt idx="1618" formatCode="mmm\ dd\,\ yyyy">
                  <c:v>40927</c:v>
                </c:pt>
                <c:pt idx="1619" formatCode="mmm\ dd\,\ yyyy">
                  <c:v>40928</c:v>
                </c:pt>
                <c:pt idx="1620" formatCode="mmm\ dd\,\ yyyy">
                  <c:v>40931</c:v>
                </c:pt>
                <c:pt idx="1621" formatCode="mmm\ dd\,\ yyyy">
                  <c:v>40932</c:v>
                </c:pt>
                <c:pt idx="1622" formatCode="mmm\ dd\,\ yyyy">
                  <c:v>40933</c:v>
                </c:pt>
                <c:pt idx="1623" formatCode="mmm\ dd\,\ yyyy">
                  <c:v>40934</c:v>
                </c:pt>
                <c:pt idx="1624" formatCode="mmm\ dd\,\ yyyy">
                  <c:v>40935</c:v>
                </c:pt>
                <c:pt idx="1625" formatCode="mmm\ dd\,\ yyyy">
                  <c:v>40938</c:v>
                </c:pt>
                <c:pt idx="1626" formatCode="mmm\ dd\,\ yyyy">
                  <c:v>40939</c:v>
                </c:pt>
                <c:pt idx="1627" formatCode="mmm\ dd\,\ yyyy">
                  <c:v>40940</c:v>
                </c:pt>
                <c:pt idx="1628" formatCode="mmm\ dd\,\ yyyy">
                  <c:v>40941</c:v>
                </c:pt>
                <c:pt idx="1629" formatCode="mmm\ dd\,\ yyyy">
                  <c:v>40942</c:v>
                </c:pt>
                <c:pt idx="1630" formatCode="mmm\ dd\,\ yyyy">
                  <c:v>40945</c:v>
                </c:pt>
                <c:pt idx="1631" formatCode="mmm\ dd\,\ yyyy">
                  <c:v>40946</c:v>
                </c:pt>
                <c:pt idx="1632" formatCode="mmm\ dd\,\ yyyy">
                  <c:v>40947</c:v>
                </c:pt>
                <c:pt idx="1633" formatCode="mmm\ dd\,\ yyyy">
                  <c:v>40948</c:v>
                </c:pt>
                <c:pt idx="1634" formatCode="mmm\ dd\,\ yyyy">
                  <c:v>40949</c:v>
                </c:pt>
                <c:pt idx="1635" formatCode="mmm\ dd\,\ yyyy">
                  <c:v>40952</c:v>
                </c:pt>
                <c:pt idx="1636" formatCode="mmm\ dd\,\ yyyy">
                  <c:v>40953</c:v>
                </c:pt>
                <c:pt idx="1637" formatCode="mmm\ dd\,\ yyyy">
                  <c:v>40954</c:v>
                </c:pt>
                <c:pt idx="1638" formatCode="mmm\ dd\,\ yyyy">
                  <c:v>40955</c:v>
                </c:pt>
                <c:pt idx="1639" formatCode="mmm\ dd\,\ yyyy">
                  <c:v>40956</c:v>
                </c:pt>
                <c:pt idx="1640" formatCode="mmm\ dd\,\ yyyy">
                  <c:v>40960</c:v>
                </c:pt>
                <c:pt idx="1641" formatCode="mmm\ dd\,\ yyyy">
                  <c:v>40961</c:v>
                </c:pt>
                <c:pt idx="1642" formatCode="mmm\ dd\,\ yyyy">
                  <c:v>40962</c:v>
                </c:pt>
                <c:pt idx="1643" formatCode="mmm\ dd\,\ yyyy">
                  <c:v>40963</c:v>
                </c:pt>
                <c:pt idx="1644" formatCode="mmm\ dd\,\ yyyy">
                  <c:v>40966</c:v>
                </c:pt>
                <c:pt idx="1645" formatCode="mmm\ dd\,\ yyyy">
                  <c:v>40967</c:v>
                </c:pt>
                <c:pt idx="1646" formatCode="mmm\ dd\,\ yyyy">
                  <c:v>40968</c:v>
                </c:pt>
                <c:pt idx="1647" formatCode="mmm\ dd\,\ yyyy">
                  <c:v>40969</c:v>
                </c:pt>
                <c:pt idx="1648" formatCode="mmm\ dd\,\ yyyy">
                  <c:v>40970</c:v>
                </c:pt>
                <c:pt idx="1649" formatCode="mmm\ dd\,\ yyyy">
                  <c:v>40973</c:v>
                </c:pt>
                <c:pt idx="1650" formatCode="mmm\ dd\,\ yyyy">
                  <c:v>40974</c:v>
                </c:pt>
                <c:pt idx="1651" formatCode="mmm\ dd\,\ yyyy">
                  <c:v>40975</c:v>
                </c:pt>
                <c:pt idx="1652" formatCode="mmm\ dd\,\ yyyy">
                  <c:v>40976</c:v>
                </c:pt>
                <c:pt idx="1653" formatCode="mmm\ dd\,\ yyyy">
                  <c:v>40977</c:v>
                </c:pt>
                <c:pt idx="1654" formatCode="mmm\ dd\,\ yyyy">
                  <c:v>40980</c:v>
                </c:pt>
                <c:pt idx="1655" formatCode="mmm\ dd\,\ yyyy">
                  <c:v>40981</c:v>
                </c:pt>
                <c:pt idx="1656" formatCode="mmm\ dd\,\ yyyy">
                  <c:v>40982</c:v>
                </c:pt>
                <c:pt idx="1657" formatCode="mmm\ dd\,\ yyyy">
                  <c:v>40983</c:v>
                </c:pt>
                <c:pt idx="1658" formatCode="mmm\ dd\,\ yyyy">
                  <c:v>40984</c:v>
                </c:pt>
                <c:pt idx="1659" formatCode="mmm\ dd\,\ yyyy">
                  <c:v>40987</c:v>
                </c:pt>
                <c:pt idx="1660" formatCode="mmm\ dd\,\ yyyy">
                  <c:v>40988</c:v>
                </c:pt>
                <c:pt idx="1661" formatCode="[$-409]mmmm\ d\,\ yyyy;@">
                  <c:v>40989</c:v>
                </c:pt>
                <c:pt idx="1662" formatCode="[$-409]mmmm\ d\,\ yyyy;@">
                  <c:v>40990</c:v>
                </c:pt>
                <c:pt idx="1663" formatCode="[$-409]mmmm\ d\,\ yyyy;@">
                  <c:v>40991</c:v>
                </c:pt>
                <c:pt idx="1664" formatCode="[$-409]mmmm\ d\,\ yyyy;@">
                  <c:v>40994</c:v>
                </c:pt>
                <c:pt idx="1665" formatCode="[$-409]mmmm\ d\,\ yyyy;@">
                  <c:v>40995</c:v>
                </c:pt>
                <c:pt idx="1666" formatCode="[$-409]mmmm\ d\,\ yyyy;@">
                  <c:v>40996</c:v>
                </c:pt>
                <c:pt idx="1667" formatCode="[$-409]mmmm\ d\,\ yyyy;@">
                  <c:v>40997</c:v>
                </c:pt>
                <c:pt idx="1668" formatCode="[$-409]mmmm\ d\,\ yyyy;@">
                  <c:v>40998</c:v>
                </c:pt>
                <c:pt idx="1669" formatCode="[$-409]mmmm\ d\,\ yyyy;@">
                  <c:v>41001</c:v>
                </c:pt>
                <c:pt idx="1670" formatCode="[$-409]mmmm\ d\,\ yyyy;@">
                  <c:v>41002</c:v>
                </c:pt>
                <c:pt idx="1671" formatCode="[$-409]mmmm\ d\,\ yyyy;@">
                  <c:v>41003</c:v>
                </c:pt>
                <c:pt idx="1672" formatCode="[$-409]mmmm\ d\,\ yyyy;@">
                  <c:v>41004</c:v>
                </c:pt>
                <c:pt idx="1673" formatCode="[$-409]mmmm\ d\,\ yyyy;@">
                  <c:v>41008</c:v>
                </c:pt>
                <c:pt idx="1674" formatCode="[$-409]mmmm\ d\,\ yyyy;@">
                  <c:v>41009</c:v>
                </c:pt>
                <c:pt idx="1675" formatCode="[$-409]mmmm\ d\,\ yyyy;@">
                  <c:v>41010</c:v>
                </c:pt>
                <c:pt idx="1676" formatCode="[$-409]mmmm\ d\,\ yyyy;@">
                  <c:v>41011</c:v>
                </c:pt>
                <c:pt idx="1677" formatCode="[$-409]mmmm\ d\,\ yyyy;@">
                  <c:v>41012</c:v>
                </c:pt>
                <c:pt idx="1678" formatCode="[$-409]mmmm\ d\,\ yyyy;@">
                  <c:v>41015</c:v>
                </c:pt>
                <c:pt idx="1679" formatCode="[$-409]mmmm\ d\,\ yyyy;@">
                  <c:v>41016</c:v>
                </c:pt>
                <c:pt idx="1680" formatCode="mmm\ dd\,\ yyyy">
                  <c:v>41017</c:v>
                </c:pt>
                <c:pt idx="1681" formatCode="mmm\ dd\,\ yyyy">
                  <c:v>41018</c:v>
                </c:pt>
                <c:pt idx="1682" formatCode="mmm\ dd\,\ yyyy">
                  <c:v>41019</c:v>
                </c:pt>
                <c:pt idx="1683" formatCode="mmm\ dd\,\ yyyy">
                  <c:v>41022</c:v>
                </c:pt>
                <c:pt idx="1684" formatCode="mmm\ dd\,\ yyyy">
                  <c:v>41023</c:v>
                </c:pt>
                <c:pt idx="1685" formatCode="mmm\ dd\,\ yyyy">
                  <c:v>41024</c:v>
                </c:pt>
                <c:pt idx="1686" formatCode="mmm\ dd\,\ yyyy">
                  <c:v>41025</c:v>
                </c:pt>
                <c:pt idx="1687" formatCode="mmm\ dd\,\ yyyy">
                  <c:v>41026</c:v>
                </c:pt>
                <c:pt idx="1688" formatCode="mmm\ dd\,\ yyyy">
                  <c:v>41029</c:v>
                </c:pt>
                <c:pt idx="1689" formatCode="mmm\ dd\,\ yyyy">
                  <c:v>41030</c:v>
                </c:pt>
                <c:pt idx="1690" formatCode="mmm\ dd\,\ yyyy">
                  <c:v>41031</c:v>
                </c:pt>
                <c:pt idx="1691" formatCode="mmm\ dd\,\ yyyy">
                  <c:v>41032</c:v>
                </c:pt>
                <c:pt idx="1692" formatCode="mmm\ dd\,\ yyyy">
                  <c:v>41033</c:v>
                </c:pt>
                <c:pt idx="1693" formatCode="mmm\ dd\,\ yyyy">
                  <c:v>41036</c:v>
                </c:pt>
                <c:pt idx="1694" formatCode="mmm\ dd\,\ yyyy">
                  <c:v>41037</c:v>
                </c:pt>
                <c:pt idx="1695" formatCode="mmm\ dd\,\ yyyy">
                  <c:v>41038</c:v>
                </c:pt>
                <c:pt idx="1696" formatCode="mmm\ dd\,\ yyyy">
                  <c:v>41039</c:v>
                </c:pt>
                <c:pt idx="1697" formatCode="mmm\ dd\,\ yyyy">
                  <c:v>41040</c:v>
                </c:pt>
                <c:pt idx="1698" formatCode="mmm\ dd\,\ yyyy">
                  <c:v>41043</c:v>
                </c:pt>
                <c:pt idx="1699" formatCode="mmm\ dd\,\ yyyy">
                  <c:v>41044</c:v>
                </c:pt>
                <c:pt idx="1700" formatCode="mmm\ dd\,\ yyyy">
                  <c:v>41045</c:v>
                </c:pt>
                <c:pt idx="1701" formatCode="mmm\ dd\,\ yyyy">
                  <c:v>41046</c:v>
                </c:pt>
                <c:pt idx="1702" formatCode="mmm\ dd\,\ yyyy">
                  <c:v>41047</c:v>
                </c:pt>
                <c:pt idx="1703" formatCode="mmm\ dd\,\ yyyy">
                  <c:v>41050</c:v>
                </c:pt>
                <c:pt idx="1704" formatCode="mmm\ dd\,\ yyyy">
                  <c:v>41051</c:v>
                </c:pt>
                <c:pt idx="1705" formatCode="mmm\ dd\,\ yyyy">
                  <c:v>41052</c:v>
                </c:pt>
                <c:pt idx="1706" formatCode="mmm\ dd\,\ yyyy">
                  <c:v>41053</c:v>
                </c:pt>
                <c:pt idx="1707" formatCode="mmm\ dd\,\ yyyy">
                  <c:v>41054</c:v>
                </c:pt>
                <c:pt idx="1708" formatCode="mmm\ dd\,\ yyyy">
                  <c:v>41058</c:v>
                </c:pt>
                <c:pt idx="1709" formatCode="mmm\ dd\,\ yyyy">
                  <c:v>41059</c:v>
                </c:pt>
                <c:pt idx="1710" formatCode="mmm\ dd\,\ yyyy">
                  <c:v>41060</c:v>
                </c:pt>
                <c:pt idx="1711" formatCode="mmm\ dd\,\ yyyy">
                  <c:v>41061</c:v>
                </c:pt>
                <c:pt idx="1712" formatCode="mmm\ dd\,\ yyyy">
                  <c:v>41064</c:v>
                </c:pt>
                <c:pt idx="1713" formatCode="mmm\ dd\,\ yyyy">
                  <c:v>41065</c:v>
                </c:pt>
                <c:pt idx="1714" formatCode="mmm\ dd\,\ yyyy">
                  <c:v>41066</c:v>
                </c:pt>
                <c:pt idx="1715" formatCode="mmm\ dd\,\ yyyy">
                  <c:v>41067</c:v>
                </c:pt>
                <c:pt idx="1716" formatCode="mmm\ dd\,\ yyyy">
                  <c:v>41068</c:v>
                </c:pt>
                <c:pt idx="1717" formatCode="mmm\ dd\,\ yyyy">
                  <c:v>41071</c:v>
                </c:pt>
                <c:pt idx="1718" formatCode="mmm\ dd\,\ yyyy">
                  <c:v>41072</c:v>
                </c:pt>
                <c:pt idx="1719" formatCode="mmm\ dd\,\ yyyy">
                  <c:v>41073</c:v>
                </c:pt>
                <c:pt idx="1720" formatCode="mmm\ dd\,\ yyyy">
                  <c:v>41074</c:v>
                </c:pt>
                <c:pt idx="1721" formatCode="mmm\ dd\,\ yyyy">
                  <c:v>41075</c:v>
                </c:pt>
                <c:pt idx="1722" formatCode="mmm\ dd\,\ yyyy">
                  <c:v>41078</c:v>
                </c:pt>
                <c:pt idx="1723" formatCode="mmm\ dd\,\ yyyy">
                  <c:v>41079</c:v>
                </c:pt>
                <c:pt idx="1724" formatCode="mmm\ dd\,\ yyyy">
                  <c:v>41080</c:v>
                </c:pt>
                <c:pt idx="1725" formatCode="mmm\ dd\,\ yyyy">
                  <c:v>41081</c:v>
                </c:pt>
                <c:pt idx="1726" formatCode="mmm\ dd\,\ yyyy">
                  <c:v>41082</c:v>
                </c:pt>
                <c:pt idx="1727" formatCode="mmm\ dd\,\ yyyy">
                  <c:v>41085</c:v>
                </c:pt>
                <c:pt idx="1728" formatCode="mmm\ dd\,\ yyyy">
                  <c:v>41086</c:v>
                </c:pt>
                <c:pt idx="1729" formatCode="mmm\ dd\,\ yyyy">
                  <c:v>41087</c:v>
                </c:pt>
                <c:pt idx="1730" formatCode="mmm\ dd\,\ yyyy">
                  <c:v>41088</c:v>
                </c:pt>
                <c:pt idx="1731" formatCode="mmm\ dd\,\ yyyy">
                  <c:v>41089</c:v>
                </c:pt>
                <c:pt idx="1732" formatCode="mmm\ dd\,\ yyyy">
                  <c:v>41092</c:v>
                </c:pt>
                <c:pt idx="1733" formatCode="mmm\ dd\,\ yyyy">
                  <c:v>41093</c:v>
                </c:pt>
                <c:pt idx="1734" formatCode="mmm\ dd\,\ yyyy">
                  <c:v>41095</c:v>
                </c:pt>
                <c:pt idx="1735" formatCode="mmm\ dd\,\ yyyy">
                  <c:v>41096</c:v>
                </c:pt>
                <c:pt idx="1736" formatCode="mmm\ dd\,\ yyyy">
                  <c:v>41099</c:v>
                </c:pt>
                <c:pt idx="1737" formatCode="mmm\ dd\,\ yyyy">
                  <c:v>41100</c:v>
                </c:pt>
                <c:pt idx="1738" formatCode="mmm\ dd\,\ yyyy">
                  <c:v>41101</c:v>
                </c:pt>
                <c:pt idx="1739" formatCode="mmm\ dd\,\ yyyy">
                  <c:v>41102</c:v>
                </c:pt>
                <c:pt idx="1740" formatCode="mmm\ dd\,\ yyyy">
                  <c:v>41103</c:v>
                </c:pt>
                <c:pt idx="1741" formatCode="mmm\ dd\,\ yyyy">
                  <c:v>41106</c:v>
                </c:pt>
                <c:pt idx="1742" formatCode="mmm\ dd\,\ yyyy">
                  <c:v>41107</c:v>
                </c:pt>
                <c:pt idx="1743" formatCode="mmm\ dd\,\ yyyy">
                  <c:v>41108</c:v>
                </c:pt>
                <c:pt idx="1744" formatCode="mmm\ dd\,\ yyyy">
                  <c:v>41109</c:v>
                </c:pt>
                <c:pt idx="1745" formatCode="mmm\ dd\,\ yyyy">
                  <c:v>41110</c:v>
                </c:pt>
                <c:pt idx="1746" formatCode="mmm\ dd\,\ yyyy">
                  <c:v>41113</c:v>
                </c:pt>
                <c:pt idx="1747" formatCode="mmm\ dd\,\ yyyy">
                  <c:v>41114</c:v>
                </c:pt>
                <c:pt idx="1748" formatCode="mmm\ dd\,\ yyyy">
                  <c:v>41115</c:v>
                </c:pt>
                <c:pt idx="1749" formatCode="mmm\ dd\,\ yyyy">
                  <c:v>41116</c:v>
                </c:pt>
                <c:pt idx="1750" formatCode="mmm\ dd\,\ yyyy">
                  <c:v>41117</c:v>
                </c:pt>
                <c:pt idx="1751" formatCode="mmm\ dd\,\ yyyy">
                  <c:v>41120</c:v>
                </c:pt>
                <c:pt idx="1752" formatCode="mmm\ dd\,\ yyyy">
                  <c:v>41121</c:v>
                </c:pt>
                <c:pt idx="1753" formatCode="mmm\ dd\,\ yyyy">
                  <c:v>41122</c:v>
                </c:pt>
                <c:pt idx="1754" formatCode="mmm\ dd\,\ yyyy">
                  <c:v>41123</c:v>
                </c:pt>
                <c:pt idx="1755" formatCode="mmm\ dd\,\ yyyy">
                  <c:v>41124</c:v>
                </c:pt>
                <c:pt idx="1756" formatCode="mmm\ dd\,\ yyyy">
                  <c:v>41127</c:v>
                </c:pt>
                <c:pt idx="1757" formatCode="mmm\ dd\,\ yyyy">
                  <c:v>41128</c:v>
                </c:pt>
                <c:pt idx="1758" formatCode="mmm\ dd\,\ yyyy">
                  <c:v>41129</c:v>
                </c:pt>
                <c:pt idx="1759" formatCode="mmm\ dd\,\ yyyy">
                  <c:v>41130</c:v>
                </c:pt>
                <c:pt idx="1760" formatCode="mmm\ dd\,\ yyyy">
                  <c:v>41131</c:v>
                </c:pt>
                <c:pt idx="1761" formatCode="mmm\ dd\,\ yyyy">
                  <c:v>41134</c:v>
                </c:pt>
              </c:numCache>
            </c:numRef>
          </c:cat>
          <c:val>
            <c:numRef>
              <c:f>Sheet1!$B$899:$B$2660</c:f>
              <c:numCache>
                <c:formatCode>General</c:formatCode>
                <c:ptCount val="1762"/>
                <c:pt idx="0">
                  <c:v>181.38</c:v>
                </c:pt>
                <c:pt idx="1">
                  <c:v>183.58</c:v>
                </c:pt>
                <c:pt idx="2">
                  <c:v>188.68</c:v>
                </c:pt>
                <c:pt idx="3">
                  <c:v>188.65</c:v>
                </c:pt>
                <c:pt idx="4">
                  <c:v>185.88</c:v>
                </c:pt>
                <c:pt idx="5">
                  <c:v>193.86</c:v>
                </c:pt>
                <c:pt idx="6">
                  <c:v>215.88</c:v>
                </c:pt>
                <c:pt idx="7">
                  <c:v>215.22</c:v>
                </c:pt>
                <c:pt idx="8">
                  <c:v>224.25</c:v>
                </c:pt>
                <c:pt idx="9">
                  <c:v>209.88</c:v>
                </c:pt>
                <c:pt idx="10">
                  <c:v>206</c:v>
                </c:pt>
                <c:pt idx="11">
                  <c:v>201.98</c:v>
                </c:pt>
                <c:pt idx="12">
                  <c:v>197.28</c:v>
                </c:pt>
                <c:pt idx="13">
                  <c:v>194.38</c:v>
                </c:pt>
                <c:pt idx="14">
                  <c:v>184.63</c:v>
                </c:pt>
                <c:pt idx="15">
                  <c:v>189.31</c:v>
                </c:pt>
                <c:pt idx="16">
                  <c:v>199.06</c:v>
                </c:pt>
                <c:pt idx="17">
                  <c:v>195</c:v>
                </c:pt>
                <c:pt idx="18">
                  <c:v>187.75</c:v>
                </c:pt>
                <c:pt idx="19">
                  <c:v>211</c:v>
                </c:pt>
                <c:pt idx="20">
                  <c:v>208.29</c:v>
                </c:pt>
                <c:pt idx="21">
                  <c:v>212.79</c:v>
                </c:pt>
                <c:pt idx="22">
                  <c:v>213.8</c:v>
                </c:pt>
                <c:pt idx="23">
                  <c:v>209.5</c:v>
                </c:pt>
                <c:pt idx="24">
                  <c:v>228.11</c:v>
                </c:pt>
                <c:pt idx="25">
                  <c:v>251.95</c:v>
                </c:pt>
                <c:pt idx="26">
                  <c:v>323</c:v>
                </c:pt>
                <c:pt idx="27">
                  <c:v>261.5</c:v>
                </c:pt>
                <c:pt idx="28">
                  <c:v>289.5</c:v>
                </c:pt>
                <c:pt idx="29">
                  <c:v>265</c:v>
                </c:pt>
                <c:pt idx="30">
                  <c:v>251.95</c:v>
                </c:pt>
                <c:pt idx="31">
                  <c:v>285.52999999999997</c:v>
                </c:pt>
                <c:pt idx="32">
                  <c:v>232</c:v>
                </c:pt>
                <c:pt idx="33">
                  <c:v>234</c:v>
                </c:pt>
                <c:pt idx="34">
                  <c:v>249.2</c:v>
                </c:pt>
                <c:pt idx="35">
                  <c:v>243.2</c:v>
                </c:pt>
                <c:pt idx="36">
                  <c:v>236</c:v>
                </c:pt>
                <c:pt idx="37">
                  <c:v>243.6</c:v>
                </c:pt>
                <c:pt idx="38">
                  <c:v>234.5</c:v>
                </c:pt>
                <c:pt idx="39">
                  <c:v>270.3</c:v>
                </c:pt>
                <c:pt idx="40">
                  <c:v>256.33999999999997</c:v>
                </c:pt>
                <c:pt idx="41">
                  <c:v>208.25</c:v>
                </c:pt>
                <c:pt idx="42">
                  <c:v>199.15</c:v>
                </c:pt>
                <c:pt idx="43">
                  <c:v>197</c:v>
                </c:pt>
                <c:pt idx="44">
                  <c:v>191.65</c:v>
                </c:pt>
                <c:pt idx="45">
                  <c:v>195.43</c:v>
                </c:pt>
                <c:pt idx="46">
                  <c:v>191.11</c:v>
                </c:pt>
                <c:pt idx="47">
                  <c:v>190.25</c:v>
                </c:pt>
                <c:pt idx="48">
                  <c:v>190.63</c:v>
                </c:pt>
                <c:pt idx="49">
                  <c:v>183.61</c:v>
                </c:pt>
                <c:pt idx="50">
                  <c:v>179.9</c:v>
                </c:pt>
                <c:pt idx="51">
                  <c:v>175.75</c:v>
                </c:pt>
                <c:pt idx="52">
                  <c:v>180.5</c:v>
                </c:pt>
                <c:pt idx="53">
                  <c:v>177.5</c:v>
                </c:pt>
                <c:pt idx="54">
                  <c:v>175.95</c:v>
                </c:pt>
                <c:pt idx="55">
                  <c:v>180.95</c:v>
                </c:pt>
                <c:pt idx="56">
                  <c:v>178.68</c:v>
                </c:pt>
                <c:pt idx="57">
                  <c:v>172.25</c:v>
                </c:pt>
                <c:pt idx="58">
                  <c:v>170.38</c:v>
                </c:pt>
                <c:pt idx="59">
                  <c:v>168.6</c:v>
                </c:pt>
                <c:pt idx="60">
                  <c:v>163.84</c:v>
                </c:pt>
                <c:pt idx="61">
                  <c:v>167.05</c:v>
                </c:pt>
                <c:pt idx="62">
                  <c:v>163.85</c:v>
                </c:pt>
                <c:pt idx="63">
                  <c:v>164.33</c:v>
                </c:pt>
                <c:pt idx="64">
                  <c:v>164.2</c:v>
                </c:pt>
                <c:pt idx="65">
                  <c:v>168.3</c:v>
                </c:pt>
                <c:pt idx="66">
                  <c:v>157.75</c:v>
                </c:pt>
                <c:pt idx="69">
                  <c:v>157.65</c:v>
                </c:pt>
                <c:pt idx="70">
                  <c:v>157.15</c:v>
                </c:pt>
                <c:pt idx="71">
                  <c:v>160.9</c:v>
                </c:pt>
                <c:pt idx="72">
                  <c:v>165.2</c:v>
                </c:pt>
                <c:pt idx="73">
                  <c:v>169.2</c:v>
                </c:pt>
                <c:pt idx="74">
                  <c:v>174</c:v>
                </c:pt>
                <c:pt idx="75">
                  <c:v>173.4</c:v>
                </c:pt>
                <c:pt idx="76">
                  <c:v>169</c:v>
                </c:pt>
                <c:pt idx="77">
                  <c:v>176.6</c:v>
                </c:pt>
                <c:pt idx="78">
                  <c:v>170.8</c:v>
                </c:pt>
                <c:pt idx="79">
                  <c:v>174.53</c:v>
                </c:pt>
                <c:pt idx="80">
                  <c:v>178.8</c:v>
                </c:pt>
                <c:pt idx="81">
                  <c:v>178.7</c:v>
                </c:pt>
                <c:pt idx="82">
                  <c:v>174</c:v>
                </c:pt>
                <c:pt idx="83">
                  <c:v>172.6</c:v>
                </c:pt>
                <c:pt idx="84">
                  <c:v>170</c:v>
                </c:pt>
                <c:pt idx="85">
                  <c:v>166.7</c:v>
                </c:pt>
                <c:pt idx="86">
                  <c:v>170.5</c:v>
                </c:pt>
                <c:pt idx="87">
                  <c:v>165.29</c:v>
                </c:pt>
                <c:pt idx="88">
                  <c:v>172.5</c:v>
                </c:pt>
                <c:pt idx="89">
                  <c:v>165.92</c:v>
                </c:pt>
                <c:pt idx="90">
                  <c:v>172.5</c:v>
                </c:pt>
                <c:pt idx="91">
                  <c:v>174.33</c:v>
                </c:pt>
                <c:pt idx="92">
                  <c:v>176.9</c:v>
                </c:pt>
                <c:pt idx="93">
                  <c:v>177.74</c:v>
                </c:pt>
                <c:pt idx="94">
                  <c:v>180</c:v>
                </c:pt>
                <c:pt idx="95">
                  <c:v>178.54</c:v>
                </c:pt>
                <c:pt idx="96">
                  <c:v>180.2</c:v>
                </c:pt>
                <c:pt idx="97">
                  <c:v>173.32</c:v>
                </c:pt>
                <c:pt idx="98">
                  <c:v>171.64</c:v>
                </c:pt>
                <c:pt idx="99">
                  <c:v>170.73</c:v>
                </c:pt>
                <c:pt idx="100">
                  <c:v>170.41</c:v>
                </c:pt>
                <c:pt idx="101">
                  <c:v>170.95</c:v>
                </c:pt>
                <c:pt idx="102">
                  <c:v>179.9</c:v>
                </c:pt>
                <c:pt idx="103">
                  <c:v>172.55</c:v>
                </c:pt>
                <c:pt idx="104">
                  <c:v>179.3</c:v>
                </c:pt>
                <c:pt idx="105">
                  <c:v>186.5</c:v>
                </c:pt>
                <c:pt idx="106">
                  <c:v>183.32</c:v>
                </c:pt>
                <c:pt idx="107">
                  <c:v>180.95</c:v>
                </c:pt>
                <c:pt idx="108">
                  <c:v>177.5</c:v>
                </c:pt>
                <c:pt idx="109">
                  <c:v>177.75</c:v>
                </c:pt>
                <c:pt idx="110">
                  <c:v>181.75</c:v>
                </c:pt>
                <c:pt idx="111">
                  <c:v>185.28</c:v>
                </c:pt>
                <c:pt idx="112">
                  <c:v>181.94</c:v>
                </c:pt>
                <c:pt idx="113">
                  <c:v>186.64</c:v>
                </c:pt>
                <c:pt idx="114">
                  <c:v>184.1</c:v>
                </c:pt>
                <c:pt idx="115">
                  <c:v>180.75</c:v>
                </c:pt>
                <c:pt idx="116">
                  <c:v>179.35</c:v>
                </c:pt>
                <c:pt idx="117">
                  <c:v>173.9</c:v>
                </c:pt>
                <c:pt idx="118">
                  <c:v>174</c:v>
                </c:pt>
                <c:pt idx="119">
                  <c:v>174.46</c:v>
                </c:pt>
                <c:pt idx="120">
                  <c:v>176.45</c:v>
                </c:pt>
                <c:pt idx="121">
                  <c:v>173.16</c:v>
                </c:pt>
                <c:pt idx="122">
                  <c:v>170.9</c:v>
                </c:pt>
                <c:pt idx="123">
                  <c:v>172.3</c:v>
                </c:pt>
                <c:pt idx="124">
                  <c:v>175.15</c:v>
                </c:pt>
                <c:pt idx="125">
                  <c:v>176.8</c:v>
                </c:pt>
                <c:pt idx="126">
                  <c:v>175.82</c:v>
                </c:pt>
                <c:pt idx="127">
                  <c:v>175.25</c:v>
                </c:pt>
                <c:pt idx="128">
                  <c:v>176.3</c:v>
                </c:pt>
                <c:pt idx="129">
                  <c:v>181.05</c:v>
                </c:pt>
                <c:pt idx="130">
                  <c:v>176.17</c:v>
                </c:pt>
                <c:pt idx="131">
                  <c:v>181.4</c:v>
                </c:pt>
                <c:pt idx="132">
                  <c:v>184.25</c:v>
                </c:pt>
                <c:pt idx="133">
                  <c:v>191.66</c:v>
                </c:pt>
                <c:pt idx="134">
                  <c:v>191.65</c:v>
                </c:pt>
                <c:pt idx="135">
                  <c:v>185.17</c:v>
                </c:pt>
                <c:pt idx="136">
                  <c:v>181.65</c:v>
                </c:pt>
                <c:pt idx="137">
                  <c:v>180.75</c:v>
                </c:pt>
                <c:pt idx="138">
                  <c:v>185.2</c:v>
                </c:pt>
                <c:pt idx="139">
                  <c:v>180.75</c:v>
                </c:pt>
                <c:pt idx="140">
                  <c:v>186.02</c:v>
                </c:pt>
                <c:pt idx="141">
                  <c:v>192.3</c:v>
                </c:pt>
                <c:pt idx="142">
                  <c:v>187.55</c:v>
                </c:pt>
                <c:pt idx="143">
                  <c:v>190.6</c:v>
                </c:pt>
                <c:pt idx="144">
                  <c:v>186.8</c:v>
                </c:pt>
                <c:pt idx="145">
                  <c:v>180.04</c:v>
                </c:pt>
                <c:pt idx="146">
                  <c:v>183.47</c:v>
                </c:pt>
                <c:pt idx="147">
                  <c:v>182.35</c:v>
                </c:pt>
                <c:pt idx="148">
                  <c:v>186.8</c:v>
                </c:pt>
                <c:pt idx="149">
                  <c:v>187.9</c:v>
                </c:pt>
                <c:pt idx="150">
                  <c:v>187.46</c:v>
                </c:pt>
                <c:pt idx="151">
                  <c:v>192.4</c:v>
                </c:pt>
                <c:pt idx="152">
                  <c:v>196.4</c:v>
                </c:pt>
                <c:pt idx="153">
                  <c:v>197.15</c:v>
                </c:pt>
                <c:pt idx="154">
                  <c:v>193.75</c:v>
                </c:pt>
                <c:pt idx="155">
                  <c:v>193.95</c:v>
                </c:pt>
                <c:pt idx="156">
                  <c:v>193.95</c:v>
                </c:pt>
                <c:pt idx="157">
                  <c:v>196.31</c:v>
                </c:pt>
                <c:pt idx="158">
                  <c:v>198.07</c:v>
                </c:pt>
                <c:pt idx="159">
                  <c:v>198.26</c:v>
                </c:pt>
                <c:pt idx="160">
                  <c:v>204.75</c:v>
                </c:pt>
                <c:pt idx="161">
                  <c:v>206.99</c:v>
                </c:pt>
                <c:pt idx="162">
                  <c:v>208.86</c:v>
                </c:pt>
                <c:pt idx="163">
                  <c:v>212.76</c:v>
                </c:pt>
                <c:pt idx="164">
                  <c:v>216</c:v>
                </c:pt>
                <c:pt idx="165">
                  <c:v>219.25</c:v>
                </c:pt>
                <c:pt idx="166">
                  <c:v>220</c:v>
                </c:pt>
                <c:pt idx="167">
                  <c:v>218.78</c:v>
                </c:pt>
                <c:pt idx="168">
                  <c:v>220.82</c:v>
                </c:pt>
                <c:pt idx="169">
                  <c:v>216.9</c:v>
                </c:pt>
                <c:pt idx="170">
                  <c:v>221.62</c:v>
                </c:pt>
                <c:pt idx="171">
                  <c:v>215.33</c:v>
                </c:pt>
                <c:pt idx="172">
                  <c:v>211.58</c:v>
                </c:pt>
                <c:pt idx="173">
                  <c:v>210</c:v>
                </c:pt>
                <c:pt idx="174">
                  <c:v>217.84</c:v>
                </c:pt>
                <c:pt idx="175">
                  <c:v>219</c:v>
                </c:pt>
                <c:pt idx="176">
                  <c:v>211.25</c:v>
                </c:pt>
                <c:pt idx="177">
                  <c:v>205.45</c:v>
                </c:pt>
                <c:pt idx="178">
                  <c:v>206.35</c:v>
                </c:pt>
                <c:pt idx="179">
                  <c:v>209.4</c:v>
                </c:pt>
                <c:pt idx="180">
                  <c:v>210.83</c:v>
                </c:pt>
                <c:pt idx="181">
                  <c:v>219.1</c:v>
                </c:pt>
                <c:pt idx="182">
                  <c:v>220.7</c:v>
                </c:pt>
                <c:pt idx="183">
                  <c:v>216.4</c:v>
                </c:pt>
                <c:pt idx="184">
                  <c:v>204.78</c:v>
                </c:pt>
                <c:pt idx="185">
                  <c:v>206.75</c:v>
                </c:pt>
                <c:pt idx="186">
                  <c:v>201.3</c:v>
                </c:pt>
                <c:pt idx="187">
                  <c:v>205.9</c:v>
                </c:pt>
                <c:pt idx="188">
                  <c:v>202.8</c:v>
                </c:pt>
                <c:pt idx="189">
                  <c:v>204.6</c:v>
                </c:pt>
                <c:pt idx="190">
                  <c:v>209.53</c:v>
                </c:pt>
                <c:pt idx="191">
                  <c:v>206.68</c:v>
                </c:pt>
                <c:pt idx="192">
                  <c:v>213.71</c:v>
                </c:pt>
                <c:pt idx="193">
                  <c:v>212.85</c:v>
                </c:pt>
                <c:pt idx="194">
                  <c:v>216</c:v>
                </c:pt>
                <c:pt idx="195">
                  <c:v>213.65</c:v>
                </c:pt>
                <c:pt idx="196">
                  <c:v>213</c:v>
                </c:pt>
                <c:pt idx="197">
                  <c:v>221.2</c:v>
                </c:pt>
                <c:pt idx="198">
                  <c:v>221</c:v>
                </c:pt>
                <c:pt idx="199">
                  <c:v>224.6</c:v>
                </c:pt>
                <c:pt idx="200">
                  <c:v>219.46</c:v>
                </c:pt>
                <c:pt idx="201">
                  <c:v>220</c:v>
                </c:pt>
                <c:pt idx="202">
                  <c:v>228.78</c:v>
                </c:pt>
                <c:pt idx="203">
                  <c:v>223.96</c:v>
                </c:pt>
                <c:pt idx="204">
                  <c:v>221.25</c:v>
                </c:pt>
                <c:pt idx="205">
                  <c:v>215.2</c:v>
                </c:pt>
                <c:pt idx="206">
                  <c:v>214.5</c:v>
                </c:pt>
                <c:pt idx="207">
                  <c:v>208.5</c:v>
                </c:pt>
                <c:pt idx="208">
                  <c:v>202.1</c:v>
                </c:pt>
                <c:pt idx="209">
                  <c:v>202.8</c:v>
                </c:pt>
                <c:pt idx="210">
                  <c:v>205.9</c:v>
                </c:pt>
                <c:pt idx="211">
                  <c:v>209.2</c:v>
                </c:pt>
                <c:pt idx="212">
                  <c:v>211.4</c:v>
                </c:pt>
                <c:pt idx="213">
                  <c:v>212.6</c:v>
                </c:pt>
                <c:pt idx="214">
                  <c:v>211.7</c:v>
                </c:pt>
                <c:pt idx="215">
                  <c:v>210.5</c:v>
                </c:pt>
                <c:pt idx="216">
                  <c:v>217.5</c:v>
                </c:pt>
                <c:pt idx="217">
                  <c:v>218.6</c:v>
                </c:pt>
                <c:pt idx="218">
                  <c:v>218.6</c:v>
                </c:pt>
                <c:pt idx="219">
                  <c:v>221.4</c:v>
                </c:pt>
                <c:pt idx="220">
                  <c:v>219.9</c:v>
                </c:pt>
                <c:pt idx="221">
                  <c:v>216.7</c:v>
                </c:pt>
                <c:pt idx="222">
                  <c:v>212.2</c:v>
                </c:pt>
                <c:pt idx="223">
                  <c:v>215.8</c:v>
                </c:pt>
                <c:pt idx="224">
                  <c:v>217.3</c:v>
                </c:pt>
                <c:pt idx="225">
                  <c:v>227.4</c:v>
                </c:pt>
                <c:pt idx="226">
                  <c:v>225</c:v>
                </c:pt>
                <c:pt idx="227">
                  <c:v>221.4</c:v>
                </c:pt>
                <c:pt idx="228">
                  <c:v>227.3</c:v>
                </c:pt>
                <c:pt idx="229">
                  <c:v>225.3</c:v>
                </c:pt>
                <c:pt idx="230">
                  <c:v>221.6</c:v>
                </c:pt>
                <c:pt idx="231">
                  <c:v>226.9</c:v>
                </c:pt>
                <c:pt idx="232">
                  <c:v>224.7</c:v>
                </c:pt>
                <c:pt idx="233">
                  <c:v>217.5</c:v>
                </c:pt>
                <c:pt idx="234">
                  <c:v>227.5</c:v>
                </c:pt>
                <c:pt idx="235">
                  <c:v>234</c:v>
                </c:pt>
                <c:pt idx="236">
                  <c:v>230.3</c:v>
                </c:pt>
                <c:pt idx="237">
                  <c:v>231.9</c:v>
                </c:pt>
                <c:pt idx="238">
                  <c:v>235.2</c:v>
                </c:pt>
                <c:pt idx="239">
                  <c:v>240.8</c:v>
                </c:pt>
                <c:pt idx="240">
                  <c:v>237.3</c:v>
                </c:pt>
                <c:pt idx="241">
                  <c:v>234.7</c:v>
                </c:pt>
                <c:pt idx="242">
                  <c:v>237</c:v>
                </c:pt>
                <c:pt idx="243">
                  <c:v>229.6</c:v>
                </c:pt>
                <c:pt idx="244">
                  <c:v>228.5</c:v>
                </c:pt>
                <c:pt idx="245">
                  <c:v>220.9</c:v>
                </c:pt>
                <c:pt idx="246">
                  <c:v>220.5</c:v>
                </c:pt>
                <c:pt idx="247">
                  <c:v>217</c:v>
                </c:pt>
                <c:pt idx="248">
                  <c:v>217.4</c:v>
                </c:pt>
                <c:pt idx="249">
                  <c:v>217.4</c:v>
                </c:pt>
                <c:pt idx="250">
                  <c:v>218.8</c:v>
                </c:pt>
                <c:pt idx="251">
                  <c:v>220.9</c:v>
                </c:pt>
                <c:pt idx="252">
                  <c:v>225.7</c:v>
                </c:pt>
                <c:pt idx="253">
                  <c:v>226.2</c:v>
                </c:pt>
                <c:pt idx="254">
                  <c:v>222.5</c:v>
                </c:pt>
                <c:pt idx="255">
                  <c:v>224.9</c:v>
                </c:pt>
                <c:pt idx="256">
                  <c:v>222.7</c:v>
                </c:pt>
                <c:pt idx="257">
                  <c:v>212.7</c:v>
                </c:pt>
                <c:pt idx="258">
                  <c:v>207.2</c:v>
                </c:pt>
                <c:pt idx="259">
                  <c:v>209.2</c:v>
                </c:pt>
                <c:pt idx="260">
                  <c:v>209.5</c:v>
                </c:pt>
                <c:pt idx="261">
                  <c:v>203.5</c:v>
                </c:pt>
                <c:pt idx="262">
                  <c:v>199.1</c:v>
                </c:pt>
                <c:pt idx="263">
                  <c:v>194.7</c:v>
                </c:pt>
                <c:pt idx="264">
                  <c:v>192.3</c:v>
                </c:pt>
                <c:pt idx="265">
                  <c:v>184.6</c:v>
                </c:pt>
                <c:pt idx="266">
                  <c:v>176.9</c:v>
                </c:pt>
                <c:pt idx="267">
                  <c:v>172.3</c:v>
                </c:pt>
                <c:pt idx="268">
                  <c:v>167.6</c:v>
                </c:pt>
                <c:pt idx="269">
                  <c:v>165.3</c:v>
                </c:pt>
                <c:pt idx="270">
                  <c:v>167.2</c:v>
                </c:pt>
                <c:pt idx="271">
                  <c:v>172.7</c:v>
                </c:pt>
                <c:pt idx="272">
                  <c:v>169.4</c:v>
                </c:pt>
                <c:pt idx="273">
                  <c:v>165.4</c:v>
                </c:pt>
                <c:pt idx="274">
                  <c:v>177.4</c:v>
                </c:pt>
                <c:pt idx="275">
                  <c:v>173.3</c:v>
                </c:pt>
                <c:pt idx="276">
                  <c:v>176.1</c:v>
                </c:pt>
                <c:pt idx="277">
                  <c:v>174.7</c:v>
                </c:pt>
                <c:pt idx="278">
                  <c:v>182.9</c:v>
                </c:pt>
                <c:pt idx="279">
                  <c:v>181.3</c:v>
                </c:pt>
                <c:pt idx="280">
                  <c:v>181.2</c:v>
                </c:pt>
                <c:pt idx="281">
                  <c:v>176.5</c:v>
                </c:pt>
                <c:pt idx="282">
                  <c:v>169.9</c:v>
                </c:pt>
                <c:pt idx="283">
                  <c:v>172</c:v>
                </c:pt>
                <c:pt idx="284">
                  <c:v>180.4</c:v>
                </c:pt>
                <c:pt idx="285">
                  <c:v>178.9</c:v>
                </c:pt>
                <c:pt idx="286">
                  <c:v>181.4</c:v>
                </c:pt>
                <c:pt idx="287">
                  <c:v>180.5</c:v>
                </c:pt>
                <c:pt idx="288">
                  <c:v>175.9</c:v>
                </c:pt>
                <c:pt idx="289">
                  <c:v>179</c:v>
                </c:pt>
                <c:pt idx="290">
                  <c:v>183.2</c:v>
                </c:pt>
                <c:pt idx="291">
                  <c:v>192.8</c:v>
                </c:pt>
                <c:pt idx="292">
                  <c:v>182.9</c:v>
                </c:pt>
                <c:pt idx="293">
                  <c:v>180.5</c:v>
                </c:pt>
                <c:pt idx="294">
                  <c:v>180.6</c:v>
                </c:pt>
                <c:pt idx="295">
                  <c:v>175.3</c:v>
                </c:pt>
                <c:pt idx="296">
                  <c:v>175.7</c:v>
                </c:pt>
                <c:pt idx="297">
                  <c:v>178.2</c:v>
                </c:pt>
                <c:pt idx="298">
                  <c:v>182.6</c:v>
                </c:pt>
                <c:pt idx="299">
                  <c:v>177.9</c:v>
                </c:pt>
                <c:pt idx="300">
                  <c:v>178.1</c:v>
                </c:pt>
                <c:pt idx="301">
                  <c:v>170.3</c:v>
                </c:pt>
                <c:pt idx="302">
                  <c:v>172.6</c:v>
                </c:pt>
                <c:pt idx="303">
                  <c:v>170</c:v>
                </c:pt>
                <c:pt idx="304">
                  <c:v>168.7</c:v>
                </c:pt>
                <c:pt idx="305">
                  <c:v>177</c:v>
                </c:pt>
                <c:pt idx="306">
                  <c:v>181.7</c:v>
                </c:pt>
                <c:pt idx="307">
                  <c:v>177.8</c:v>
                </c:pt>
                <c:pt idx="308">
                  <c:v>182</c:v>
                </c:pt>
                <c:pt idx="309">
                  <c:v>184.2</c:v>
                </c:pt>
                <c:pt idx="310">
                  <c:v>174.9</c:v>
                </c:pt>
                <c:pt idx="311">
                  <c:v>170.9</c:v>
                </c:pt>
                <c:pt idx="312">
                  <c:v>171.6</c:v>
                </c:pt>
                <c:pt idx="313">
                  <c:v>174.3</c:v>
                </c:pt>
                <c:pt idx="314">
                  <c:v>175.9</c:v>
                </c:pt>
                <c:pt idx="315">
                  <c:v>180</c:v>
                </c:pt>
                <c:pt idx="316">
                  <c:v>180.6</c:v>
                </c:pt>
                <c:pt idx="317">
                  <c:v>187.3</c:v>
                </c:pt>
                <c:pt idx="318">
                  <c:v>181.7</c:v>
                </c:pt>
                <c:pt idx="319">
                  <c:v>183.7</c:v>
                </c:pt>
                <c:pt idx="320">
                  <c:v>185.5</c:v>
                </c:pt>
                <c:pt idx="321">
                  <c:v>184.4</c:v>
                </c:pt>
                <c:pt idx="322">
                  <c:v>190.7</c:v>
                </c:pt>
                <c:pt idx="323">
                  <c:v>190.3</c:v>
                </c:pt>
                <c:pt idx="324">
                  <c:v>191.1</c:v>
                </c:pt>
                <c:pt idx="325">
                  <c:v>186</c:v>
                </c:pt>
                <c:pt idx="326">
                  <c:v>184</c:v>
                </c:pt>
                <c:pt idx="327">
                  <c:v>180.1</c:v>
                </c:pt>
                <c:pt idx="328">
                  <c:v>180.4</c:v>
                </c:pt>
                <c:pt idx="329">
                  <c:v>177.7</c:v>
                </c:pt>
                <c:pt idx="330">
                  <c:v>175.1</c:v>
                </c:pt>
                <c:pt idx="331">
                  <c:v>178.2</c:v>
                </c:pt>
                <c:pt idx="332">
                  <c:v>179.4</c:v>
                </c:pt>
                <c:pt idx="333">
                  <c:v>183.4</c:v>
                </c:pt>
                <c:pt idx="334">
                  <c:v>184.3</c:v>
                </c:pt>
                <c:pt idx="335">
                  <c:v>179</c:v>
                </c:pt>
                <c:pt idx="336">
                  <c:v>172.7</c:v>
                </c:pt>
                <c:pt idx="337">
                  <c:v>170.7</c:v>
                </c:pt>
                <c:pt idx="338">
                  <c:v>181.6</c:v>
                </c:pt>
                <c:pt idx="339">
                  <c:v>179.3</c:v>
                </c:pt>
                <c:pt idx="340">
                  <c:v>174.9</c:v>
                </c:pt>
                <c:pt idx="341">
                  <c:v>173.9</c:v>
                </c:pt>
                <c:pt idx="342">
                  <c:v>174.8</c:v>
                </c:pt>
                <c:pt idx="343">
                  <c:v>174.8</c:v>
                </c:pt>
                <c:pt idx="344">
                  <c:v>174.4</c:v>
                </c:pt>
                <c:pt idx="345">
                  <c:v>168.4</c:v>
                </c:pt>
                <c:pt idx="346">
                  <c:v>164.6</c:v>
                </c:pt>
                <c:pt idx="347">
                  <c:v>164.5</c:v>
                </c:pt>
                <c:pt idx="348">
                  <c:v>163.9</c:v>
                </c:pt>
                <c:pt idx="349">
                  <c:v>164.1</c:v>
                </c:pt>
                <c:pt idx="350">
                  <c:v>160.69999999999999</c:v>
                </c:pt>
                <c:pt idx="351">
                  <c:v>158</c:v>
                </c:pt>
                <c:pt idx="352">
                  <c:v>160.6</c:v>
                </c:pt>
                <c:pt idx="353">
                  <c:v>159</c:v>
                </c:pt>
                <c:pt idx="354">
                  <c:v>158.6</c:v>
                </c:pt>
                <c:pt idx="355">
                  <c:v>157</c:v>
                </c:pt>
                <c:pt idx="356">
                  <c:v>160.6</c:v>
                </c:pt>
                <c:pt idx="357">
                  <c:v>160.69999999999999</c:v>
                </c:pt>
                <c:pt idx="358">
                  <c:v>166.1</c:v>
                </c:pt>
                <c:pt idx="359">
                  <c:v>165.8</c:v>
                </c:pt>
                <c:pt idx="360">
                  <c:v>163.1</c:v>
                </c:pt>
                <c:pt idx="361">
                  <c:v>165.7</c:v>
                </c:pt>
                <c:pt idx="362">
                  <c:v>161.6</c:v>
                </c:pt>
                <c:pt idx="363">
                  <c:v>170.5</c:v>
                </c:pt>
                <c:pt idx="364">
                  <c:v>173.7</c:v>
                </c:pt>
                <c:pt idx="365">
                  <c:v>172.2</c:v>
                </c:pt>
                <c:pt idx="366">
                  <c:v>173.3</c:v>
                </c:pt>
                <c:pt idx="367">
                  <c:v>172.8</c:v>
                </c:pt>
                <c:pt idx="368">
                  <c:v>171</c:v>
                </c:pt>
                <c:pt idx="369">
                  <c:v>168.4</c:v>
                </c:pt>
                <c:pt idx="370">
                  <c:v>175.2</c:v>
                </c:pt>
                <c:pt idx="371">
                  <c:v>175</c:v>
                </c:pt>
                <c:pt idx="372">
                  <c:v>167</c:v>
                </c:pt>
                <c:pt idx="373">
                  <c:v>173.8</c:v>
                </c:pt>
                <c:pt idx="374">
                  <c:v>174.5</c:v>
                </c:pt>
                <c:pt idx="375">
                  <c:v>173.7</c:v>
                </c:pt>
                <c:pt idx="376">
                  <c:v>176.1</c:v>
                </c:pt>
                <c:pt idx="377">
                  <c:v>181.1</c:v>
                </c:pt>
                <c:pt idx="378">
                  <c:v>183.3</c:v>
                </c:pt>
                <c:pt idx="379">
                  <c:v>185.6</c:v>
                </c:pt>
                <c:pt idx="380">
                  <c:v>187.3</c:v>
                </c:pt>
                <c:pt idx="381">
                  <c:v>187.9</c:v>
                </c:pt>
                <c:pt idx="382">
                  <c:v>186.5</c:v>
                </c:pt>
                <c:pt idx="383">
                  <c:v>191.2</c:v>
                </c:pt>
                <c:pt idx="384">
                  <c:v>191.5</c:v>
                </c:pt>
                <c:pt idx="385">
                  <c:v>190.1</c:v>
                </c:pt>
                <c:pt idx="386">
                  <c:v>190.2</c:v>
                </c:pt>
                <c:pt idx="387">
                  <c:v>191.8</c:v>
                </c:pt>
                <c:pt idx="388">
                  <c:v>197.7</c:v>
                </c:pt>
                <c:pt idx="389">
                  <c:v>197.3</c:v>
                </c:pt>
                <c:pt idx="390">
                  <c:v>201.1</c:v>
                </c:pt>
                <c:pt idx="391">
                  <c:v>198.5</c:v>
                </c:pt>
                <c:pt idx="392">
                  <c:v>195</c:v>
                </c:pt>
                <c:pt idx="393">
                  <c:v>190.9</c:v>
                </c:pt>
                <c:pt idx="394">
                  <c:v>188.2</c:v>
                </c:pt>
                <c:pt idx="395">
                  <c:v>187.8</c:v>
                </c:pt>
                <c:pt idx="396">
                  <c:v>187.7</c:v>
                </c:pt>
                <c:pt idx="397">
                  <c:v>184.8</c:v>
                </c:pt>
                <c:pt idx="398">
                  <c:v>184.3</c:v>
                </c:pt>
                <c:pt idx="399">
                  <c:v>197.6</c:v>
                </c:pt>
                <c:pt idx="400">
                  <c:v>194.4</c:v>
                </c:pt>
                <c:pt idx="401">
                  <c:v>212.3</c:v>
                </c:pt>
                <c:pt idx="402">
                  <c:v>207.6</c:v>
                </c:pt>
                <c:pt idx="403">
                  <c:v>211.9</c:v>
                </c:pt>
                <c:pt idx="404">
                  <c:v>217.7</c:v>
                </c:pt>
                <c:pt idx="405">
                  <c:v>216.8</c:v>
                </c:pt>
                <c:pt idx="406">
                  <c:v>217</c:v>
                </c:pt>
                <c:pt idx="407">
                  <c:v>210.5</c:v>
                </c:pt>
                <c:pt idx="408">
                  <c:v>212.9</c:v>
                </c:pt>
                <c:pt idx="409">
                  <c:v>216</c:v>
                </c:pt>
                <c:pt idx="410">
                  <c:v>212.5</c:v>
                </c:pt>
                <c:pt idx="411">
                  <c:v>216.3</c:v>
                </c:pt>
                <c:pt idx="412">
                  <c:v>221.6</c:v>
                </c:pt>
                <c:pt idx="413">
                  <c:v>222</c:v>
                </c:pt>
                <c:pt idx="414">
                  <c:v>218.8</c:v>
                </c:pt>
                <c:pt idx="415">
                  <c:v>215.6</c:v>
                </c:pt>
                <c:pt idx="416">
                  <c:v>197.5</c:v>
                </c:pt>
                <c:pt idx="417">
                  <c:v>197.4</c:v>
                </c:pt>
                <c:pt idx="418">
                  <c:v>197.8</c:v>
                </c:pt>
                <c:pt idx="419">
                  <c:v>200.4</c:v>
                </c:pt>
                <c:pt idx="420">
                  <c:v>206.5</c:v>
                </c:pt>
                <c:pt idx="421">
                  <c:v>201.1</c:v>
                </c:pt>
                <c:pt idx="422">
                  <c:v>206.5</c:v>
                </c:pt>
                <c:pt idx="423">
                  <c:v>204.3</c:v>
                </c:pt>
                <c:pt idx="424">
                  <c:v>206.2</c:v>
                </c:pt>
                <c:pt idx="425">
                  <c:v>203.6</c:v>
                </c:pt>
                <c:pt idx="426">
                  <c:v>209</c:v>
                </c:pt>
                <c:pt idx="427">
                  <c:v>199.6</c:v>
                </c:pt>
                <c:pt idx="428">
                  <c:v>200</c:v>
                </c:pt>
                <c:pt idx="429">
                  <c:v>198.4</c:v>
                </c:pt>
                <c:pt idx="430">
                  <c:v>195.2</c:v>
                </c:pt>
                <c:pt idx="431">
                  <c:v>199.2</c:v>
                </c:pt>
                <c:pt idx="432">
                  <c:v>199.1</c:v>
                </c:pt>
                <c:pt idx="433">
                  <c:v>203.6</c:v>
                </c:pt>
                <c:pt idx="434">
                  <c:v>205.2</c:v>
                </c:pt>
                <c:pt idx="435">
                  <c:v>203.8</c:v>
                </c:pt>
                <c:pt idx="436">
                  <c:v>205.8</c:v>
                </c:pt>
                <c:pt idx="437">
                  <c:v>203.7</c:v>
                </c:pt>
                <c:pt idx="438">
                  <c:v>210.7</c:v>
                </c:pt>
                <c:pt idx="439">
                  <c:v>208.3</c:v>
                </c:pt>
                <c:pt idx="440">
                  <c:v>211</c:v>
                </c:pt>
                <c:pt idx="441">
                  <c:v>207.3</c:v>
                </c:pt>
                <c:pt idx="442">
                  <c:v>209</c:v>
                </c:pt>
                <c:pt idx="443">
                  <c:v>209.9</c:v>
                </c:pt>
                <c:pt idx="444">
                  <c:v>210.4</c:v>
                </c:pt>
                <c:pt idx="445">
                  <c:v>204.5</c:v>
                </c:pt>
                <c:pt idx="446">
                  <c:v>201.8</c:v>
                </c:pt>
                <c:pt idx="447">
                  <c:v>203.6</c:v>
                </c:pt>
                <c:pt idx="448">
                  <c:v>204.3</c:v>
                </c:pt>
                <c:pt idx="449">
                  <c:v>208.6</c:v>
                </c:pt>
                <c:pt idx="450">
                  <c:v>208.1</c:v>
                </c:pt>
                <c:pt idx="451">
                  <c:v>208.8</c:v>
                </c:pt>
                <c:pt idx="452">
                  <c:v>207</c:v>
                </c:pt>
                <c:pt idx="453">
                  <c:v>199.6</c:v>
                </c:pt>
                <c:pt idx="454">
                  <c:v>202.4</c:v>
                </c:pt>
                <c:pt idx="455">
                  <c:v>201.1</c:v>
                </c:pt>
                <c:pt idx="456">
                  <c:v>208.5</c:v>
                </c:pt>
                <c:pt idx="457">
                  <c:v>214.9</c:v>
                </c:pt>
                <c:pt idx="458">
                  <c:v>213.8</c:v>
                </c:pt>
                <c:pt idx="459">
                  <c:v>216</c:v>
                </c:pt>
                <c:pt idx="460">
                  <c:v>213.7</c:v>
                </c:pt>
                <c:pt idx="461">
                  <c:v>212.9</c:v>
                </c:pt>
                <c:pt idx="462">
                  <c:v>211</c:v>
                </c:pt>
                <c:pt idx="463">
                  <c:v>212.4</c:v>
                </c:pt>
                <c:pt idx="464">
                  <c:v>213.2</c:v>
                </c:pt>
                <c:pt idx="465">
                  <c:v>208.7</c:v>
                </c:pt>
                <c:pt idx="466">
                  <c:v>209.3</c:v>
                </c:pt>
                <c:pt idx="467">
                  <c:v>210.7</c:v>
                </c:pt>
                <c:pt idx="468">
                  <c:v>209.5</c:v>
                </c:pt>
                <c:pt idx="469">
                  <c:v>212.4</c:v>
                </c:pt>
                <c:pt idx="470">
                  <c:v>212.6</c:v>
                </c:pt>
                <c:pt idx="471">
                  <c:v>215.2</c:v>
                </c:pt>
                <c:pt idx="472">
                  <c:v>215.6</c:v>
                </c:pt>
                <c:pt idx="473">
                  <c:v>216.1</c:v>
                </c:pt>
                <c:pt idx="474">
                  <c:v>219.3</c:v>
                </c:pt>
                <c:pt idx="475">
                  <c:v>215</c:v>
                </c:pt>
                <c:pt idx="476">
                  <c:v>214.8</c:v>
                </c:pt>
                <c:pt idx="477">
                  <c:v>217.3</c:v>
                </c:pt>
                <c:pt idx="478">
                  <c:v>210.2</c:v>
                </c:pt>
                <c:pt idx="479">
                  <c:v>207.3</c:v>
                </c:pt>
                <c:pt idx="480">
                  <c:v>213.2</c:v>
                </c:pt>
                <c:pt idx="481">
                  <c:v>216.3</c:v>
                </c:pt>
                <c:pt idx="482">
                  <c:v>214.7</c:v>
                </c:pt>
                <c:pt idx="483">
                  <c:v>211.1</c:v>
                </c:pt>
                <c:pt idx="484">
                  <c:v>211.8</c:v>
                </c:pt>
                <c:pt idx="485">
                  <c:v>214</c:v>
                </c:pt>
                <c:pt idx="486">
                  <c:v>210.3</c:v>
                </c:pt>
                <c:pt idx="487">
                  <c:v>216.8</c:v>
                </c:pt>
                <c:pt idx="488">
                  <c:v>217</c:v>
                </c:pt>
                <c:pt idx="489">
                  <c:v>221.5</c:v>
                </c:pt>
                <c:pt idx="490">
                  <c:v>217.6</c:v>
                </c:pt>
                <c:pt idx="491">
                  <c:v>214.9</c:v>
                </c:pt>
                <c:pt idx="492">
                  <c:v>210.7</c:v>
                </c:pt>
                <c:pt idx="493">
                  <c:v>203.3</c:v>
                </c:pt>
                <c:pt idx="494">
                  <c:v>204.5</c:v>
                </c:pt>
                <c:pt idx="495">
                  <c:v>206.1</c:v>
                </c:pt>
                <c:pt idx="496">
                  <c:v>207.5</c:v>
                </c:pt>
                <c:pt idx="497">
                  <c:v>206.6</c:v>
                </c:pt>
                <c:pt idx="498">
                  <c:v>205.7</c:v>
                </c:pt>
                <c:pt idx="499">
                  <c:v>209.8</c:v>
                </c:pt>
                <c:pt idx="500">
                  <c:v>213.9</c:v>
                </c:pt>
                <c:pt idx="501">
                  <c:v>213</c:v>
                </c:pt>
                <c:pt idx="502">
                  <c:v>219.6</c:v>
                </c:pt>
                <c:pt idx="503">
                  <c:v>212.8</c:v>
                </c:pt>
                <c:pt idx="504">
                  <c:v>208.5</c:v>
                </c:pt>
                <c:pt idx="505">
                  <c:v>208.6</c:v>
                </c:pt>
                <c:pt idx="506">
                  <c:v>209.8</c:v>
                </c:pt>
                <c:pt idx="507">
                  <c:v>213.2</c:v>
                </c:pt>
                <c:pt idx="508">
                  <c:v>214.7</c:v>
                </c:pt>
                <c:pt idx="509">
                  <c:v>213.2</c:v>
                </c:pt>
                <c:pt idx="510">
                  <c:v>218.1</c:v>
                </c:pt>
                <c:pt idx="511">
                  <c:v>218.6</c:v>
                </c:pt>
                <c:pt idx="512">
                  <c:v>217.7</c:v>
                </c:pt>
                <c:pt idx="513">
                  <c:v>219.2</c:v>
                </c:pt>
                <c:pt idx="514">
                  <c:v>222.2</c:v>
                </c:pt>
                <c:pt idx="515">
                  <c:v>223.8</c:v>
                </c:pt>
                <c:pt idx="516">
                  <c:v>222.2</c:v>
                </c:pt>
                <c:pt idx="517">
                  <c:v>226.4</c:v>
                </c:pt>
                <c:pt idx="518">
                  <c:v>224.7</c:v>
                </c:pt>
                <c:pt idx="519">
                  <c:v>223.1</c:v>
                </c:pt>
                <c:pt idx="520">
                  <c:v>229.8</c:v>
                </c:pt>
                <c:pt idx="521">
                  <c:v>229.5</c:v>
                </c:pt>
                <c:pt idx="522">
                  <c:v>231.2</c:v>
                </c:pt>
                <c:pt idx="523">
                  <c:v>235.1</c:v>
                </c:pt>
                <c:pt idx="524">
                  <c:v>233.3</c:v>
                </c:pt>
                <c:pt idx="525">
                  <c:v>239.1</c:v>
                </c:pt>
                <c:pt idx="526">
                  <c:v>238.4</c:v>
                </c:pt>
                <c:pt idx="527">
                  <c:v>235.1</c:v>
                </c:pt>
                <c:pt idx="528">
                  <c:v>231.3</c:v>
                </c:pt>
                <c:pt idx="529">
                  <c:v>228.7</c:v>
                </c:pt>
                <c:pt idx="530">
                  <c:v>234.4</c:v>
                </c:pt>
                <c:pt idx="531">
                  <c:v>230.8</c:v>
                </c:pt>
                <c:pt idx="532">
                  <c:v>225.7</c:v>
                </c:pt>
                <c:pt idx="533">
                  <c:v>223.8</c:v>
                </c:pt>
                <c:pt idx="534">
                  <c:v>224.7</c:v>
                </c:pt>
                <c:pt idx="535">
                  <c:v>229.4</c:v>
                </c:pt>
                <c:pt idx="536">
                  <c:v>228.1</c:v>
                </c:pt>
                <c:pt idx="537">
                  <c:v>222.4</c:v>
                </c:pt>
                <c:pt idx="538">
                  <c:v>224</c:v>
                </c:pt>
                <c:pt idx="539">
                  <c:v>227.5</c:v>
                </c:pt>
                <c:pt idx="540">
                  <c:v>230.3</c:v>
                </c:pt>
                <c:pt idx="541">
                  <c:v>230.5</c:v>
                </c:pt>
                <c:pt idx="542">
                  <c:v>237.2</c:v>
                </c:pt>
                <c:pt idx="543">
                  <c:v>240.6</c:v>
                </c:pt>
                <c:pt idx="544">
                  <c:v>237.5</c:v>
                </c:pt>
                <c:pt idx="545">
                  <c:v>242</c:v>
                </c:pt>
                <c:pt idx="546">
                  <c:v>239.3</c:v>
                </c:pt>
                <c:pt idx="547">
                  <c:v>236.9</c:v>
                </c:pt>
                <c:pt idx="548">
                  <c:v>235.7</c:v>
                </c:pt>
                <c:pt idx="549">
                  <c:v>240.4</c:v>
                </c:pt>
                <c:pt idx="550">
                  <c:v>246.3</c:v>
                </c:pt>
                <c:pt idx="551">
                  <c:v>248.8</c:v>
                </c:pt>
                <c:pt idx="552">
                  <c:v>253.2</c:v>
                </c:pt>
                <c:pt idx="553">
                  <c:v>247.4</c:v>
                </c:pt>
                <c:pt idx="554">
                  <c:v>259</c:v>
                </c:pt>
                <c:pt idx="555">
                  <c:v>257</c:v>
                </c:pt>
                <c:pt idx="556">
                  <c:v>264.8</c:v>
                </c:pt>
                <c:pt idx="557">
                  <c:v>264.10000000000002</c:v>
                </c:pt>
                <c:pt idx="558">
                  <c:v>270.7</c:v>
                </c:pt>
                <c:pt idx="559">
                  <c:v>267.7</c:v>
                </c:pt>
                <c:pt idx="560">
                  <c:v>267.10000000000002</c:v>
                </c:pt>
                <c:pt idx="561">
                  <c:v>268.5</c:v>
                </c:pt>
                <c:pt idx="562">
                  <c:v>262.60000000000002</c:v>
                </c:pt>
                <c:pt idx="563">
                  <c:v>256</c:v>
                </c:pt>
                <c:pt idx="564">
                  <c:v>261</c:v>
                </c:pt>
                <c:pt idx="565">
                  <c:v>261.60000000000002</c:v>
                </c:pt>
                <c:pt idx="566">
                  <c:v>264.60000000000002</c:v>
                </c:pt>
                <c:pt idx="567">
                  <c:v>266</c:v>
                </c:pt>
                <c:pt idx="568">
                  <c:v>275.10000000000002</c:v>
                </c:pt>
                <c:pt idx="569">
                  <c:v>274.2</c:v>
                </c:pt>
                <c:pt idx="570">
                  <c:v>275.8</c:v>
                </c:pt>
                <c:pt idx="571">
                  <c:v>273.8</c:v>
                </c:pt>
                <c:pt idx="572">
                  <c:v>270</c:v>
                </c:pt>
                <c:pt idx="573">
                  <c:v>262.39999999999998</c:v>
                </c:pt>
                <c:pt idx="574">
                  <c:v>261.7</c:v>
                </c:pt>
                <c:pt idx="575">
                  <c:v>255.3</c:v>
                </c:pt>
                <c:pt idx="576">
                  <c:v>255.7</c:v>
                </c:pt>
                <c:pt idx="577">
                  <c:v>253.2</c:v>
                </c:pt>
                <c:pt idx="578">
                  <c:v>248.2</c:v>
                </c:pt>
                <c:pt idx="579">
                  <c:v>253</c:v>
                </c:pt>
                <c:pt idx="580">
                  <c:v>248</c:v>
                </c:pt>
                <c:pt idx="581">
                  <c:v>244.5</c:v>
                </c:pt>
                <c:pt idx="582">
                  <c:v>245.5</c:v>
                </c:pt>
                <c:pt idx="583">
                  <c:v>257.89999999999998</c:v>
                </c:pt>
                <c:pt idx="584">
                  <c:v>257</c:v>
                </c:pt>
                <c:pt idx="585">
                  <c:v>258.8</c:v>
                </c:pt>
                <c:pt idx="586">
                  <c:v>257.60000000000002</c:v>
                </c:pt>
                <c:pt idx="587">
                  <c:v>253.5</c:v>
                </c:pt>
                <c:pt idx="588">
                  <c:v>257.7</c:v>
                </c:pt>
                <c:pt idx="589">
                  <c:v>257.10000000000002</c:v>
                </c:pt>
                <c:pt idx="590">
                  <c:v>259.2</c:v>
                </c:pt>
                <c:pt idx="591">
                  <c:v>257.60000000000002</c:v>
                </c:pt>
                <c:pt idx="592">
                  <c:v>262</c:v>
                </c:pt>
                <c:pt idx="593">
                  <c:v>269</c:v>
                </c:pt>
                <c:pt idx="594">
                  <c:v>263.39999999999998</c:v>
                </c:pt>
                <c:pt idx="595">
                  <c:v>263.8</c:v>
                </c:pt>
                <c:pt idx="596">
                  <c:v>271</c:v>
                </c:pt>
                <c:pt idx="597">
                  <c:v>267.8</c:v>
                </c:pt>
                <c:pt idx="598">
                  <c:v>264.60000000000002</c:v>
                </c:pt>
                <c:pt idx="599">
                  <c:v>256.5</c:v>
                </c:pt>
                <c:pt idx="600">
                  <c:v>259</c:v>
                </c:pt>
                <c:pt idx="601">
                  <c:v>255.9</c:v>
                </c:pt>
                <c:pt idx="602">
                  <c:v>251.5</c:v>
                </c:pt>
                <c:pt idx="603">
                  <c:v>249.8</c:v>
                </c:pt>
                <c:pt idx="604">
                  <c:v>255.3</c:v>
                </c:pt>
                <c:pt idx="605">
                  <c:v>251.3</c:v>
                </c:pt>
                <c:pt idx="606">
                  <c:v>250.2</c:v>
                </c:pt>
                <c:pt idx="607">
                  <c:v>248.8</c:v>
                </c:pt>
                <c:pt idx="608">
                  <c:v>251.8</c:v>
                </c:pt>
                <c:pt idx="609">
                  <c:v>247.8</c:v>
                </c:pt>
                <c:pt idx="610">
                  <c:v>246.9</c:v>
                </c:pt>
                <c:pt idx="611">
                  <c:v>249.5</c:v>
                </c:pt>
                <c:pt idx="612">
                  <c:v>254</c:v>
                </c:pt>
                <c:pt idx="613">
                  <c:v>254.1</c:v>
                </c:pt>
                <c:pt idx="614">
                  <c:v>257.3</c:v>
                </c:pt>
                <c:pt idx="615">
                  <c:v>258.89999999999998</c:v>
                </c:pt>
                <c:pt idx="616">
                  <c:v>256</c:v>
                </c:pt>
                <c:pt idx="617">
                  <c:v>247.9</c:v>
                </c:pt>
                <c:pt idx="618">
                  <c:v>252.3</c:v>
                </c:pt>
                <c:pt idx="619">
                  <c:v>248.6</c:v>
                </c:pt>
                <c:pt idx="620">
                  <c:v>248.6</c:v>
                </c:pt>
                <c:pt idx="621">
                  <c:v>253.2</c:v>
                </c:pt>
                <c:pt idx="622">
                  <c:v>263.7</c:v>
                </c:pt>
                <c:pt idx="623">
                  <c:v>269.5</c:v>
                </c:pt>
                <c:pt idx="624">
                  <c:v>267.5</c:v>
                </c:pt>
                <c:pt idx="625">
                  <c:v>270.10000000000002</c:v>
                </c:pt>
                <c:pt idx="626">
                  <c:v>275.10000000000002</c:v>
                </c:pt>
                <c:pt idx="627">
                  <c:v>274.2</c:v>
                </c:pt>
                <c:pt idx="628">
                  <c:v>289.10000000000002</c:v>
                </c:pt>
                <c:pt idx="629">
                  <c:v>293.5</c:v>
                </c:pt>
                <c:pt idx="630">
                  <c:v>290</c:v>
                </c:pt>
                <c:pt idx="631">
                  <c:v>289.3</c:v>
                </c:pt>
                <c:pt idx="632">
                  <c:v>290.3</c:v>
                </c:pt>
                <c:pt idx="633">
                  <c:v>294</c:v>
                </c:pt>
                <c:pt idx="634">
                  <c:v>289.60000000000002</c:v>
                </c:pt>
                <c:pt idx="635">
                  <c:v>297.10000000000002</c:v>
                </c:pt>
                <c:pt idx="636">
                  <c:v>295.10000000000002</c:v>
                </c:pt>
                <c:pt idx="637">
                  <c:v>298.3</c:v>
                </c:pt>
                <c:pt idx="638">
                  <c:v>298.10000000000002</c:v>
                </c:pt>
                <c:pt idx="639">
                  <c:v>312.8</c:v>
                </c:pt>
                <c:pt idx="640">
                  <c:v>316.5</c:v>
                </c:pt>
                <c:pt idx="641">
                  <c:v>315.39999999999998</c:v>
                </c:pt>
                <c:pt idx="642">
                  <c:v>320.5</c:v>
                </c:pt>
                <c:pt idx="643">
                  <c:v>322.5</c:v>
                </c:pt>
                <c:pt idx="644">
                  <c:v>326.7</c:v>
                </c:pt>
                <c:pt idx="645">
                  <c:v>333.9</c:v>
                </c:pt>
                <c:pt idx="646">
                  <c:v>330.5</c:v>
                </c:pt>
                <c:pt idx="647">
                  <c:v>322</c:v>
                </c:pt>
                <c:pt idx="648">
                  <c:v>324.60000000000002</c:v>
                </c:pt>
                <c:pt idx="649">
                  <c:v>315.3</c:v>
                </c:pt>
                <c:pt idx="650">
                  <c:v>310.8</c:v>
                </c:pt>
                <c:pt idx="651">
                  <c:v>305.8</c:v>
                </c:pt>
                <c:pt idx="652">
                  <c:v>298.2</c:v>
                </c:pt>
                <c:pt idx="653">
                  <c:v>309</c:v>
                </c:pt>
                <c:pt idx="654">
                  <c:v>317</c:v>
                </c:pt>
                <c:pt idx="655">
                  <c:v>317.7</c:v>
                </c:pt>
                <c:pt idx="656">
                  <c:v>310.10000000000002</c:v>
                </c:pt>
                <c:pt idx="657">
                  <c:v>312.89999999999998</c:v>
                </c:pt>
                <c:pt idx="658">
                  <c:v>315.8</c:v>
                </c:pt>
                <c:pt idx="659">
                  <c:v>314.2</c:v>
                </c:pt>
                <c:pt idx="660">
                  <c:v>319.5</c:v>
                </c:pt>
                <c:pt idx="661">
                  <c:v>329.6</c:v>
                </c:pt>
                <c:pt idx="662">
                  <c:v>329.5</c:v>
                </c:pt>
                <c:pt idx="663">
                  <c:v>341.5</c:v>
                </c:pt>
                <c:pt idx="664">
                  <c:v>335.1</c:v>
                </c:pt>
                <c:pt idx="665">
                  <c:v>334.7</c:v>
                </c:pt>
                <c:pt idx="666">
                  <c:v>335.7</c:v>
                </c:pt>
                <c:pt idx="667">
                  <c:v>341.8</c:v>
                </c:pt>
                <c:pt idx="668">
                  <c:v>341.6</c:v>
                </c:pt>
                <c:pt idx="669">
                  <c:v>340.4</c:v>
                </c:pt>
                <c:pt idx="670">
                  <c:v>341</c:v>
                </c:pt>
                <c:pt idx="671">
                  <c:v>341.3</c:v>
                </c:pt>
                <c:pt idx="672">
                  <c:v>342</c:v>
                </c:pt>
                <c:pt idx="673">
                  <c:v>344.6</c:v>
                </c:pt>
                <c:pt idx="674">
                  <c:v>340.1</c:v>
                </c:pt>
                <c:pt idx="675">
                  <c:v>346.5</c:v>
                </c:pt>
                <c:pt idx="676">
                  <c:v>344.2</c:v>
                </c:pt>
                <c:pt idx="677">
                  <c:v>338</c:v>
                </c:pt>
                <c:pt idx="678">
                  <c:v>332.7</c:v>
                </c:pt>
                <c:pt idx="679">
                  <c:v>326.8</c:v>
                </c:pt>
                <c:pt idx="680">
                  <c:v>336.5</c:v>
                </c:pt>
                <c:pt idx="681">
                  <c:v>345.8</c:v>
                </c:pt>
                <c:pt idx="682">
                  <c:v>347.3</c:v>
                </c:pt>
                <c:pt idx="683">
                  <c:v>358</c:v>
                </c:pt>
                <c:pt idx="684">
                  <c:v>365</c:v>
                </c:pt>
                <c:pt idx="685">
                  <c:v>375.9</c:v>
                </c:pt>
                <c:pt idx="686">
                  <c:v>364.5</c:v>
                </c:pt>
                <c:pt idx="687">
                  <c:v>379.4</c:v>
                </c:pt>
                <c:pt idx="688">
                  <c:v>372.1</c:v>
                </c:pt>
                <c:pt idx="689">
                  <c:v>374.7</c:v>
                </c:pt>
                <c:pt idx="690">
                  <c:v>384.2</c:v>
                </c:pt>
                <c:pt idx="691">
                  <c:v>382.8</c:v>
                </c:pt>
                <c:pt idx="692">
                  <c:v>388.3</c:v>
                </c:pt>
                <c:pt idx="693">
                  <c:v>404.7</c:v>
                </c:pt>
                <c:pt idx="694">
                  <c:v>406.6</c:v>
                </c:pt>
                <c:pt idx="695">
                  <c:v>397.5</c:v>
                </c:pt>
                <c:pt idx="696">
                  <c:v>389.1</c:v>
                </c:pt>
                <c:pt idx="697">
                  <c:v>392.1</c:v>
                </c:pt>
                <c:pt idx="698">
                  <c:v>376</c:v>
                </c:pt>
                <c:pt idx="699">
                  <c:v>371.8</c:v>
                </c:pt>
                <c:pt idx="700">
                  <c:v>381.3</c:v>
                </c:pt>
                <c:pt idx="701">
                  <c:v>371.3</c:v>
                </c:pt>
                <c:pt idx="702">
                  <c:v>359.6</c:v>
                </c:pt>
                <c:pt idx="703">
                  <c:v>373.1</c:v>
                </c:pt>
                <c:pt idx="704">
                  <c:v>399.7</c:v>
                </c:pt>
                <c:pt idx="705">
                  <c:v>392.6</c:v>
                </c:pt>
                <c:pt idx="706">
                  <c:v>385.9</c:v>
                </c:pt>
                <c:pt idx="707">
                  <c:v>401.7</c:v>
                </c:pt>
                <c:pt idx="708">
                  <c:v>396.9</c:v>
                </c:pt>
                <c:pt idx="709">
                  <c:v>387.1</c:v>
                </c:pt>
                <c:pt idx="710">
                  <c:v>384.3</c:v>
                </c:pt>
                <c:pt idx="711">
                  <c:v>385.7</c:v>
                </c:pt>
                <c:pt idx="712">
                  <c:v>388.6</c:v>
                </c:pt>
                <c:pt idx="713">
                  <c:v>375.2</c:v>
                </c:pt>
                <c:pt idx="714">
                  <c:v>380.2</c:v>
                </c:pt>
                <c:pt idx="715">
                  <c:v>384.4</c:v>
                </c:pt>
                <c:pt idx="716">
                  <c:v>384.1</c:v>
                </c:pt>
                <c:pt idx="717">
                  <c:v>378.5</c:v>
                </c:pt>
                <c:pt idx="718">
                  <c:v>391.3</c:v>
                </c:pt>
                <c:pt idx="719">
                  <c:v>394.1</c:v>
                </c:pt>
                <c:pt idx="720">
                  <c:v>392.3</c:v>
                </c:pt>
                <c:pt idx="721">
                  <c:v>391.5</c:v>
                </c:pt>
                <c:pt idx="722">
                  <c:v>405.3</c:v>
                </c:pt>
                <c:pt idx="723">
                  <c:v>409.5</c:v>
                </c:pt>
                <c:pt idx="724">
                  <c:v>398.4</c:v>
                </c:pt>
                <c:pt idx="725">
                  <c:v>382.9</c:v>
                </c:pt>
                <c:pt idx="726">
                  <c:v>385.9</c:v>
                </c:pt>
                <c:pt idx="727">
                  <c:v>407.5</c:v>
                </c:pt>
                <c:pt idx="728">
                  <c:v>411.5</c:v>
                </c:pt>
                <c:pt idx="729">
                  <c:v>410.1</c:v>
                </c:pt>
                <c:pt idx="730">
                  <c:v>398.4</c:v>
                </c:pt>
                <c:pt idx="731">
                  <c:v>390.5</c:v>
                </c:pt>
                <c:pt idx="732">
                  <c:v>380.5</c:v>
                </c:pt>
                <c:pt idx="733">
                  <c:v>373.9</c:v>
                </c:pt>
                <c:pt idx="734">
                  <c:v>380.5</c:v>
                </c:pt>
                <c:pt idx="735">
                  <c:v>372.3</c:v>
                </c:pt>
                <c:pt idx="736">
                  <c:v>358.3</c:v>
                </c:pt>
                <c:pt idx="737">
                  <c:v>361.1</c:v>
                </c:pt>
                <c:pt idx="738">
                  <c:v>357.2</c:v>
                </c:pt>
                <c:pt idx="739">
                  <c:v>361.4</c:v>
                </c:pt>
                <c:pt idx="740">
                  <c:v>352.3</c:v>
                </c:pt>
                <c:pt idx="741">
                  <c:v>357.9</c:v>
                </c:pt>
                <c:pt idx="742">
                  <c:v>348.4</c:v>
                </c:pt>
                <c:pt idx="743">
                  <c:v>346</c:v>
                </c:pt>
                <c:pt idx="744">
                  <c:v>338.1</c:v>
                </c:pt>
                <c:pt idx="745">
                  <c:v>330</c:v>
                </c:pt>
                <c:pt idx="746">
                  <c:v>324.89999999999998</c:v>
                </c:pt>
                <c:pt idx="747">
                  <c:v>325.10000000000002</c:v>
                </c:pt>
                <c:pt idx="748">
                  <c:v>314.89999999999998</c:v>
                </c:pt>
                <c:pt idx="749">
                  <c:v>314.5</c:v>
                </c:pt>
                <c:pt idx="750">
                  <c:v>310.60000000000002</c:v>
                </c:pt>
                <c:pt idx="751">
                  <c:v>316.3</c:v>
                </c:pt>
                <c:pt idx="752">
                  <c:v>314.8</c:v>
                </c:pt>
                <c:pt idx="753">
                  <c:v>317.10000000000002</c:v>
                </c:pt>
                <c:pt idx="754">
                  <c:v>313.89999999999998</c:v>
                </c:pt>
                <c:pt idx="755">
                  <c:v>318.7</c:v>
                </c:pt>
                <c:pt idx="756">
                  <c:v>322.8</c:v>
                </c:pt>
                <c:pt idx="757">
                  <c:v>335.7</c:v>
                </c:pt>
                <c:pt idx="758">
                  <c:v>318.39999999999998</c:v>
                </c:pt>
                <c:pt idx="759">
                  <c:v>322.2</c:v>
                </c:pt>
                <c:pt idx="760">
                  <c:v>331.7</c:v>
                </c:pt>
                <c:pt idx="761">
                  <c:v>338.3</c:v>
                </c:pt>
                <c:pt idx="762">
                  <c:v>327.10000000000002</c:v>
                </c:pt>
                <c:pt idx="763">
                  <c:v>326.39999999999998</c:v>
                </c:pt>
                <c:pt idx="764">
                  <c:v>319.2</c:v>
                </c:pt>
                <c:pt idx="765">
                  <c:v>317.7</c:v>
                </c:pt>
                <c:pt idx="766">
                  <c:v>311.2</c:v>
                </c:pt>
                <c:pt idx="767">
                  <c:v>304.3</c:v>
                </c:pt>
                <c:pt idx="768">
                  <c:v>312.39999999999998</c:v>
                </c:pt>
                <c:pt idx="769">
                  <c:v>299.89999999999998</c:v>
                </c:pt>
                <c:pt idx="770">
                  <c:v>302.7</c:v>
                </c:pt>
                <c:pt idx="771">
                  <c:v>303.39999999999998</c:v>
                </c:pt>
                <c:pt idx="772">
                  <c:v>323.89999999999998</c:v>
                </c:pt>
                <c:pt idx="773">
                  <c:v>305.7</c:v>
                </c:pt>
                <c:pt idx="774">
                  <c:v>307.2</c:v>
                </c:pt>
                <c:pt idx="775">
                  <c:v>307.60000000000002</c:v>
                </c:pt>
                <c:pt idx="776">
                  <c:v>290.2</c:v>
                </c:pt>
                <c:pt idx="777">
                  <c:v>299.89999999999998</c:v>
                </c:pt>
                <c:pt idx="778">
                  <c:v>315.5</c:v>
                </c:pt>
                <c:pt idx="779">
                  <c:v>313.2</c:v>
                </c:pt>
                <c:pt idx="780">
                  <c:v>312</c:v>
                </c:pt>
                <c:pt idx="781">
                  <c:v>313.39999999999998</c:v>
                </c:pt>
                <c:pt idx="782">
                  <c:v>311.7</c:v>
                </c:pt>
                <c:pt idx="783">
                  <c:v>284.89999999999998</c:v>
                </c:pt>
                <c:pt idx="784">
                  <c:v>304.7</c:v>
                </c:pt>
                <c:pt idx="785">
                  <c:v>298.39999999999998</c:v>
                </c:pt>
                <c:pt idx="786">
                  <c:v>282.10000000000002</c:v>
                </c:pt>
                <c:pt idx="787">
                  <c:v>274.39999999999998</c:v>
                </c:pt>
                <c:pt idx="788">
                  <c:v>260.8</c:v>
                </c:pt>
                <c:pt idx="789">
                  <c:v>258</c:v>
                </c:pt>
                <c:pt idx="790">
                  <c:v>256.8</c:v>
                </c:pt>
                <c:pt idx="791">
                  <c:v>243.6</c:v>
                </c:pt>
                <c:pt idx="792">
                  <c:v>234.1</c:v>
                </c:pt>
                <c:pt idx="793">
                  <c:v>243.5</c:v>
                </c:pt>
                <c:pt idx="794">
                  <c:v>235.5</c:v>
                </c:pt>
                <c:pt idx="795">
                  <c:v>226</c:v>
                </c:pt>
                <c:pt idx="796">
                  <c:v>222.5</c:v>
                </c:pt>
                <c:pt idx="797">
                  <c:v>220.5</c:v>
                </c:pt>
                <c:pt idx="798">
                  <c:v>230.6</c:v>
                </c:pt>
                <c:pt idx="799">
                  <c:v>219.9</c:v>
                </c:pt>
                <c:pt idx="800">
                  <c:v>208.5</c:v>
                </c:pt>
                <c:pt idx="801">
                  <c:v>205.6</c:v>
                </c:pt>
                <c:pt idx="802">
                  <c:v>197.6</c:v>
                </c:pt>
                <c:pt idx="803">
                  <c:v>191.8</c:v>
                </c:pt>
                <c:pt idx="804">
                  <c:v>196.5</c:v>
                </c:pt>
                <c:pt idx="805">
                  <c:v>203.3</c:v>
                </c:pt>
                <c:pt idx="806">
                  <c:v>199.2</c:v>
                </c:pt>
                <c:pt idx="807">
                  <c:v>208.5</c:v>
                </c:pt>
                <c:pt idx="808">
                  <c:v>197.9</c:v>
                </c:pt>
                <c:pt idx="809">
                  <c:v>213.5</c:v>
                </c:pt>
                <c:pt idx="810">
                  <c:v>205.8</c:v>
                </c:pt>
                <c:pt idx="811">
                  <c:v>194.5</c:v>
                </c:pt>
                <c:pt idx="812">
                  <c:v>198.6</c:v>
                </c:pt>
                <c:pt idx="813">
                  <c:v>200.6</c:v>
                </c:pt>
                <c:pt idx="814">
                  <c:v>192.6</c:v>
                </c:pt>
                <c:pt idx="815">
                  <c:v>181.9</c:v>
                </c:pt>
                <c:pt idx="816">
                  <c:v>189.8</c:v>
                </c:pt>
                <c:pt idx="817">
                  <c:v>181.9</c:v>
                </c:pt>
                <c:pt idx="818">
                  <c:v>179</c:v>
                </c:pt>
                <c:pt idx="819">
                  <c:v>176.4</c:v>
                </c:pt>
                <c:pt idx="820">
                  <c:v>173.5</c:v>
                </c:pt>
                <c:pt idx="821">
                  <c:v>164.6</c:v>
                </c:pt>
                <c:pt idx="822">
                  <c:v>167.9</c:v>
                </c:pt>
                <c:pt idx="823">
                  <c:v>175</c:v>
                </c:pt>
                <c:pt idx="824">
                  <c:v>167</c:v>
                </c:pt>
                <c:pt idx="825">
                  <c:v>171.4</c:v>
                </c:pt>
                <c:pt idx="826">
                  <c:v>170.3</c:v>
                </c:pt>
                <c:pt idx="827">
                  <c:v>157.30000000000001</c:v>
                </c:pt>
                <c:pt idx="828">
                  <c:v>155</c:v>
                </c:pt>
                <c:pt idx="829">
                  <c:v>153.30000000000001</c:v>
                </c:pt>
                <c:pt idx="830">
                  <c:v>145.6</c:v>
                </c:pt>
                <c:pt idx="831">
                  <c:v>139</c:v>
                </c:pt>
                <c:pt idx="832">
                  <c:v>143.69999999999999</c:v>
                </c:pt>
                <c:pt idx="833">
                  <c:v>138.4</c:v>
                </c:pt>
                <c:pt idx="834">
                  <c:v>123.5</c:v>
                </c:pt>
                <c:pt idx="835">
                  <c:v>139.1</c:v>
                </c:pt>
                <c:pt idx="836">
                  <c:v>139.1</c:v>
                </c:pt>
                <c:pt idx="837">
                  <c:v>138</c:v>
                </c:pt>
                <c:pt idx="838">
                  <c:v>143.30000000000001</c:v>
                </c:pt>
                <c:pt idx="839">
                  <c:v>141.19999999999999</c:v>
                </c:pt>
                <c:pt idx="840">
                  <c:v>135.80000000000001</c:v>
                </c:pt>
                <c:pt idx="841">
                  <c:v>138.30000000000001</c:v>
                </c:pt>
                <c:pt idx="842">
                  <c:v>131.19999999999999</c:v>
                </c:pt>
                <c:pt idx="843">
                  <c:v>127.4</c:v>
                </c:pt>
                <c:pt idx="844">
                  <c:v>121.2</c:v>
                </c:pt>
                <c:pt idx="845">
                  <c:v>124.7</c:v>
                </c:pt>
                <c:pt idx="846">
                  <c:v>126.4</c:v>
                </c:pt>
                <c:pt idx="847">
                  <c:v>126.8</c:v>
                </c:pt>
                <c:pt idx="848">
                  <c:v>129.80000000000001</c:v>
                </c:pt>
                <c:pt idx="849">
                  <c:v>144.69999999999999</c:v>
                </c:pt>
                <c:pt idx="850">
                  <c:v>151.6</c:v>
                </c:pt>
                <c:pt idx="851">
                  <c:v>160.30000000000001</c:v>
                </c:pt>
                <c:pt idx="852">
                  <c:v>152.5</c:v>
                </c:pt>
                <c:pt idx="853">
                  <c:v>152.5</c:v>
                </c:pt>
                <c:pt idx="854">
                  <c:v>147.5</c:v>
                </c:pt>
                <c:pt idx="855">
                  <c:v>146.80000000000001</c:v>
                </c:pt>
                <c:pt idx="856">
                  <c:v>149.30000000000001</c:v>
                </c:pt>
                <c:pt idx="857">
                  <c:v>143.19999999999999</c:v>
                </c:pt>
                <c:pt idx="858">
                  <c:v>147.19999999999999</c:v>
                </c:pt>
                <c:pt idx="859">
                  <c:v>144.9</c:v>
                </c:pt>
                <c:pt idx="860">
                  <c:v>133</c:v>
                </c:pt>
                <c:pt idx="861">
                  <c:v>131.6</c:v>
                </c:pt>
                <c:pt idx="862">
                  <c:v>126.7</c:v>
                </c:pt>
                <c:pt idx="863">
                  <c:v>136</c:v>
                </c:pt>
                <c:pt idx="864">
                  <c:v>136.1</c:v>
                </c:pt>
                <c:pt idx="865">
                  <c:v>133</c:v>
                </c:pt>
                <c:pt idx="866">
                  <c:v>136.4</c:v>
                </c:pt>
                <c:pt idx="867">
                  <c:v>136.19999999999999</c:v>
                </c:pt>
                <c:pt idx="868">
                  <c:v>142.9</c:v>
                </c:pt>
                <c:pt idx="869">
                  <c:v>136.19999999999999</c:v>
                </c:pt>
                <c:pt idx="870">
                  <c:v>132.30000000000001</c:v>
                </c:pt>
                <c:pt idx="871">
                  <c:v>130.9</c:v>
                </c:pt>
                <c:pt idx="872">
                  <c:v>134.30000000000001</c:v>
                </c:pt>
                <c:pt idx="873">
                  <c:v>132.19999999999999</c:v>
                </c:pt>
                <c:pt idx="874">
                  <c:v>131</c:v>
                </c:pt>
                <c:pt idx="875">
                  <c:v>126</c:v>
                </c:pt>
                <c:pt idx="876">
                  <c:v>127.5</c:v>
                </c:pt>
                <c:pt idx="877">
                  <c:v>130.80000000000001</c:v>
                </c:pt>
                <c:pt idx="878">
                  <c:v>128</c:v>
                </c:pt>
                <c:pt idx="879">
                  <c:v>115.7</c:v>
                </c:pt>
                <c:pt idx="880">
                  <c:v>113.2</c:v>
                </c:pt>
                <c:pt idx="881">
                  <c:v>119.5</c:v>
                </c:pt>
                <c:pt idx="882">
                  <c:v>119.4</c:v>
                </c:pt>
                <c:pt idx="883">
                  <c:v>118.1</c:v>
                </c:pt>
                <c:pt idx="884">
                  <c:v>121.4</c:v>
                </c:pt>
                <c:pt idx="885">
                  <c:v>122.8</c:v>
                </c:pt>
                <c:pt idx="886">
                  <c:v>127</c:v>
                </c:pt>
                <c:pt idx="887">
                  <c:v>124.9</c:v>
                </c:pt>
                <c:pt idx="888">
                  <c:v>113.2</c:v>
                </c:pt>
                <c:pt idx="889">
                  <c:v>115.3</c:v>
                </c:pt>
                <c:pt idx="890">
                  <c:v>118.8</c:v>
                </c:pt>
                <c:pt idx="891">
                  <c:v>113.9</c:v>
                </c:pt>
                <c:pt idx="892">
                  <c:v>119.7</c:v>
                </c:pt>
                <c:pt idx="893">
                  <c:v>119.9</c:v>
                </c:pt>
                <c:pt idx="894">
                  <c:v>117.8</c:v>
                </c:pt>
                <c:pt idx="895">
                  <c:v>113.6</c:v>
                </c:pt>
                <c:pt idx="896">
                  <c:v>122</c:v>
                </c:pt>
                <c:pt idx="897">
                  <c:v>118.5</c:v>
                </c:pt>
                <c:pt idx="898">
                  <c:v>120</c:v>
                </c:pt>
                <c:pt idx="899">
                  <c:v>127</c:v>
                </c:pt>
                <c:pt idx="900">
                  <c:v>129.4</c:v>
                </c:pt>
                <c:pt idx="901">
                  <c:v>135.30000000000001</c:v>
                </c:pt>
                <c:pt idx="902">
                  <c:v>139.80000000000001</c:v>
                </c:pt>
                <c:pt idx="903">
                  <c:v>148.6</c:v>
                </c:pt>
                <c:pt idx="904">
                  <c:v>150.1</c:v>
                </c:pt>
                <c:pt idx="905">
                  <c:v>150.30000000000001</c:v>
                </c:pt>
                <c:pt idx="906">
                  <c:v>151.6</c:v>
                </c:pt>
                <c:pt idx="907">
                  <c:v>146.6</c:v>
                </c:pt>
                <c:pt idx="908">
                  <c:v>135.4</c:v>
                </c:pt>
                <c:pt idx="909">
                  <c:v>134.6</c:v>
                </c:pt>
                <c:pt idx="910">
                  <c:v>135.6</c:v>
                </c:pt>
                <c:pt idx="911">
                  <c:v>146.30000000000001</c:v>
                </c:pt>
                <c:pt idx="912">
                  <c:v>146.9</c:v>
                </c:pt>
                <c:pt idx="913">
                  <c:v>145.9</c:v>
                </c:pt>
                <c:pt idx="914">
                  <c:v>142</c:v>
                </c:pt>
                <c:pt idx="915">
                  <c:v>143.9</c:v>
                </c:pt>
                <c:pt idx="916">
                  <c:v>145.19999999999999</c:v>
                </c:pt>
                <c:pt idx="917">
                  <c:v>141.30000000000001</c:v>
                </c:pt>
                <c:pt idx="918">
                  <c:v>142</c:v>
                </c:pt>
                <c:pt idx="919">
                  <c:v>143.1</c:v>
                </c:pt>
                <c:pt idx="920">
                  <c:v>143.5</c:v>
                </c:pt>
                <c:pt idx="921">
                  <c:v>144.4</c:v>
                </c:pt>
                <c:pt idx="922">
                  <c:v>135</c:v>
                </c:pt>
                <c:pt idx="923">
                  <c:v>137.4</c:v>
                </c:pt>
                <c:pt idx="924">
                  <c:v>134.80000000000001</c:v>
                </c:pt>
                <c:pt idx="925">
                  <c:v>133.19999999999999</c:v>
                </c:pt>
                <c:pt idx="926">
                  <c:v>138.6</c:v>
                </c:pt>
                <c:pt idx="927">
                  <c:v>135.1</c:v>
                </c:pt>
                <c:pt idx="928">
                  <c:v>133.5</c:v>
                </c:pt>
                <c:pt idx="929">
                  <c:v>132.80000000000001</c:v>
                </c:pt>
                <c:pt idx="930">
                  <c:v>132.19999999999999</c:v>
                </c:pt>
                <c:pt idx="931">
                  <c:v>142.1</c:v>
                </c:pt>
                <c:pt idx="932">
                  <c:v>142</c:v>
                </c:pt>
                <c:pt idx="933">
                  <c:v>140.5</c:v>
                </c:pt>
                <c:pt idx="934">
                  <c:v>144.9</c:v>
                </c:pt>
                <c:pt idx="935">
                  <c:v>145.80000000000001</c:v>
                </c:pt>
                <c:pt idx="936">
                  <c:v>149.6</c:v>
                </c:pt>
                <c:pt idx="937">
                  <c:v>147.4</c:v>
                </c:pt>
                <c:pt idx="938">
                  <c:v>149.30000000000001</c:v>
                </c:pt>
                <c:pt idx="939">
                  <c:v>147.30000000000001</c:v>
                </c:pt>
                <c:pt idx="940">
                  <c:v>147.19999999999999</c:v>
                </c:pt>
                <c:pt idx="941">
                  <c:v>140</c:v>
                </c:pt>
                <c:pt idx="942">
                  <c:v>146.1</c:v>
                </c:pt>
                <c:pt idx="943">
                  <c:v>148</c:v>
                </c:pt>
                <c:pt idx="944">
                  <c:v>154.5</c:v>
                </c:pt>
                <c:pt idx="945">
                  <c:v>152.6</c:v>
                </c:pt>
                <c:pt idx="946">
                  <c:v>153.5</c:v>
                </c:pt>
                <c:pt idx="947">
                  <c:v>151.80000000000001</c:v>
                </c:pt>
                <c:pt idx="948">
                  <c:v>152.30000000000001</c:v>
                </c:pt>
                <c:pt idx="949">
                  <c:v>156.69999999999999</c:v>
                </c:pt>
                <c:pt idx="950">
                  <c:v>166.5</c:v>
                </c:pt>
                <c:pt idx="951">
                  <c:v>175</c:v>
                </c:pt>
                <c:pt idx="952">
                  <c:v>179</c:v>
                </c:pt>
                <c:pt idx="953">
                  <c:v>172.6</c:v>
                </c:pt>
                <c:pt idx="954">
                  <c:v>176.9</c:v>
                </c:pt>
                <c:pt idx="955">
                  <c:v>177</c:v>
                </c:pt>
                <c:pt idx="956">
                  <c:v>178.5</c:v>
                </c:pt>
                <c:pt idx="957">
                  <c:v>180.6</c:v>
                </c:pt>
                <c:pt idx="958">
                  <c:v>183.4</c:v>
                </c:pt>
                <c:pt idx="959">
                  <c:v>185.9</c:v>
                </c:pt>
                <c:pt idx="960">
                  <c:v>184.5</c:v>
                </c:pt>
                <c:pt idx="961">
                  <c:v>182.4</c:v>
                </c:pt>
                <c:pt idx="962">
                  <c:v>184.3</c:v>
                </c:pt>
                <c:pt idx="963">
                  <c:v>186.8</c:v>
                </c:pt>
                <c:pt idx="964">
                  <c:v>184.8</c:v>
                </c:pt>
                <c:pt idx="965">
                  <c:v>182.3</c:v>
                </c:pt>
                <c:pt idx="966">
                  <c:v>173.9</c:v>
                </c:pt>
                <c:pt idx="967">
                  <c:v>178.4</c:v>
                </c:pt>
                <c:pt idx="968">
                  <c:v>178.1</c:v>
                </c:pt>
                <c:pt idx="969">
                  <c:v>181.8</c:v>
                </c:pt>
                <c:pt idx="970">
                  <c:v>177.6</c:v>
                </c:pt>
                <c:pt idx="971">
                  <c:v>182.4</c:v>
                </c:pt>
                <c:pt idx="972">
                  <c:v>178.3</c:v>
                </c:pt>
                <c:pt idx="973">
                  <c:v>176.1</c:v>
                </c:pt>
                <c:pt idx="974">
                  <c:v>169.2</c:v>
                </c:pt>
                <c:pt idx="975">
                  <c:v>164.1</c:v>
                </c:pt>
                <c:pt idx="976">
                  <c:v>160.19999999999999</c:v>
                </c:pt>
                <c:pt idx="977">
                  <c:v>154.9</c:v>
                </c:pt>
                <c:pt idx="978">
                  <c:v>156.19999999999999</c:v>
                </c:pt>
                <c:pt idx="979">
                  <c:v>155.5</c:v>
                </c:pt>
                <c:pt idx="980">
                  <c:v>154.4</c:v>
                </c:pt>
                <c:pt idx="981">
                  <c:v>156.1</c:v>
                </c:pt>
                <c:pt idx="982">
                  <c:v>163.5</c:v>
                </c:pt>
                <c:pt idx="983">
                  <c:v>162.69999999999999</c:v>
                </c:pt>
                <c:pt idx="984">
                  <c:v>167.4</c:v>
                </c:pt>
                <c:pt idx="985">
                  <c:v>172.7</c:v>
                </c:pt>
                <c:pt idx="986">
                  <c:v>174.8</c:v>
                </c:pt>
                <c:pt idx="987">
                  <c:v>176.1</c:v>
                </c:pt>
                <c:pt idx="988">
                  <c:v>180.6</c:v>
                </c:pt>
                <c:pt idx="989">
                  <c:v>183.8</c:v>
                </c:pt>
                <c:pt idx="990">
                  <c:v>184.6</c:v>
                </c:pt>
                <c:pt idx="991">
                  <c:v>181.8</c:v>
                </c:pt>
                <c:pt idx="992">
                  <c:v>171.2</c:v>
                </c:pt>
                <c:pt idx="993">
                  <c:v>179.9</c:v>
                </c:pt>
                <c:pt idx="994">
                  <c:v>183.6</c:v>
                </c:pt>
                <c:pt idx="995">
                  <c:v>189</c:v>
                </c:pt>
                <c:pt idx="996">
                  <c:v>192.1</c:v>
                </c:pt>
                <c:pt idx="997">
                  <c:v>197.4</c:v>
                </c:pt>
                <c:pt idx="998">
                  <c:v>194.2</c:v>
                </c:pt>
                <c:pt idx="999">
                  <c:v>191.8</c:v>
                </c:pt>
                <c:pt idx="1000">
                  <c:v>194.5</c:v>
                </c:pt>
                <c:pt idx="1001">
                  <c:v>191</c:v>
                </c:pt>
                <c:pt idx="1002">
                  <c:v>190.8</c:v>
                </c:pt>
                <c:pt idx="1003">
                  <c:v>193</c:v>
                </c:pt>
                <c:pt idx="1004">
                  <c:v>186.3</c:v>
                </c:pt>
                <c:pt idx="1005">
                  <c:v>184.5</c:v>
                </c:pt>
                <c:pt idx="1006">
                  <c:v>188</c:v>
                </c:pt>
                <c:pt idx="1007">
                  <c:v>192.8</c:v>
                </c:pt>
                <c:pt idx="1008">
                  <c:v>189.2</c:v>
                </c:pt>
                <c:pt idx="1009">
                  <c:v>191.6</c:v>
                </c:pt>
                <c:pt idx="1010">
                  <c:v>192.7</c:v>
                </c:pt>
                <c:pt idx="1011">
                  <c:v>186.3</c:v>
                </c:pt>
                <c:pt idx="1012">
                  <c:v>186.9</c:v>
                </c:pt>
                <c:pt idx="1013">
                  <c:v>188.4</c:v>
                </c:pt>
                <c:pt idx="1014">
                  <c:v>189.4</c:v>
                </c:pt>
                <c:pt idx="1015">
                  <c:v>181.1</c:v>
                </c:pt>
                <c:pt idx="1016">
                  <c:v>177.2</c:v>
                </c:pt>
                <c:pt idx="1017">
                  <c:v>175.6</c:v>
                </c:pt>
                <c:pt idx="1018">
                  <c:v>174.8</c:v>
                </c:pt>
                <c:pt idx="1019">
                  <c:v>173.1</c:v>
                </c:pt>
                <c:pt idx="1020">
                  <c:v>179.1</c:v>
                </c:pt>
                <c:pt idx="1021">
                  <c:v>180.4</c:v>
                </c:pt>
                <c:pt idx="1022">
                  <c:v>178.9</c:v>
                </c:pt>
                <c:pt idx="1023">
                  <c:v>173</c:v>
                </c:pt>
                <c:pt idx="1024">
                  <c:v>174</c:v>
                </c:pt>
                <c:pt idx="1025">
                  <c:v>178.8</c:v>
                </c:pt>
                <c:pt idx="1026">
                  <c:v>182.5</c:v>
                </c:pt>
                <c:pt idx="1027">
                  <c:v>184.2</c:v>
                </c:pt>
                <c:pt idx="1028">
                  <c:v>183.1</c:v>
                </c:pt>
                <c:pt idx="1029">
                  <c:v>176</c:v>
                </c:pt>
                <c:pt idx="1030">
                  <c:v>182.8</c:v>
                </c:pt>
                <c:pt idx="1031">
                  <c:v>178.4</c:v>
                </c:pt>
                <c:pt idx="1032">
                  <c:v>171.7</c:v>
                </c:pt>
                <c:pt idx="1033">
                  <c:v>173.5</c:v>
                </c:pt>
                <c:pt idx="1034">
                  <c:v>172.9</c:v>
                </c:pt>
                <c:pt idx="1035">
                  <c:v>171.9</c:v>
                </c:pt>
                <c:pt idx="1036">
                  <c:v>181.9</c:v>
                </c:pt>
                <c:pt idx="1037">
                  <c:v>181</c:v>
                </c:pt>
                <c:pt idx="1038">
                  <c:v>178.8</c:v>
                </c:pt>
                <c:pt idx="1039">
                  <c:v>178.8</c:v>
                </c:pt>
                <c:pt idx="1040">
                  <c:v>181.5</c:v>
                </c:pt>
                <c:pt idx="1041">
                  <c:v>178.5</c:v>
                </c:pt>
                <c:pt idx="1042">
                  <c:v>183</c:v>
                </c:pt>
                <c:pt idx="1043">
                  <c:v>185.6</c:v>
                </c:pt>
                <c:pt idx="1044">
                  <c:v>188.2</c:v>
                </c:pt>
                <c:pt idx="1045">
                  <c:v>190.1</c:v>
                </c:pt>
                <c:pt idx="1046">
                  <c:v>192.4</c:v>
                </c:pt>
                <c:pt idx="1047">
                  <c:v>199.2</c:v>
                </c:pt>
                <c:pt idx="1048">
                  <c:v>201</c:v>
                </c:pt>
                <c:pt idx="1049">
                  <c:v>201.7</c:v>
                </c:pt>
                <c:pt idx="1050">
                  <c:v>201.8</c:v>
                </c:pt>
                <c:pt idx="1051">
                  <c:v>208.2</c:v>
                </c:pt>
                <c:pt idx="1052">
                  <c:v>207.9</c:v>
                </c:pt>
                <c:pt idx="1053">
                  <c:v>204.9</c:v>
                </c:pt>
                <c:pt idx="1054">
                  <c:v>202.9</c:v>
                </c:pt>
                <c:pt idx="1055">
                  <c:v>203.6</c:v>
                </c:pt>
                <c:pt idx="1056">
                  <c:v>198</c:v>
                </c:pt>
                <c:pt idx="1057">
                  <c:v>204.7</c:v>
                </c:pt>
                <c:pt idx="1058">
                  <c:v>197.5</c:v>
                </c:pt>
                <c:pt idx="1059">
                  <c:v>199.7</c:v>
                </c:pt>
                <c:pt idx="1060">
                  <c:v>201.6</c:v>
                </c:pt>
                <c:pt idx="1061">
                  <c:v>202.3</c:v>
                </c:pt>
                <c:pt idx="1062">
                  <c:v>199.3</c:v>
                </c:pt>
                <c:pt idx="1063">
                  <c:v>193.9</c:v>
                </c:pt>
                <c:pt idx="1064">
                  <c:v>199.1</c:v>
                </c:pt>
                <c:pt idx="1065">
                  <c:v>199.9</c:v>
                </c:pt>
                <c:pt idx="1066">
                  <c:v>200.5</c:v>
                </c:pt>
                <c:pt idx="1067">
                  <c:v>194.8</c:v>
                </c:pt>
                <c:pt idx="1068">
                  <c:v>192</c:v>
                </c:pt>
                <c:pt idx="1069">
                  <c:v>198.9</c:v>
                </c:pt>
                <c:pt idx="1070">
                  <c:v>202.5</c:v>
                </c:pt>
                <c:pt idx="1071">
                  <c:v>201.1</c:v>
                </c:pt>
                <c:pt idx="1072">
                  <c:v>195.7</c:v>
                </c:pt>
                <c:pt idx="1073">
                  <c:v>193.8</c:v>
                </c:pt>
                <c:pt idx="1074">
                  <c:v>194.5</c:v>
                </c:pt>
                <c:pt idx="1075">
                  <c:v>192.3</c:v>
                </c:pt>
                <c:pt idx="1076">
                  <c:v>200.2</c:v>
                </c:pt>
                <c:pt idx="1077">
                  <c:v>198.2</c:v>
                </c:pt>
                <c:pt idx="1078">
                  <c:v>199.9</c:v>
                </c:pt>
                <c:pt idx="1079">
                  <c:v>201.6</c:v>
                </c:pt>
                <c:pt idx="1080">
                  <c:v>198.9</c:v>
                </c:pt>
                <c:pt idx="1081">
                  <c:v>198.6</c:v>
                </c:pt>
                <c:pt idx="1082">
                  <c:v>198.8</c:v>
                </c:pt>
                <c:pt idx="1083">
                  <c:v>197</c:v>
                </c:pt>
                <c:pt idx="1084">
                  <c:v>196.3</c:v>
                </c:pt>
                <c:pt idx="1085">
                  <c:v>188.4</c:v>
                </c:pt>
                <c:pt idx="1086">
                  <c:v>187.4</c:v>
                </c:pt>
                <c:pt idx="1087">
                  <c:v>188.6</c:v>
                </c:pt>
                <c:pt idx="1088">
                  <c:v>189</c:v>
                </c:pt>
                <c:pt idx="1089">
                  <c:v>187.5</c:v>
                </c:pt>
                <c:pt idx="1090">
                  <c:v>193.7</c:v>
                </c:pt>
                <c:pt idx="1091">
                  <c:v>191.6</c:v>
                </c:pt>
                <c:pt idx="1092">
                  <c:v>192.2</c:v>
                </c:pt>
                <c:pt idx="1093">
                  <c:v>189.6</c:v>
                </c:pt>
                <c:pt idx="1094">
                  <c:v>190.2</c:v>
                </c:pt>
                <c:pt idx="1095">
                  <c:v>197.2</c:v>
                </c:pt>
                <c:pt idx="1096">
                  <c:v>199.5</c:v>
                </c:pt>
                <c:pt idx="1097">
                  <c:v>202.9</c:v>
                </c:pt>
                <c:pt idx="1098">
                  <c:v>205.6</c:v>
                </c:pt>
                <c:pt idx="1099">
                  <c:v>207.7</c:v>
                </c:pt>
                <c:pt idx="1100">
                  <c:v>207.8</c:v>
                </c:pt>
                <c:pt idx="1101">
                  <c:v>215.6</c:v>
                </c:pt>
                <c:pt idx="1102">
                  <c:v>215</c:v>
                </c:pt>
                <c:pt idx="1103">
                  <c:v>216.9</c:v>
                </c:pt>
                <c:pt idx="1104">
                  <c:v>215.6</c:v>
                </c:pt>
                <c:pt idx="1105">
                  <c:v>218.2</c:v>
                </c:pt>
                <c:pt idx="1106">
                  <c:v>214.6</c:v>
                </c:pt>
                <c:pt idx="1107">
                  <c:v>208.5</c:v>
                </c:pt>
                <c:pt idx="1108">
                  <c:v>206.5</c:v>
                </c:pt>
                <c:pt idx="1109">
                  <c:v>204.6</c:v>
                </c:pt>
                <c:pt idx="1110">
                  <c:v>201.2</c:v>
                </c:pt>
                <c:pt idx="1111">
                  <c:v>201.3</c:v>
                </c:pt>
                <c:pt idx="1112">
                  <c:v>198.2</c:v>
                </c:pt>
                <c:pt idx="1113">
                  <c:v>195.3</c:v>
                </c:pt>
                <c:pt idx="1114">
                  <c:v>190.2</c:v>
                </c:pt>
                <c:pt idx="1115">
                  <c:v>195.7</c:v>
                </c:pt>
                <c:pt idx="1116">
                  <c:v>194.9</c:v>
                </c:pt>
                <c:pt idx="1117">
                  <c:v>192.1</c:v>
                </c:pt>
                <c:pt idx="1118">
                  <c:v>192.3</c:v>
                </c:pt>
                <c:pt idx="1119">
                  <c:v>190.8</c:v>
                </c:pt>
                <c:pt idx="1120">
                  <c:v>195.5</c:v>
                </c:pt>
                <c:pt idx="1121">
                  <c:v>202.3</c:v>
                </c:pt>
                <c:pt idx="1122">
                  <c:v>201.3</c:v>
                </c:pt>
                <c:pt idx="1123">
                  <c:v>192</c:v>
                </c:pt>
                <c:pt idx="1124">
                  <c:v>189.4</c:v>
                </c:pt>
                <c:pt idx="1125">
                  <c:v>188.2</c:v>
                </c:pt>
                <c:pt idx="1126">
                  <c:v>195.4</c:v>
                </c:pt>
                <c:pt idx="1127">
                  <c:v>195.5</c:v>
                </c:pt>
                <c:pt idx="1128">
                  <c:v>196.8</c:v>
                </c:pt>
                <c:pt idx="1129">
                  <c:v>193.7</c:v>
                </c:pt>
                <c:pt idx="1130">
                  <c:v>200.9</c:v>
                </c:pt>
                <c:pt idx="1131">
                  <c:v>201.8</c:v>
                </c:pt>
                <c:pt idx="1132">
                  <c:v>206</c:v>
                </c:pt>
                <c:pt idx="1133">
                  <c:v>208.3</c:v>
                </c:pt>
                <c:pt idx="1134">
                  <c:v>208.6</c:v>
                </c:pt>
                <c:pt idx="1135">
                  <c:v>205.1</c:v>
                </c:pt>
                <c:pt idx="1136">
                  <c:v>207.2</c:v>
                </c:pt>
                <c:pt idx="1137">
                  <c:v>202.4</c:v>
                </c:pt>
                <c:pt idx="1138">
                  <c:v>206.5</c:v>
                </c:pt>
                <c:pt idx="1139">
                  <c:v>206.4</c:v>
                </c:pt>
                <c:pt idx="1140">
                  <c:v>208</c:v>
                </c:pt>
                <c:pt idx="1141">
                  <c:v>212</c:v>
                </c:pt>
                <c:pt idx="1142">
                  <c:v>210.4</c:v>
                </c:pt>
                <c:pt idx="1143">
                  <c:v>212.7</c:v>
                </c:pt>
                <c:pt idx="1144">
                  <c:v>213</c:v>
                </c:pt>
                <c:pt idx="1145">
                  <c:v>211.2</c:v>
                </c:pt>
                <c:pt idx="1146">
                  <c:v>213</c:v>
                </c:pt>
                <c:pt idx="1147">
                  <c:v>213.4</c:v>
                </c:pt>
                <c:pt idx="1148">
                  <c:v>211.5</c:v>
                </c:pt>
                <c:pt idx="1149">
                  <c:v>207.6</c:v>
                </c:pt>
                <c:pt idx="1150">
                  <c:v>214.4</c:v>
                </c:pt>
                <c:pt idx="1151">
                  <c:v>216.6</c:v>
                </c:pt>
                <c:pt idx="1152">
                  <c:v>214.2</c:v>
                </c:pt>
                <c:pt idx="1153">
                  <c:v>211.2</c:v>
                </c:pt>
                <c:pt idx="1154">
                  <c:v>211.9</c:v>
                </c:pt>
                <c:pt idx="1155">
                  <c:v>213.6</c:v>
                </c:pt>
                <c:pt idx="1156">
                  <c:v>210.3</c:v>
                </c:pt>
                <c:pt idx="1157">
                  <c:v>210.6</c:v>
                </c:pt>
                <c:pt idx="1158">
                  <c:v>211.2</c:v>
                </c:pt>
                <c:pt idx="1159">
                  <c:v>216.5</c:v>
                </c:pt>
                <c:pt idx="1160">
                  <c:v>216.5</c:v>
                </c:pt>
                <c:pt idx="1161">
                  <c:v>220.7</c:v>
                </c:pt>
                <c:pt idx="1162">
                  <c:v>227.4</c:v>
                </c:pt>
                <c:pt idx="1163">
                  <c:v>232.5</c:v>
                </c:pt>
                <c:pt idx="1164">
                  <c:v>231.3</c:v>
                </c:pt>
                <c:pt idx="1165">
                  <c:v>227.1</c:v>
                </c:pt>
                <c:pt idx="1166">
                  <c:v>226</c:v>
                </c:pt>
                <c:pt idx="1167">
                  <c:v>223.1</c:v>
                </c:pt>
                <c:pt idx="1168">
                  <c:v>222.3</c:v>
                </c:pt>
                <c:pt idx="1169">
                  <c:v>221.3</c:v>
                </c:pt>
                <c:pt idx="1170">
                  <c:v>226.4</c:v>
                </c:pt>
                <c:pt idx="1171">
                  <c:v>227.7</c:v>
                </c:pt>
                <c:pt idx="1172">
                  <c:v>224.1</c:v>
                </c:pt>
                <c:pt idx="1173">
                  <c:v>218.3</c:v>
                </c:pt>
                <c:pt idx="1174">
                  <c:v>221.3</c:v>
                </c:pt>
                <c:pt idx="1175">
                  <c:v>226.4</c:v>
                </c:pt>
                <c:pt idx="1176">
                  <c:v>226.4</c:v>
                </c:pt>
                <c:pt idx="1177">
                  <c:v>230.4</c:v>
                </c:pt>
                <c:pt idx="1178">
                  <c:v>228.2</c:v>
                </c:pt>
                <c:pt idx="1179">
                  <c:v>225.6</c:v>
                </c:pt>
                <c:pt idx="1180">
                  <c:v>228.1</c:v>
                </c:pt>
                <c:pt idx="1181">
                  <c:v>231.9</c:v>
                </c:pt>
                <c:pt idx="1182">
                  <c:v>235.7</c:v>
                </c:pt>
                <c:pt idx="1183">
                  <c:v>238.3</c:v>
                </c:pt>
                <c:pt idx="1184">
                  <c:v>230.5</c:v>
                </c:pt>
                <c:pt idx="1185">
                  <c:v>222.7</c:v>
                </c:pt>
                <c:pt idx="1186">
                  <c:v>215.6</c:v>
                </c:pt>
                <c:pt idx="1187">
                  <c:v>214</c:v>
                </c:pt>
                <c:pt idx="1188">
                  <c:v>217.9</c:v>
                </c:pt>
                <c:pt idx="1189">
                  <c:v>217.5</c:v>
                </c:pt>
                <c:pt idx="1190">
                  <c:v>221.5</c:v>
                </c:pt>
                <c:pt idx="1191">
                  <c:v>217.9</c:v>
                </c:pt>
                <c:pt idx="1192">
                  <c:v>209.4</c:v>
                </c:pt>
                <c:pt idx="1193">
                  <c:v>202.4</c:v>
                </c:pt>
                <c:pt idx="1194">
                  <c:v>200.4</c:v>
                </c:pt>
                <c:pt idx="1195">
                  <c:v>199.6</c:v>
                </c:pt>
                <c:pt idx="1196">
                  <c:v>193.4</c:v>
                </c:pt>
                <c:pt idx="1197">
                  <c:v>194.4</c:v>
                </c:pt>
                <c:pt idx="1198">
                  <c:v>194.5</c:v>
                </c:pt>
                <c:pt idx="1199">
                  <c:v>193</c:v>
                </c:pt>
                <c:pt idx="1200">
                  <c:v>195.7</c:v>
                </c:pt>
                <c:pt idx="1201">
                  <c:v>203.3</c:v>
                </c:pt>
                <c:pt idx="1202">
                  <c:v>204.1</c:v>
                </c:pt>
                <c:pt idx="1203">
                  <c:v>199.7</c:v>
                </c:pt>
                <c:pt idx="1204">
                  <c:v>204.1</c:v>
                </c:pt>
                <c:pt idx="1205">
                  <c:v>206.8</c:v>
                </c:pt>
                <c:pt idx="1206">
                  <c:v>198.2</c:v>
                </c:pt>
                <c:pt idx="1207">
                  <c:v>198.1</c:v>
                </c:pt>
                <c:pt idx="1208">
                  <c:v>199.1</c:v>
                </c:pt>
                <c:pt idx="1209">
                  <c:v>202.3</c:v>
                </c:pt>
                <c:pt idx="1210">
                  <c:v>206.1</c:v>
                </c:pt>
                <c:pt idx="1211">
                  <c:v>202.9</c:v>
                </c:pt>
                <c:pt idx="1212">
                  <c:v>203.4</c:v>
                </c:pt>
                <c:pt idx="1213">
                  <c:v>208.4</c:v>
                </c:pt>
                <c:pt idx="1214">
                  <c:v>213.1</c:v>
                </c:pt>
                <c:pt idx="1215">
                  <c:v>216.3</c:v>
                </c:pt>
                <c:pt idx="1216">
                  <c:v>215.3</c:v>
                </c:pt>
                <c:pt idx="1217">
                  <c:v>214.8</c:v>
                </c:pt>
                <c:pt idx="1218">
                  <c:v>211.8</c:v>
                </c:pt>
                <c:pt idx="1219">
                  <c:v>206.9</c:v>
                </c:pt>
                <c:pt idx="1220">
                  <c:v>206.9</c:v>
                </c:pt>
                <c:pt idx="1221">
                  <c:v>214</c:v>
                </c:pt>
                <c:pt idx="1222">
                  <c:v>212.3</c:v>
                </c:pt>
                <c:pt idx="1223">
                  <c:v>204.2</c:v>
                </c:pt>
                <c:pt idx="1224">
                  <c:v>201.5</c:v>
                </c:pt>
                <c:pt idx="1225">
                  <c:v>194.7</c:v>
                </c:pt>
                <c:pt idx="1226">
                  <c:v>192.8</c:v>
                </c:pt>
                <c:pt idx="1227">
                  <c:v>194</c:v>
                </c:pt>
                <c:pt idx="1228">
                  <c:v>200.5</c:v>
                </c:pt>
                <c:pt idx="1229">
                  <c:v>204.9</c:v>
                </c:pt>
                <c:pt idx="1230">
                  <c:v>206.6</c:v>
                </c:pt>
                <c:pt idx="1231">
                  <c:v>202.1</c:v>
                </c:pt>
                <c:pt idx="1232">
                  <c:v>208.1</c:v>
                </c:pt>
                <c:pt idx="1233">
                  <c:v>206.2</c:v>
                </c:pt>
                <c:pt idx="1234">
                  <c:v>205.5</c:v>
                </c:pt>
                <c:pt idx="1235">
                  <c:v>205.3</c:v>
                </c:pt>
                <c:pt idx="1236">
                  <c:v>205.9</c:v>
                </c:pt>
                <c:pt idx="1237">
                  <c:v>206.2</c:v>
                </c:pt>
                <c:pt idx="1238">
                  <c:v>202.1</c:v>
                </c:pt>
                <c:pt idx="1239">
                  <c:v>208.3</c:v>
                </c:pt>
                <c:pt idx="1240">
                  <c:v>208.8</c:v>
                </c:pt>
                <c:pt idx="1241">
                  <c:v>207.9</c:v>
                </c:pt>
                <c:pt idx="1242">
                  <c:v>203.7</c:v>
                </c:pt>
                <c:pt idx="1243">
                  <c:v>204.6</c:v>
                </c:pt>
                <c:pt idx="1244">
                  <c:v>208.8</c:v>
                </c:pt>
                <c:pt idx="1245">
                  <c:v>211.3</c:v>
                </c:pt>
                <c:pt idx="1246">
                  <c:v>218</c:v>
                </c:pt>
                <c:pt idx="1247">
                  <c:v>221.5</c:v>
                </c:pt>
                <c:pt idx="1248">
                  <c:v>221.9</c:v>
                </c:pt>
                <c:pt idx="1249">
                  <c:v>220.9</c:v>
                </c:pt>
                <c:pt idx="1250">
                  <c:v>218.9</c:v>
                </c:pt>
                <c:pt idx="1251">
                  <c:v>218.6</c:v>
                </c:pt>
                <c:pt idx="1252">
                  <c:v>216.3</c:v>
                </c:pt>
                <c:pt idx="1253">
                  <c:v>210.1</c:v>
                </c:pt>
                <c:pt idx="1254">
                  <c:v>204</c:v>
                </c:pt>
                <c:pt idx="1255">
                  <c:v>204.4</c:v>
                </c:pt>
                <c:pt idx="1256">
                  <c:v>203</c:v>
                </c:pt>
                <c:pt idx="1257">
                  <c:v>206.4</c:v>
                </c:pt>
                <c:pt idx="1258">
                  <c:v>207</c:v>
                </c:pt>
                <c:pt idx="1259">
                  <c:v>206.2</c:v>
                </c:pt>
                <c:pt idx="1260">
                  <c:v>203.2</c:v>
                </c:pt>
                <c:pt idx="1261">
                  <c:v>201.1</c:v>
                </c:pt>
                <c:pt idx="1262">
                  <c:v>198.6</c:v>
                </c:pt>
                <c:pt idx="1263">
                  <c:v>202.9</c:v>
                </c:pt>
                <c:pt idx="1264">
                  <c:v>204.8</c:v>
                </c:pt>
                <c:pt idx="1265">
                  <c:v>209.4</c:v>
                </c:pt>
                <c:pt idx="1266">
                  <c:v>206</c:v>
                </c:pt>
                <c:pt idx="1267">
                  <c:v>201.3</c:v>
                </c:pt>
                <c:pt idx="1268">
                  <c:v>206.8</c:v>
                </c:pt>
                <c:pt idx="1269">
                  <c:v>208.4</c:v>
                </c:pt>
                <c:pt idx="1270">
                  <c:v>207.9</c:v>
                </c:pt>
                <c:pt idx="1271">
                  <c:v>208.9</c:v>
                </c:pt>
                <c:pt idx="1272">
                  <c:v>208.9</c:v>
                </c:pt>
                <c:pt idx="1273">
                  <c:v>209.1</c:v>
                </c:pt>
                <c:pt idx="1274">
                  <c:v>214.4</c:v>
                </c:pt>
                <c:pt idx="1275">
                  <c:v>215.4</c:v>
                </c:pt>
                <c:pt idx="1276">
                  <c:v>214.8</c:v>
                </c:pt>
                <c:pt idx="1277">
                  <c:v>215.1</c:v>
                </c:pt>
                <c:pt idx="1278">
                  <c:v>210.9</c:v>
                </c:pt>
                <c:pt idx="1279">
                  <c:v>211.3</c:v>
                </c:pt>
                <c:pt idx="1280">
                  <c:v>216.3</c:v>
                </c:pt>
                <c:pt idx="1281">
                  <c:v>213.3</c:v>
                </c:pt>
                <c:pt idx="1282">
                  <c:v>210.7</c:v>
                </c:pt>
                <c:pt idx="1283">
                  <c:v>210.6</c:v>
                </c:pt>
                <c:pt idx="1284">
                  <c:v>214.7</c:v>
                </c:pt>
                <c:pt idx="1285">
                  <c:v>213.6</c:v>
                </c:pt>
                <c:pt idx="1286">
                  <c:v>214.1</c:v>
                </c:pt>
                <c:pt idx="1287">
                  <c:v>221.4</c:v>
                </c:pt>
                <c:pt idx="1288">
                  <c:v>226.4</c:v>
                </c:pt>
                <c:pt idx="1289">
                  <c:v>229.7</c:v>
                </c:pt>
                <c:pt idx="1290">
                  <c:v>229.1</c:v>
                </c:pt>
                <c:pt idx="1291">
                  <c:v>229.5</c:v>
                </c:pt>
                <c:pt idx="1292">
                  <c:v>229.5</c:v>
                </c:pt>
                <c:pt idx="1293">
                  <c:v>223.9</c:v>
                </c:pt>
                <c:pt idx="1294">
                  <c:v>227.4</c:v>
                </c:pt>
                <c:pt idx="1295">
                  <c:v>225.2</c:v>
                </c:pt>
                <c:pt idx="1296">
                  <c:v>223.4</c:v>
                </c:pt>
                <c:pt idx="1297">
                  <c:v>227</c:v>
                </c:pt>
                <c:pt idx="1298">
                  <c:v>226.9</c:v>
                </c:pt>
                <c:pt idx="1299">
                  <c:v>221.7</c:v>
                </c:pt>
                <c:pt idx="1300">
                  <c:v>225.8</c:v>
                </c:pt>
                <c:pt idx="1301">
                  <c:v>216.9</c:v>
                </c:pt>
                <c:pt idx="1302">
                  <c:v>222.9</c:v>
                </c:pt>
                <c:pt idx="1303">
                  <c:v>222.5</c:v>
                </c:pt>
                <c:pt idx="1304">
                  <c:v>226.6</c:v>
                </c:pt>
                <c:pt idx="1305">
                  <c:v>226.2</c:v>
                </c:pt>
                <c:pt idx="1306">
                  <c:v>226</c:v>
                </c:pt>
                <c:pt idx="1307">
                  <c:v>224.3</c:v>
                </c:pt>
                <c:pt idx="1308">
                  <c:v>223.4</c:v>
                </c:pt>
                <c:pt idx="1309">
                  <c:v>220.8</c:v>
                </c:pt>
                <c:pt idx="1310">
                  <c:v>224.8</c:v>
                </c:pt>
                <c:pt idx="1311">
                  <c:v>227.5</c:v>
                </c:pt>
                <c:pt idx="1312">
                  <c:v>231.7</c:v>
                </c:pt>
                <c:pt idx="1313">
                  <c:v>235.9</c:v>
                </c:pt>
                <c:pt idx="1314">
                  <c:v>237.1</c:v>
                </c:pt>
                <c:pt idx="1315">
                  <c:v>237.9</c:v>
                </c:pt>
                <c:pt idx="1316">
                  <c:v>239.8</c:v>
                </c:pt>
                <c:pt idx="1317">
                  <c:v>243.4</c:v>
                </c:pt>
                <c:pt idx="1318">
                  <c:v>243.4</c:v>
                </c:pt>
                <c:pt idx="1319">
                  <c:v>234.8</c:v>
                </c:pt>
                <c:pt idx="1320">
                  <c:v>234.5</c:v>
                </c:pt>
                <c:pt idx="1321">
                  <c:v>235.1</c:v>
                </c:pt>
                <c:pt idx="1322">
                  <c:v>229.6</c:v>
                </c:pt>
                <c:pt idx="1323">
                  <c:v>223.7</c:v>
                </c:pt>
                <c:pt idx="1324">
                  <c:v>229.5</c:v>
                </c:pt>
                <c:pt idx="1325">
                  <c:v>226.7</c:v>
                </c:pt>
                <c:pt idx="1326">
                  <c:v>226.4</c:v>
                </c:pt>
                <c:pt idx="1327">
                  <c:v>226.5</c:v>
                </c:pt>
                <c:pt idx="1328">
                  <c:v>226.5</c:v>
                </c:pt>
                <c:pt idx="1329">
                  <c:v>234</c:v>
                </c:pt>
                <c:pt idx="1330">
                  <c:v>233.1</c:v>
                </c:pt>
                <c:pt idx="1331">
                  <c:v>234.7</c:v>
                </c:pt>
                <c:pt idx="1332">
                  <c:v>229.6</c:v>
                </c:pt>
                <c:pt idx="1333">
                  <c:v>238.7</c:v>
                </c:pt>
                <c:pt idx="1334">
                  <c:v>242.8</c:v>
                </c:pt>
                <c:pt idx="1335">
                  <c:v>245.8</c:v>
                </c:pt>
                <c:pt idx="1336">
                  <c:v>243.2</c:v>
                </c:pt>
                <c:pt idx="1337">
                  <c:v>240.8</c:v>
                </c:pt>
                <c:pt idx="1338">
                  <c:v>240.6</c:v>
                </c:pt>
                <c:pt idx="1339">
                  <c:v>243.4</c:v>
                </c:pt>
                <c:pt idx="1340">
                  <c:v>242</c:v>
                </c:pt>
                <c:pt idx="1341">
                  <c:v>242.1</c:v>
                </c:pt>
                <c:pt idx="1342">
                  <c:v>243.8</c:v>
                </c:pt>
                <c:pt idx="1343">
                  <c:v>245.3</c:v>
                </c:pt>
                <c:pt idx="1344">
                  <c:v>244.9</c:v>
                </c:pt>
                <c:pt idx="1345">
                  <c:v>243.9</c:v>
                </c:pt>
                <c:pt idx="1346">
                  <c:v>243.2</c:v>
                </c:pt>
                <c:pt idx="1347">
                  <c:v>243.5</c:v>
                </c:pt>
                <c:pt idx="1348">
                  <c:v>243</c:v>
                </c:pt>
                <c:pt idx="1349">
                  <c:v>253.4</c:v>
                </c:pt>
                <c:pt idx="1350">
                  <c:v>250.1</c:v>
                </c:pt>
                <c:pt idx="1351">
                  <c:v>250</c:v>
                </c:pt>
                <c:pt idx="1352">
                  <c:v>245.9</c:v>
                </c:pt>
                <c:pt idx="1353">
                  <c:v>244.2</c:v>
                </c:pt>
                <c:pt idx="1354">
                  <c:v>250.6</c:v>
                </c:pt>
                <c:pt idx="1355">
                  <c:v>250.6</c:v>
                </c:pt>
                <c:pt idx="1356">
                  <c:v>244.9</c:v>
                </c:pt>
                <c:pt idx="1357">
                  <c:v>249.9</c:v>
                </c:pt>
                <c:pt idx="1358">
                  <c:v>249.9</c:v>
                </c:pt>
                <c:pt idx="1359">
                  <c:v>249.2</c:v>
                </c:pt>
                <c:pt idx="1360">
                  <c:v>256.5</c:v>
                </c:pt>
                <c:pt idx="1361">
                  <c:v>261.8</c:v>
                </c:pt>
                <c:pt idx="1362">
                  <c:v>261.8</c:v>
                </c:pt>
                <c:pt idx="1363">
                  <c:v>262.89999999999998</c:v>
                </c:pt>
                <c:pt idx="1364">
                  <c:v>266</c:v>
                </c:pt>
                <c:pt idx="1365">
                  <c:v>265.10000000000002</c:v>
                </c:pt>
                <c:pt idx="1366">
                  <c:v>265.60000000000002</c:v>
                </c:pt>
                <c:pt idx="1367">
                  <c:v>262</c:v>
                </c:pt>
                <c:pt idx="1368">
                  <c:v>265.39999999999998</c:v>
                </c:pt>
                <c:pt idx="1369">
                  <c:v>260.3</c:v>
                </c:pt>
                <c:pt idx="1370">
                  <c:v>259.5</c:v>
                </c:pt>
                <c:pt idx="1371">
                  <c:v>267.60000000000002</c:v>
                </c:pt>
                <c:pt idx="1372">
                  <c:v>265.5</c:v>
                </c:pt>
                <c:pt idx="1373">
                  <c:v>267.5</c:v>
                </c:pt>
                <c:pt idx="1374">
                  <c:v>269.5</c:v>
                </c:pt>
                <c:pt idx="1375">
                  <c:v>272.10000000000002</c:v>
                </c:pt>
                <c:pt idx="1376">
                  <c:v>276.2</c:v>
                </c:pt>
                <c:pt idx="1377">
                  <c:v>275</c:v>
                </c:pt>
                <c:pt idx="1378">
                  <c:v>271.8</c:v>
                </c:pt>
                <c:pt idx="1379">
                  <c:v>271</c:v>
                </c:pt>
                <c:pt idx="1380">
                  <c:v>274.7</c:v>
                </c:pt>
                <c:pt idx="1381">
                  <c:v>278.3</c:v>
                </c:pt>
                <c:pt idx="1382">
                  <c:v>275.2</c:v>
                </c:pt>
                <c:pt idx="1383">
                  <c:v>272.60000000000002</c:v>
                </c:pt>
                <c:pt idx="1384">
                  <c:v>277.10000000000002</c:v>
                </c:pt>
                <c:pt idx="1385">
                  <c:v>275.2</c:v>
                </c:pt>
                <c:pt idx="1386">
                  <c:v>279.5</c:v>
                </c:pt>
                <c:pt idx="1387">
                  <c:v>270.60000000000002</c:v>
                </c:pt>
                <c:pt idx="1388">
                  <c:v>276.10000000000002</c:v>
                </c:pt>
                <c:pt idx="1389">
                  <c:v>283.5</c:v>
                </c:pt>
                <c:pt idx="1390">
                  <c:v>294.8</c:v>
                </c:pt>
                <c:pt idx="1391">
                  <c:v>289.7</c:v>
                </c:pt>
                <c:pt idx="1392">
                  <c:v>296.60000000000002</c:v>
                </c:pt>
                <c:pt idx="1393">
                  <c:v>296.8</c:v>
                </c:pt>
                <c:pt idx="1394">
                  <c:v>307.39999999999998</c:v>
                </c:pt>
                <c:pt idx="1395">
                  <c:v>310</c:v>
                </c:pt>
                <c:pt idx="1396">
                  <c:v>309.2</c:v>
                </c:pt>
                <c:pt idx="1397">
                  <c:v>313.10000000000002</c:v>
                </c:pt>
                <c:pt idx="1398">
                  <c:v>309.10000000000002</c:v>
                </c:pt>
                <c:pt idx="1399">
                  <c:v>305</c:v>
                </c:pt>
                <c:pt idx="1400">
                  <c:v>309.5</c:v>
                </c:pt>
                <c:pt idx="1401">
                  <c:v>306</c:v>
                </c:pt>
                <c:pt idx="1402">
                  <c:v>305.60000000000002</c:v>
                </c:pt>
                <c:pt idx="1403">
                  <c:v>309.7</c:v>
                </c:pt>
                <c:pt idx="1404">
                  <c:v>298.8</c:v>
                </c:pt>
                <c:pt idx="1405">
                  <c:v>302.89999999999998</c:v>
                </c:pt>
                <c:pt idx="1406">
                  <c:v>308.60000000000002</c:v>
                </c:pt>
                <c:pt idx="1407">
                  <c:v>305.5</c:v>
                </c:pt>
                <c:pt idx="1408">
                  <c:v>307</c:v>
                </c:pt>
                <c:pt idx="1409">
                  <c:v>310.2</c:v>
                </c:pt>
                <c:pt idx="1410">
                  <c:v>308.7</c:v>
                </c:pt>
                <c:pt idx="1411">
                  <c:v>310</c:v>
                </c:pt>
                <c:pt idx="1412">
                  <c:v>311.2</c:v>
                </c:pt>
                <c:pt idx="1413">
                  <c:v>308</c:v>
                </c:pt>
                <c:pt idx="1414">
                  <c:v>308.89999999999998</c:v>
                </c:pt>
                <c:pt idx="1415">
                  <c:v>308.60000000000002</c:v>
                </c:pt>
                <c:pt idx="1416">
                  <c:v>312.8</c:v>
                </c:pt>
                <c:pt idx="1417">
                  <c:v>317</c:v>
                </c:pt>
                <c:pt idx="1418">
                  <c:v>319</c:v>
                </c:pt>
                <c:pt idx="1419">
                  <c:v>320.5</c:v>
                </c:pt>
                <c:pt idx="1420">
                  <c:v>322.10000000000002</c:v>
                </c:pt>
                <c:pt idx="1421">
                  <c:v>322.8</c:v>
                </c:pt>
                <c:pt idx="1422">
                  <c:v>334.3</c:v>
                </c:pt>
                <c:pt idx="1423">
                  <c:v>325.89999999999998</c:v>
                </c:pt>
                <c:pt idx="1424">
                  <c:v>318.8</c:v>
                </c:pt>
                <c:pt idx="1425">
                  <c:v>321.8</c:v>
                </c:pt>
                <c:pt idx="1426">
                  <c:v>321.8</c:v>
                </c:pt>
                <c:pt idx="1427">
                  <c:v>324.89999999999998</c:v>
                </c:pt>
                <c:pt idx="1428">
                  <c:v>320.89999999999998</c:v>
                </c:pt>
                <c:pt idx="1429">
                  <c:v>317.2</c:v>
                </c:pt>
                <c:pt idx="1430">
                  <c:v>323.7</c:v>
                </c:pt>
                <c:pt idx="1431">
                  <c:v>322.2</c:v>
                </c:pt>
                <c:pt idx="1432">
                  <c:v>321.2</c:v>
                </c:pt>
                <c:pt idx="1433">
                  <c:v>324.3</c:v>
                </c:pt>
                <c:pt idx="1434">
                  <c:v>327.39999999999998</c:v>
                </c:pt>
                <c:pt idx="1435">
                  <c:v>326.5</c:v>
                </c:pt>
                <c:pt idx="1436">
                  <c:v>330.6</c:v>
                </c:pt>
                <c:pt idx="1437">
                  <c:v>328.1</c:v>
                </c:pt>
                <c:pt idx="1438">
                  <c:v>322.2</c:v>
                </c:pt>
                <c:pt idx="1439">
                  <c:v>316.3</c:v>
                </c:pt>
                <c:pt idx="1440">
                  <c:v>291.7</c:v>
                </c:pt>
                <c:pt idx="1441">
                  <c:v>290.5</c:v>
                </c:pt>
                <c:pt idx="1442">
                  <c:v>301.60000000000002</c:v>
                </c:pt>
                <c:pt idx="1443">
                  <c:v>305.39999999999998</c:v>
                </c:pt>
                <c:pt idx="1444">
                  <c:v>296.7</c:v>
                </c:pt>
                <c:pt idx="1445">
                  <c:v>295.2</c:v>
                </c:pt>
                <c:pt idx="1446">
                  <c:v>299.3</c:v>
                </c:pt>
                <c:pt idx="1447">
                  <c:v>291.7</c:v>
                </c:pt>
                <c:pt idx="1448">
                  <c:v>289</c:v>
                </c:pt>
                <c:pt idx="1449">
                  <c:v>292.5</c:v>
                </c:pt>
                <c:pt idx="1450">
                  <c:v>292.10000000000002</c:v>
                </c:pt>
                <c:pt idx="1451">
                  <c:v>294.8</c:v>
                </c:pt>
                <c:pt idx="1452">
                  <c:v>287.39999999999998</c:v>
                </c:pt>
                <c:pt idx="1453">
                  <c:v>293.60000000000002</c:v>
                </c:pt>
                <c:pt idx="1454">
                  <c:v>301.10000000000002</c:v>
                </c:pt>
                <c:pt idx="1455">
                  <c:v>301.7</c:v>
                </c:pt>
                <c:pt idx="1456">
                  <c:v>302.89999999999998</c:v>
                </c:pt>
                <c:pt idx="1457">
                  <c:v>308.10000000000002</c:v>
                </c:pt>
                <c:pt idx="1458">
                  <c:v>305.10000000000002</c:v>
                </c:pt>
                <c:pt idx="1459">
                  <c:v>307.2</c:v>
                </c:pt>
                <c:pt idx="1460">
                  <c:v>308.7</c:v>
                </c:pt>
                <c:pt idx="1461">
                  <c:v>303.89999999999998</c:v>
                </c:pt>
                <c:pt idx="1462">
                  <c:v>310.2</c:v>
                </c:pt>
                <c:pt idx="1463">
                  <c:v>311.89999999999998</c:v>
                </c:pt>
                <c:pt idx="1464">
                  <c:v>316.60000000000002</c:v>
                </c:pt>
                <c:pt idx="1465">
                  <c:v>313</c:v>
                </c:pt>
                <c:pt idx="1466">
                  <c:v>312.7</c:v>
                </c:pt>
                <c:pt idx="1467">
                  <c:v>315.8</c:v>
                </c:pt>
                <c:pt idx="1468">
                  <c:v>303.3</c:v>
                </c:pt>
                <c:pt idx="1469">
                  <c:v>304.3</c:v>
                </c:pt>
                <c:pt idx="1470">
                  <c:v>302.7</c:v>
                </c:pt>
                <c:pt idx="1471">
                  <c:v>297.10000000000002</c:v>
                </c:pt>
                <c:pt idx="1472">
                  <c:v>291.5</c:v>
                </c:pt>
                <c:pt idx="1473">
                  <c:v>298.10000000000002</c:v>
                </c:pt>
                <c:pt idx="1474">
                  <c:v>286.5</c:v>
                </c:pt>
                <c:pt idx="1475">
                  <c:v>281.39999999999998</c:v>
                </c:pt>
                <c:pt idx="1476">
                  <c:v>281.8</c:v>
                </c:pt>
                <c:pt idx="1477">
                  <c:v>286.3</c:v>
                </c:pt>
                <c:pt idx="1478">
                  <c:v>296.7</c:v>
                </c:pt>
                <c:pt idx="1479">
                  <c:v>297.89999999999998</c:v>
                </c:pt>
                <c:pt idx="1480">
                  <c:v>296.10000000000002</c:v>
                </c:pt>
                <c:pt idx="1481">
                  <c:v>299.7</c:v>
                </c:pt>
                <c:pt idx="1482">
                  <c:v>300.8</c:v>
                </c:pt>
                <c:pt idx="1483">
                  <c:v>313.7</c:v>
                </c:pt>
                <c:pt idx="1484">
                  <c:v>313.89999999999998</c:v>
                </c:pt>
                <c:pt idx="1485">
                  <c:v>312.8</c:v>
                </c:pt>
                <c:pt idx="1486">
                  <c:v>311.5</c:v>
                </c:pt>
                <c:pt idx="1487">
                  <c:v>313.7</c:v>
                </c:pt>
                <c:pt idx="1488">
                  <c:v>313.5</c:v>
                </c:pt>
                <c:pt idx="1489">
                  <c:v>316.89999999999998</c:v>
                </c:pt>
                <c:pt idx="1490">
                  <c:v>311.89999999999998</c:v>
                </c:pt>
                <c:pt idx="1491">
                  <c:v>314.39999999999998</c:v>
                </c:pt>
                <c:pt idx="1492">
                  <c:v>315.8</c:v>
                </c:pt>
                <c:pt idx="1493">
                  <c:v>315</c:v>
                </c:pt>
                <c:pt idx="1494">
                  <c:v>316.8</c:v>
                </c:pt>
                <c:pt idx="1495">
                  <c:v>314.39999999999998</c:v>
                </c:pt>
                <c:pt idx="1496">
                  <c:v>315</c:v>
                </c:pt>
                <c:pt idx="1497">
                  <c:v>312.39999999999998</c:v>
                </c:pt>
                <c:pt idx="1498">
                  <c:v>313.2</c:v>
                </c:pt>
                <c:pt idx="1499">
                  <c:v>312.39999999999998</c:v>
                </c:pt>
                <c:pt idx="1500">
                  <c:v>313</c:v>
                </c:pt>
                <c:pt idx="1501">
                  <c:v>311.5</c:v>
                </c:pt>
                <c:pt idx="1502">
                  <c:v>305.5</c:v>
                </c:pt>
                <c:pt idx="1503">
                  <c:v>292.39999999999998</c:v>
                </c:pt>
                <c:pt idx="1504">
                  <c:v>296.8</c:v>
                </c:pt>
                <c:pt idx="1505">
                  <c:v>284</c:v>
                </c:pt>
                <c:pt idx="1506">
                  <c:v>283.8</c:v>
                </c:pt>
                <c:pt idx="1507">
                  <c:v>286.3</c:v>
                </c:pt>
                <c:pt idx="1508">
                  <c:v>292.39999999999998</c:v>
                </c:pt>
                <c:pt idx="1509">
                  <c:v>293.60000000000002</c:v>
                </c:pt>
                <c:pt idx="1510">
                  <c:v>297.10000000000002</c:v>
                </c:pt>
                <c:pt idx="1511">
                  <c:v>296.60000000000002</c:v>
                </c:pt>
                <c:pt idx="1512">
                  <c:v>298.2</c:v>
                </c:pt>
                <c:pt idx="1513">
                  <c:v>289.10000000000002</c:v>
                </c:pt>
                <c:pt idx="1514">
                  <c:v>293.3</c:v>
                </c:pt>
                <c:pt idx="1515">
                  <c:v>292.2</c:v>
                </c:pt>
                <c:pt idx="1516">
                  <c:v>297.10000000000002</c:v>
                </c:pt>
                <c:pt idx="1517">
                  <c:v>297.3</c:v>
                </c:pt>
                <c:pt idx="1518">
                  <c:v>299.39999999999998</c:v>
                </c:pt>
                <c:pt idx="1519">
                  <c:v>302.2</c:v>
                </c:pt>
                <c:pt idx="1520">
                  <c:v>302.8</c:v>
                </c:pt>
                <c:pt idx="1521">
                  <c:v>308.2</c:v>
                </c:pt>
                <c:pt idx="1522">
                  <c:v>308.60000000000002</c:v>
                </c:pt>
                <c:pt idx="1523">
                  <c:v>306</c:v>
                </c:pt>
                <c:pt idx="1524">
                  <c:v>301.5</c:v>
                </c:pt>
                <c:pt idx="1525">
                  <c:v>303.10000000000002</c:v>
                </c:pt>
                <c:pt idx="1526">
                  <c:v>306.5</c:v>
                </c:pt>
                <c:pt idx="1527">
                  <c:v>303.3</c:v>
                </c:pt>
                <c:pt idx="1528">
                  <c:v>294.5</c:v>
                </c:pt>
                <c:pt idx="1529">
                  <c:v>292.8</c:v>
                </c:pt>
                <c:pt idx="1530">
                  <c:v>291.2</c:v>
                </c:pt>
                <c:pt idx="1531">
                  <c:v>294.2</c:v>
                </c:pt>
                <c:pt idx="1532">
                  <c:v>302.39999999999998</c:v>
                </c:pt>
                <c:pt idx="1533">
                  <c:v>299.7</c:v>
                </c:pt>
                <c:pt idx="1534">
                  <c:v>294.8</c:v>
                </c:pt>
                <c:pt idx="1535">
                  <c:v>295.60000000000002</c:v>
                </c:pt>
                <c:pt idx="1536">
                  <c:v>291.89999999999998</c:v>
                </c:pt>
                <c:pt idx="1537">
                  <c:v>285</c:v>
                </c:pt>
                <c:pt idx="1538">
                  <c:v>282</c:v>
                </c:pt>
                <c:pt idx="1539">
                  <c:v>283.5</c:v>
                </c:pt>
                <c:pt idx="1540">
                  <c:v>289.3</c:v>
                </c:pt>
                <c:pt idx="1541">
                  <c:v>284.2</c:v>
                </c:pt>
                <c:pt idx="1542">
                  <c:v>285.89999999999998</c:v>
                </c:pt>
                <c:pt idx="1543">
                  <c:v>281.2</c:v>
                </c:pt>
                <c:pt idx="1544">
                  <c:v>277.5</c:v>
                </c:pt>
                <c:pt idx="1545">
                  <c:v>279.8</c:v>
                </c:pt>
                <c:pt idx="1546">
                  <c:v>279</c:v>
                </c:pt>
                <c:pt idx="1547">
                  <c:v>287.10000000000002</c:v>
                </c:pt>
                <c:pt idx="1548">
                  <c:v>286.8</c:v>
                </c:pt>
                <c:pt idx="1549">
                  <c:v>290.8</c:v>
                </c:pt>
                <c:pt idx="1550">
                  <c:v>289.10000000000002</c:v>
                </c:pt>
                <c:pt idx="1551">
                  <c:v>291.7</c:v>
                </c:pt>
                <c:pt idx="1552">
                  <c:v>297.2</c:v>
                </c:pt>
                <c:pt idx="1553">
                  <c:v>305.89999999999998</c:v>
                </c:pt>
                <c:pt idx="1554">
                  <c:v>298.60000000000002</c:v>
                </c:pt>
                <c:pt idx="1555">
                  <c:v>301</c:v>
                </c:pt>
                <c:pt idx="1556">
                  <c:v>298.2</c:v>
                </c:pt>
                <c:pt idx="1557">
                  <c:v>302.8</c:v>
                </c:pt>
                <c:pt idx="1558">
                  <c:v>301.2</c:v>
                </c:pt>
                <c:pt idx="1559">
                  <c:v>303.8</c:v>
                </c:pt>
                <c:pt idx="1560">
                  <c:v>302.8</c:v>
                </c:pt>
                <c:pt idx="1561">
                  <c:v>300.89999999999998</c:v>
                </c:pt>
                <c:pt idx="1562">
                  <c:v>308.8</c:v>
                </c:pt>
                <c:pt idx="1563">
                  <c:v>306.2</c:v>
                </c:pt>
                <c:pt idx="1564">
                  <c:v>306</c:v>
                </c:pt>
                <c:pt idx="1565">
                  <c:v>302.10000000000002</c:v>
                </c:pt>
                <c:pt idx="1566">
                  <c:v>300.10000000000002</c:v>
                </c:pt>
                <c:pt idx="1567">
                  <c:v>304.10000000000002</c:v>
                </c:pt>
                <c:pt idx="1568">
                  <c:v>307.7</c:v>
                </c:pt>
                <c:pt idx="1569">
                  <c:v>312.39999999999998</c:v>
                </c:pt>
                <c:pt idx="1570">
                  <c:v>310.89999999999998</c:v>
                </c:pt>
                <c:pt idx="1571">
                  <c:v>309.5</c:v>
                </c:pt>
                <c:pt idx="1572">
                  <c:v>313.09999999999997</c:v>
                </c:pt>
                <c:pt idx="1573">
                  <c:v>317.3</c:v>
                </c:pt>
                <c:pt idx="1574">
                  <c:v>315.09999999999997</c:v>
                </c:pt>
                <c:pt idx="1575">
                  <c:v>315.39999999999998</c:v>
                </c:pt>
                <c:pt idx="1576">
                  <c:v>308.3</c:v>
                </c:pt>
                <c:pt idx="1577">
                  <c:v>305</c:v>
                </c:pt>
                <c:pt idx="1578">
                  <c:v>301.90000000000003</c:v>
                </c:pt>
                <c:pt idx="1579">
                  <c:v>297.10000000000002</c:v>
                </c:pt>
                <c:pt idx="1580">
                  <c:v>299.8</c:v>
                </c:pt>
                <c:pt idx="1581">
                  <c:v>293.29999999999995</c:v>
                </c:pt>
                <c:pt idx="1582">
                  <c:v>291.10000000000002</c:v>
                </c:pt>
                <c:pt idx="1583">
                  <c:v>293.7</c:v>
                </c:pt>
                <c:pt idx="1584">
                  <c:v>299</c:v>
                </c:pt>
                <c:pt idx="1585">
                  <c:v>300.09999999999997</c:v>
                </c:pt>
                <c:pt idx="1586">
                  <c:v>296.89999999999998</c:v>
                </c:pt>
                <c:pt idx="1587">
                  <c:v>295.5</c:v>
                </c:pt>
                <c:pt idx="1588">
                  <c:v>294.39999999999998</c:v>
                </c:pt>
                <c:pt idx="1589">
                  <c:v>298</c:v>
                </c:pt>
                <c:pt idx="1590">
                  <c:v>292.3</c:v>
                </c:pt>
                <c:pt idx="1591">
                  <c:v>287.2</c:v>
                </c:pt>
                <c:pt idx="1592">
                  <c:v>283.8</c:v>
                </c:pt>
                <c:pt idx="1593">
                  <c:v>284.90000000000003</c:v>
                </c:pt>
                <c:pt idx="1594">
                  <c:v>287.89999999999998</c:v>
                </c:pt>
                <c:pt idx="1595">
                  <c:v>276.79999999999995</c:v>
                </c:pt>
                <c:pt idx="1596">
                  <c:v>276.90000000000003</c:v>
                </c:pt>
                <c:pt idx="1597">
                  <c:v>277.8</c:v>
                </c:pt>
                <c:pt idx="1598">
                  <c:v>274.90000000000003</c:v>
                </c:pt>
                <c:pt idx="1599">
                  <c:v>286.90000000000003</c:v>
                </c:pt>
                <c:pt idx="1600">
                  <c:v>289.29999999999995</c:v>
                </c:pt>
                <c:pt idx="1601">
                  <c:v>288.5</c:v>
                </c:pt>
                <c:pt idx="1602">
                  <c:v>289</c:v>
                </c:pt>
                <c:pt idx="1603">
                  <c:v>289.89999999999998</c:v>
                </c:pt>
                <c:pt idx="1604">
                  <c:v>289.59999999999997</c:v>
                </c:pt>
                <c:pt idx="1605">
                  <c:v>292.3</c:v>
                </c:pt>
                <c:pt idx="1606">
                  <c:v>291.40000000000003</c:v>
                </c:pt>
                <c:pt idx="1607">
                  <c:v>303.7</c:v>
                </c:pt>
                <c:pt idx="1608">
                  <c:v>308.2</c:v>
                </c:pt>
                <c:pt idx="1609">
                  <c:v>303</c:v>
                </c:pt>
                <c:pt idx="1610">
                  <c:v>306.89999999999998</c:v>
                </c:pt>
                <c:pt idx="1611">
                  <c:v>305.39999999999998</c:v>
                </c:pt>
                <c:pt idx="1612">
                  <c:v>308.8</c:v>
                </c:pt>
                <c:pt idx="1613">
                  <c:v>305.60000000000002</c:v>
                </c:pt>
                <c:pt idx="1614">
                  <c:v>303.39999999999998</c:v>
                </c:pt>
                <c:pt idx="1615">
                  <c:v>302.8</c:v>
                </c:pt>
                <c:pt idx="1616">
                  <c:v>301.90000000000003</c:v>
                </c:pt>
                <c:pt idx="1617">
                  <c:v>300.8</c:v>
                </c:pt>
                <c:pt idx="1618">
                  <c:v>302.59999999999997</c:v>
                </c:pt>
                <c:pt idx="1619">
                  <c:v>298.3</c:v>
                </c:pt>
                <c:pt idx="1620">
                  <c:v>299</c:v>
                </c:pt>
                <c:pt idx="1621">
                  <c:v>300.5</c:v>
                </c:pt>
                <c:pt idx="1622">
                  <c:v>301.5</c:v>
                </c:pt>
                <c:pt idx="1623">
                  <c:v>303.39999999999998</c:v>
                </c:pt>
                <c:pt idx="1624">
                  <c:v>305.60000000000002</c:v>
                </c:pt>
                <c:pt idx="1625">
                  <c:v>303</c:v>
                </c:pt>
                <c:pt idx="1626">
                  <c:v>304.09999999999997</c:v>
                </c:pt>
                <c:pt idx="1627">
                  <c:v>303.2</c:v>
                </c:pt>
                <c:pt idx="1628">
                  <c:v>303.5</c:v>
                </c:pt>
                <c:pt idx="1629">
                  <c:v>308.59999999999997</c:v>
                </c:pt>
                <c:pt idx="1630">
                  <c:v>315.89999999999998</c:v>
                </c:pt>
                <c:pt idx="1631">
                  <c:v>315.7</c:v>
                </c:pt>
                <c:pt idx="1632">
                  <c:v>315.2</c:v>
                </c:pt>
                <c:pt idx="1633">
                  <c:v>317.09999999999997</c:v>
                </c:pt>
                <c:pt idx="1634">
                  <c:v>314.7</c:v>
                </c:pt>
                <c:pt idx="1635">
                  <c:v>313.3</c:v>
                </c:pt>
                <c:pt idx="1636">
                  <c:v>314.8</c:v>
                </c:pt>
                <c:pt idx="1637">
                  <c:v>317.89999999999998</c:v>
                </c:pt>
                <c:pt idx="1638">
                  <c:v>320.2</c:v>
                </c:pt>
                <c:pt idx="1639">
                  <c:v>319.20000000000005</c:v>
                </c:pt>
                <c:pt idx="1640">
                  <c:v>323.20000000000005</c:v>
                </c:pt>
                <c:pt idx="1641">
                  <c:v>326.7</c:v>
                </c:pt>
                <c:pt idx="1642">
                  <c:v>328.1</c:v>
                </c:pt>
                <c:pt idx="1643">
                  <c:v>329.8</c:v>
                </c:pt>
                <c:pt idx="1644">
                  <c:v>325.7</c:v>
                </c:pt>
                <c:pt idx="1645">
                  <c:v>322.90000000000003</c:v>
                </c:pt>
                <c:pt idx="1646">
                  <c:v>319.60000000000002</c:v>
                </c:pt>
                <c:pt idx="1647">
                  <c:v>328.3</c:v>
                </c:pt>
                <c:pt idx="1648">
                  <c:v>322.40000000000003</c:v>
                </c:pt>
                <c:pt idx="1649">
                  <c:v>323.5</c:v>
                </c:pt>
                <c:pt idx="1650">
                  <c:v>321.09999999999997</c:v>
                </c:pt>
                <c:pt idx="1651">
                  <c:v>324.5</c:v>
                </c:pt>
                <c:pt idx="1652">
                  <c:v>329.3</c:v>
                </c:pt>
                <c:pt idx="1653">
                  <c:v>329.9</c:v>
                </c:pt>
                <c:pt idx="1654">
                  <c:v>328.3</c:v>
                </c:pt>
                <c:pt idx="1655">
                  <c:v>330.3</c:v>
                </c:pt>
                <c:pt idx="1656">
                  <c:v>330.2</c:v>
                </c:pt>
                <c:pt idx="1657">
                  <c:v>327</c:v>
                </c:pt>
                <c:pt idx="1658">
                  <c:v>333.3</c:v>
                </c:pt>
                <c:pt idx="1659">
                  <c:v>330.3</c:v>
                </c:pt>
                <c:pt idx="1660">
                  <c:v>329.3</c:v>
                </c:pt>
                <c:pt idx="1661">
                  <c:v>325.3</c:v>
                </c:pt>
                <c:pt idx="1662">
                  <c:v>322.10000000000002</c:v>
                </c:pt>
                <c:pt idx="1663">
                  <c:v>326.2</c:v>
                </c:pt>
                <c:pt idx="1664">
                  <c:v>328.90000000000003</c:v>
                </c:pt>
                <c:pt idx="1665">
                  <c:v>328</c:v>
                </c:pt>
                <c:pt idx="1666">
                  <c:v>327.8</c:v>
                </c:pt>
                <c:pt idx="1667">
                  <c:v>323.09999999999997</c:v>
                </c:pt>
                <c:pt idx="1668">
                  <c:v>324.7</c:v>
                </c:pt>
                <c:pt idx="1669">
                  <c:v>332</c:v>
                </c:pt>
                <c:pt idx="1670">
                  <c:v>330.2</c:v>
                </c:pt>
                <c:pt idx="1671">
                  <c:v>322.90000000000003</c:v>
                </c:pt>
                <c:pt idx="1672">
                  <c:v>323</c:v>
                </c:pt>
                <c:pt idx="1673">
                  <c:v>320.8</c:v>
                </c:pt>
                <c:pt idx="1674">
                  <c:v>316.8</c:v>
                </c:pt>
                <c:pt idx="1675">
                  <c:v>317.7</c:v>
                </c:pt>
                <c:pt idx="1676">
                  <c:v>324.3</c:v>
                </c:pt>
                <c:pt idx="1677">
                  <c:v>325.09999999999997</c:v>
                </c:pt>
                <c:pt idx="1678">
                  <c:v>319.39999999999998</c:v>
                </c:pt>
                <c:pt idx="1679">
                  <c:v>319</c:v>
                </c:pt>
                <c:pt idx="1680">
                  <c:v>318.10000000000002</c:v>
                </c:pt>
                <c:pt idx="1681">
                  <c:v>316.2</c:v>
                </c:pt>
                <c:pt idx="1682">
                  <c:v>317.60000000000002</c:v>
                </c:pt>
                <c:pt idx="1683">
                  <c:v>319.89999999999998</c:v>
                </c:pt>
                <c:pt idx="1684">
                  <c:v>319</c:v>
                </c:pt>
                <c:pt idx="1685">
                  <c:v>321.5</c:v>
                </c:pt>
                <c:pt idx="1686">
                  <c:v>324.60000000000002</c:v>
                </c:pt>
                <c:pt idx="1687">
                  <c:v>323.09999999999997</c:v>
                </c:pt>
                <c:pt idx="1688">
                  <c:v>323</c:v>
                </c:pt>
                <c:pt idx="1689">
                  <c:v>321.09999999999997</c:v>
                </c:pt>
                <c:pt idx="1690">
                  <c:v>318.5</c:v>
                </c:pt>
                <c:pt idx="1691">
                  <c:v>313</c:v>
                </c:pt>
                <c:pt idx="1692">
                  <c:v>304.8</c:v>
                </c:pt>
                <c:pt idx="1693">
                  <c:v>301.3</c:v>
                </c:pt>
                <c:pt idx="1694">
                  <c:v>302.89999999999998</c:v>
                </c:pt>
                <c:pt idx="1695">
                  <c:v>303.3</c:v>
                </c:pt>
                <c:pt idx="1696">
                  <c:v>302.59999999999997</c:v>
                </c:pt>
                <c:pt idx="1697">
                  <c:v>300.59999999999997</c:v>
                </c:pt>
                <c:pt idx="1698">
                  <c:v>295.40000000000003</c:v>
                </c:pt>
                <c:pt idx="1699">
                  <c:v>295.3</c:v>
                </c:pt>
                <c:pt idx="1700">
                  <c:v>291.7</c:v>
                </c:pt>
                <c:pt idx="1701">
                  <c:v>286</c:v>
                </c:pt>
                <c:pt idx="1702">
                  <c:v>285.40000000000003</c:v>
                </c:pt>
                <c:pt idx="1703">
                  <c:v>288.3</c:v>
                </c:pt>
                <c:pt idx="1704">
                  <c:v>286.8</c:v>
                </c:pt>
                <c:pt idx="1705">
                  <c:v>284.8</c:v>
                </c:pt>
                <c:pt idx="1706">
                  <c:v>285.2</c:v>
                </c:pt>
                <c:pt idx="1707">
                  <c:v>285.10000000000002</c:v>
                </c:pt>
                <c:pt idx="1708">
                  <c:v>283.40000000000003</c:v>
                </c:pt>
                <c:pt idx="1709">
                  <c:v>275.7</c:v>
                </c:pt>
                <c:pt idx="1710">
                  <c:v>273</c:v>
                </c:pt>
                <c:pt idx="1711">
                  <c:v>266.7</c:v>
                </c:pt>
                <c:pt idx="1712">
                  <c:v>265.3</c:v>
                </c:pt>
                <c:pt idx="1713">
                  <c:v>266.7</c:v>
                </c:pt>
                <c:pt idx="1714">
                  <c:v>270.7</c:v>
                </c:pt>
                <c:pt idx="1715">
                  <c:v>268.5</c:v>
                </c:pt>
                <c:pt idx="1716">
                  <c:v>271.39999999999998</c:v>
                </c:pt>
                <c:pt idx="1717">
                  <c:v>264.40000000000003</c:v>
                </c:pt>
                <c:pt idx="1718">
                  <c:v>265.39999999999998</c:v>
                </c:pt>
                <c:pt idx="1719">
                  <c:v>265</c:v>
                </c:pt>
                <c:pt idx="1720">
                  <c:v>268.29999999999995</c:v>
                </c:pt>
                <c:pt idx="1721">
                  <c:v>270.3</c:v>
                </c:pt>
                <c:pt idx="1722">
                  <c:v>267.3</c:v>
                </c:pt>
                <c:pt idx="1723">
                  <c:v>270.2</c:v>
                </c:pt>
                <c:pt idx="1724">
                  <c:v>265.60000000000002</c:v>
                </c:pt>
                <c:pt idx="1725">
                  <c:v>258.8</c:v>
                </c:pt>
                <c:pt idx="1726">
                  <c:v>262</c:v>
                </c:pt>
                <c:pt idx="1727">
                  <c:v>260.10000000000002</c:v>
                </c:pt>
                <c:pt idx="1728">
                  <c:v>264.10000000000002</c:v>
                </c:pt>
                <c:pt idx="1729">
                  <c:v>265.8</c:v>
                </c:pt>
                <c:pt idx="1731">
                  <c:v>277.89999999999998</c:v>
                </c:pt>
                <c:pt idx="1732">
                  <c:v>275.09999999999997</c:v>
                </c:pt>
                <c:pt idx="1733">
                  <c:v>283.2</c:v>
                </c:pt>
                <c:pt idx="1734">
                  <c:v>284.3</c:v>
                </c:pt>
                <c:pt idx="1735">
                  <c:v>280.7</c:v>
                </c:pt>
                <c:pt idx="1736">
                  <c:v>283.8</c:v>
                </c:pt>
                <c:pt idx="1737">
                  <c:v>282.8</c:v>
                </c:pt>
                <c:pt idx="1738">
                  <c:v>286.10000000000002</c:v>
                </c:pt>
                <c:pt idx="1739">
                  <c:v>282.60000000000002</c:v>
                </c:pt>
                <c:pt idx="1740">
                  <c:v>285.2</c:v>
                </c:pt>
                <c:pt idx="1741">
                  <c:v>289.59999999999997</c:v>
                </c:pt>
                <c:pt idx="1742">
                  <c:v>289.2</c:v>
                </c:pt>
                <c:pt idx="1743">
                  <c:v>293.60000000000002</c:v>
                </c:pt>
                <c:pt idx="1744">
                  <c:v>299.90000000000003</c:v>
                </c:pt>
                <c:pt idx="1745">
                  <c:v>298.8</c:v>
                </c:pt>
                <c:pt idx="1746">
                  <c:v>287.8</c:v>
                </c:pt>
                <c:pt idx="1747">
                  <c:v>288</c:v>
                </c:pt>
                <c:pt idx="1748">
                  <c:v>289.10000000000002</c:v>
                </c:pt>
                <c:pt idx="1749">
                  <c:v>291.40000000000003</c:v>
                </c:pt>
                <c:pt idx="1750">
                  <c:v>294.3</c:v>
                </c:pt>
                <c:pt idx="1751">
                  <c:v>292.8</c:v>
                </c:pt>
                <c:pt idx="1752">
                  <c:v>288.2</c:v>
                </c:pt>
                <c:pt idx="1753">
                  <c:v>292.2</c:v>
                </c:pt>
                <c:pt idx="1754">
                  <c:v>291.89999999999998</c:v>
                </c:pt>
                <c:pt idx="1755">
                  <c:v>301.10000000000002</c:v>
                </c:pt>
                <c:pt idx="1756">
                  <c:v>302.8</c:v>
                </c:pt>
                <c:pt idx="1757">
                  <c:v>307.10000000000002</c:v>
                </c:pt>
                <c:pt idx="1758">
                  <c:v>309.10000000000002</c:v>
                </c:pt>
                <c:pt idx="1759">
                  <c:v>313.7</c:v>
                </c:pt>
                <c:pt idx="1760">
                  <c:v>312</c:v>
                </c:pt>
                <c:pt idx="1761">
                  <c:v>311.2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099840"/>
        <c:axId val="104101376"/>
      </c:lineChart>
      <c:dateAx>
        <c:axId val="10409984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104101376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104101376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04099840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8167274855467279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Sheet1!$A$15:$A$28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Sheet1!$B$15:$B$28</c:f>
              <c:numCache>
                <c:formatCode>General</c:formatCode>
                <c:ptCount val="14"/>
                <c:pt idx="0">
                  <c:v>87.948999999999998</c:v>
                </c:pt>
                <c:pt idx="1">
                  <c:v>89.120999999999995</c:v>
                </c:pt>
                <c:pt idx="2">
                  <c:v>98.691999999999993</c:v>
                </c:pt>
                <c:pt idx="3">
                  <c:v>90.986999999999995</c:v>
                </c:pt>
                <c:pt idx="4">
                  <c:v>96.843000000000004</c:v>
                </c:pt>
                <c:pt idx="5">
                  <c:v>121.5</c:v>
                </c:pt>
                <c:pt idx="6">
                  <c:v>116.41200000000001</c:v>
                </c:pt>
                <c:pt idx="7">
                  <c:v>122.22499999999999</c:v>
                </c:pt>
                <c:pt idx="8">
                  <c:v>119.646</c:v>
                </c:pt>
                <c:pt idx="9">
                  <c:v>107.313</c:v>
                </c:pt>
                <c:pt idx="10">
                  <c:v>102.23</c:v>
                </c:pt>
                <c:pt idx="11">
                  <c:v>116.395</c:v>
                </c:pt>
                <c:pt idx="12">
                  <c:v>122.673</c:v>
                </c:pt>
                <c:pt idx="13">
                  <c:v>114.108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6232832"/>
        <c:axId val="12623462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Sheet1!$A$15:$A$28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Sheet1!$C$15:$C$28</c:f>
              <c:numCache>
                <c:formatCode>General</c:formatCode>
                <c:ptCount val="14"/>
                <c:pt idx="0">
                  <c:v>19.161002178649237</c:v>
                </c:pt>
                <c:pt idx="1">
                  <c:v>19.416339869281046</c:v>
                </c:pt>
                <c:pt idx="2">
                  <c:v>21.501525054466232</c:v>
                </c:pt>
                <c:pt idx="3">
                  <c:v>19.822875816993463</c:v>
                </c:pt>
                <c:pt idx="4">
                  <c:v>21.098692810457518</c:v>
                </c:pt>
                <c:pt idx="5">
                  <c:v>26.47058823529412</c:v>
                </c:pt>
                <c:pt idx="6">
                  <c:v>25.362091503267976</c:v>
                </c:pt>
                <c:pt idx="7">
                  <c:v>26.628540305010894</c:v>
                </c:pt>
                <c:pt idx="8">
                  <c:v>26.066666666666666</c:v>
                </c:pt>
                <c:pt idx="9">
                  <c:v>23.379738562091504</c:v>
                </c:pt>
                <c:pt idx="10">
                  <c:v>22.272331154684096</c:v>
                </c:pt>
                <c:pt idx="11">
                  <c:v>25.358387799564269</c:v>
                </c:pt>
                <c:pt idx="12">
                  <c:v>26.726143790849676</c:v>
                </c:pt>
                <c:pt idx="13">
                  <c:v>24.860130718954249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6238720"/>
        <c:axId val="126236544"/>
      </c:barChart>
      <c:catAx>
        <c:axId val="12623283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6234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234624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6232832"/>
        <c:crosses val="autoZero"/>
        <c:crossBetween val="between"/>
        <c:majorUnit val="25"/>
        <c:minorUnit val="1"/>
      </c:valAx>
      <c:valAx>
        <c:axId val="12623654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26238720"/>
        <c:crosses val="max"/>
        <c:crossBetween val="between"/>
      </c:valAx>
      <c:catAx>
        <c:axId val="126238720"/>
        <c:scaling>
          <c:orientation val="minMax"/>
        </c:scaling>
        <c:delete val="1"/>
        <c:axPos val="b"/>
        <c:majorTickMark val="out"/>
        <c:minorTickMark val="none"/>
        <c:tickLblPos val="nextTo"/>
        <c:crossAx val="1262365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3768714454608975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Sheet1!$A$9:$A$21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Sheet1!$B$9:$B$21</c:f>
              <c:numCache>
                <c:formatCode>#,##0.000</c:formatCode>
                <c:ptCount val="13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97.014239999999987</c:v>
                </c:pt>
                <c:pt idx="4">
                  <c:v>101.53998</c:v>
                </c:pt>
                <c:pt idx="5">
                  <c:v>110.49047999999999</c:v>
                </c:pt>
                <c:pt idx="6" formatCode="General">
                  <c:v>117.47646</c:v>
                </c:pt>
                <c:pt idx="7" formatCode="General">
                  <c:v>121.60287</c:v>
                </c:pt>
                <c:pt idx="8" formatCode="General">
                  <c:v>114.17083218853008</c:v>
                </c:pt>
                <c:pt idx="9" formatCode="General">
                  <c:v>113.88357147676264</c:v>
                </c:pt>
                <c:pt idx="10" formatCode="General">
                  <c:v>115.02535711091768</c:v>
                </c:pt>
                <c:pt idx="11" formatCode="General">
                  <c:v>108.77068534693677</c:v>
                </c:pt>
                <c:pt idx="12" formatCode="General">
                  <c:v>109.22842967931456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Sheet1!$A$9:$A$21</c:f>
              <c:strCache>
                <c:ptCount val="13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  <c:pt idx="12">
                  <c:v>12f</c:v>
                </c:pt>
              </c:strCache>
            </c:strRef>
          </c:cat>
          <c:val>
            <c:numRef>
              <c:f>Sheet1!$C$9:$C$21</c:f>
              <c:numCache>
                <c:formatCode>General</c:formatCode>
                <c:ptCount val="13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122.10179170401</c:v>
                </c:pt>
                <c:pt idx="6">
                  <c:v>130.73580268037998</c:v>
                </c:pt>
                <c:pt idx="7">
                  <c:v>146.43269167094996</c:v>
                </c:pt>
                <c:pt idx="8">
                  <c:v>141.52852638990001</c:v>
                </c:pt>
                <c:pt idx="9">
                  <c:v>151.56607252347001</c:v>
                </c:pt>
                <c:pt idx="10">
                  <c:v>169.4716689816</c:v>
                </c:pt>
                <c:pt idx="11">
                  <c:v>182.28993061347001</c:v>
                </c:pt>
                <c:pt idx="12">
                  <c:v>192.06218433555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6276352"/>
        <c:axId val="12627788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</c:strCache>
            </c:strRef>
          </c:cat>
          <c:val>
            <c:numRef>
              <c:f>Sheet1!$D$9:$D$21</c:f>
              <c:numCache>
                <c:formatCode>General</c:formatCode>
                <c:ptCount val="13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22.122</c:v>
                </c:pt>
                <c:pt idx="5">
                  <c:v>24.071999999999999</c:v>
                </c:pt>
                <c:pt idx="6">
                  <c:v>25.594000000000001</c:v>
                </c:pt>
                <c:pt idx="7">
                  <c:v>26.492999999999999</c:v>
                </c:pt>
                <c:pt idx="8">
                  <c:v>24.87381964891723</c:v>
                </c:pt>
                <c:pt idx="9">
                  <c:v>24.811235615852429</c:v>
                </c:pt>
                <c:pt idx="10">
                  <c:v>25.059990655973351</c:v>
                </c:pt>
                <c:pt idx="11">
                  <c:v>23.697317069049408</c:v>
                </c:pt>
                <c:pt idx="12">
                  <c:v>23.79704350311864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11e</c:v>
                </c:pt>
              </c:strCache>
            </c:strRef>
          </c:cat>
          <c:val>
            <c:numRef>
              <c:f>Sheet1!$E$9:$E$21</c:f>
              <c:numCache>
                <c:formatCode>General</c:formatCode>
                <c:ptCount val="13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26.601697539</c:v>
                </c:pt>
                <c:pt idx="6">
                  <c:v>28.482745681999997</c:v>
                </c:pt>
                <c:pt idx="7">
                  <c:v>31.902547204999994</c:v>
                </c:pt>
                <c:pt idx="8">
                  <c:v>30.834101610000001</c:v>
                </c:pt>
                <c:pt idx="9">
                  <c:v>33.020930833000001</c:v>
                </c:pt>
                <c:pt idx="10">
                  <c:v>36.921932240000004</c:v>
                </c:pt>
                <c:pt idx="11">
                  <c:v>39.714581833000004</c:v>
                </c:pt>
                <c:pt idx="12">
                  <c:v>41.843613144999999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6294272"/>
        <c:axId val="126292352"/>
      </c:barChart>
      <c:catAx>
        <c:axId val="12627635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6277888"/>
        <c:crosses val="autoZero"/>
        <c:auto val="1"/>
        <c:lblAlgn val="ctr"/>
        <c:lblOffset val="100"/>
        <c:tickMarkSkip val="1"/>
        <c:noMultiLvlLbl val="0"/>
      </c:catAx>
      <c:valAx>
        <c:axId val="126277888"/>
        <c:scaling>
          <c:orientation val="minMax"/>
          <c:max val="2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26276352"/>
        <c:crosses val="autoZero"/>
        <c:crossBetween val="between"/>
        <c:majorUnit val="20"/>
        <c:minorUnit val="10"/>
      </c:valAx>
      <c:valAx>
        <c:axId val="126292352"/>
        <c:scaling>
          <c:orientation val="minMax"/>
          <c:max val="3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26294272"/>
        <c:crosses val="max"/>
        <c:crossBetween val="between"/>
        <c:majorUnit val="5"/>
        <c:minorUnit val="1"/>
      </c:valAx>
      <c:catAx>
        <c:axId val="126294272"/>
        <c:scaling>
          <c:orientation val="minMax"/>
        </c:scaling>
        <c:delete val="1"/>
        <c:axPos val="b"/>
        <c:majorTickMark val="out"/>
        <c:minorTickMark val="none"/>
        <c:tickLblPos val="nextTo"/>
        <c:crossAx val="12629235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Sheet1!$A$2:$A$452</c:f>
              <c:numCache>
                <c:formatCode>m/d/yyyy</c:formatCode>
                <c:ptCount val="451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</c:numCache>
            </c:numRef>
          </c:cat>
          <c:val>
            <c:numRef>
              <c:f>Sheet1!$B$2:$B$452</c:f>
              <c:numCache>
                <c:formatCode>General</c:formatCode>
                <c:ptCount val="451"/>
                <c:pt idx="0">
                  <c:v>74.95</c:v>
                </c:pt>
                <c:pt idx="1">
                  <c:v>75.2</c:v>
                </c:pt>
                <c:pt idx="2">
                  <c:v>75.62</c:v>
                </c:pt>
                <c:pt idx="3">
                  <c:v>75.62</c:v>
                </c:pt>
                <c:pt idx="4">
                  <c:v>73.52</c:v>
                </c:pt>
                <c:pt idx="5">
                  <c:v>72.91</c:v>
                </c:pt>
                <c:pt idx="6">
                  <c:v>73.17</c:v>
                </c:pt>
                <c:pt idx="7">
                  <c:v>73.174999999999997</c:v>
                </c:pt>
                <c:pt idx="8">
                  <c:v>74.08</c:v>
                </c:pt>
                <c:pt idx="9">
                  <c:v>71.53</c:v>
                </c:pt>
                <c:pt idx="10">
                  <c:v>71.05</c:v>
                </c:pt>
                <c:pt idx="11">
                  <c:v>71.63</c:v>
                </c:pt>
                <c:pt idx="12">
                  <c:v>70.510000000000005</c:v>
                </c:pt>
                <c:pt idx="13">
                  <c:v>68.69</c:v>
                </c:pt>
                <c:pt idx="14">
                  <c:v>67.366666670000001</c:v>
                </c:pt>
                <c:pt idx="15">
                  <c:v>68.930000000000007</c:v>
                </c:pt>
                <c:pt idx="16">
                  <c:v>69.3</c:v>
                </c:pt>
                <c:pt idx="17">
                  <c:v>68.087500000000006</c:v>
                </c:pt>
                <c:pt idx="18">
                  <c:v>69.900000000000006</c:v>
                </c:pt>
                <c:pt idx="19">
                  <c:v>69.7</c:v>
                </c:pt>
                <c:pt idx="20">
                  <c:v>68.459999999999994</c:v>
                </c:pt>
                <c:pt idx="21">
                  <c:v>66.7</c:v>
                </c:pt>
                <c:pt idx="22">
                  <c:v>65.17</c:v>
                </c:pt>
                <c:pt idx="23">
                  <c:v>64.62</c:v>
                </c:pt>
                <c:pt idx="24">
                  <c:v>61.32</c:v>
                </c:pt>
                <c:pt idx="25">
                  <c:v>60.27</c:v>
                </c:pt>
                <c:pt idx="26">
                  <c:v>57.3</c:v>
                </c:pt>
                <c:pt idx="27">
                  <c:v>55.68</c:v>
                </c:pt>
                <c:pt idx="28">
                  <c:v>55.59</c:v>
                </c:pt>
                <c:pt idx="29">
                  <c:v>54.13</c:v>
                </c:pt>
                <c:pt idx="30">
                  <c:v>50.93</c:v>
                </c:pt>
                <c:pt idx="31">
                  <c:v>50.69</c:v>
                </c:pt>
                <c:pt idx="32">
                  <c:v>50.6</c:v>
                </c:pt>
                <c:pt idx="33">
                  <c:v>54.16</c:v>
                </c:pt>
                <c:pt idx="34">
                  <c:v>56.1875</c:v>
                </c:pt>
                <c:pt idx="35">
                  <c:v>56.46</c:v>
                </c:pt>
                <c:pt idx="36">
                  <c:v>55.84</c:v>
                </c:pt>
                <c:pt idx="37">
                  <c:v>53.42</c:v>
                </c:pt>
                <c:pt idx="38">
                  <c:v>53.32</c:v>
                </c:pt>
                <c:pt idx="39">
                  <c:v>51.96</c:v>
                </c:pt>
                <c:pt idx="40">
                  <c:v>50.82</c:v>
                </c:pt>
                <c:pt idx="41">
                  <c:v>50.75</c:v>
                </c:pt>
                <c:pt idx="42">
                  <c:v>50.2</c:v>
                </c:pt>
                <c:pt idx="43">
                  <c:v>48.8</c:v>
                </c:pt>
                <c:pt idx="44">
                  <c:v>47.86</c:v>
                </c:pt>
                <c:pt idx="45">
                  <c:v>47.19</c:v>
                </c:pt>
                <c:pt idx="46">
                  <c:v>47.44</c:v>
                </c:pt>
                <c:pt idx="47">
                  <c:v>47.52</c:v>
                </c:pt>
                <c:pt idx="48">
                  <c:v>47.38</c:v>
                </c:pt>
                <c:pt idx="49">
                  <c:v>47.54</c:v>
                </c:pt>
                <c:pt idx="50">
                  <c:v>47.56</c:v>
                </c:pt>
                <c:pt idx="51">
                  <c:v>47.5</c:v>
                </c:pt>
                <c:pt idx="52">
                  <c:v>47.9</c:v>
                </c:pt>
                <c:pt idx="53">
                  <c:v>50.09</c:v>
                </c:pt>
                <c:pt idx="54">
                  <c:v>50.84</c:v>
                </c:pt>
                <c:pt idx="55">
                  <c:v>51.32</c:v>
                </c:pt>
                <c:pt idx="56">
                  <c:v>49.72</c:v>
                </c:pt>
                <c:pt idx="57">
                  <c:v>49.487499999999997</c:v>
                </c:pt>
                <c:pt idx="58">
                  <c:v>51.35</c:v>
                </c:pt>
                <c:pt idx="59">
                  <c:v>52.81</c:v>
                </c:pt>
                <c:pt idx="60">
                  <c:v>54.54</c:v>
                </c:pt>
                <c:pt idx="61">
                  <c:v>54.98</c:v>
                </c:pt>
                <c:pt idx="62">
                  <c:v>56.11</c:v>
                </c:pt>
                <c:pt idx="63">
                  <c:v>54.53</c:v>
                </c:pt>
                <c:pt idx="64">
                  <c:v>56.466666670000002</c:v>
                </c:pt>
                <c:pt idx="65">
                  <c:v>56.09</c:v>
                </c:pt>
                <c:pt idx="66">
                  <c:v>55.5</c:v>
                </c:pt>
                <c:pt idx="67">
                  <c:v>55.28</c:v>
                </c:pt>
                <c:pt idx="68">
                  <c:v>56.76</c:v>
                </c:pt>
                <c:pt idx="69">
                  <c:v>56.575000000000003</c:v>
                </c:pt>
                <c:pt idx="70">
                  <c:v>55.57</c:v>
                </c:pt>
                <c:pt idx="71">
                  <c:v>54.787500000000001</c:v>
                </c:pt>
                <c:pt idx="72">
                  <c:v>53.62</c:v>
                </c:pt>
                <c:pt idx="73">
                  <c:v>53.2</c:v>
                </c:pt>
                <c:pt idx="74">
                  <c:v>52.42</c:v>
                </c:pt>
                <c:pt idx="75">
                  <c:v>51.58</c:v>
                </c:pt>
                <c:pt idx="76">
                  <c:v>52.3</c:v>
                </c:pt>
                <c:pt idx="77">
                  <c:v>54.17</c:v>
                </c:pt>
                <c:pt idx="78">
                  <c:v>55.29</c:v>
                </c:pt>
                <c:pt idx="79">
                  <c:v>54.02</c:v>
                </c:pt>
                <c:pt idx="80">
                  <c:v>51.7</c:v>
                </c:pt>
                <c:pt idx="81">
                  <c:v>51.97</c:v>
                </c:pt>
                <c:pt idx="82">
                  <c:v>54.712499999999999</c:v>
                </c:pt>
                <c:pt idx="83">
                  <c:v>54.85</c:v>
                </c:pt>
                <c:pt idx="84">
                  <c:v>52.63</c:v>
                </c:pt>
                <c:pt idx="85">
                  <c:v>52.27</c:v>
                </c:pt>
                <c:pt idx="86">
                  <c:v>52.26</c:v>
                </c:pt>
                <c:pt idx="87">
                  <c:v>53.28</c:v>
                </c:pt>
                <c:pt idx="88">
                  <c:v>53.79</c:v>
                </c:pt>
                <c:pt idx="89">
                  <c:v>53.61</c:v>
                </c:pt>
                <c:pt idx="90">
                  <c:v>54.84</c:v>
                </c:pt>
                <c:pt idx="91">
                  <c:v>56.48</c:v>
                </c:pt>
                <c:pt idx="92">
                  <c:v>58.12</c:v>
                </c:pt>
                <c:pt idx="93">
                  <c:v>58.97</c:v>
                </c:pt>
                <c:pt idx="94">
                  <c:v>57.7</c:v>
                </c:pt>
                <c:pt idx="95">
                  <c:v>56.59</c:v>
                </c:pt>
                <c:pt idx="96">
                  <c:v>56.14</c:v>
                </c:pt>
                <c:pt idx="97">
                  <c:v>56</c:v>
                </c:pt>
                <c:pt idx="98">
                  <c:v>55.53</c:v>
                </c:pt>
                <c:pt idx="99">
                  <c:v>55.18</c:v>
                </c:pt>
                <c:pt idx="100">
                  <c:v>55.38</c:v>
                </c:pt>
                <c:pt idx="101">
                  <c:v>56.12</c:v>
                </c:pt>
                <c:pt idx="102">
                  <c:v>56.36</c:v>
                </c:pt>
                <c:pt idx="103">
                  <c:v>56.85</c:v>
                </c:pt>
                <c:pt idx="104">
                  <c:v>57.112499999999997</c:v>
                </c:pt>
                <c:pt idx="105">
                  <c:v>57.92</c:v>
                </c:pt>
                <c:pt idx="106">
                  <c:v>58.31</c:v>
                </c:pt>
                <c:pt idx="107">
                  <c:v>59.24</c:v>
                </c:pt>
                <c:pt idx="108">
                  <c:v>58.82</c:v>
                </c:pt>
                <c:pt idx="109">
                  <c:v>59.8</c:v>
                </c:pt>
                <c:pt idx="110">
                  <c:v>59.77</c:v>
                </c:pt>
                <c:pt idx="111">
                  <c:v>59.93</c:v>
                </c:pt>
                <c:pt idx="112">
                  <c:v>59.11</c:v>
                </c:pt>
                <c:pt idx="113">
                  <c:v>57.79</c:v>
                </c:pt>
                <c:pt idx="114">
                  <c:v>57.91</c:v>
                </c:pt>
                <c:pt idx="115">
                  <c:v>57.33</c:v>
                </c:pt>
                <c:pt idx="116">
                  <c:v>56.91</c:v>
                </c:pt>
                <c:pt idx="117">
                  <c:v>57.2</c:v>
                </c:pt>
                <c:pt idx="118">
                  <c:v>57</c:v>
                </c:pt>
                <c:pt idx="119">
                  <c:v>56.42</c:v>
                </c:pt>
                <c:pt idx="120">
                  <c:v>55.05</c:v>
                </c:pt>
                <c:pt idx="121">
                  <c:v>54.53</c:v>
                </c:pt>
                <c:pt idx="122">
                  <c:v>54.12</c:v>
                </c:pt>
                <c:pt idx="123">
                  <c:v>54.74</c:v>
                </c:pt>
                <c:pt idx="124">
                  <c:v>53.86</c:v>
                </c:pt>
                <c:pt idx="125">
                  <c:v>54.81</c:v>
                </c:pt>
                <c:pt idx="126">
                  <c:v>55.95</c:v>
                </c:pt>
                <c:pt idx="127">
                  <c:v>55.93</c:v>
                </c:pt>
                <c:pt idx="128">
                  <c:v>55.28</c:v>
                </c:pt>
                <c:pt idx="129">
                  <c:v>53.62</c:v>
                </c:pt>
                <c:pt idx="130">
                  <c:v>54.11</c:v>
                </c:pt>
                <c:pt idx="131">
                  <c:v>54.35</c:v>
                </c:pt>
                <c:pt idx="132">
                  <c:v>55.51</c:v>
                </c:pt>
                <c:pt idx="133">
                  <c:v>56.91</c:v>
                </c:pt>
                <c:pt idx="134">
                  <c:v>58.58</c:v>
                </c:pt>
                <c:pt idx="135">
                  <c:v>59.9</c:v>
                </c:pt>
                <c:pt idx="136">
                  <c:v>59.59</c:v>
                </c:pt>
                <c:pt idx="137">
                  <c:v>59.96</c:v>
                </c:pt>
                <c:pt idx="138">
                  <c:v>60.2</c:v>
                </c:pt>
                <c:pt idx="139">
                  <c:v>59.78</c:v>
                </c:pt>
                <c:pt idx="140">
                  <c:v>59.01</c:v>
                </c:pt>
                <c:pt idx="141">
                  <c:v>58.69</c:v>
                </c:pt>
                <c:pt idx="142">
                  <c:v>58.16</c:v>
                </c:pt>
                <c:pt idx="143">
                  <c:v>57.36</c:v>
                </c:pt>
                <c:pt idx="144">
                  <c:v>56.67</c:v>
                </c:pt>
                <c:pt idx="145">
                  <c:v>56.67</c:v>
                </c:pt>
                <c:pt idx="146">
                  <c:v>57.12</c:v>
                </c:pt>
                <c:pt idx="147">
                  <c:v>57.62</c:v>
                </c:pt>
                <c:pt idx="148">
                  <c:v>57.94</c:v>
                </c:pt>
                <c:pt idx="149">
                  <c:v>57.35</c:v>
                </c:pt>
                <c:pt idx="150">
                  <c:v>56.75</c:v>
                </c:pt>
                <c:pt idx="151">
                  <c:v>57.55</c:v>
                </c:pt>
                <c:pt idx="152">
                  <c:v>58.57</c:v>
                </c:pt>
                <c:pt idx="153">
                  <c:v>59.03</c:v>
                </c:pt>
                <c:pt idx="154">
                  <c:v>59.66</c:v>
                </c:pt>
                <c:pt idx="155">
                  <c:v>60.55</c:v>
                </c:pt>
                <c:pt idx="156">
                  <c:v>60.462499999999999</c:v>
                </c:pt>
                <c:pt idx="157">
                  <c:v>59.06</c:v>
                </c:pt>
                <c:pt idx="158">
                  <c:v>59.174999999999997</c:v>
                </c:pt>
                <c:pt idx="159">
                  <c:v>58.76</c:v>
                </c:pt>
                <c:pt idx="160">
                  <c:v>58.49</c:v>
                </c:pt>
                <c:pt idx="161">
                  <c:v>58.35</c:v>
                </c:pt>
                <c:pt idx="162">
                  <c:v>57.31</c:v>
                </c:pt>
                <c:pt idx="163">
                  <c:v>57.47</c:v>
                </c:pt>
                <c:pt idx="164">
                  <c:v>58.35</c:v>
                </c:pt>
                <c:pt idx="165">
                  <c:v>58.4</c:v>
                </c:pt>
                <c:pt idx="166">
                  <c:v>58.59</c:v>
                </c:pt>
                <c:pt idx="167">
                  <c:v>58.31</c:v>
                </c:pt>
                <c:pt idx="168">
                  <c:v>58.29</c:v>
                </c:pt>
                <c:pt idx="169">
                  <c:v>58.31</c:v>
                </c:pt>
                <c:pt idx="170">
                  <c:v>57.23</c:v>
                </c:pt>
                <c:pt idx="171">
                  <c:v>57.12</c:v>
                </c:pt>
                <c:pt idx="172">
                  <c:v>56.79</c:v>
                </c:pt>
                <c:pt idx="173">
                  <c:v>55.18</c:v>
                </c:pt>
                <c:pt idx="174">
                  <c:v>55</c:v>
                </c:pt>
                <c:pt idx="175">
                  <c:v>54.83</c:v>
                </c:pt>
                <c:pt idx="176">
                  <c:v>56.19</c:v>
                </c:pt>
                <c:pt idx="177">
                  <c:v>56.86</c:v>
                </c:pt>
                <c:pt idx="178">
                  <c:v>57.88</c:v>
                </c:pt>
                <c:pt idx="179">
                  <c:v>58.96</c:v>
                </c:pt>
                <c:pt idx="180">
                  <c:v>61.43</c:v>
                </c:pt>
                <c:pt idx="181">
                  <c:v>63.48</c:v>
                </c:pt>
                <c:pt idx="182">
                  <c:v>65.62</c:v>
                </c:pt>
                <c:pt idx="183">
                  <c:v>68.349999999999994</c:v>
                </c:pt>
                <c:pt idx="184">
                  <c:v>69.8</c:v>
                </c:pt>
                <c:pt idx="185">
                  <c:v>67.2</c:v>
                </c:pt>
                <c:pt idx="186">
                  <c:v>68.25</c:v>
                </c:pt>
                <c:pt idx="187">
                  <c:v>69.010000000000005</c:v>
                </c:pt>
                <c:pt idx="188">
                  <c:v>66.78</c:v>
                </c:pt>
                <c:pt idx="189">
                  <c:v>64.8</c:v>
                </c:pt>
                <c:pt idx="190">
                  <c:v>64.412499999999994</c:v>
                </c:pt>
                <c:pt idx="191">
                  <c:v>66.569999999999993</c:v>
                </c:pt>
                <c:pt idx="192">
                  <c:v>66.680000000000007</c:v>
                </c:pt>
                <c:pt idx="193">
                  <c:v>68.19</c:v>
                </c:pt>
                <c:pt idx="194">
                  <c:v>70.03</c:v>
                </c:pt>
                <c:pt idx="195">
                  <c:v>69.400000000000006</c:v>
                </c:pt>
                <c:pt idx="196">
                  <c:v>68.19</c:v>
                </c:pt>
                <c:pt idx="197">
                  <c:v>68.23</c:v>
                </c:pt>
                <c:pt idx="198">
                  <c:v>69.760000000000005</c:v>
                </c:pt>
                <c:pt idx="199">
                  <c:v>69.66</c:v>
                </c:pt>
                <c:pt idx="200">
                  <c:v>70.27</c:v>
                </c:pt>
                <c:pt idx="201">
                  <c:v>70.28</c:v>
                </c:pt>
                <c:pt idx="202">
                  <c:v>69.069999999999993</c:v>
                </c:pt>
                <c:pt idx="203">
                  <c:v>69.150000000000006</c:v>
                </c:pt>
                <c:pt idx="204">
                  <c:v>68.39</c:v>
                </c:pt>
                <c:pt idx="205">
                  <c:v>68.94</c:v>
                </c:pt>
                <c:pt idx="206">
                  <c:v>69.88</c:v>
                </c:pt>
                <c:pt idx="207">
                  <c:v>70.650000000000006</c:v>
                </c:pt>
                <c:pt idx="208">
                  <c:v>71.930000000000007</c:v>
                </c:pt>
                <c:pt idx="209">
                  <c:v>72.83</c:v>
                </c:pt>
                <c:pt idx="210">
                  <c:v>74.540000000000006</c:v>
                </c:pt>
                <c:pt idx="211">
                  <c:v>73.64</c:v>
                </c:pt>
                <c:pt idx="212">
                  <c:v>72.38</c:v>
                </c:pt>
                <c:pt idx="213">
                  <c:v>72.959999999999994</c:v>
                </c:pt>
                <c:pt idx="214">
                  <c:v>72.59</c:v>
                </c:pt>
                <c:pt idx="215">
                  <c:v>74.290000000000006</c:v>
                </c:pt>
                <c:pt idx="216">
                  <c:v>79.260000000000005</c:v>
                </c:pt>
                <c:pt idx="217">
                  <c:v>86.25</c:v>
                </c:pt>
                <c:pt idx="218">
                  <c:v>81.14</c:v>
                </c:pt>
                <c:pt idx="219">
                  <c:v>77.56</c:v>
                </c:pt>
                <c:pt idx="220">
                  <c:v>76.22</c:v>
                </c:pt>
                <c:pt idx="221">
                  <c:v>74.66</c:v>
                </c:pt>
                <c:pt idx="222">
                  <c:v>75.650000000000006</c:v>
                </c:pt>
                <c:pt idx="223">
                  <c:v>77.31</c:v>
                </c:pt>
                <c:pt idx="224">
                  <c:v>75.22</c:v>
                </c:pt>
                <c:pt idx="225">
                  <c:v>73.83</c:v>
                </c:pt>
                <c:pt idx="226">
                  <c:v>73.33</c:v>
                </c:pt>
                <c:pt idx="227">
                  <c:v>74.45</c:v>
                </c:pt>
                <c:pt idx="228">
                  <c:v>74.92</c:v>
                </c:pt>
                <c:pt idx="229">
                  <c:v>73.95</c:v>
                </c:pt>
                <c:pt idx="230">
                  <c:v>72.430000000000007</c:v>
                </c:pt>
                <c:pt idx="231">
                  <c:v>74.400000000000006</c:v>
                </c:pt>
                <c:pt idx="232">
                  <c:v>79.959999999999994</c:v>
                </c:pt>
                <c:pt idx="233">
                  <c:v>79.19</c:v>
                </c:pt>
                <c:pt idx="234">
                  <c:v>78.63</c:v>
                </c:pt>
                <c:pt idx="235">
                  <c:v>76.489999999999995</c:v>
                </c:pt>
                <c:pt idx="236">
                  <c:v>77.19</c:v>
                </c:pt>
                <c:pt idx="237">
                  <c:v>77.010000000000005</c:v>
                </c:pt>
                <c:pt idx="238">
                  <c:v>78.36</c:v>
                </c:pt>
                <c:pt idx="239">
                  <c:v>78.760000000000005</c:v>
                </c:pt>
                <c:pt idx="240">
                  <c:v>78.430000000000007</c:v>
                </c:pt>
                <c:pt idx="241">
                  <c:v>76.959999999999994</c:v>
                </c:pt>
                <c:pt idx="242">
                  <c:v>78.05</c:v>
                </c:pt>
                <c:pt idx="243">
                  <c:v>77.91</c:v>
                </c:pt>
                <c:pt idx="244">
                  <c:v>75.08</c:v>
                </c:pt>
                <c:pt idx="245">
                  <c:v>72.650000000000006</c:v>
                </c:pt>
                <c:pt idx="246">
                  <c:v>71.989999999999995</c:v>
                </c:pt>
                <c:pt idx="247">
                  <c:v>68.94</c:v>
                </c:pt>
                <c:pt idx="248">
                  <c:v>66.209999999999994</c:v>
                </c:pt>
                <c:pt idx="249">
                  <c:v>61.41</c:v>
                </c:pt>
                <c:pt idx="250">
                  <c:v>61.62</c:v>
                </c:pt>
                <c:pt idx="251">
                  <c:v>58.71</c:v>
                </c:pt>
                <c:pt idx="252">
                  <c:v>57.36</c:v>
                </c:pt>
                <c:pt idx="253">
                  <c:v>54.71</c:v>
                </c:pt>
                <c:pt idx="254">
                  <c:v>53.23</c:v>
                </c:pt>
                <c:pt idx="255">
                  <c:v>54.54</c:v>
                </c:pt>
                <c:pt idx="256">
                  <c:v>56.89</c:v>
                </c:pt>
                <c:pt idx="257">
                  <c:v>54.18</c:v>
                </c:pt>
                <c:pt idx="258">
                  <c:v>54.92</c:v>
                </c:pt>
                <c:pt idx="259">
                  <c:v>55.75</c:v>
                </c:pt>
                <c:pt idx="260">
                  <c:v>56.33</c:v>
                </c:pt>
                <c:pt idx="261">
                  <c:v>57.73</c:v>
                </c:pt>
                <c:pt idx="262">
                  <c:v>56.54</c:v>
                </c:pt>
                <c:pt idx="263">
                  <c:v>57.2</c:v>
                </c:pt>
                <c:pt idx="264">
                  <c:v>59.11</c:v>
                </c:pt>
                <c:pt idx="265">
                  <c:v>58.22</c:v>
                </c:pt>
                <c:pt idx="266">
                  <c:v>56.98</c:v>
                </c:pt>
                <c:pt idx="267">
                  <c:v>53.83</c:v>
                </c:pt>
                <c:pt idx="268">
                  <c:v>52.99</c:v>
                </c:pt>
                <c:pt idx="269">
                  <c:v>51.42</c:v>
                </c:pt>
                <c:pt idx="270">
                  <c:v>50.47</c:v>
                </c:pt>
                <c:pt idx="271">
                  <c:v>51.32</c:v>
                </c:pt>
                <c:pt idx="272">
                  <c:v>52.5</c:v>
                </c:pt>
                <c:pt idx="273">
                  <c:v>53.24</c:v>
                </c:pt>
                <c:pt idx="274">
                  <c:v>55.35</c:v>
                </c:pt>
                <c:pt idx="275">
                  <c:v>56.03</c:v>
                </c:pt>
                <c:pt idx="276">
                  <c:v>57.38</c:v>
                </c:pt>
                <c:pt idx="277">
                  <c:v>58.96</c:v>
                </c:pt>
                <c:pt idx="278">
                  <c:v>61.33</c:v>
                </c:pt>
                <c:pt idx="279">
                  <c:v>63</c:v>
                </c:pt>
                <c:pt idx="280">
                  <c:v>61.81</c:v>
                </c:pt>
                <c:pt idx="281">
                  <c:v>61.74</c:v>
                </c:pt>
                <c:pt idx="282">
                  <c:v>62.46</c:v>
                </c:pt>
                <c:pt idx="283">
                  <c:v>61.86</c:v>
                </c:pt>
                <c:pt idx="284">
                  <c:v>61.33</c:v>
                </c:pt>
                <c:pt idx="285">
                  <c:v>60.1</c:v>
                </c:pt>
                <c:pt idx="286">
                  <c:v>61.69</c:v>
                </c:pt>
                <c:pt idx="287">
                  <c:v>64.03</c:v>
                </c:pt>
                <c:pt idx="288">
                  <c:v>66.099999999999994</c:v>
                </c:pt>
                <c:pt idx="289">
                  <c:v>66.27</c:v>
                </c:pt>
                <c:pt idx="290">
                  <c:v>63.68</c:v>
                </c:pt>
                <c:pt idx="291">
                  <c:v>64.81</c:v>
                </c:pt>
                <c:pt idx="292">
                  <c:v>65.790000000000006</c:v>
                </c:pt>
                <c:pt idx="293">
                  <c:v>64.06</c:v>
                </c:pt>
                <c:pt idx="294">
                  <c:v>62.76</c:v>
                </c:pt>
                <c:pt idx="295">
                  <c:v>62.64</c:v>
                </c:pt>
                <c:pt idx="296">
                  <c:v>63.12</c:v>
                </c:pt>
                <c:pt idx="297">
                  <c:v>64.27</c:v>
                </c:pt>
                <c:pt idx="298">
                  <c:v>65.39</c:v>
                </c:pt>
                <c:pt idx="299">
                  <c:v>64.31</c:v>
                </c:pt>
                <c:pt idx="300">
                  <c:v>64.11</c:v>
                </c:pt>
                <c:pt idx="301">
                  <c:v>66.209999999999994</c:v>
                </c:pt>
                <c:pt idx="302">
                  <c:v>68.180000000000007</c:v>
                </c:pt>
                <c:pt idx="303">
                  <c:v>68.760000000000005</c:v>
                </c:pt>
                <c:pt idx="304">
                  <c:v>69.55</c:v>
                </c:pt>
                <c:pt idx="305">
                  <c:v>70.459999999999994</c:v>
                </c:pt>
                <c:pt idx="306">
                  <c:v>71.58</c:v>
                </c:pt>
                <c:pt idx="307">
                  <c:v>73.95</c:v>
                </c:pt>
                <c:pt idx="308">
                  <c:v>74.599999999999994</c:v>
                </c:pt>
                <c:pt idx="309">
                  <c:v>75.45</c:v>
                </c:pt>
                <c:pt idx="310">
                  <c:v>77.34</c:v>
                </c:pt>
                <c:pt idx="311">
                  <c:v>77.7</c:v>
                </c:pt>
                <c:pt idx="312">
                  <c:v>78.67</c:v>
                </c:pt>
                <c:pt idx="313">
                  <c:v>78.69</c:v>
                </c:pt>
                <c:pt idx="314">
                  <c:v>78.25</c:v>
                </c:pt>
                <c:pt idx="315">
                  <c:v>77.150000000000006</c:v>
                </c:pt>
                <c:pt idx="316">
                  <c:v>76.14</c:v>
                </c:pt>
                <c:pt idx="317">
                  <c:v>75.7</c:v>
                </c:pt>
                <c:pt idx="318">
                  <c:v>77.400000000000006</c:v>
                </c:pt>
                <c:pt idx="319">
                  <c:v>80.94</c:v>
                </c:pt>
                <c:pt idx="320">
                  <c:v>84.11</c:v>
                </c:pt>
                <c:pt idx="321">
                  <c:v>86.44</c:v>
                </c:pt>
                <c:pt idx="322">
                  <c:v>85.69</c:v>
                </c:pt>
                <c:pt idx="323">
                  <c:v>85.17</c:v>
                </c:pt>
                <c:pt idx="324">
                  <c:v>86.7</c:v>
                </c:pt>
                <c:pt idx="325">
                  <c:v>84.84</c:v>
                </c:pt>
                <c:pt idx="326">
                  <c:v>86.7</c:v>
                </c:pt>
                <c:pt idx="327">
                  <c:v>85.06</c:v>
                </c:pt>
                <c:pt idx="328">
                  <c:v>88.29</c:v>
                </c:pt>
                <c:pt idx="329">
                  <c:v>91.77</c:v>
                </c:pt>
                <c:pt idx="330">
                  <c:v>89.91</c:v>
                </c:pt>
                <c:pt idx="331">
                  <c:v>88.62</c:v>
                </c:pt>
                <c:pt idx="332">
                  <c:v>90.16</c:v>
                </c:pt>
                <c:pt idx="333">
                  <c:v>91.5</c:v>
                </c:pt>
                <c:pt idx="334">
                  <c:v>90.24</c:v>
                </c:pt>
                <c:pt idx="335">
                  <c:v>90.94</c:v>
                </c:pt>
                <c:pt idx="336">
                  <c:v>95.4</c:v>
                </c:pt>
                <c:pt idx="337">
                  <c:v>95.63</c:v>
                </c:pt>
                <c:pt idx="343">
                  <c:v>86.94</c:v>
                </c:pt>
                <c:pt idx="344">
                  <c:v>88.34</c:v>
                </c:pt>
                <c:pt idx="345">
                  <c:v>91.69</c:v>
                </c:pt>
                <c:pt idx="346">
                  <c:v>92.23</c:v>
                </c:pt>
                <c:pt idx="347">
                  <c:v>94.35</c:v>
                </c:pt>
                <c:pt idx="348">
                  <c:v>98.32</c:v>
                </c:pt>
                <c:pt idx="349">
                  <c:v>101.76</c:v>
                </c:pt>
                <c:pt idx="350">
                  <c:v>110</c:v>
                </c:pt>
                <c:pt idx="351">
                  <c:v>112.9</c:v>
                </c:pt>
                <c:pt idx="352">
                  <c:v>112.92</c:v>
                </c:pt>
                <c:pt idx="353">
                  <c:v>122.64</c:v>
                </c:pt>
                <c:pt idx="354">
                  <c:v>127.92</c:v>
                </c:pt>
                <c:pt idx="355">
                  <c:v>139.74</c:v>
                </c:pt>
                <c:pt idx="356">
                  <c:v>147.78</c:v>
                </c:pt>
                <c:pt idx="357">
                  <c:v>165.76</c:v>
                </c:pt>
                <c:pt idx="358">
                  <c:v>160.80000000000001</c:v>
                </c:pt>
                <c:pt idx="359">
                  <c:v>150.38</c:v>
                </c:pt>
                <c:pt idx="360">
                  <c:v>147.30000000000001</c:v>
                </c:pt>
                <c:pt idx="361">
                  <c:v>159.36000000000001</c:v>
                </c:pt>
                <c:pt idx="362">
                  <c:v>169.11</c:v>
                </c:pt>
                <c:pt idx="363">
                  <c:v>180.67</c:v>
                </c:pt>
                <c:pt idx="364">
                  <c:v>172.25</c:v>
                </c:pt>
                <c:pt idx="365">
                  <c:v>172.08</c:v>
                </c:pt>
                <c:pt idx="366">
                  <c:v>172.91</c:v>
                </c:pt>
                <c:pt idx="367">
                  <c:v>172.96</c:v>
                </c:pt>
                <c:pt idx="368">
                  <c:v>188.42</c:v>
                </c:pt>
                <c:pt idx="369">
                  <c:v>198.78</c:v>
                </c:pt>
                <c:pt idx="370">
                  <c:v>203.61</c:v>
                </c:pt>
                <c:pt idx="371">
                  <c:v>218.99</c:v>
                </c:pt>
                <c:pt idx="372">
                  <c:v>224.35</c:v>
                </c:pt>
                <c:pt idx="373">
                  <c:v>221.26</c:v>
                </c:pt>
                <c:pt idx="374">
                  <c:v>238.49</c:v>
                </c:pt>
                <c:pt idx="375">
                  <c:v>224.7</c:v>
                </c:pt>
                <c:pt idx="376">
                  <c:v>228.55</c:v>
                </c:pt>
                <c:pt idx="377">
                  <c:v>228.59</c:v>
                </c:pt>
                <c:pt idx="378">
                  <c:v>227.23</c:v>
                </c:pt>
                <c:pt idx="379">
                  <c:v>227.61</c:v>
                </c:pt>
                <c:pt idx="380">
                  <c:v>215.27</c:v>
                </c:pt>
                <c:pt idx="381">
                  <c:v>182.85</c:v>
                </c:pt>
                <c:pt idx="382">
                  <c:v>172.17</c:v>
                </c:pt>
                <c:pt idx="383">
                  <c:v>164.67</c:v>
                </c:pt>
                <c:pt idx="384">
                  <c:v>163.5</c:v>
                </c:pt>
                <c:pt idx="385">
                  <c:v>164.99</c:v>
                </c:pt>
                <c:pt idx="386">
                  <c:v>166.96</c:v>
                </c:pt>
                <c:pt idx="387">
                  <c:v>166.08</c:v>
                </c:pt>
                <c:pt idx="395">
                  <c:v>115.33</c:v>
                </c:pt>
                <c:pt idx="396">
                  <c:v>111.4</c:v>
                </c:pt>
                <c:pt idx="397">
                  <c:v>113.56</c:v>
                </c:pt>
                <c:pt idx="398">
                  <c:v>115.82</c:v>
                </c:pt>
                <c:pt idx="399">
                  <c:v>115.21</c:v>
                </c:pt>
                <c:pt idx="400">
                  <c:v>116.8</c:v>
                </c:pt>
                <c:pt idx="401">
                  <c:v>121.89</c:v>
                </c:pt>
                <c:pt idx="402">
                  <c:v>117.58</c:v>
                </c:pt>
                <c:pt idx="403">
                  <c:v>112.28</c:v>
                </c:pt>
                <c:pt idx="404">
                  <c:v>111.64</c:v>
                </c:pt>
                <c:pt idx="405">
                  <c:v>111.89</c:v>
                </c:pt>
                <c:pt idx="406">
                  <c:v>110.57</c:v>
                </c:pt>
                <c:pt idx="407">
                  <c:v>107.96</c:v>
                </c:pt>
                <c:pt idx="408">
                  <c:v>110.63</c:v>
                </c:pt>
                <c:pt idx="409">
                  <c:v>107.15</c:v>
                </c:pt>
                <c:pt idx="410">
                  <c:v>107.19</c:v>
                </c:pt>
                <c:pt idx="411">
                  <c:v>101.26</c:v>
                </c:pt>
                <c:pt idx="412">
                  <c:v>99.05</c:v>
                </c:pt>
                <c:pt idx="413">
                  <c:v>98.92</c:v>
                </c:pt>
                <c:pt idx="414">
                  <c:v>94.78</c:v>
                </c:pt>
                <c:pt idx="415">
                  <c:v>92.78</c:v>
                </c:pt>
                <c:pt idx="416">
                  <c:v>93.9</c:v>
                </c:pt>
                <c:pt idx="417">
                  <c:v>98.54</c:v>
                </c:pt>
                <c:pt idx="418">
                  <c:v>100.68</c:v>
                </c:pt>
                <c:pt idx="419">
                  <c:v>101</c:v>
                </c:pt>
                <c:pt idx="420">
                  <c:v>102.85</c:v>
                </c:pt>
                <c:pt idx="421">
                  <c:v>101.19</c:v>
                </c:pt>
                <c:pt idx="422">
                  <c:v>102.83</c:v>
                </c:pt>
                <c:pt idx="423">
                  <c:v>100.22</c:v>
                </c:pt>
                <c:pt idx="424">
                  <c:v>100.14</c:v>
                </c:pt>
                <c:pt idx="425">
                  <c:v>99.26</c:v>
                </c:pt>
                <c:pt idx="426">
                  <c:v>99.77</c:v>
                </c:pt>
                <c:pt idx="427">
                  <c:v>98.66</c:v>
                </c:pt>
                <c:pt idx="428">
                  <c:v>98.01</c:v>
                </c:pt>
                <c:pt idx="429">
                  <c:v>100.86</c:v>
                </c:pt>
                <c:pt idx="430">
                  <c:v>102.27</c:v>
                </c:pt>
                <c:pt idx="431">
                  <c:v>98.82</c:v>
                </c:pt>
                <c:pt idx="432">
                  <c:v>98.89</c:v>
                </c:pt>
                <c:pt idx="433">
                  <c:v>100.45</c:v>
                </c:pt>
                <c:pt idx="434">
                  <c:v>98.89</c:v>
                </c:pt>
                <c:pt idx="435">
                  <c:v>94.79</c:v>
                </c:pt>
                <c:pt idx="436">
                  <c:v>87.53</c:v>
                </c:pt>
                <c:pt idx="437">
                  <c:v>84.64</c:v>
                </c:pt>
                <c:pt idx="438">
                  <c:v>82.79</c:v>
                </c:pt>
                <c:pt idx="439">
                  <c:v>80.03</c:v>
                </c:pt>
                <c:pt idx="440">
                  <c:v>82.87</c:v>
                </c:pt>
                <c:pt idx="441">
                  <c:v>84.28</c:v>
                </c:pt>
                <c:pt idx="442">
                  <c:v>80.88</c:v>
                </c:pt>
                <c:pt idx="443">
                  <c:v>83.44</c:v>
                </c:pt>
                <c:pt idx="444">
                  <c:v>83.33</c:v>
                </c:pt>
                <c:pt idx="445">
                  <c:v>84.56</c:v>
                </c:pt>
                <c:pt idx="446">
                  <c:v>84.35</c:v>
                </c:pt>
                <c:pt idx="447">
                  <c:v>82.54</c:v>
                </c:pt>
                <c:pt idx="448">
                  <c:v>84.4</c:v>
                </c:pt>
                <c:pt idx="449">
                  <c:v>83.4</c:v>
                </c:pt>
                <c:pt idx="450">
                  <c:v>84.93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Sheet1!$A$2:$A$452</c:f>
              <c:numCache>
                <c:formatCode>m/d/yyyy</c:formatCode>
                <c:ptCount val="451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</c:numCache>
            </c:numRef>
          </c:cat>
          <c:val>
            <c:numRef>
              <c:f>Sheet1!$C$2:$C$452</c:f>
              <c:numCache>
                <c:formatCode>General</c:formatCode>
                <c:ptCount val="451"/>
                <c:pt idx="0">
                  <c:v>55.1</c:v>
                </c:pt>
                <c:pt idx="1">
                  <c:v>54.9</c:v>
                </c:pt>
                <c:pt idx="2">
                  <c:v>55</c:v>
                </c:pt>
                <c:pt idx="3">
                  <c:v>55.2</c:v>
                </c:pt>
                <c:pt idx="4">
                  <c:v>55.3</c:v>
                </c:pt>
                <c:pt idx="5">
                  <c:v>55.4</c:v>
                </c:pt>
                <c:pt idx="6">
                  <c:v>55.3</c:v>
                </c:pt>
                <c:pt idx="7">
                  <c:v>56.2</c:v>
                </c:pt>
                <c:pt idx="8">
                  <c:v>56.4</c:v>
                </c:pt>
                <c:pt idx="9">
                  <c:v>56.3</c:v>
                </c:pt>
                <c:pt idx="10">
                  <c:v>56.5</c:v>
                </c:pt>
                <c:pt idx="11">
                  <c:v>56.7</c:v>
                </c:pt>
                <c:pt idx="12">
                  <c:v>56.8</c:v>
                </c:pt>
                <c:pt idx="13">
                  <c:v>57.1</c:v>
                </c:pt>
                <c:pt idx="14">
                  <c:v>56.8</c:v>
                </c:pt>
                <c:pt idx="15">
                  <c:v>56.8</c:v>
                </c:pt>
                <c:pt idx="16">
                  <c:v>56.8</c:v>
                </c:pt>
                <c:pt idx="17">
                  <c:v>56.3</c:v>
                </c:pt>
                <c:pt idx="18">
                  <c:v>55.6</c:v>
                </c:pt>
                <c:pt idx="19">
                  <c:v>56</c:v>
                </c:pt>
                <c:pt idx="20">
                  <c:v>56</c:v>
                </c:pt>
                <c:pt idx="21">
                  <c:v>56.1</c:v>
                </c:pt>
                <c:pt idx="22">
                  <c:v>56.2</c:v>
                </c:pt>
                <c:pt idx="23">
                  <c:v>56.2</c:v>
                </c:pt>
                <c:pt idx="24">
                  <c:v>56.1</c:v>
                </c:pt>
                <c:pt idx="25">
                  <c:v>56.2</c:v>
                </c:pt>
                <c:pt idx="26">
                  <c:v>56.2</c:v>
                </c:pt>
                <c:pt idx="27">
                  <c:v>56.2</c:v>
                </c:pt>
                <c:pt idx="28">
                  <c:v>56.2</c:v>
                </c:pt>
                <c:pt idx="29">
                  <c:v>55.9</c:v>
                </c:pt>
                <c:pt idx="30">
                  <c:v>55.8</c:v>
                </c:pt>
                <c:pt idx="31">
                  <c:v>55.8</c:v>
                </c:pt>
                <c:pt idx="32">
                  <c:v>55.8</c:v>
                </c:pt>
                <c:pt idx="33">
                  <c:v>55.8</c:v>
                </c:pt>
                <c:pt idx="34">
                  <c:v>56.6</c:v>
                </c:pt>
                <c:pt idx="35">
                  <c:v>57</c:v>
                </c:pt>
                <c:pt idx="36">
                  <c:v>57.4</c:v>
                </c:pt>
                <c:pt idx="37">
                  <c:v>57.3</c:v>
                </c:pt>
                <c:pt idx="38">
                  <c:v>56.9</c:v>
                </c:pt>
                <c:pt idx="39">
                  <c:v>59.5</c:v>
                </c:pt>
                <c:pt idx="40">
                  <c:v>59.5</c:v>
                </c:pt>
                <c:pt idx="41">
                  <c:v>59.3</c:v>
                </c:pt>
                <c:pt idx="42">
                  <c:v>59.5</c:v>
                </c:pt>
                <c:pt idx="43">
                  <c:v>62.68</c:v>
                </c:pt>
                <c:pt idx="44">
                  <c:v>63.06</c:v>
                </c:pt>
                <c:pt idx="45">
                  <c:v>64.06</c:v>
                </c:pt>
                <c:pt idx="46">
                  <c:v>64.23</c:v>
                </c:pt>
                <c:pt idx="47">
                  <c:v>64.55</c:v>
                </c:pt>
                <c:pt idx="48">
                  <c:v>64.22</c:v>
                </c:pt>
                <c:pt idx="49">
                  <c:v>64.12</c:v>
                </c:pt>
                <c:pt idx="50">
                  <c:v>65.69</c:v>
                </c:pt>
                <c:pt idx="51">
                  <c:v>62.95</c:v>
                </c:pt>
                <c:pt idx="52">
                  <c:v>62.51</c:v>
                </c:pt>
                <c:pt idx="53">
                  <c:v>63.04</c:v>
                </c:pt>
                <c:pt idx="54">
                  <c:v>63.11</c:v>
                </c:pt>
                <c:pt idx="55">
                  <c:v>65.69</c:v>
                </c:pt>
                <c:pt idx="56">
                  <c:v>64.05</c:v>
                </c:pt>
                <c:pt idx="57">
                  <c:v>63.65</c:v>
                </c:pt>
                <c:pt idx="58">
                  <c:v>64.760000000000005</c:v>
                </c:pt>
                <c:pt idx="59">
                  <c:v>65.260000000000005</c:v>
                </c:pt>
                <c:pt idx="60">
                  <c:v>65.459999999999994</c:v>
                </c:pt>
                <c:pt idx="61">
                  <c:v>65.56</c:v>
                </c:pt>
                <c:pt idx="62">
                  <c:v>66.83</c:v>
                </c:pt>
                <c:pt idx="63">
                  <c:v>66.33</c:v>
                </c:pt>
                <c:pt idx="64">
                  <c:v>66.23</c:v>
                </c:pt>
                <c:pt idx="65">
                  <c:v>66.27</c:v>
                </c:pt>
                <c:pt idx="66">
                  <c:v>66.27</c:v>
                </c:pt>
                <c:pt idx="67">
                  <c:v>67.010000000000005</c:v>
                </c:pt>
                <c:pt idx="68">
                  <c:v>66.650000000000006</c:v>
                </c:pt>
                <c:pt idx="69">
                  <c:v>66.819999999999993</c:v>
                </c:pt>
                <c:pt idx="70">
                  <c:v>66.75</c:v>
                </c:pt>
                <c:pt idx="71">
                  <c:v>66.67</c:v>
                </c:pt>
                <c:pt idx="72">
                  <c:v>66.7</c:v>
                </c:pt>
                <c:pt idx="73">
                  <c:v>66.81</c:v>
                </c:pt>
                <c:pt idx="74">
                  <c:v>66.569999999999993</c:v>
                </c:pt>
                <c:pt idx="75">
                  <c:v>65.5</c:v>
                </c:pt>
                <c:pt idx="76">
                  <c:v>65.5</c:v>
                </c:pt>
                <c:pt idx="77">
                  <c:v>65.5</c:v>
                </c:pt>
                <c:pt idx="78">
                  <c:v>64.55</c:v>
                </c:pt>
                <c:pt idx="79">
                  <c:v>64.98</c:v>
                </c:pt>
                <c:pt idx="80">
                  <c:v>64.88</c:v>
                </c:pt>
                <c:pt idx="81">
                  <c:v>65.319999999999993</c:v>
                </c:pt>
                <c:pt idx="82">
                  <c:v>65.33</c:v>
                </c:pt>
                <c:pt idx="83">
                  <c:v>65.58</c:v>
                </c:pt>
                <c:pt idx="84">
                  <c:v>65.45</c:v>
                </c:pt>
                <c:pt idx="85">
                  <c:v>65.540000000000006</c:v>
                </c:pt>
                <c:pt idx="86">
                  <c:v>65.12</c:v>
                </c:pt>
                <c:pt idx="87">
                  <c:v>65.11</c:v>
                </c:pt>
                <c:pt idx="88">
                  <c:v>62.99</c:v>
                </c:pt>
                <c:pt idx="89">
                  <c:v>62.78</c:v>
                </c:pt>
                <c:pt idx="90">
                  <c:v>62.78</c:v>
                </c:pt>
                <c:pt idx="91">
                  <c:v>63.1</c:v>
                </c:pt>
                <c:pt idx="92">
                  <c:v>63.02</c:v>
                </c:pt>
                <c:pt idx="93">
                  <c:v>62.61</c:v>
                </c:pt>
                <c:pt idx="94">
                  <c:v>62.36</c:v>
                </c:pt>
                <c:pt idx="95">
                  <c:v>62.83</c:v>
                </c:pt>
                <c:pt idx="96">
                  <c:v>62.87</c:v>
                </c:pt>
                <c:pt idx="97">
                  <c:v>62.95</c:v>
                </c:pt>
                <c:pt idx="98">
                  <c:v>63</c:v>
                </c:pt>
                <c:pt idx="99">
                  <c:v>63.06</c:v>
                </c:pt>
                <c:pt idx="100">
                  <c:v>63.07</c:v>
                </c:pt>
                <c:pt idx="101">
                  <c:v>63.52</c:v>
                </c:pt>
                <c:pt idx="102">
                  <c:v>63.47</c:v>
                </c:pt>
                <c:pt idx="103">
                  <c:v>60.09</c:v>
                </c:pt>
                <c:pt idx="104">
                  <c:v>64.59</c:v>
                </c:pt>
                <c:pt idx="105">
                  <c:v>64.61</c:v>
                </c:pt>
                <c:pt idx="106">
                  <c:v>64.56</c:v>
                </c:pt>
                <c:pt idx="107">
                  <c:v>64.05</c:v>
                </c:pt>
                <c:pt idx="108">
                  <c:v>64.17</c:v>
                </c:pt>
                <c:pt idx="109">
                  <c:v>63.66</c:v>
                </c:pt>
                <c:pt idx="110">
                  <c:v>64.33</c:v>
                </c:pt>
                <c:pt idx="111">
                  <c:v>64.349999999999994</c:v>
                </c:pt>
                <c:pt idx="112">
                  <c:v>64.5</c:v>
                </c:pt>
                <c:pt idx="113">
                  <c:v>64.13</c:v>
                </c:pt>
                <c:pt idx="114">
                  <c:v>64.22</c:v>
                </c:pt>
                <c:pt idx="115">
                  <c:v>64.209999999999994</c:v>
                </c:pt>
                <c:pt idx="116">
                  <c:v>63.58</c:v>
                </c:pt>
                <c:pt idx="117">
                  <c:v>64.08</c:v>
                </c:pt>
                <c:pt idx="118">
                  <c:v>63.84</c:v>
                </c:pt>
                <c:pt idx="119">
                  <c:v>64.17</c:v>
                </c:pt>
                <c:pt idx="120">
                  <c:v>64.7</c:v>
                </c:pt>
                <c:pt idx="121">
                  <c:v>64.900000000000006</c:v>
                </c:pt>
                <c:pt idx="122">
                  <c:v>65.150000000000006</c:v>
                </c:pt>
                <c:pt idx="123">
                  <c:v>64.69</c:v>
                </c:pt>
                <c:pt idx="124">
                  <c:v>64.489999999999995</c:v>
                </c:pt>
                <c:pt idx="125">
                  <c:v>64.569999999999993</c:v>
                </c:pt>
                <c:pt idx="126">
                  <c:v>64.58</c:v>
                </c:pt>
                <c:pt idx="127">
                  <c:v>64.489999999999995</c:v>
                </c:pt>
                <c:pt idx="128">
                  <c:v>64.52</c:v>
                </c:pt>
                <c:pt idx="129">
                  <c:v>65.150000000000006</c:v>
                </c:pt>
                <c:pt idx="130">
                  <c:v>65.37</c:v>
                </c:pt>
                <c:pt idx="131">
                  <c:v>65.33</c:v>
                </c:pt>
                <c:pt idx="132">
                  <c:v>65.150000000000006</c:v>
                </c:pt>
                <c:pt idx="133">
                  <c:v>65.95</c:v>
                </c:pt>
                <c:pt idx="134">
                  <c:v>65.599999999999994</c:v>
                </c:pt>
                <c:pt idx="135">
                  <c:v>65.91</c:v>
                </c:pt>
                <c:pt idx="136">
                  <c:v>65.790000000000006</c:v>
                </c:pt>
                <c:pt idx="137">
                  <c:v>68.010000000000005</c:v>
                </c:pt>
                <c:pt idx="138">
                  <c:v>72.260000000000005</c:v>
                </c:pt>
                <c:pt idx="139">
                  <c:v>72.41</c:v>
                </c:pt>
                <c:pt idx="140">
                  <c:v>72.33</c:v>
                </c:pt>
                <c:pt idx="141">
                  <c:v>72.39</c:v>
                </c:pt>
                <c:pt idx="142">
                  <c:v>72.66</c:v>
                </c:pt>
                <c:pt idx="143">
                  <c:v>72.5</c:v>
                </c:pt>
                <c:pt idx="144">
                  <c:v>72.209999999999994</c:v>
                </c:pt>
                <c:pt idx="145">
                  <c:v>72.2</c:v>
                </c:pt>
                <c:pt idx="146">
                  <c:v>69.52</c:v>
                </c:pt>
                <c:pt idx="147">
                  <c:v>69.91</c:v>
                </c:pt>
                <c:pt idx="148">
                  <c:v>69.03</c:v>
                </c:pt>
                <c:pt idx="149">
                  <c:v>68.97</c:v>
                </c:pt>
                <c:pt idx="150">
                  <c:v>69.16</c:v>
                </c:pt>
                <c:pt idx="151">
                  <c:v>69.39</c:v>
                </c:pt>
                <c:pt idx="152">
                  <c:v>69.77</c:v>
                </c:pt>
                <c:pt idx="153">
                  <c:v>69.52</c:v>
                </c:pt>
                <c:pt idx="154">
                  <c:v>69.53</c:v>
                </c:pt>
                <c:pt idx="156">
                  <c:v>68.5</c:v>
                </c:pt>
                <c:pt idx="157">
                  <c:v>68.2</c:v>
                </c:pt>
                <c:pt idx="158">
                  <c:v>68.3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67.099999999999994</c:v>
                </c:pt>
                <c:pt idx="163">
                  <c:v>67</c:v>
                </c:pt>
                <c:pt idx="164">
                  <c:v>67.099999999999994</c:v>
                </c:pt>
                <c:pt idx="165">
                  <c:v>67.099999999999994</c:v>
                </c:pt>
                <c:pt idx="166">
                  <c:v>66.900000000000006</c:v>
                </c:pt>
                <c:pt idx="167">
                  <c:v>66.900000000000006</c:v>
                </c:pt>
                <c:pt idx="168">
                  <c:v>67</c:v>
                </c:pt>
                <c:pt idx="169">
                  <c:v>67.5</c:v>
                </c:pt>
                <c:pt idx="170">
                  <c:v>67.7</c:v>
                </c:pt>
                <c:pt idx="171">
                  <c:v>68.3</c:v>
                </c:pt>
                <c:pt idx="172">
                  <c:v>68.599999999999994</c:v>
                </c:pt>
                <c:pt idx="173">
                  <c:v>68.8</c:v>
                </c:pt>
                <c:pt idx="174">
                  <c:v>68.8</c:v>
                </c:pt>
                <c:pt idx="175">
                  <c:v>68.7</c:v>
                </c:pt>
                <c:pt idx="176">
                  <c:v>66.2</c:v>
                </c:pt>
                <c:pt idx="177">
                  <c:v>66.2</c:v>
                </c:pt>
                <c:pt idx="178">
                  <c:v>66.400000000000006</c:v>
                </c:pt>
                <c:pt idx="179">
                  <c:v>66</c:v>
                </c:pt>
                <c:pt idx="180">
                  <c:v>66.099999999999994</c:v>
                </c:pt>
                <c:pt idx="181">
                  <c:v>67.099999999999994</c:v>
                </c:pt>
                <c:pt idx="182">
                  <c:v>63.3</c:v>
                </c:pt>
                <c:pt idx="183">
                  <c:v>63.4</c:v>
                </c:pt>
                <c:pt idx="184">
                  <c:v>63.7</c:v>
                </c:pt>
                <c:pt idx="185">
                  <c:v>64</c:v>
                </c:pt>
                <c:pt idx="186">
                  <c:v>64</c:v>
                </c:pt>
                <c:pt idx="187">
                  <c:v>64</c:v>
                </c:pt>
                <c:pt idx="188">
                  <c:v>63.6</c:v>
                </c:pt>
                <c:pt idx="189">
                  <c:v>63.5</c:v>
                </c:pt>
                <c:pt idx="190">
                  <c:v>63.5</c:v>
                </c:pt>
                <c:pt idx="191">
                  <c:v>63.3</c:v>
                </c:pt>
                <c:pt idx="192">
                  <c:v>64</c:v>
                </c:pt>
                <c:pt idx="193">
                  <c:v>64.5</c:v>
                </c:pt>
                <c:pt idx="194">
                  <c:v>65.7</c:v>
                </c:pt>
                <c:pt idx="195">
                  <c:v>65.8</c:v>
                </c:pt>
                <c:pt idx="196">
                  <c:v>65.900000000000006</c:v>
                </c:pt>
                <c:pt idx="197">
                  <c:v>66.8</c:v>
                </c:pt>
                <c:pt idx="198">
                  <c:v>66.900000000000006</c:v>
                </c:pt>
                <c:pt idx="199">
                  <c:v>67.7</c:v>
                </c:pt>
                <c:pt idx="200">
                  <c:v>68.099999999999994</c:v>
                </c:pt>
                <c:pt idx="201">
                  <c:v>61.3</c:v>
                </c:pt>
                <c:pt idx="202">
                  <c:v>69.3</c:v>
                </c:pt>
                <c:pt idx="203">
                  <c:v>70.3</c:v>
                </c:pt>
                <c:pt idx="204">
                  <c:v>70.099999999999994</c:v>
                </c:pt>
                <c:pt idx="205">
                  <c:v>69.599999999999994</c:v>
                </c:pt>
                <c:pt idx="206">
                  <c:v>69.3</c:v>
                </c:pt>
                <c:pt idx="208">
                  <c:v>68.400000000000006</c:v>
                </c:pt>
                <c:pt idx="209">
                  <c:v>68.400000000000006</c:v>
                </c:pt>
                <c:pt idx="210">
                  <c:v>67.599999999999994</c:v>
                </c:pt>
                <c:pt idx="211">
                  <c:v>67.5</c:v>
                </c:pt>
                <c:pt idx="212">
                  <c:v>67.7</c:v>
                </c:pt>
                <c:pt idx="213">
                  <c:v>67.7</c:v>
                </c:pt>
                <c:pt idx="214">
                  <c:v>68</c:v>
                </c:pt>
                <c:pt idx="215">
                  <c:v>68.5</c:v>
                </c:pt>
                <c:pt idx="216">
                  <c:v>69.5</c:v>
                </c:pt>
                <c:pt idx="217">
                  <c:v>70</c:v>
                </c:pt>
                <c:pt idx="218">
                  <c:v>70.2</c:v>
                </c:pt>
                <c:pt idx="219">
                  <c:v>70.2</c:v>
                </c:pt>
                <c:pt idx="220">
                  <c:v>70.8</c:v>
                </c:pt>
                <c:pt idx="221">
                  <c:v>70.900000000000006</c:v>
                </c:pt>
                <c:pt idx="222">
                  <c:v>71</c:v>
                </c:pt>
                <c:pt idx="223">
                  <c:v>70.7</c:v>
                </c:pt>
                <c:pt idx="224">
                  <c:v>70.3</c:v>
                </c:pt>
                <c:pt idx="225">
                  <c:v>71.3</c:v>
                </c:pt>
                <c:pt idx="226">
                  <c:v>69.8</c:v>
                </c:pt>
                <c:pt idx="227">
                  <c:v>69.099999999999994</c:v>
                </c:pt>
                <c:pt idx="228">
                  <c:v>69.7</c:v>
                </c:pt>
                <c:pt idx="229">
                  <c:v>71</c:v>
                </c:pt>
                <c:pt idx="230">
                  <c:v>71.400000000000006</c:v>
                </c:pt>
                <c:pt idx="231">
                  <c:v>73</c:v>
                </c:pt>
                <c:pt idx="232">
                  <c:v>73.599999999999994</c:v>
                </c:pt>
                <c:pt idx="233">
                  <c:v>73.900000000000006</c:v>
                </c:pt>
                <c:pt idx="234">
                  <c:v>73.7</c:v>
                </c:pt>
                <c:pt idx="235">
                  <c:v>74.5</c:v>
                </c:pt>
                <c:pt idx="236">
                  <c:v>74.3</c:v>
                </c:pt>
                <c:pt idx="237">
                  <c:v>74.599999999999994</c:v>
                </c:pt>
                <c:pt idx="238">
                  <c:v>74.900000000000006</c:v>
                </c:pt>
                <c:pt idx="239">
                  <c:v>74</c:v>
                </c:pt>
                <c:pt idx="240">
                  <c:v>72.400000000000006</c:v>
                </c:pt>
                <c:pt idx="241">
                  <c:v>71.8</c:v>
                </c:pt>
                <c:pt idx="242">
                  <c:v>72.400000000000006</c:v>
                </c:pt>
                <c:pt idx="243">
                  <c:v>72.2</c:v>
                </c:pt>
                <c:pt idx="244">
                  <c:v>71.7</c:v>
                </c:pt>
                <c:pt idx="245">
                  <c:v>70.7</c:v>
                </c:pt>
                <c:pt idx="246">
                  <c:v>70.5</c:v>
                </c:pt>
                <c:pt idx="249">
                  <c:v>63.1</c:v>
                </c:pt>
                <c:pt idx="250">
                  <c:v>60.4</c:v>
                </c:pt>
                <c:pt idx="251">
                  <c:v>56.7</c:v>
                </c:pt>
                <c:pt idx="252">
                  <c:v>55.1</c:v>
                </c:pt>
                <c:pt idx="253">
                  <c:v>54.1</c:v>
                </c:pt>
                <c:pt idx="254">
                  <c:v>52.9</c:v>
                </c:pt>
                <c:pt idx="255">
                  <c:v>49.9</c:v>
                </c:pt>
                <c:pt idx="256">
                  <c:v>49.5</c:v>
                </c:pt>
                <c:pt idx="257">
                  <c:v>49.6</c:v>
                </c:pt>
                <c:pt idx="258">
                  <c:v>49.8</c:v>
                </c:pt>
                <c:pt idx="260">
                  <c:v>48.1</c:v>
                </c:pt>
                <c:pt idx="261">
                  <c:v>47.8</c:v>
                </c:pt>
                <c:pt idx="262">
                  <c:v>47</c:v>
                </c:pt>
                <c:pt idx="263">
                  <c:v>47.2</c:v>
                </c:pt>
                <c:pt idx="264">
                  <c:v>50.5</c:v>
                </c:pt>
                <c:pt idx="265">
                  <c:v>50.9</c:v>
                </c:pt>
                <c:pt idx="266">
                  <c:v>48.7</c:v>
                </c:pt>
                <c:pt idx="267">
                  <c:v>48.6</c:v>
                </c:pt>
                <c:pt idx="268">
                  <c:v>48.1</c:v>
                </c:pt>
                <c:pt idx="269">
                  <c:v>49.9</c:v>
                </c:pt>
                <c:pt idx="270">
                  <c:v>50.2</c:v>
                </c:pt>
                <c:pt idx="271">
                  <c:v>50.3</c:v>
                </c:pt>
                <c:pt idx="272">
                  <c:v>50.6</c:v>
                </c:pt>
                <c:pt idx="273">
                  <c:v>51.5</c:v>
                </c:pt>
                <c:pt idx="274">
                  <c:v>52.4</c:v>
                </c:pt>
                <c:pt idx="275">
                  <c:v>52.4</c:v>
                </c:pt>
                <c:pt idx="276">
                  <c:v>52.8</c:v>
                </c:pt>
                <c:pt idx="277">
                  <c:v>55.6</c:v>
                </c:pt>
                <c:pt idx="278">
                  <c:v>55.8</c:v>
                </c:pt>
                <c:pt idx="279">
                  <c:v>55.7</c:v>
                </c:pt>
                <c:pt idx="280">
                  <c:v>55.6</c:v>
                </c:pt>
                <c:pt idx="281">
                  <c:v>55.1</c:v>
                </c:pt>
                <c:pt idx="282">
                  <c:v>57.5</c:v>
                </c:pt>
                <c:pt idx="283">
                  <c:v>57</c:v>
                </c:pt>
                <c:pt idx="284">
                  <c:v>56.9</c:v>
                </c:pt>
                <c:pt idx="285">
                  <c:v>55.9</c:v>
                </c:pt>
                <c:pt idx="286">
                  <c:v>56</c:v>
                </c:pt>
                <c:pt idx="287">
                  <c:v>56</c:v>
                </c:pt>
                <c:pt idx="288">
                  <c:v>56.4</c:v>
                </c:pt>
                <c:pt idx="289">
                  <c:v>56.4</c:v>
                </c:pt>
                <c:pt idx="290">
                  <c:v>58.9</c:v>
                </c:pt>
                <c:pt idx="291">
                  <c:v>59.7</c:v>
                </c:pt>
                <c:pt idx="292">
                  <c:v>60.1</c:v>
                </c:pt>
                <c:pt idx="293">
                  <c:v>59.7</c:v>
                </c:pt>
                <c:pt idx="294">
                  <c:v>59.5</c:v>
                </c:pt>
                <c:pt idx="295">
                  <c:v>60.3</c:v>
                </c:pt>
                <c:pt idx="296">
                  <c:v>60.3</c:v>
                </c:pt>
                <c:pt idx="297">
                  <c:v>59.5</c:v>
                </c:pt>
                <c:pt idx="298">
                  <c:v>58.8</c:v>
                </c:pt>
                <c:pt idx="299">
                  <c:v>58.5</c:v>
                </c:pt>
                <c:pt idx="300">
                  <c:v>58.1</c:v>
                </c:pt>
                <c:pt idx="301">
                  <c:v>58.7</c:v>
                </c:pt>
                <c:pt idx="302">
                  <c:v>59.9</c:v>
                </c:pt>
                <c:pt idx="303">
                  <c:v>60.2</c:v>
                </c:pt>
                <c:pt idx="304">
                  <c:v>60.1</c:v>
                </c:pt>
                <c:pt idx="305">
                  <c:v>61.8</c:v>
                </c:pt>
                <c:pt idx="306">
                  <c:v>62</c:v>
                </c:pt>
                <c:pt idx="307">
                  <c:v>66.099999999999994</c:v>
                </c:pt>
                <c:pt idx="308">
                  <c:v>66.099999999999994</c:v>
                </c:pt>
                <c:pt idx="309">
                  <c:v>65.3</c:v>
                </c:pt>
                <c:pt idx="310">
                  <c:v>64.599999999999994</c:v>
                </c:pt>
                <c:pt idx="313">
                  <c:v>65.7</c:v>
                </c:pt>
                <c:pt idx="314">
                  <c:v>66</c:v>
                </c:pt>
                <c:pt idx="315">
                  <c:v>66</c:v>
                </c:pt>
                <c:pt idx="316">
                  <c:v>67.900000000000006</c:v>
                </c:pt>
                <c:pt idx="317">
                  <c:v>67.7</c:v>
                </c:pt>
                <c:pt idx="318">
                  <c:v>68</c:v>
                </c:pt>
                <c:pt idx="319">
                  <c:v>68.099999999999994</c:v>
                </c:pt>
                <c:pt idx="320">
                  <c:v>68.599999999999994</c:v>
                </c:pt>
                <c:pt idx="321">
                  <c:v>68.400000000000006</c:v>
                </c:pt>
                <c:pt idx="322">
                  <c:v>68.7</c:v>
                </c:pt>
                <c:pt idx="323">
                  <c:v>67.7</c:v>
                </c:pt>
                <c:pt idx="324">
                  <c:v>68.400000000000006</c:v>
                </c:pt>
                <c:pt idx="325">
                  <c:v>68.599999999999994</c:v>
                </c:pt>
                <c:pt idx="326">
                  <c:v>69.3</c:v>
                </c:pt>
                <c:pt idx="327">
                  <c:v>70</c:v>
                </c:pt>
                <c:pt idx="328">
                  <c:v>70.3</c:v>
                </c:pt>
                <c:pt idx="329">
                  <c:v>72.2</c:v>
                </c:pt>
                <c:pt idx="330">
                  <c:v>71.099999999999994</c:v>
                </c:pt>
                <c:pt idx="331">
                  <c:v>70.7</c:v>
                </c:pt>
                <c:pt idx="332">
                  <c:v>70.2</c:v>
                </c:pt>
                <c:pt idx="333">
                  <c:v>69.3</c:v>
                </c:pt>
                <c:pt idx="334">
                  <c:v>68.900000000000006</c:v>
                </c:pt>
                <c:pt idx="335">
                  <c:v>67.8</c:v>
                </c:pt>
                <c:pt idx="336">
                  <c:v>67.7</c:v>
                </c:pt>
                <c:pt idx="337">
                  <c:v>67.8</c:v>
                </c:pt>
                <c:pt idx="338">
                  <c:v>67.8</c:v>
                </c:pt>
                <c:pt idx="339">
                  <c:v>67.400000000000006</c:v>
                </c:pt>
                <c:pt idx="340">
                  <c:v>67.3</c:v>
                </c:pt>
                <c:pt idx="341">
                  <c:v>67.3</c:v>
                </c:pt>
                <c:pt idx="342">
                  <c:v>67.400000000000006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66.400000000000006</c:v>
                </c:pt>
                <c:pt idx="349">
                  <c:v>70.7</c:v>
                </c:pt>
                <c:pt idx="350">
                  <c:v>70.8</c:v>
                </c:pt>
                <c:pt idx="351">
                  <c:v>76.900000000000006</c:v>
                </c:pt>
                <c:pt idx="352">
                  <c:v>78.400000000000006</c:v>
                </c:pt>
                <c:pt idx="353">
                  <c:v>80.599999999999994</c:v>
                </c:pt>
                <c:pt idx="354">
                  <c:v>80.8</c:v>
                </c:pt>
                <c:pt idx="355">
                  <c:v>80.8</c:v>
                </c:pt>
                <c:pt idx="356">
                  <c:v>84.4</c:v>
                </c:pt>
                <c:pt idx="357">
                  <c:v>93.6</c:v>
                </c:pt>
                <c:pt idx="358">
                  <c:v>97</c:v>
                </c:pt>
                <c:pt idx="359">
                  <c:v>95.3</c:v>
                </c:pt>
                <c:pt idx="360">
                  <c:v>95.9</c:v>
                </c:pt>
                <c:pt idx="361">
                  <c:v>88.3</c:v>
                </c:pt>
                <c:pt idx="362">
                  <c:v>87.4</c:v>
                </c:pt>
                <c:pt idx="363">
                  <c:v>87.9</c:v>
                </c:pt>
                <c:pt idx="365">
                  <c:v>89.5</c:v>
                </c:pt>
                <c:pt idx="366">
                  <c:v>90.9</c:v>
                </c:pt>
                <c:pt idx="367">
                  <c:v>93.1</c:v>
                </c:pt>
                <c:pt idx="368">
                  <c:v>96.5</c:v>
                </c:pt>
                <c:pt idx="369">
                  <c:v>96.7</c:v>
                </c:pt>
                <c:pt idx="370">
                  <c:v>98.2</c:v>
                </c:pt>
                <c:pt idx="371">
                  <c:v>99.8</c:v>
                </c:pt>
                <c:pt idx="372">
                  <c:v>100.5</c:v>
                </c:pt>
                <c:pt idx="373">
                  <c:v>100.3</c:v>
                </c:pt>
                <c:pt idx="374">
                  <c:v>100.5</c:v>
                </c:pt>
                <c:pt idx="375">
                  <c:v>100.2</c:v>
                </c:pt>
                <c:pt idx="376">
                  <c:v>100.2</c:v>
                </c:pt>
                <c:pt idx="377">
                  <c:v>100.9</c:v>
                </c:pt>
                <c:pt idx="378">
                  <c:v>101.5</c:v>
                </c:pt>
                <c:pt idx="379">
                  <c:v>100.9</c:v>
                </c:pt>
                <c:pt idx="380">
                  <c:v>100.8</c:v>
                </c:pt>
                <c:pt idx="381">
                  <c:v>98.8</c:v>
                </c:pt>
                <c:pt idx="382">
                  <c:v>97.4</c:v>
                </c:pt>
                <c:pt idx="383">
                  <c:v>96.1</c:v>
                </c:pt>
                <c:pt idx="384">
                  <c:v>92.4</c:v>
                </c:pt>
                <c:pt idx="385">
                  <c:v>88.6</c:v>
                </c:pt>
                <c:pt idx="386">
                  <c:v>87.9</c:v>
                </c:pt>
                <c:pt idx="387">
                  <c:v>88.2</c:v>
                </c:pt>
                <c:pt idx="388">
                  <c:v>88.4</c:v>
                </c:pt>
                <c:pt idx="389">
                  <c:v>88.3</c:v>
                </c:pt>
                <c:pt idx="390">
                  <c:v>88.5</c:v>
                </c:pt>
                <c:pt idx="391">
                  <c:v>86</c:v>
                </c:pt>
                <c:pt idx="392">
                  <c:v>86</c:v>
                </c:pt>
                <c:pt idx="393">
                  <c:v>86.7</c:v>
                </c:pt>
                <c:pt idx="394">
                  <c:v>86.7</c:v>
                </c:pt>
                <c:pt idx="395">
                  <c:v>87.2</c:v>
                </c:pt>
                <c:pt idx="396">
                  <c:v>87.3</c:v>
                </c:pt>
                <c:pt idx="397">
                  <c:v>87.1</c:v>
                </c:pt>
                <c:pt idx="398">
                  <c:v>85.4</c:v>
                </c:pt>
                <c:pt idx="399">
                  <c:v>88</c:v>
                </c:pt>
                <c:pt idx="400">
                  <c:v>90.1</c:v>
                </c:pt>
                <c:pt idx="401">
                  <c:v>90.8</c:v>
                </c:pt>
                <c:pt idx="402">
                  <c:v>90.3</c:v>
                </c:pt>
                <c:pt idx="403">
                  <c:v>90.4</c:v>
                </c:pt>
                <c:pt idx="404">
                  <c:v>94.2</c:v>
                </c:pt>
                <c:pt idx="405">
                  <c:v>90.7</c:v>
                </c:pt>
                <c:pt idx="406">
                  <c:v>90.3</c:v>
                </c:pt>
                <c:pt idx="407">
                  <c:v>90.4</c:v>
                </c:pt>
                <c:pt idx="408">
                  <c:v>87.8</c:v>
                </c:pt>
                <c:pt idx="409">
                  <c:v>85.9</c:v>
                </c:pt>
                <c:pt idx="410">
                  <c:v>83.466666666666669</c:v>
                </c:pt>
                <c:pt idx="411">
                  <c:v>81.899999999999991</c:v>
                </c:pt>
                <c:pt idx="412">
                  <c:v>81.966666666666654</c:v>
                </c:pt>
                <c:pt idx="413">
                  <c:v>81.7</c:v>
                </c:pt>
                <c:pt idx="414">
                  <c:v>82.033333333333317</c:v>
                </c:pt>
                <c:pt idx="415">
                  <c:v>82.100000000000009</c:v>
                </c:pt>
                <c:pt idx="417">
                  <c:v>82.066666666666663</c:v>
                </c:pt>
                <c:pt idx="418">
                  <c:v>84.2</c:v>
                </c:pt>
                <c:pt idx="419">
                  <c:v>84.9</c:v>
                </c:pt>
                <c:pt idx="420">
                  <c:v>84.833333333333343</c:v>
                </c:pt>
                <c:pt idx="421">
                  <c:v>86.2</c:v>
                </c:pt>
                <c:pt idx="422">
                  <c:v>86.466666666666654</c:v>
                </c:pt>
                <c:pt idx="423">
                  <c:v>86.233333333333334</c:v>
                </c:pt>
                <c:pt idx="424">
                  <c:v>85.2</c:v>
                </c:pt>
                <c:pt idx="425">
                  <c:v>84.933333333333323</c:v>
                </c:pt>
                <c:pt idx="426">
                  <c:v>85.066666666666677</c:v>
                </c:pt>
                <c:pt idx="427">
                  <c:v>84.733333333333334</c:v>
                </c:pt>
                <c:pt idx="428">
                  <c:v>83.966666666666683</c:v>
                </c:pt>
                <c:pt idx="429">
                  <c:v>83.733333333333334</c:v>
                </c:pt>
                <c:pt idx="430">
                  <c:v>83.9</c:v>
                </c:pt>
                <c:pt idx="431">
                  <c:v>83.666666666666671</c:v>
                </c:pt>
                <c:pt idx="432">
                  <c:v>83.399999999999991</c:v>
                </c:pt>
                <c:pt idx="433">
                  <c:v>83.533333333333331</c:v>
                </c:pt>
                <c:pt idx="434">
                  <c:v>83.86666666666666</c:v>
                </c:pt>
                <c:pt idx="435">
                  <c:v>83.7</c:v>
                </c:pt>
                <c:pt idx="436">
                  <c:v>82.933333333333337</c:v>
                </c:pt>
                <c:pt idx="437">
                  <c:v>81.866666666666674</c:v>
                </c:pt>
                <c:pt idx="438">
                  <c:v>80.633333333333326</c:v>
                </c:pt>
                <c:pt idx="439">
                  <c:v>79.033333333333331</c:v>
                </c:pt>
                <c:pt idx="440">
                  <c:v>78.899999999999991</c:v>
                </c:pt>
                <c:pt idx="441">
                  <c:v>77.099999999999994</c:v>
                </c:pt>
                <c:pt idx="442">
                  <c:v>75.966666666666669</c:v>
                </c:pt>
                <c:pt idx="443">
                  <c:v>76.86666666666666</c:v>
                </c:pt>
                <c:pt idx="444">
                  <c:v>76.8</c:v>
                </c:pt>
                <c:pt idx="445">
                  <c:v>77.033333333333317</c:v>
                </c:pt>
                <c:pt idx="446">
                  <c:v>77.066666666666677</c:v>
                </c:pt>
                <c:pt idx="447">
                  <c:v>77.533333333333346</c:v>
                </c:pt>
                <c:pt idx="448">
                  <c:v>78.933333333333337</c:v>
                </c:pt>
                <c:pt idx="449">
                  <c:v>78.666666666666657</c:v>
                </c:pt>
                <c:pt idx="450">
                  <c:v>78.666666666666671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384000"/>
        <c:axId val="126385536"/>
      </c:lineChart>
      <c:dateAx>
        <c:axId val="12638400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126385536"/>
        <c:crosses val="autoZero"/>
        <c:auto val="1"/>
        <c:lblOffset val="100"/>
        <c:baseTimeUnit val="days"/>
        <c:majorUnit val="3"/>
        <c:majorTimeUnit val="months"/>
        <c:minorUnit val="6"/>
      </c:dateAx>
      <c:valAx>
        <c:axId val="126385536"/>
        <c:scaling>
          <c:orientation val="minMax"/>
          <c:max val="25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26384000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2996269563526781"/>
          <c:y val="9.2679288235203217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8167274855467279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Sheet1!$A$31:$A$44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Sheet1!$B$31:$B$44</c:f>
              <c:numCache>
                <c:formatCode>General</c:formatCode>
                <c:ptCount val="14"/>
                <c:pt idx="0">
                  <c:v>91.081999999999994</c:v>
                </c:pt>
                <c:pt idx="1">
                  <c:v>92.158000000000001</c:v>
                </c:pt>
                <c:pt idx="2">
                  <c:v>94.441999999999993</c:v>
                </c:pt>
                <c:pt idx="3">
                  <c:v>98.39</c:v>
                </c:pt>
                <c:pt idx="4">
                  <c:v>98.072999999999993</c:v>
                </c:pt>
                <c:pt idx="5">
                  <c:v>109.07899999999999</c:v>
                </c:pt>
                <c:pt idx="6">
                  <c:v>116.786</c:v>
                </c:pt>
                <c:pt idx="7">
                  <c:v>123.914</c:v>
                </c:pt>
                <c:pt idx="8">
                  <c:v>123.626</c:v>
                </c:pt>
                <c:pt idx="9">
                  <c:v>110.172</c:v>
                </c:pt>
                <c:pt idx="10">
                  <c:v>118.55500000000001</c:v>
                </c:pt>
                <c:pt idx="11">
                  <c:v>114.651</c:v>
                </c:pt>
                <c:pt idx="12">
                  <c:v>105.383</c:v>
                </c:pt>
                <c:pt idx="13">
                  <c:v>108.15600000000001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7729024"/>
        <c:axId val="12799705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Sheet1!$A$31:$A$44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Sheet1!$C$31:$C$44</c:f>
              <c:numCache>
                <c:formatCode>General</c:formatCode>
                <c:ptCount val="14"/>
                <c:pt idx="0">
                  <c:v>19.843572984749454</c:v>
                </c:pt>
                <c:pt idx="1">
                  <c:v>20.077995642701527</c:v>
                </c:pt>
                <c:pt idx="2">
                  <c:v>20.575599128540304</c:v>
                </c:pt>
                <c:pt idx="3">
                  <c:v>21.435729847494553</c:v>
                </c:pt>
                <c:pt idx="4">
                  <c:v>21.366666666666667</c:v>
                </c:pt>
                <c:pt idx="5">
                  <c:v>23.764488017429194</c:v>
                </c:pt>
                <c:pt idx="6">
                  <c:v>25.443572984749455</c:v>
                </c:pt>
                <c:pt idx="7">
                  <c:v>26.996514161220045</c:v>
                </c:pt>
                <c:pt idx="8">
                  <c:v>26.933769063180829</c:v>
                </c:pt>
                <c:pt idx="9">
                  <c:v>24.002614379084967</c:v>
                </c:pt>
                <c:pt idx="10">
                  <c:v>25.828976034858389</c:v>
                </c:pt>
                <c:pt idx="11">
                  <c:v>24.978431372549018</c:v>
                </c:pt>
                <c:pt idx="12">
                  <c:v>22.959259259259259</c:v>
                </c:pt>
                <c:pt idx="13">
                  <c:v>23.563398692810459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8001152"/>
        <c:axId val="127998976"/>
      </c:barChart>
      <c:catAx>
        <c:axId val="12772902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7997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997056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7729024"/>
        <c:crosses val="autoZero"/>
        <c:crossBetween val="between"/>
        <c:majorUnit val="20"/>
        <c:minorUnit val="10"/>
      </c:valAx>
      <c:valAx>
        <c:axId val="1279989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28001152"/>
        <c:crosses val="max"/>
        <c:crossBetween val="between"/>
      </c:valAx>
      <c:catAx>
        <c:axId val="128001152"/>
        <c:scaling>
          <c:orientation val="minMax"/>
        </c:scaling>
        <c:delete val="1"/>
        <c:axPos val="b"/>
        <c:majorTickMark val="out"/>
        <c:minorTickMark val="none"/>
        <c:tickLblPos val="nextTo"/>
        <c:crossAx val="12799897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911504092279651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Sheet1!$D$16:$D$29</c:f>
              <c:numCache>
                <c:formatCode>General</c:formatCode>
                <c:ptCount val="14"/>
                <c:pt idx="0">
                  <c:v>47.21</c:v>
                </c:pt>
                <c:pt idx="1">
                  <c:v>43.423999999999999</c:v>
                </c:pt>
                <c:pt idx="2">
                  <c:v>47.097000000000001</c:v>
                </c:pt>
                <c:pt idx="3">
                  <c:v>42.265999999999998</c:v>
                </c:pt>
                <c:pt idx="4">
                  <c:v>44.753999999999998</c:v>
                </c:pt>
                <c:pt idx="5">
                  <c:v>55.13</c:v>
                </c:pt>
                <c:pt idx="6">
                  <c:v>55.741999999999997</c:v>
                </c:pt>
                <c:pt idx="7">
                  <c:v>53.533000000000001</c:v>
                </c:pt>
                <c:pt idx="8">
                  <c:v>51.978999999999999</c:v>
                </c:pt>
                <c:pt idx="9">
                  <c:v>56.165999999999997</c:v>
                </c:pt>
                <c:pt idx="10">
                  <c:v>44.874000000000002</c:v>
                </c:pt>
                <c:pt idx="11">
                  <c:v>46.918999999999997</c:v>
                </c:pt>
                <c:pt idx="12">
                  <c:v>64.498000000000005</c:v>
                </c:pt>
                <c:pt idx="13">
                  <c:v>69.165000000000006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4871424"/>
        <c:axId val="12487296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Sheet1!$B$16:$B$29</c:f>
              <c:numCache>
                <c:formatCode>General</c:formatCode>
                <c:ptCount val="14"/>
                <c:pt idx="0">
                  <c:v>70.980999999999995</c:v>
                </c:pt>
                <c:pt idx="1">
                  <c:v>71.933000000000007</c:v>
                </c:pt>
                <c:pt idx="2">
                  <c:v>78.388999999999996</c:v>
                </c:pt>
                <c:pt idx="3">
                  <c:v>73.778000000000006</c:v>
                </c:pt>
                <c:pt idx="4">
                  <c:v>78.587999999999994</c:v>
                </c:pt>
                <c:pt idx="5">
                  <c:v>98.248999999999995</c:v>
                </c:pt>
                <c:pt idx="6">
                  <c:v>92.522000000000006</c:v>
                </c:pt>
                <c:pt idx="7">
                  <c:v>100.637</c:v>
                </c:pt>
                <c:pt idx="8">
                  <c:v>100.43899999999999</c:v>
                </c:pt>
                <c:pt idx="9">
                  <c:v>94.498000000000005</c:v>
                </c:pt>
                <c:pt idx="10">
                  <c:v>90.042000000000002</c:v>
                </c:pt>
                <c:pt idx="11">
                  <c:v>98.290999999999997</c:v>
                </c:pt>
                <c:pt idx="12">
                  <c:v>107.1</c:v>
                </c:pt>
                <c:pt idx="13">
                  <c:v>96.456999999999994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Sheet1!$C$16:$C$29</c:f>
              <c:numCache>
                <c:formatCode>General</c:formatCode>
                <c:ptCount val="14"/>
                <c:pt idx="0">
                  <c:v>80.888000000000005</c:v>
                </c:pt>
                <c:pt idx="1">
                  <c:v>83.296000000000006</c:v>
                </c:pt>
                <c:pt idx="2">
                  <c:v>86.745999999999995</c:v>
                </c:pt>
                <c:pt idx="3">
                  <c:v>91.117000000000004</c:v>
                </c:pt>
                <c:pt idx="4">
                  <c:v>91.807000000000002</c:v>
                </c:pt>
                <c:pt idx="5">
                  <c:v>102.38800000000001</c:v>
                </c:pt>
                <c:pt idx="6">
                  <c:v>110.91500000000001</c:v>
                </c:pt>
                <c:pt idx="7">
                  <c:v>118.979</c:v>
                </c:pt>
                <c:pt idx="8">
                  <c:v>119.042</c:v>
                </c:pt>
                <c:pt idx="9">
                  <c:v>106.631</c:v>
                </c:pt>
                <c:pt idx="10">
                  <c:v>115.005</c:v>
                </c:pt>
                <c:pt idx="11">
                  <c:v>110.751</c:v>
                </c:pt>
                <c:pt idx="12">
                  <c:v>102.083</c:v>
                </c:pt>
                <c:pt idx="13">
                  <c:v>104.756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Sheet1!$E$16:$E$29</c:f>
              <c:numCache>
                <c:formatCode>General</c:formatCode>
                <c:ptCount val="14"/>
                <c:pt idx="0">
                  <c:v>15.464270152505446</c:v>
                </c:pt>
                <c:pt idx="1">
                  <c:v>15.671677559912856</c:v>
                </c:pt>
                <c:pt idx="2">
                  <c:v>17.078213507625271</c:v>
                </c:pt>
                <c:pt idx="3">
                  <c:v>16.07363834422658</c:v>
                </c:pt>
                <c:pt idx="4">
                  <c:v>17.12156862745098</c:v>
                </c:pt>
                <c:pt idx="5">
                  <c:v>21.405010893246185</c:v>
                </c:pt>
                <c:pt idx="6">
                  <c:v>20.157298474945534</c:v>
                </c:pt>
                <c:pt idx="7">
                  <c:v>21.925272331154684</c:v>
                </c:pt>
                <c:pt idx="8">
                  <c:v>21.882135076252723</c:v>
                </c:pt>
                <c:pt idx="9">
                  <c:v>20.587799564270153</c:v>
                </c:pt>
                <c:pt idx="10">
                  <c:v>19.616993464052289</c:v>
                </c:pt>
                <c:pt idx="11">
                  <c:v>21.414161220043574</c:v>
                </c:pt>
                <c:pt idx="12">
                  <c:v>23.333333333333332</c:v>
                </c:pt>
                <c:pt idx="13">
                  <c:v>21.014596949891068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71424"/>
        <c:axId val="124872960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Sheet1!$F$16:$F$29</c:f>
              <c:numCache>
                <c:formatCode>General</c:formatCode>
                <c:ptCount val="14"/>
                <c:pt idx="0">
                  <c:v>17.622657952069719</c:v>
                </c:pt>
                <c:pt idx="1">
                  <c:v>18.147276688453161</c:v>
                </c:pt>
                <c:pt idx="2">
                  <c:v>18.898910675381263</c:v>
                </c:pt>
                <c:pt idx="3">
                  <c:v>19.851198257080611</c:v>
                </c:pt>
                <c:pt idx="4">
                  <c:v>20.001525054466232</c:v>
                </c:pt>
                <c:pt idx="5">
                  <c:v>22.306753812636167</c:v>
                </c:pt>
                <c:pt idx="6">
                  <c:v>24.164488017429196</c:v>
                </c:pt>
                <c:pt idx="7">
                  <c:v>25.921350762527233</c:v>
                </c:pt>
                <c:pt idx="8">
                  <c:v>25.935076252723313</c:v>
                </c:pt>
                <c:pt idx="9">
                  <c:v>23.231154684095863</c:v>
                </c:pt>
                <c:pt idx="10">
                  <c:v>25.055555555555554</c:v>
                </c:pt>
                <c:pt idx="11">
                  <c:v>24.128758169934642</c:v>
                </c:pt>
                <c:pt idx="12">
                  <c:v>22.240305010893248</c:v>
                </c:pt>
                <c:pt idx="13">
                  <c:v>22.822657952069719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Sheet1!$G$16:$G$29</c:f>
              <c:numCache>
                <c:formatCode>General</c:formatCode>
                <c:ptCount val="14"/>
                <c:pt idx="0">
                  <c:v>10.285403050108933</c:v>
                </c:pt>
                <c:pt idx="1">
                  <c:v>9.4605664488017425</c:v>
                </c:pt>
                <c:pt idx="2">
                  <c:v>10.260784313725491</c:v>
                </c:pt>
                <c:pt idx="3">
                  <c:v>9.208278867102397</c:v>
                </c:pt>
                <c:pt idx="4">
                  <c:v>9.75032679738562</c:v>
                </c:pt>
                <c:pt idx="5">
                  <c:v>12.010893246187365</c:v>
                </c:pt>
                <c:pt idx="6">
                  <c:v>12.144226579520698</c:v>
                </c:pt>
                <c:pt idx="7">
                  <c:v>11.662962962962963</c:v>
                </c:pt>
                <c:pt idx="8">
                  <c:v>11.324400871459694</c:v>
                </c:pt>
                <c:pt idx="9">
                  <c:v>12.236601307189542</c:v>
                </c:pt>
                <c:pt idx="10">
                  <c:v>9.7764705882352949</c:v>
                </c:pt>
                <c:pt idx="11">
                  <c:v>10.222004357298475</c:v>
                </c:pt>
                <c:pt idx="12">
                  <c:v>14.051851851851854</c:v>
                </c:pt>
                <c:pt idx="13">
                  <c:v>15.068627450980394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81152"/>
        <c:axId val="124879232"/>
      </c:lineChart>
      <c:catAx>
        <c:axId val="12487142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4872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4872960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4871424"/>
        <c:crosses val="autoZero"/>
        <c:crossBetween val="between"/>
        <c:majorUnit val="10"/>
        <c:minorUnit val="5"/>
      </c:valAx>
      <c:valAx>
        <c:axId val="1248792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4881152"/>
        <c:crosses val="max"/>
        <c:crossBetween val="between"/>
      </c:valAx>
      <c:catAx>
        <c:axId val="124881152"/>
        <c:scaling>
          <c:orientation val="minMax"/>
        </c:scaling>
        <c:delete val="1"/>
        <c:axPos val="b"/>
        <c:majorTickMark val="out"/>
        <c:minorTickMark val="none"/>
        <c:tickLblPos val="nextTo"/>
        <c:crossAx val="12487923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8167274855467279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Sheet1!$B$16:$B$29</c:f>
              <c:numCache>
                <c:formatCode>#,##0.000</c:formatCode>
                <c:ptCount val="14"/>
                <c:pt idx="0">
                  <c:v>6.75</c:v>
                </c:pt>
                <c:pt idx="1">
                  <c:v>6.74</c:v>
                </c:pt>
                <c:pt idx="2">
                  <c:v>11</c:v>
                </c:pt>
                <c:pt idx="3">
                  <c:v>11.9</c:v>
                </c:pt>
                <c:pt idx="4">
                  <c:v>13.757999999999999</c:v>
                </c:pt>
                <c:pt idx="5">
                  <c:v>14.436</c:v>
                </c:pt>
                <c:pt idx="6">
                  <c:v>17.672999999999998</c:v>
                </c:pt>
                <c:pt idx="7">
                  <c:v>12.959</c:v>
                </c:pt>
                <c:pt idx="8">
                  <c:v>13.634</c:v>
                </c:pt>
                <c:pt idx="9">
                  <c:v>13.260999999999999</c:v>
                </c:pt>
                <c:pt idx="10">
                  <c:v>12.037000000000001</c:v>
                </c:pt>
                <c:pt idx="11">
                  <c:v>14.375999999999999</c:v>
                </c:pt>
                <c:pt idx="12">
                  <c:v>11.714</c:v>
                </c:pt>
                <c:pt idx="13">
                  <c:v>12.1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8109568"/>
        <c:axId val="12811136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Sheet1!$C$16:$C$29</c:f>
              <c:numCache>
                <c:formatCode>General</c:formatCode>
                <c:ptCount val="14"/>
                <c:pt idx="0">
                  <c:v>1.4705882352941178</c:v>
                </c:pt>
                <c:pt idx="1">
                  <c:v>1.4684095860566451</c:v>
                </c:pt>
                <c:pt idx="2">
                  <c:v>2.3965141612200438</c:v>
                </c:pt>
                <c:pt idx="3">
                  <c:v>2.5925925925925926</c:v>
                </c:pt>
                <c:pt idx="4">
                  <c:v>2.9973856209150327</c:v>
                </c:pt>
                <c:pt idx="5">
                  <c:v>3.1450980392156862</c:v>
                </c:pt>
                <c:pt idx="6">
                  <c:v>3.8503267973856206</c:v>
                </c:pt>
                <c:pt idx="7">
                  <c:v>2.8233115468409586</c:v>
                </c:pt>
                <c:pt idx="8">
                  <c:v>2.9703703703703703</c:v>
                </c:pt>
                <c:pt idx="9">
                  <c:v>2.8891067538126363</c:v>
                </c:pt>
                <c:pt idx="10">
                  <c:v>2.6224400871459697</c:v>
                </c:pt>
                <c:pt idx="11">
                  <c:v>3.1320261437908496</c:v>
                </c:pt>
                <c:pt idx="12">
                  <c:v>2.5520697167755992</c:v>
                </c:pt>
                <c:pt idx="13">
                  <c:v>2.636165577342048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4650240"/>
        <c:axId val="128113280"/>
      </c:barChart>
      <c:catAx>
        <c:axId val="12810956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8111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111360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28109568"/>
        <c:crosses val="autoZero"/>
        <c:crossBetween val="between"/>
        <c:majorUnit val="2"/>
        <c:minorUnit val="1"/>
      </c:valAx>
      <c:valAx>
        <c:axId val="128113280"/>
        <c:scaling>
          <c:orientation val="minMax"/>
          <c:max val="4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24650240"/>
        <c:crosses val="max"/>
        <c:crossBetween val="between"/>
        <c:majorUnit val="1"/>
        <c:minorUnit val="0.5"/>
      </c:valAx>
      <c:catAx>
        <c:axId val="124650240"/>
        <c:scaling>
          <c:orientation val="minMax"/>
        </c:scaling>
        <c:delete val="1"/>
        <c:axPos val="b"/>
        <c:majorTickMark val="out"/>
        <c:minorTickMark val="none"/>
        <c:tickLblPos val="nextTo"/>
        <c:crossAx val="1281132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8079452254355459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Sheet1!$B$16:$B$29</c:f>
              <c:numCache>
                <c:formatCode>#,##0.000</c:formatCode>
                <c:ptCount val="14"/>
                <c:pt idx="0">
                  <c:v>3.915</c:v>
                </c:pt>
                <c:pt idx="1">
                  <c:v>6</c:v>
                </c:pt>
                <c:pt idx="2">
                  <c:v>7.4480000000000004</c:v>
                </c:pt>
                <c:pt idx="3">
                  <c:v>5.3849999999999998</c:v>
                </c:pt>
                <c:pt idx="4">
                  <c:v>3.45</c:v>
                </c:pt>
                <c:pt idx="5">
                  <c:v>5.4950000000000001</c:v>
                </c:pt>
                <c:pt idx="6">
                  <c:v>6.069</c:v>
                </c:pt>
                <c:pt idx="7">
                  <c:v>9.4789999999999992</c:v>
                </c:pt>
                <c:pt idx="8">
                  <c:v>10.051</c:v>
                </c:pt>
                <c:pt idx="9">
                  <c:v>6.3369999999999997</c:v>
                </c:pt>
                <c:pt idx="10">
                  <c:v>2.9470000000000001</c:v>
                </c:pt>
                <c:pt idx="11">
                  <c:v>2.6</c:v>
                </c:pt>
                <c:pt idx="12">
                  <c:v>3.3</c:v>
                </c:pt>
                <c:pt idx="13">
                  <c:v>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Sheet1!$C$16:$C$29</c:f>
              <c:numCache>
                <c:formatCode>General</c:formatCode>
                <c:ptCount val="14"/>
                <c:pt idx="0">
                  <c:v>24.832000000000001</c:v>
                </c:pt>
                <c:pt idx="1">
                  <c:v>23.683</c:v>
                </c:pt>
                <c:pt idx="2">
                  <c:v>28.249000000000002</c:v>
                </c:pt>
                <c:pt idx="3">
                  <c:v>24.792000000000002</c:v>
                </c:pt>
                <c:pt idx="4">
                  <c:v>25.771000000000001</c:v>
                </c:pt>
                <c:pt idx="5">
                  <c:v>36.741999999999997</c:v>
                </c:pt>
                <c:pt idx="6">
                  <c:v>33.206000000000003</c:v>
                </c:pt>
                <c:pt idx="7">
                  <c:v>32.997</c:v>
                </c:pt>
                <c:pt idx="8">
                  <c:v>31.475000000000001</c:v>
                </c:pt>
                <c:pt idx="9">
                  <c:v>33.799999999999997</c:v>
                </c:pt>
                <c:pt idx="10">
                  <c:v>29.627999999999997</c:v>
                </c:pt>
                <c:pt idx="11">
                  <c:v>35.316000000000003</c:v>
                </c:pt>
                <c:pt idx="12">
                  <c:v>35.220000000000006</c:v>
                </c:pt>
                <c:pt idx="13">
                  <c:v>34.987000000000009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Sheet1!$D$16:$D$29</c:f>
              <c:numCache>
                <c:formatCode>General</c:formatCode>
                <c:ptCount val="14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22.366</c:v>
                </c:pt>
                <c:pt idx="10">
                  <c:v>15.246</c:v>
                </c:pt>
                <c:pt idx="11">
                  <c:v>11.603</c:v>
                </c:pt>
                <c:pt idx="12">
                  <c:v>29.277999999999999</c:v>
                </c:pt>
                <c:pt idx="13">
                  <c:v>34.177999999999997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8154624"/>
        <c:axId val="12817280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Sheet1!$E$16:$E$29</c:f>
              <c:numCache>
                <c:formatCode>General</c:formatCode>
                <c:ptCount val="14"/>
                <c:pt idx="0">
                  <c:v>0.85294117647058831</c:v>
                </c:pt>
                <c:pt idx="1">
                  <c:v>1.3071895424836601</c:v>
                </c:pt>
                <c:pt idx="2">
                  <c:v>1.6226579520697169</c:v>
                </c:pt>
                <c:pt idx="3">
                  <c:v>1.173202614379085</c:v>
                </c:pt>
                <c:pt idx="4">
                  <c:v>0.75163398692810468</c:v>
                </c:pt>
                <c:pt idx="5">
                  <c:v>1.1971677559912854</c:v>
                </c:pt>
                <c:pt idx="6">
                  <c:v>1.3222222222222222</c:v>
                </c:pt>
                <c:pt idx="7">
                  <c:v>2.0651416122004358</c:v>
                </c:pt>
                <c:pt idx="8">
                  <c:v>2.1897603485838779</c:v>
                </c:pt>
                <c:pt idx="9">
                  <c:v>1.3806100217864923</c:v>
                </c:pt>
                <c:pt idx="10">
                  <c:v>0.64204793028322449</c:v>
                </c:pt>
                <c:pt idx="11">
                  <c:v>0.56644880174291945</c:v>
                </c:pt>
                <c:pt idx="12">
                  <c:v>0.71895424836601307</c:v>
                </c:pt>
                <c:pt idx="13">
                  <c:v>1.1982570806100219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Sheet1!$F$16:$F$29</c:f>
              <c:numCache>
                <c:formatCode>#,##0.000</c:formatCode>
                <c:ptCount val="14"/>
                <c:pt idx="0">
                  <c:v>5.4100217864923748</c:v>
                </c:pt>
                <c:pt idx="1">
                  <c:v>5.1596949891067538</c:v>
                </c:pt>
                <c:pt idx="2">
                  <c:v>6.1544662309368201</c:v>
                </c:pt>
                <c:pt idx="3">
                  <c:v>5.401307189542484</c:v>
                </c:pt>
                <c:pt idx="4">
                  <c:v>5.6145969498910677</c:v>
                </c:pt>
                <c:pt idx="5">
                  <c:v>8.0047930283224389</c:v>
                </c:pt>
                <c:pt idx="6">
                  <c:v>7.234422657952071</c:v>
                </c:pt>
                <c:pt idx="7">
                  <c:v>7.1888888888888891</c:v>
                </c:pt>
                <c:pt idx="8">
                  <c:v>6.8572984749455346</c:v>
                </c:pt>
                <c:pt idx="9">
                  <c:v>7.363834422657952</c:v>
                </c:pt>
                <c:pt idx="10">
                  <c:v>6.454901960784313</c:v>
                </c:pt>
                <c:pt idx="11">
                  <c:v>7.6941176470588246</c:v>
                </c:pt>
                <c:pt idx="12">
                  <c:v>7.6732026143790861</c:v>
                </c:pt>
                <c:pt idx="13">
                  <c:v>7.6224400871459714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Sheet1!$G$16:$G$29</c:f>
              <c:numCache>
                <c:formatCode>General</c:formatCode>
                <c:ptCount val="14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4.8727668845315906</c:v>
                </c:pt>
                <c:pt idx="10">
                  <c:v>3.3215686274509806</c:v>
                </c:pt>
                <c:pt idx="11">
                  <c:v>2.5278867102396516</c:v>
                </c:pt>
                <c:pt idx="12">
                  <c:v>6.378649237472767</c:v>
                </c:pt>
                <c:pt idx="13">
                  <c:v>7.4461873638344223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28180992"/>
        <c:axId val="128174720"/>
      </c:barChart>
      <c:catAx>
        <c:axId val="12815462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28172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172800"/>
        <c:scaling>
          <c:orientation val="minMax"/>
          <c:max val="8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28154624"/>
        <c:crosses val="autoZero"/>
        <c:crossBetween val="between"/>
        <c:majorUnit val="10"/>
        <c:minorUnit val="5"/>
      </c:valAx>
      <c:valAx>
        <c:axId val="1281747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8180992"/>
        <c:crosses val="max"/>
        <c:crossBetween val="between"/>
      </c:valAx>
      <c:catAx>
        <c:axId val="128180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2817472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2514484356894554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-4.29292929292929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7676767676767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432098765432098E-3"/>
                  <c:y val="-2.0202020202020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5432098765432098E-3"/>
                  <c:y val="-2.5252525252525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865412656751238E-3"/>
                  <c:y val="-3.7878787878787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6297511422182204E-3"/>
                  <c:y val="-1.2626262626262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4.6296296296296294E-3"/>
                  <c:y val="-1.5151515151515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Sheet1!$A$16:$A$29</c:f>
              <c:strCache>
                <c:ptCount val="14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11e</c:v>
                </c:pt>
                <c:pt idx="13">
                  <c:v>12f</c:v>
                </c:pt>
              </c:strCache>
            </c:strRef>
          </c:cat>
          <c:val>
            <c:numRef>
              <c:f>Sheet1!$B$16:$B$29</c:f>
              <c:numCache>
                <c:formatCode>General</c:formatCode>
                <c:ptCount val="14"/>
                <c:pt idx="0">
                  <c:v>41.195437218767019</c:v>
                </c:pt>
                <c:pt idx="1">
                  <c:v>43.233126511113049</c:v>
                </c:pt>
                <c:pt idx="2">
                  <c:v>52.347782731112162</c:v>
                </c:pt>
                <c:pt idx="3">
                  <c:v>44.060446780551906</c:v>
                </c:pt>
                <c:pt idx="4">
                  <c:v>44.225326532774361</c:v>
                </c:pt>
                <c:pt idx="5">
                  <c:v>59.843579534989154</c:v>
                </c:pt>
                <c:pt idx="6">
                  <c:v>54.711225029950128</c:v>
                </c:pt>
                <c:pt idx="7">
                  <c:v>57.466785723949457</c:v>
                </c:pt>
                <c:pt idx="8">
                  <c:v>57.177870184231537</c:v>
                </c:pt>
                <c:pt idx="9">
                  <c:v>60.655564287009611</c:v>
                </c:pt>
                <c:pt idx="10">
                  <c:v>47.516592516957182</c:v>
                </c:pt>
                <c:pt idx="11">
                  <c:v>55.230076765087176</c:v>
                </c:pt>
                <c:pt idx="12">
                  <c:v>58.914396708624572</c:v>
                </c:pt>
                <c:pt idx="13">
                  <c:v>58.544450228468982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243776"/>
        <c:axId val="129299968"/>
      </c:barChart>
      <c:catAx>
        <c:axId val="12924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9299968"/>
        <c:crosses val="autoZero"/>
        <c:auto val="1"/>
        <c:lblAlgn val="ctr"/>
        <c:lblOffset val="100"/>
        <c:tickMarkSkip val="6"/>
        <c:noMultiLvlLbl val="0"/>
      </c:catAx>
      <c:valAx>
        <c:axId val="129299968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2924377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Sheet1!$A$146:$A$272</c:f>
              <c:strCache>
                <c:ptCount val="121"/>
                <c:pt idx="0">
                  <c:v>02</c:v>
                </c:pt>
                <c:pt idx="12">
                  <c:v>03</c:v>
                </c:pt>
                <c:pt idx="24">
                  <c:v>04</c:v>
                </c:pt>
                <c:pt idx="36">
                  <c:v>05</c:v>
                </c:pt>
                <c:pt idx="48">
                  <c:v>06</c:v>
                </c:pt>
                <c:pt idx="60">
                  <c:v>07</c:v>
                </c:pt>
                <c:pt idx="72">
                  <c:v>08</c:v>
                </c:pt>
                <c:pt idx="84">
                  <c:v>09</c:v>
                </c:pt>
                <c:pt idx="96">
                  <c:v>10</c:v>
                </c:pt>
                <c:pt idx="108">
                  <c:v>11</c:v>
                </c:pt>
                <c:pt idx="120">
                  <c:v>12</c:v>
                </c:pt>
              </c:strCache>
            </c:strRef>
          </c:cat>
          <c:val>
            <c:numRef>
              <c:f>Sheet1!$B$146:$B$272</c:f>
              <c:numCache>
                <c:formatCode>General</c:formatCode>
                <c:ptCount val="127"/>
                <c:pt idx="0">
                  <c:v>5.7</c:v>
                </c:pt>
                <c:pt idx="1">
                  <c:v>5.7</c:v>
                </c:pt>
                <c:pt idx="2">
                  <c:v>5.7</c:v>
                </c:pt>
                <c:pt idx="3">
                  <c:v>5.9</c:v>
                </c:pt>
                <c:pt idx="4">
                  <c:v>5.8</c:v>
                </c:pt>
                <c:pt idx="5">
                  <c:v>5.8</c:v>
                </c:pt>
                <c:pt idx="6">
                  <c:v>5.8</c:v>
                </c:pt>
                <c:pt idx="7">
                  <c:v>5.7</c:v>
                </c:pt>
                <c:pt idx="8">
                  <c:v>5.7</c:v>
                </c:pt>
                <c:pt idx="9">
                  <c:v>5.7</c:v>
                </c:pt>
                <c:pt idx="10">
                  <c:v>5.9</c:v>
                </c:pt>
                <c:pt idx="11">
                  <c:v>6</c:v>
                </c:pt>
                <c:pt idx="12">
                  <c:v>5.8</c:v>
                </c:pt>
                <c:pt idx="13">
                  <c:v>5.9</c:v>
                </c:pt>
                <c:pt idx="14">
                  <c:v>5.9</c:v>
                </c:pt>
                <c:pt idx="15">
                  <c:v>6</c:v>
                </c:pt>
                <c:pt idx="16">
                  <c:v>6.1</c:v>
                </c:pt>
                <c:pt idx="17">
                  <c:v>6.3</c:v>
                </c:pt>
                <c:pt idx="18">
                  <c:v>6.2</c:v>
                </c:pt>
                <c:pt idx="19">
                  <c:v>6.1</c:v>
                </c:pt>
                <c:pt idx="20">
                  <c:v>6.1</c:v>
                </c:pt>
                <c:pt idx="21">
                  <c:v>6</c:v>
                </c:pt>
                <c:pt idx="22">
                  <c:v>5.8</c:v>
                </c:pt>
                <c:pt idx="23">
                  <c:v>5.7</c:v>
                </c:pt>
                <c:pt idx="24">
                  <c:v>5.7</c:v>
                </c:pt>
                <c:pt idx="25">
                  <c:v>5.6</c:v>
                </c:pt>
                <c:pt idx="26">
                  <c:v>5.8</c:v>
                </c:pt>
                <c:pt idx="27">
                  <c:v>5.6</c:v>
                </c:pt>
                <c:pt idx="28">
                  <c:v>5.6</c:v>
                </c:pt>
                <c:pt idx="29">
                  <c:v>5.6</c:v>
                </c:pt>
                <c:pt idx="30">
                  <c:v>5.5</c:v>
                </c:pt>
                <c:pt idx="31">
                  <c:v>5.4</c:v>
                </c:pt>
                <c:pt idx="32">
                  <c:v>5.4</c:v>
                </c:pt>
                <c:pt idx="33">
                  <c:v>5.5</c:v>
                </c:pt>
                <c:pt idx="34">
                  <c:v>5.4</c:v>
                </c:pt>
                <c:pt idx="35">
                  <c:v>5.4</c:v>
                </c:pt>
                <c:pt idx="36">
                  <c:v>5.3</c:v>
                </c:pt>
                <c:pt idx="37">
                  <c:v>5.4</c:v>
                </c:pt>
                <c:pt idx="38">
                  <c:v>5.2</c:v>
                </c:pt>
                <c:pt idx="39">
                  <c:v>5.2</c:v>
                </c:pt>
                <c:pt idx="40">
                  <c:v>5.0999999999999996</c:v>
                </c:pt>
                <c:pt idx="41">
                  <c:v>5</c:v>
                </c:pt>
                <c:pt idx="42">
                  <c:v>5</c:v>
                </c:pt>
                <c:pt idx="43">
                  <c:v>4.9000000000000004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4.9000000000000004</c:v>
                </c:pt>
                <c:pt idx="48">
                  <c:v>4.7</c:v>
                </c:pt>
                <c:pt idx="49">
                  <c:v>4.8</c:v>
                </c:pt>
                <c:pt idx="50">
                  <c:v>4.7</c:v>
                </c:pt>
                <c:pt idx="51">
                  <c:v>4.7</c:v>
                </c:pt>
                <c:pt idx="52">
                  <c:v>4.5999999999999996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4.7</c:v>
                </c:pt>
                <c:pt idx="56">
                  <c:v>4.5</c:v>
                </c:pt>
                <c:pt idx="57">
                  <c:v>4.4000000000000004</c:v>
                </c:pt>
                <c:pt idx="58">
                  <c:v>4.5</c:v>
                </c:pt>
                <c:pt idx="59">
                  <c:v>4.4000000000000004</c:v>
                </c:pt>
                <c:pt idx="60">
                  <c:v>4.5999999999999996</c:v>
                </c:pt>
                <c:pt idx="61">
                  <c:v>4.5</c:v>
                </c:pt>
                <c:pt idx="62">
                  <c:v>4.4000000000000004</c:v>
                </c:pt>
                <c:pt idx="63">
                  <c:v>4.5</c:v>
                </c:pt>
                <c:pt idx="64">
                  <c:v>4.4000000000000004</c:v>
                </c:pt>
                <c:pt idx="65">
                  <c:v>4.5999999999999996</c:v>
                </c:pt>
                <c:pt idx="66">
                  <c:v>4.7</c:v>
                </c:pt>
                <c:pt idx="67">
                  <c:v>4.5999999999999996</c:v>
                </c:pt>
                <c:pt idx="68">
                  <c:v>4.7</c:v>
                </c:pt>
                <c:pt idx="69">
                  <c:v>4.7</c:v>
                </c:pt>
                <c:pt idx="70">
                  <c:v>4.7</c:v>
                </c:pt>
                <c:pt idx="71">
                  <c:v>5</c:v>
                </c:pt>
                <c:pt idx="72">
                  <c:v>5</c:v>
                </c:pt>
                <c:pt idx="73">
                  <c:v>4.9000000000000004</c:v>
                </c:pt>
                <c:pt idx="74">
                  <c:v>5.0999999999999996</c:v>
                </c:pt>
                <c:pt idx="75">
                  <c:v>5</c:v>
                </c:pt>
                <c:pt idx="76">
                  <c:v>5.4</c:v>
                </c:pt>
                <c:pt idx="77">
                  <c:v>5.6</c:v>
                </c:pt>
                <c:pt idx="78">
                  <c:v>5.8</c:v>
                </c:pt>
                <c:pt idx="79">
                  <c:v>6.1</c:v>
                </c:pt>
                <c:pt idx="80">
                  <c:v>6.1</c:v>
                </c:pt>
                <c:pt idx="81">
                  <c:v>6.5</c:v>
                </c:pt>
                <c:pt idx="82">
                  <c:v>6.8</c:v>
                </c:pt>
                <c:pt idx="83">
                  <c:v>7.3</c:v>
                </c:pt>
                <c:pt idx="84">
                  <c:v>7.8</c:v>
                </c:pt>
                <c:pt idx="85">
                  <c:v>8.3000000000000007</c:v>
                </c:pt>
                <c:pt idx="86">
                  <c:v>8.6999999999999993</c:v>
                </c:pt>
                <c:pt idx="87">
                  <c:v>8.9</c:v>
                </c:pt>
                <c:pt idx="88">
                  <c:v>9.4</c:v>
                </c:pt>
                <c:pt idx="89">
                  <c:v>9.5</c:v>
                </c:pt>
                <c:pt idx="90">
                  <c:v>9.5</c:v>
                </c:pt>
                <c:pt idx="91">
                  <c:v>9.6</c:v>
                </c:pt>
                <c:pt idx="92">
                  <c:v>9.8000000000000007</c:v>
                </c:pt>
                <c:pt idx="93">
                  <c:v>10</c:v>
                </c:pt>
                <c:pt idx="94">
                  <c:v>9.9</c:v>
                </c:pt>
                <c:pt idx="95">
                  <c:v>9.9</c:v>
                </c:pt>
                <c:pt idx="96">
                  <c:v>9.6999999999999993</c:v>
                </c:pt>
                <c:pt idx="97">
                  <c:v>9.8000000000000007</c:v>
                </c:pt>
                <c:pt idx="98">
                  <c:v>9.8000000000000007</c:v>
                </c:pt>
                <c:pt idx="99">
                  <c:v>9.9</c:v>
                </c:pt>
                <c:pt idx="100">
                  <c:v>9.6</c:v>
                </c:pt>
                <c:pt idx="101">
                  <c:v>9.4</c:v>
                </c:pt>
                <c:pt idx="102">
                  <c:v>9.5</c:v>
                </c:pt>
                <c:pt idx="103">
                  <c:v>9.6</c:v>
                </c:pt>
                <c:pt idx="104">
                  <c:v>9.5</c:v>
                </c:pt>
                <c:pt idx="105">
                  <c:v>9.5</c:v>
                </c:pt>
                <c:pt idx="106">
                  <c:v>9.8000000000000007</c:v>
                </c:pt>
                <c:pt idx="107">
                  <c:v>9.4</c:v>
                </c:pt>
                <c:pt idx="108">
                  <c:v>9.1</c:v>
                </c:pt>
                <c:pt idx="109">
                  <c:v>9</c:v>
                </c:pt>
                <c:pt idx="110">
                  <c:v>8.9</c:v>
                </c:pt>
                <c:pt idx="111">
                  <c:v>9</c:v>
                </c:pt>
                <c:pt idx="112">
                  <c:v>9</c:v>
                </c:pt>
                <c:pt idx="113">
                  <c:v>9.1</c:v>
                </c:pt>
                <c:pt idx="114">
                  <c:v>9.1</c:v>
                </c:pt>
                <c:pt idx="115">
                  <c:v>9.1</c:v>
                </c:pt>
                <c:pt idx="116">
                  <c:v>9</c:v>
                </c:pt>
                <c:pt idx="117">
                  <c:v>8.9</c:v>
                </c:pt>
                <c:pt idx="118">
                  <c:v>8.6999999999999993</c:v>
                </c:pt>
                <c:pt idx="119">
                  <c:v>8.5</c:v>
                </c:pt>
                <c:pt idx="120">
                  <c:v>8.3000000000000007</c:v>
                </c:pt>
                <c:pt idx="121">
                  <c:v>8.3000000000000007</c:v>
                </c:pt>
                <c:pt idx="122">
                  <c:v>8.1999999999999993</c:v>
                </c:pt>
                <c:pt idx="123">
                  <c:v>8.1</c:v>
                </c:pt>
                <c:pt idx="124">
                  <c:v>8.1999999999999993</c:v>
                </c:pt>
                <c:pt idx="125">
                  <c:v>8.1999999999999993</c:v>
                </c:pt>
                <c:pt idx="126">
                  <c:v>8.3000000000000007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229888"/>
        <c:axId val="104235776"/>
      </c:lineChart>
      <c:catAx>
        <c:axId val="10422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4235776"/>
        <c:crosses val="autoZero"/>
        <c:auto val="1"/>
        <c:lblAlgn val="ctr"/>
        <c:lblOffset val="100"/>
        <c:tickMarkSkip val="6"/>
        <c:noMultiLvlLbl val="0"/>
      </c:catAx>
      <c:valAx>
        <c:axId val="104235776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4229888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11-Aug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Sheet1!$A$22:$A$31</c:f>
              <c:numCache>
                <c:formatCode>@</c:formatCode>
                <c:ptCount val="10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</c:numCache>
            </c:numRef>
          </c:cat>
          <c:val>
            <c:numRef>
              <c:f>Sheet1!$B$22:$B$31</c:f>
              <c:numCache>
                <c:formatCode>General</c:formatCode>
                <c:ptCount val="10"/>
                <c:pt idx="0">
                  <c:v>-1284</c:v>
                </c:pt>
                <c:pt idx="1">
                  <c:v>-973</c:v>
                </c:pt>
                <c:pt idx="2">
                  <c:v>-510</c:v>
                </c:pt>
                <c:pt idx="3">
                  <c:v>-265</c:v>
                </c:pt>
                <c:pt idx="4">
                  <c:v>-205</c:v>
                </c:pt>
                <c:pt idx="5">
                  <c:v>-278</c:v>
                </c:pt>
                <c:pt idx="6">
                  <c:v>-231</c:v>
                </c:pt>
                <c:pt idx="7">
                  <c:v>-211</c:v>
                </c:pt>
                <c:pt idx="8">
                  <c:v>-259</c:v>
                </c:pt>
                <c:pt idx="9">
                  <c:v>-277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12-Mar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numRef>
              <c:f>Sheet1!$A$22:$A$31</c:f>
              <c:numCache>
                <c:formatCode>@</c:formatCode>
                <c:ptCount val="10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</c:numCache>
            </c:numRef>
          </c:cat>
          <c:val>
            <c:numRef>
              <c:f>Sheet1!$C$22:$C$31</c:f>
              <c:numCache>
                <c:formatCode>General</c:formatCode>
                <c:ptCount val="10"/>
                <c:pt idx="0">
                  <c:v>-1300</c:v>
                </c:pt>
                <c:pt idx="1">
                  <c:v>-1171</c:v>
                </c:pt>
                <c:pt idx="2">
                  <c:v>-612</c:v>
                </c:pt>
                <c:pt idx="3">
                  <c:v>-385</c:v>
                </c:pt>
                <c:pt idx="4">
                  <c:v>-257</c:v>
                </c:pt>
                <c:pt idx="5">
                  <c:v>-259</c:v>
                </c:pt>
                <c:pt idx="6">
                  <c:v>-201</c:v>
                </c:pt>
                <c:pt idx="7">
                  <c:v>-175</c:v>
                </c:pt>
                <c:pt idx="8">
                  <c:v>-224</c:v>
                </c:pt>
                <c:pt idx="9">
                  <c:v>-234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3370112"/>
        <c:axId val="103400576"/>
      </c:barChart>
      <c:catAx>
        <c:axId val="10337011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03400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3400576"/>
        <c:scaling>
          <c:orientation val="minMax"/>
          <c:max val="300"/>
          <c:min val="-18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370112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Sheet1!$A$22:$A$33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Sheet1!$B$22:$B$33</c:f>
              <c:numCache>
                <c:formatCode>General</c:formatCode>
                <c:ptCount val="12"/>
                <c:pt idx="0">
                  <c:v>1.7390000000000001</c:v>
                </c:pt>
                <c:pt idx="1">
                  <c:v>0.83799999999999997</c:v>
                </c:pt>
                <c:pt idx="2">
                  <c:v>0.78100000000000003</c:v>
                </c:pt>
                <c:pt idx="3">
                  <c:v>0.749</c:v>
                </c:pt>
                <c:pt idx="4">
                  <c:v>0.78100000000000003</c:v>
                </c:pt>
                <c:pt idx="5">
                  <c:v>0.85599999999999998</c:v>
                </c:pt>
                <c:pt idx="6">
                  <c:v>0.93</c:v>
                </c:pt>
                <c:pt idx="7">
                  <c:v>0.94</c:v>
                </c:pt>
                <c:pt idx="8">
                  <c:v>0.95799999999999996</c:v>
                </c:pt>
                <c:pt idx="9">
                  <c:v>0.95599999999999996</c:v>
                </c:pt>
                <c:pt idx="10">
                  <c:v>0.94899999999999995</c:v>
                </c:pt>
                <c:pt idx="11">
                  <c:v>0.91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Sheet1!$A$22:$A$33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Sheet1!$C$22:$C$33</c:f>
              <c:numCache>
                <c:formatCode>General</c:formatCode>
                <c:ptCount val="12"/>
                <c:pt idx="0">
                  <c:v>6.3451370000000002</c:v>
                </c:pt>
                <c:pt idx="1">
                  <c:v>6.960487079</c:v>
                </c:pt>
                <c:pt idx="2">
                  <c:v>5.5506846970000003</c:v>
                </c:pt>
                <c:pt idx="3">
                  <c:v>6.7287551959999998</c:v>
                </c:pt>
                <c:pt idx="4">
                  <c:v>6.9099304330000004</c:v>
                </c:pt>
                <c:pt idx="5">
                  <c:v>6.5215256080000001</c:v>
                </c:pt>
                <c:pt idx="6">
                  <c:v>6.5362640399999998</c:v>
                </c:pt>
                <c:pt idx="7">
                  <c:v>6.2527853330000003</c:v>
                </c:pt>
                <c:pt idx="8">
                  <c:v>6.1867712340000001</c:v>
                </c:pt>
                <c:pt idx="9">
                  <c:v>6.1318084519999996</c:v>
                </c:pt>
                <c:pt idx="10">
                  <c:v>6.1563206890000002</c:v>
                </c:pt>
                <c:pt idx="11">
                  <c:v>6.2165069739999996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Sheet1!$A$22:$A$33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Sheet1!$D$22:$D$33</c:f>
              <c:numCache>
                <c:formatCode>General</c:formatCode>
                <c:ptCount val="12"/>
                <c:pt idx="0">
                  <c:v>3.8650000000000002</c:v>
                </c:pt>
                <c:pt idx="1">
                  <c:v>4.7850000000000001</c:v>
                </c:pt>
                <c:pt idx="2">
                  <c:v>5.3710000000000004</c:v>
                </c:pt>
                <c:pt idx="3">
                  <c:v>5.7249999999999996</c:v>
                </c:pt>
                <c:pt idx="4">
                  <c:v>5.9119999999999999</c:v>
                </c:pt>
                <c:pt idx="5">
                  <c:v>5.9109999999999996</c:v>
                </c:pt>
                <c:pt idx="6">
                  <c:v>6.2119999999999997</c:v>
                </c:pt>
                <c:pt idx="7">
                  <c:v>6.4260000000000002</c:v>
                </c:pt>
                <c:pt idx="8">
                  <c:v>6.6669999999999998</c:v>
                </c:pt>
                <c:pt idx="9">
                  <c:v>6.8659999999999997</c:v>
                </c:pt>
                <c:pt idx="10">
                  <c:v>7.1239999999999997</c:v>
                </c:pt>
                <c:pt idx="11">
                  <c:v>6.8920000000000003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4370944"/>
        <c:axId val="104372480"/>
      </c:barChart>
      <c:catAx>
        <c:axId val="10437094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04372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372480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370944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5.3</c:v>
                </c:pt>
                <c:pt idx="1">
                  <c:v>3</c:v>
                </c:pt>
                <c:pt idx="2">
                  <c:v>10.8</c:v>
                </c:pt>
                <c:pt idx="3">
                  <c:v>10.4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2011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3.9</c:v>
                </c:pt>
                <c:pt idx="1">
                  <c:v>1.7</c:v>
                </c:pt>
                <c:pt idx="2">
                  <c:v>7.1</c:v>
                </c:pt>
                <c:pt idx="3">
                  <c:v>9.1999999999999993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3.5</c:v>
                </c:pt>
                <c:pt idx="1">
                  <c:v>2</c:v>
                </c:pt>
                <c:pt idx="2">
                  <c:v>6.1</c:v>
                </c:pt>
                <c:pt idx="3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2013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3.9</c:v>
                </c:pt>
                <c:pt idx="1">
                  <c:v>2.2999999999999998</c:v>
                </c:pt>
                <c:pt idx="2">
                  <c:v>6.5</c:v>
                </c:pt>
                <c:pt idx="3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4528512"/>
        <c:axId val="105185664"/>
      </c:barChart>
      <c:catAx>
        <c:axId val="10452851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crossAx val="105185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185664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528512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Sheet1!$A$2:$A$189</c:f>
              <c:strCache>
                <c:ptCount val="188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</c:strCache>
            </c:strRef>
          </c:cat>
          <c:val>
            <c:numRef>
              <c:f>Sheet1!$B$2:$B$189</c:f>
              <c:numCache>
                <c:formatCode>General</c:formatCode>
                <c:ptCount val="188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221120"/>
        <c:axId val="112018176"/>
      </c:lineChart>
      <c:catAx>
        <c:axId val="10522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12018176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12018176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522112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6.0878072059174421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Sheet1!$A$50:$A$188</c:f>
              <c:strCache>
                <c:ptCount val="139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</c:strCache>
            </c:strRef>
          </c:cat>
          <c:val>
            <c:numRef>
              <c:f>Sheet1!$B$50:$B$188</c:f>
              <c:numCache>
                <c:formatCode>General</c:formatCode>
                <c:ptCount val="139"/>
                <c:pt idx="0">
                  <c:v>116.2432</c:v>
                </c:pt>
                <c:pt idx="1">
                  <c:v>116.1438</c:v>
                </c:pt>
                <c:pt idx="2">
                  <c:v>116.54470000000001</c:v>
                </c:pt>
                <c:pt idx="3">
                  <c:v>116.74630000000001</c:v>
                </c:pt>
                <c:pt idx="4">
                  <c:v>116.5801</c:v>
                </c:pt>
                <c:pt idx="5">
                  <c:v>116.91970000000001</c:v>
                </c:pt>
                <c:pt idx="6">
                  <c:v>117.26909999999999</c:v>
                </c:pt>
                <c:pt idx="7">
                  <c:v>116.0219</c:v>
                </c:pt>
                <c:pt idx="8">
                  <c:v>117.6473</c:v>
                </c:pt>
                <c:pt idx="9">
                  <c:v>117.5117</c:v>
                </c:pt>
                <c:pt idx="10">
                  <c:v>116.5449</c:v>
                </c:pt>
                <c:pt idx="11">
                  <c:v>116.0673</c:v>
                </c:pt>
                <c:pt idx="12">
                  <c:v>116.9864</c:v>
                </c:pt>
                <c:pt idx="13">
                  <c:v>117.2645</c:v>
                </c:pt>
                <c:pt idx="14">
                  <c:v>117.1896</c:v>
                </c:pt>
                <c:pt idx="15">
                  <c:v>117.61920000000001</c:v>
                </c:pt>
                <c:pt idx="16">
                  <c:v>118.05500000000001</c:v>
                </c:pt>
                <c:pt idx="17">
                  <c:v>118.58320000000001</c:v>
                </c:pt>
                <c:pt idx="18">
                  <c:v>118.41800000000001</c:v>
                </c:pt>
                <c:pt idx="19">
                  <c:v>119.43859999999999</c:v>
                </c:pt>
                <c:pt idx="20">
                  <c:v>121.03019999999999</c:v>
                </c:pt>
                <c:pt idx="21">
                  <c:v>122.30719999999999</c:v>
                </c:pt>
                <c:pt idx="22">
                  <c:v>121.41249999999999</c:v>
                </c:pt>
                <c:pt idx="23">
                  <c:v>121.29940000000001</c:v>
                </c:pt>
                <c:pt idx="24">
                  <c:v>121.9568</c:v>
                </c:pt>
                <c:pt idx="25">
                  <c:v>123.47790000000001</c:v>
                </c:pt>
                <c:pt idx="26">
                  <c:v>123.2244</c:v>
                </c:pt>
                <c:pt idx="27">
                  <c:v>120.97799999999999</c:v>
                </c:pt>
                <c:pt idx="28">
                  <c:v>118.9453</c:v>
                </c:pt>
                <c:pt idx="29">
                  <c:v>119.3655</c:v>
                </c:pt>
                <c:pt idx="30">
                  <c:v>119.4573</c:v>
                </c:pt>
                <c:pt idx="31">
                  <c:v>120.7974</c:v>
                </c:pt>
                <c:pt idx="32">
                  <c:v>120.6327</c:v>
                </c:pt>
                <c:pt idx="33">
                  <c:v>120.2744</c:v>
                </c:pt>
                <c:pt idx="34">
                  <c:v>119.92659999999999</c:v>
                </c:pt>
                <c:pt idx="35">
                  <c:v>119.9663</c:v>
                </c:pt>
                <c:pt idx="36">
                  <c:v>118.64319999999999</c:v>
                </c:pt>
                <c:pt idx="37">
                  <c:v>119.1508</c:v>
                </c:pt>
                <c:pt idx="38">
                  <c:v>118.9417</c:v>
                </c:pt>
                <c:pt idx="39">
                  <c:v>118.9599</c:v>
                </c:pt>
                <c:pt idx="40">
                  <c:v>120.8605</c:v>
                </c:pt>
                <c:pt idx="41">
                  <c:v>120.6233</c:v>
                </c:pt>
                <c:pt idx="42">
                  <c:v>120.321</c:v>
                </c:pt>
                <c:pt idx="43">
                  <c:v>119.8441</c:v>
                </c:pt>
                <c:pt idx="44">
                  <c:v>119.58</c:v>
                </c:pt>
                <c:pt idx="45">
                  <c:v>119.4256</c:v>
                </c:pt>
                <c:pt idx="46">
                  <c:v>118.6478</c:v>
                </c:pt>
                <c:pt idx="47">
                  <c:v>117.1203</c:v>
                </c:pt>
                <c:pt idx="48">
                  <c:v>116.6789</c:v>
                </c:pt>
                <c:pt idx="49">
                  <c:v>115.8661</c:v>
                </c:pt>
                <c:pt idx="50">
                  <c:v>116.13039999999999</c:v>
                </c:pt>
                <c:pt idx="51">
                  <c:v>116.16370000000001</c:v>
                </c:pt>
                <c:pt idx="52">
                  <c:v>115.1455</c:v>
                </c:pt>
                <c:pt idx="53">
                  <c:v>115.0622</c:v>
                </c:pt>
                <c:pt idx="54">
                  <c:v>115.1121</c:v>
                </c:pt>
                <c:pt idx="55">
                  <c:v>114.7677</c:v>
                </c:pt>
                <c:pt idx="56">
                  <c:v>116.49769999999999</c:v>
                </c:pt>
                <c:pt idx="57">
                  <c:v>116.6307</c:v>
                </c:pt>
                <c:pt idx="58">
                  <c:v>115.42749999999999</c:v>
                </c:pt>
                <c:pt idx="59">
                  <c:v>114.7132</c:v>
                </c:pt>
                <c:pt idx="60">
                  <c:v>113.6571</c:v>
                </c:pt>
                <c:pt idx="61">
                  <c:v>113.0309</c:v>
                </c:pt>
                <c:pt idx="62">
                  <c:v>113.3989</c:v>
                </c:pt>
                <c:pt idx="63">
                  <c:v>113.5504</c:v>
                </c:pt>
                <c:pt idx="64">
                  <c:v>113.36539999999999</c:v>
                </c:pt>
                <c:pt idx="65">
                  <c:v>114.8733</c:v>
                </c:pt>
                <c:pt idx="66">
                  <c:v>114.2278</c:v>
                </c:pt>
                <c:pt idx="67">
                  <c:v>113.98990000000001</c:v>
                </c:pt>
                <c:pt idx="68">
                  <c:v>113.02200000000001</c:v>
                </c:pt>
                <c:pt idx="69">
                  <c:v>111.8289</c:v>
                </c:pt>
                <c:pt idx="70">
                  <c:v>110.91970000000001</c:v>
                </c:pt>
                <c:pt idx="71">
                  <c:v>109.99639999999999</c:v>
                </c:pt>
                <c:pt idx="72">
                  <c:v>110.18680000000001</c:v>
                </c:pt>
                <c:pt idx="73">
                  <c:v>109.97029999999999</c:v>
                </c:pt>
                <c:pt idx="74">
                  <c:v>110.23090000000001</c:v>
                </c:pt>
                <c:pt idx="75">
                  <c:v>109.35939999999999</c:v>
                </c:pt>
                <c:pt idx="76">
                  <c:v>108.37009999999999</c:v>
                </c:pt>
                <c:pt idx="77">
                  <c:v>107.848</c:v>
                </c:pt>
                <c:pt idx="78">
                  <c:v>106.5977</c:v>
                </c:pt>
                <c:pt idx="79">
                  <c:v>107.0564</c:v>
                </c:pt>
                <c:pt idx="80">
                  <c:v>106.5245</c:v>
                </c:pt>
                <c:pt idx="81">
                  <c:v>104.6752</c:v>
                </c:pt>
                <c:pt idx="82">
                  <c:v>104.3105</c:v>
                </c:pt>
                <c:pt idx="83">
                  <c:v>103.76909999999999</c:v>
                </c:pt>
                <c:pt idx="84">
                  <c:v>102.9192</c:v>
                </c:pt>
                <c:pt idx="85">
                  <c:v>101.0491</c:v>
                </c:pt>
                <c:pt idx="86">
                  <c:v>100.2199</c:v>
                </c:pt>
                <c:pt idx="87">
                  <c:v>99.059100000000001</c:v>
                </c:pt>
                <c:pt idx="88">
                  <c:v>99.453599999999994</c:v>
                </c:pt>
                <c:pt idx="89">
                  <c:v>99.263400000000004</c:v>
                </c:pt>
                <c:pt idx="90">
                  <c:v>98.823700000000002</c:v>
                </c:pt>
                <c:pt idx="91">
                  <c:v>99.443100000000001</c:v>
                </c:pt>
                <c:pt idx="92">
                  <c:v>102.2227</c:v>
                </c:pt>
                <c:pt idx="93">
                  <c:v>107.7914</c:v>
                </c:pt>
                <c:pt idx="94">
                  <c:v>108.08669999999999</c:v>
                </c:pt>
                <c:pt idx="95">
                  <c:v>107.9781</c:v>
                </c:pt>
                <c:pt idx="96">
                  <c:v>108.8565</c:v>
                </c:pt>
                <c:pt idx="97">
                  <c:v>111.95740000000001</c:v>
                </c:pt>
                <c:pt idx="98">
                  <c:v>111.68989999999999</c:v>
                </c:pt>
                <c:pt idx="99">
                  <c:v>108.1078</c:v>
                </c:pt>
                <c:pt idx="100">
                  <c:v>106.0955</c:v>
                </c:pt>
                <c:pt idx="101">
                  <c:v>106.44070000000001</c:v>
                </c:pt>
                <c:pt idx="102">
                  <c:v>106.1652</c:v>
                </c:pt>
                <c:pt idx="103">
                  <c:v>105.2803</c:v>
                </c:pt>
                <c:pt idx="104">
                  <c:v>105.2046</c:v>
                </c:pt>
                <c:pt idx="105">
                  <c:v>103.9439</c:v>
                </c:pt>
                <c:pt idx="106">
                  <c:v>103.46469999999999</c:v>
                </c:pt>
                <c:pt idx="107">
                  <c:v>102.9597</c:v>
                </c:pt>
                <c:pt idx="108">
                  <c:v>102.5461</c:v>
                </c:pt>
                <c:pt idx="109">
                  <c:v>103.0012</c:v>
                </c:pt>
                <c:pt idx="110">
                  <c:v>101.4344</c:v>
                </c:pt>
                <c:pt idx="111">
                  <c:v>99.970299999999995</c:v>
                </c:pt>
                <c:pt idx="112">
                  <c:v>101.3309</c:v>
                </c:pt>
                <c:pt idx="113">
                  <c:v>101.6219</c:v>
                </c:pt>
                <c:pt idx="114">
                  <c:v>101.0925</c:v>
                </c:pt>
                <c:pt idx="115">
                  <c:v>100.3287</c:v>
                </c:pt>
                <c:pt idx="116">
                  <c:v>99.317800000000005</c:v>
                </c:pt>
                <c:pt idx="117">
                  <c:v>97.213899999999995</c:v>
                </c:pt>
                <c:pt idx="118">
                  <c:v>96.701999999999998</c:v>
                </c:pt>
                <c:pt idx="119">
                  <c:v>96.948599999999999</c:v>
                </c:pt>
                <c:pt idx="120">
                  <c:v>95.615399999999994</c:v>
                </c:pt>
                <c:pt idx="121">
                  <c:v>95.354600000000005</c:v>
                </c:pt>
                <c:pt idx="122">
                  <c:v>95.111000000000004</c:v>
                </c:pt>
                <c:pt idx="123">
                  <c:v>93.677800000000005</c:v>
                </c:pt>
                <c:pt idx="124">
                  <c:v>93.391599999999997</c:v>
                </c:pt>
                <c:pt idx="125">
                  <c:v>93.081699999999998</c:v>
                </c:pt>
                <c:pt idx="126">
                  <c:v>92.310100000000006</c:v>
                </c:pt>
                <c:pt idx="127">
                  <c:v>93.379000000000005</c:v>
                </c:pt>
                <c:pt idx="128">
                  <c:v>96.119900000000001</c:v>
                </c:pt>
                <c:pt idx="129">
                  <c:v>96.8917</c:v>
                </c:pt>
                <c:pt idx="130">
                  <c:v>97.149500000000003</c:v>
                </c:pt>
                <c:pt idx="131">
                  <c:v>97.498000000000005</c:v>
                </c:pt>
                <c:pt idx="132">
                  <c:v>96.024900000000002</c:v>
                </c:pt>
                <c:pt idx="133">
                  <c:v>94.683899999999994</c:v>
                </c:pt>
                <c:pt idx="134">
                  <c:v>94.808999999999997</c:v>
                </c:pt>
                <c:pt idx="135">
                  <c:v>95.289699999999996</c:v>
                </c:pt>
                <c:pt idx="136">
                  <c:v>96.540800000000004</c:v>
                </c:pt>
                <c:pt idx="137">
                  <c:v>97.669499999999999</c:v>
                </c:pt>
                <c:pt idx="138">
                  <c:v>96.545000000000002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60448"/>
        <c:axId val="106783488"/>
      </c:lineChart>
      <c:catAx>
        <c:axId val="10676044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06783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06783488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06760448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0.34259</cdr:x>
      <cdr:y>0.51515</cdr:y>
    </cdr:from>
    <cdr:to>
      <cdr:x>0.41667</cdr:x>
      <cdr:y>0.59091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9400" y="2590800"/>
          <a:ext cx="6096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2011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0.51852</cdr:x>
      <cdr:y>0.59091</cdr:y>
    </cdr:from>
    <cdr:to>
      <cdr:x>0.59259</cdr:x>
      <cdr:y>0.66667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67200" y="2971800"/>
          <a:ext cx="6096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2012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8/29/2012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7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2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59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33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82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53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/>
              <a:pPr/>
              <a:t>49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8/29/2012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8/29/2012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8/29/2012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8/29/2012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8/29/2012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8/29/2012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8/29/2012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8/29/2012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8/29/2012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8/29/2012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8/29/2012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8/29/2012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August 2012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07230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345058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212659"/>
              </p:ext>
            </p:extLst>
          </p:nvPr>
        </p:nvGraphicFramePr>
        <p:xfrm>
          <a:off x="457200" y="12954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5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2071395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943547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040668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157441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2012 U.S. Cotton Plantings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068846"/>
              </p:ext>
            </p:extLst>
          </p:nvPr>
        </p:nvGraphicFramePr>
        <p:xfrm>
          <a:off x="457200" y="1437415"/>
          <a:ext cx="8229600" cy="473478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2011 Actual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2012 Estimated*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3,406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2,670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-21.6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2,475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2,145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-13.3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8,045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7,185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-10.7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502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400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-20.3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14,428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12,400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-14.1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307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235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-23.6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14,735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12,635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-14.3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867400" y="6400800"/>
            <a:ext cx="327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/>
              <a:t>       * </a:t>
            </a:r>
            <a:r>
              <a:rPr lang="en-US" b="1" dirty="0" smtClean="0"/>
              <a:t>USDA </a:t>
            </a:r>
            <a:r>
              <a:rPr lang="en-US" b="1" i="1" dirty="0" smtClean="0"/>
              <a:t>June Acreage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2012 U.S. Cotton Plantings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102177"/>
              </p:ext>
            </p:extLst>
          </p:nvPr>
        </p:nvGraphicFramePr>
        <p:xfrm>
          <a:off x="457200" y="1422502"/>
          <a:ext cx="8229600" cy="473478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2011 Actual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2012 Estimated*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1,378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1,081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-21.6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1,002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868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-13.3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3,256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2,908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-10.7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203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162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-20.3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5,839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5,018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-14.1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124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-23.6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5,963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5,113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-14.3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855355" y="6468153"/>
            <a:ext cx="4346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i="1" dirty="0" smtClean="0">
                <a:solidFill>
                  <a:srgbClr val="000000"/>
                </a:solidFill>
              </a:rPr>
              <a:t>                           * </a:t>
            </a:r>
            <a:r>
              <a:rPr lang="en-US" b="1" dirty="0" smtClean="0">
                <a:solidFill>
                  <a:srgbClr val="000000"/>
                </a:solidFill>
              </a:rPr>
              <a:t>USDA </a:t>
            </a:r>
            <a:r>
              <a:rPr lang="en-US" b="1" i="1" dirty="0" smtClean="0">
                <a:solidFill>
                  <a:srgbClr val="000000"/>
                </a:solidFill>
              </a:rPr>
              <a:t>June Acreage Report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5722967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7159354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Net Domestic Fiber Consumption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6656016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1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Cotton’s Share of Fiber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473545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5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U.S. Cotton Retail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901698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19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6995884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09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Textile Imports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1433948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03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Cotton Content in Textile Imports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5257284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07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Cotton Product Trade with Mexico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7382754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22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97219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Cotton Product Trade with CBI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5862211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71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Arial" charset="0"/>
              </a:rPr>
              <a:t>U.S. </a:t>
            </a:r>
            <a:r>
              <a:rPr lang="en-US" sz="3400" b="1" dirty="0" smtClean="0">
                <a:solidFill>
                  <a:srgbClr val="000000"/>
                </a:solidFill>
                <a:latin typeface="Arial" charset="0"/>
              </a:rPr>
              <a:t>Cotton Product Imports from China</a:t>
            </a:r>
            <a:endParaRPr lang="en-US" sz="34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9197752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19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(Calendar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203384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99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2720563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1505372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1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5713701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5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4423692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9513790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/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9719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225006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58933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9377208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8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9475078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55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091022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20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368063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082146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4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2.60	</a:t>
            </a:r>
            <a:r>
              <a:rPr lang="en-US" sz="2800" b="1" dirty="0" smtClean="0">
                <a:latin typeface="Arial" charset="0"/>
              </a:rPr>
              <a:t>3.30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15.57	</a:t>
            </a:r>
            <a:r>
              <a:rPr lang="en-US" sz="2800" b="1" dirty="0" smtClean="0">
                <a:latin typeface="Arial" charset="0"/>
              </a:rPr>
              <a:t>17.65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0.02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18.19	</a:t>
            </a:r>
            <a:r>
              <a:rPr lang="en-US" sz="2800" b="1" dirty="0" smtClean="0">
                <a:latin typeface="Arial" charset="0"/>
              </a:rPr>
              <a:t>20.96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3.30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3.40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11.71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12.10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</a:t>
            </a:r>
            <a:r>
              <a:rPr lang="en-US" sz="2800" b="1" dirty="0" err="1" smtClean="0">
                <a:latin typeface="Arial" charset="0"/>
              </a:rPr>
              <a:t>Offtake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15.01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15.50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3.30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5.50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22.0%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35.5%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60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2011/12e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2012/13p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chemeClr val="tx2"/>
                </a:solidFill>
                <a:latin typeface="Arial" charset="0"/>
              </a:rPr>
            </a:br>
            <a:r>
              <a:rPr lang="en-US" sz="2800" b="1">
                <a:solidFill>
                  <a:schemeClr val="tx2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0.57	</a:t>
            </a:r>
            <a:r>
              <a:rPr lang="en-US" sz="2800" b="1" dirty="0" smtClean="0">
                <a:latin typeface="Arial" charset="0"/>
              </a:rPr>
              <a:t>0.72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3.39	</a:t>
            </a:r>
            <a:r>
              <a:rPr lang="en-US" sz="2800" b="1" dirty="0" smtClean="0">
                <a:latin typeface="Arial" charset="0"/>
              </a:rPr>
              <a:t>3.85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0.00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3.96	</a:t>
            </a:r>
            <a:r>
              <a:rPr lang="en-US" sz="2800" b="1" dirty="0" smtClean="0">
                <a:latin typeface="Arial" charset="0"/>
              </a:rPr>
              <a:t>4.57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0.72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0.74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2.55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2.64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</a:t>
            </a:r>
            <a:r>
              <a:rPr lang="en-US" sz="2800" b="1" dirty="0" err="1" smtClean="0">
                <a:latin typeface="Arial" charset="0"/>
              </a:rPr>
              <a:t>Offtake</a:t>
            </a:r>
            <a:r>
              <a:rPr lang="en-US" sz="2800" b="1" dirty="0" smtClean="0">
                <a:latin typeface="Arial" charset="0"/>
              </a:rPr>
              <a:t>	3.27	</a:t>
            </a:r>
            <a:r>
              <a:rPr lang="en-US" sz="2800" b="1" dirty="0" smtClean="0">
                <a:latin typeface="Arial" charset="0"/>
              </a:rPr>
              <a:t>3.38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0.72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1.20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22.0%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35.5%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60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2011/12e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2012/13p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</a:t>
            </a:r>
            <a:r>
              <a:rPr lang="en-US" sz="2800" b="1" dirty="0" smtClean="0">
                <a:latin typeface="Arial" charset="0"/>
              </a:rPr>
              <a:t>49.52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67.80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</a:t>
            </a:r>
            <a:r>
              <a:rPr lang="en-US" sz="2800" b="1" dirty="0" smtClean="0">
                <a:latin typeface="Arial" charset="0"/>
              </a:rPr>
              <a:t>122.67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114.11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</a:t>
            </a:r>
            <a:r>
              <a:rPr lang="en-US" sz="2800" b="1" dirty="0" smtClean="0">
                <a:latin typeface="Arial" charset="0"/>
              </a:rPr>
              <a:t>44.33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37.20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105.38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108.16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44.34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37.21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67.80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74.67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64.3%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69.0%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60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2011/12e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2012/13p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10.79	</a:t>
            </a:r>
            <a:r>
              <a:rPr lang="en-US" sz="2800" b="1" dirty="0" smtClean="0">
                <a:latin typeface="Arial" charset="0"/>
              </a:rPr>
              <a:t>14.77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</a:t>
            </a:r>
            <a:r>
              <a:rPr lang="en-US" sz="2800" b="1" dirty="0" smtClean="0">
                <a:latin typeface="Arial" charset="0"/>
              </a:rPr>
              <a:t>26.73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24.86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</a:t>
            </a:r>
            <a:r>
              <a:rPr lang="en-US" sz="2800" b="1" dirty="0" smtClean="0">
                <a:latin typeface="Arial" charset="0"/>
              </a:rPr>
              <a:t>9.66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8.10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22.96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23.56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9.66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8.11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14.77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16.27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64.3%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69.0%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60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2011/12e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2012/13p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26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753036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426318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48299430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53448431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78284446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8407</TotalTime>
  <Words>538</Words>
  <Application>Microsoft Office PowerPoint</Application>
  <PresentationFormat>On-screen Show (4:3)</PresentationFormat>
  <Paragraphs>283</Paragraphs>
  <Slides>49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415</cp:revision>
  <cp:lastPrinted>2012-08-21T16:13:41Z</cp:lastPrinted>
  <dcterms:created xsi:type="dcterms:W3CDTF">2011-02-17T15:18:39Z</dcterms:created>
  <dcterms:modified xsi:type="dcterms:W3CDTF">2012-08-29T21:31:32Z</dcterms:modified>
</cp:coreProperties>
</file>