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3"/>
  </p:notesMasterIdLst>
  <p:handoutMasterIdLst>
    <p:handoutMasterId r:id="rId54"/>
  </p:handoutMasterIdLst>
  <p:sldIdLst>
    <p:sldId id="378" r:id="rId4"/>
    <p:sldId id="379" r:id="rId5"/>
    <p:sldId id="257" r:id="rId6"/>
    <p:sldId id="394" r:id="rId7"/>
    <p:sldId id="395" r:id="rId8"/>
    <p:sldId id="262" r:id="rId9"/>
    <p:sldId id="267" r:id="rId10"/>
    <p:sldId id="396" r:id="rId11"/>
    <p:sldId id="397" r:id="rId12"/>
    <p:sldId id="276" r:id="rId13"/>
    <p:sldId id="284" r:id="rId14"/>
    <p:sldId id="467" r:id="rId15"/>
    <p:sldId id="288" r:id="rId16"/>
    <p:sldId id="380" r:id="rId17"/>
    <p:sldId id="320" r:id="rId18"/>
    <p:sldId id="381" r:id="rId19"/>
    <p:sldId id="382" r:id="rId20"/>
    <p:sldId id="384" r:id="rId21"/>
    <p:sldId id="426" r:id="rId22"/>
    <p:sldId id="468" r:id="rId23"/>
    <p:sldId id="469" r:id="rId24"/>
    <p:sldId id="470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482" r:id="rId37"/>
    <p:sldId id="48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87" d="100"/>
          <a:sy n="87" d="100"/>
        </p:scale>
        <p:origin x="84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Sheet1!$A$58:$A$109</c:f>
              <c:strCache>
                <c:ptCount val="45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</c:strCache>
            </c:strRef>
          </c:cat>
          <c:val>
            <c:numRef>
              <c:f>Sheet1!$B$58:$B$109</c:f>
              <c:numCache>
                <c:formatCode>General</c:formatCode>
                <c:ptCount val="48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2.8</c:v>
                </c:pt>
                <c:pt idx="33">
                  <c:v>0.8</c:v>
                </c:pt>
                <c:pt idx="34">
                  <c:v>3.1</c:v>
                </c:pt>
                <c:pt idx="35">
                  <c:v>4</c:v>
                </c:pt>
                <c:pt idx="36">
                  <c:v>-1.2</c:v>
                </c:pt>
                <c:pt idx="37">
                  <c:v>4</c:v>
                </c:pt>
                <c:pt idx="38">
                  <c:v>5</c:v>
                </c:pt>
                <c:pt idx="39">
                  <c:v>2.2999999999999998</c:v>
                </c:pt>
                <c:pt idx="40">
                  <c:v>2</c:v>
                </c:pt>
                <c:pt idx="41">
                  <c:v>2.6</c:v>
                </c:pt>
                <c:pt idx="42">
                  <c:v>2</c:v>
                </c:pt>
                <c:pt idx="43">
                  <c:v>0.9</c:v>
                </c:pt>
                <c:pt idx="44">
                  <c:v>0.8</c:v>
                </c:pt>
                <c:pt idx="45">
                  <c:v>1.4</c:v>
                </c:pt>
                <c:pt idx="46">
                  <c:v>3.5</c:v>
                </c:pt>
                <c:pt idx="47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2-42F2-B9B0-085B183FE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392014264"/>
        <c:axId val="392015048"/>
      </c:barChart>
      <c:catAx>
        <c:axId val="39201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392015048"/>
        <c:crosses val="autoZero"/>
        <c:auto val="1"/>
        <c:lblAlgn val="ctr"/>
        <c:lblOffset val="100"/>
        <c:tickMarkSkip val="6"/>
        <c:noMultiLvlLbl val="0"/>
      </c:catAx>
      <c:valAx>
        <c:axId val="392015048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92014264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(Base Year = 2011)</a:t>
            </a:r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Sheet1!$A$170:$A$267</c:f>
              <c:numCache>
                <c:formatCode>General</c:formatCode>
                <c:ptCount val="86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  <c:pt idx="84">
                  <c:v>17</c:v>
                </c:pt>
              </c:numCache>
            </c:numRef>
          </c:cat>
          <c:val>
            <c:numRef>
              <c:f>Sheet1!$B$170:$B$267</c:f>
              <c:numCache>
                <c:formatCode>0.00</c:formatCode>
                <c:ptCount val="86"/>
                <c:pt idx="0">
                  <c:v>84.6</c:v>
                </c:pt>
                <c:pt idx="1">
                  <c:v>82.4</c:v>
                </c:pt>
                <c:pt idx="2">
                  <c:v>85.4</c:v>
                </c:pt>
                <c:pt idx="3">
                  <c:v>82.9</c:v>
                </c:pt>
                <c:pt idx="4">
                  <c:v>84</c:v>
                </c:pt>
                <c:pt idx="5">
                  <c:v>81.8</c:v>
                </c:pt>
                <c:pt idx="6">
                  <c:v>83.5</c:v>
                </c:pt>
                <c:pt idx="7">
                  <c:v>85.8</c:v>
                </c:pt>
                <c:pt idx="8">
                  <c:v>86.2</c:v>
                </c:pt>
                <c:pt idx="9">
                  <c:v>92.7</c:v>
                </c:pt>
                <c:pt idx="10">
                  <c:v>97.4</c:v>
                </c:pt>
                <c:pt idx="11">
                  <c:v>96.9</c:v>
                </c:pt>
                <c:pt idx="12">
                  <c:v>91.5</c:v>
                </c:pt>
                <c:pt idx="13">
                  <c:v>100.6</c:v>
                </c:pt>
                <c:pt idx="14">
                  <c:v>99.4</c:v>
                </c:pt>
                <c:pt idx="15">
                  <c:v>101.7</c:v>
                </c:pt>
                <c:pt idx="16">
                  <c:v>102.8</c:v>
                </c:pt>
                <c:pt idx="17">
                  <c:v>102.3</c:v>
                </c:pt>
                <c:pt idx="18">
                  <c:v>102.2</c:v>
                </c:pt>
                <c:pt idx="19">
                  <c:v>103.2</c:v>
                </c:pt>
                <c:pt idx="20">
                  <c:v>99.5</c:v>
                </c:pt>
                <c:pt idx="21">
                  <c:v>96.2</c:v>
                </c:pt>
                <c:pt idx="22">
                  <c:v>98.9</c:v>
                </c:pt>
                <c:pt idx="23">
                  <c:v>101.8</c:v>
                </c:pt>
                <c:pt idx="24">
                  <c:v>98.8</c:v>
                </c:pt>
                <c:pt idx="25">
                  <c:v>99.8</c:v>
                </c:pt>
                <c:pt idx="26">
                  <c:v>102.1</c:v>
                </c:pt>
                <c:pt idx="27">
                  <c:v>104</c:v>
                </c:pt>
                <c:pt idx="28">
                  <c:v>104.6</c:v>
                </c:pt>
                <c:pt idx="29">
                  <c:v>104</c:v>
                </c:pt>
                <c:pt idx="30">
                  <c:v>109.6</c:v>
                </c:pt>
                <c:pt idx="31">
                  <c:v>112.5</c:v>
                </c:pt>
                <c:pt idx="32">
                  <c:v>110.3</c:v>
                </c:pt>
                <c:pt idx="33">
                  <c:v>110.9</c:v>
                </c:pt>
                <c:pt idx="34">
                  <c:v>112.2</c:v>
                </c:pt>
                <c:pt idx="35">
                  <c:v>108.4</c:v>
                </c:pt>
                <c:pt idx="36">
                  <c:v>112.1</c:v>
                </c:pt>
                <c:pt idx="37">
                  <c:v>110.8</c:v>
                </c:pt>
                <c:pt idx="38">
                  <c:v>112.2</c:v>
                </c:pt>
                <c:pt idx="39">
                  <c:v>108.2</c:v>
                </c:pt>
                <c:pt idx="40">
                  <c:v>109.3</c:v>
                </c:pt>
                <c:pt idx="41">
                  <c:v>110.1</c:v>
                </c:pt>
                <c:pt idx="42">
                  <c:v>107.1</c:v>
                </c:pt>
                <c:pt idx="43">
                  <c:v>105.1</c:v>
                </c:pt>
                <c:pt idx="44">
                  <c:v>100.3</c:v>
                </c:pt>
                <c:pt idx="45">
                  <c:v>94.7</c:v>
                </c:pt>
                <c:pt idx="46">
                  <c:v>90.7</c:v>
                </c:pt>
                <c:pt idx="47">
                  <c:v>92.2</c:v>
                </c:pt>
                <c:pt idx="48">
                  <c:v>90.6</c:v>
                </c:pt>
                <c:pt idx="49">
                  <c:v>94.1</c:v>
                </c:pt>
                <c:pt idx="50">
                  <c:v>95.8</c:v>
                </c:pt>
                <c:pt idx="51">
                  <c:v>99.8</c:v>
                </c:pt>
                <c:pt idx="52">
                  <c:v>100.3</c:v>
                </c:pt>
                <c:pt idx="53">
                  <c:v>99.3</c:v>
                </c:pt>
                <c:pt idx="54">
                  <c:v>93.1</c:v>
                </c:pt>
                <c:pt idx="55">
                  <c:v>92.2</c:v>
                </c:pt>
                <c:pt idx="56">
                  <c:v>88.2</c:v>
                </c:pt>
                <c:pt idx="57">
                  <c:v>81.7</c:v>
                </c:pt>
                <c:pt idx="58">
                  <c:v>82.4</c:v>
                </c:pt>
                <c:pt idx="59">
                  <c:v>83.6</c:v>
                </c:pt>
                <c:pt idx="60">
                  <c:v>83.3</c:v>
                </c:pt>
                <c:pt idx="61">
                  <c:v>85.7</c:v>
                </c:pt>
                <c:pt idx="62">
                  <c:v>87</c:v>
                </c:pt>
                <c:pt idx="63">
                  <c:v>90</c:v>
                </c:pt>
                <c:pt idx="64">
                  <c:v>90.9</c:v>
                </c:pt>
                <c:pt idx="65">
                  <c:v>90</c:v>
                </c:pt>
                <c:pt idx="66">
                  <c:v>87.4</c:v>
                </c:pt>
                <c:pt idx="67">
                  <c:v>87.7</c:v>
                </c:pt>
                <c:pt idx="68">
                  <c:v>86.7</c:v>
                </c:pt>
                <c:pt idx="69">
                  <c:v>79.400000000000006</c:v>
                </c:pt>
                <c:pt idx="70">
                  <c:v>81.7</c:v>
                </c:pt>
                <c:pt idx="71">
                  <c:v>83</c:v>
                </c:pt>
                <c:pt idx="72">
                  <c:v>79.599999999999994</c:v>
                </c:pt>
                <c:pt idx="73">
                  <c:v>83.7</c:v>
                </c:pt>
                <c:pt idx="74">
                  <c:v>82.1</c:v>
                </c:pt>
                <c:pt idx="75">
                  <c:v>85.7</c:v>
                </c:pt>
                <c:pt idx="76">
                  <c:v>89.3</c:v>
                </c:pt>
                <c:pt idx="77">
                  <c:v>86.4</c:v>
                </c:pt>
                <c:pt idx="78">
                  <c:v>82.4</c:v>
                </c:pt>
                <c:pt idx="79">
                  <c:v>83.6</c:v>
                </c:pt>
                <c:pt idx="80">
                  <c:v>82.6</c:v>
                </c:pt>
                <c:pt idx="81">
                  <c:v>78.599999999999994</c:v>
                </c:pt>
                <c:pt idx="82">
                  <c:v>79.8</c:v>
                </c:pt>
                <c:pt idx="83">
                  <c:v>80.900000000000006</c:v>
                </c:pt>
                <c:pt idx="84">
                  <c:v>78.400000000000006</c:v>
                </c:pt>
                <c:pt idx="85">
                  <c:v>86.6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93-4C57-9EB3-E4229FB964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Sheet1!$A$170:$A$267</c:f>
              <c:numCache>
                <c:formatCode>General</c:formatCode>
                <c:ptCount val="86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  <c:pt idx="84">
                  <c:v>17</c:v>
                </c:pt>
              </c:numCache>
            </c:numRef>
          </c:cat>
          <c:val>
            <c:numRef>
              <c:f>Sheet1!$C$170:$C$267</c:f>
              <c:numCache>
                <c:formatCode>0.00</c:formatCode>
                <c:ptCount val="86"/>
                <c:pt idx="0">
                  <c:v>72.8</c:v>
                </c:pt>
                <c:pt idx="1">
                  <c:v>75.099999999999994</c:v>
                </c:pt>
                <c:pt idx="2">
                  <c:v>79.2</c:v>
                </c:pt>
                <c:pt idx="3">
                  <c:v>84.5</c:v>
                </c:pt>
                <c:pt idx="4">
                  <c:v>86.1</c:v>
                </c:pt>
                <c:pt idx="5">
                  <c:v>81.900000000000006</c:v>
                </c:pt>
                <c:pt idx="6">
                  <c:v>82.8</c:v>
                </c:pt>
                <c:pt idx="7">
                  <c:v>85</c:v>
                </c:pt>
                <c:pt idx="8">
                  <c:v>85</c:v>
                </c:pt>
                <c:pt idx="9">
                  <c:v>81.900000000000006</c:v>
                </c:pt>
                <c:pt idx="10">
                  <c:v>80.8</c:v>
                </c:pt>
                <c:pt idx="11">
                  <c:v>84.2</c:v>
                </c:pt>
                <c:pt idx="12">
                  <c:v>92.3</c:v>
                </c:pt>
                <c:pt idx="13">
                  <c:v>95.1</c:v>
                </c:pt>
                <c:pt idx="14">
                  <c:v>100.4</c:v>
                </c:pt>
                <c:pt idx="15">
                  <c:v>104.7</c:v>
                </c:pt>
                <c:pt idx="16">
                  <c:v>100.2</c:v>
                </c:pt>
                <c:pt idx="17">
                  <c:v>97.2</c:v>
                </c:pt>
                <c:pt idx="18">
                  <c:v>100.6</c:v>
                </c:pt>
                <c:pt idx="19">
                  <c:v>101.7</c:v>
                </c:pt>
                <c:pt idx="20">
                  <c:v>99.5</c:v>
                </c:pt>
                <c:pt idx="21">
                  <c:v>103.6</c:v>
                </c:pt>
                <c:pt idx="22">
                  <c:v>104.3</c:v>
                </c:pt>
                <c:pt idx="23">
                  <c:v>100.3</c:v>
                </c:pt>
                <c:pt idx="24">
                  <c:v>104.1</c:v>
                </c:pt>
                <c:pt idx="25">
                  <c:v>106.4</c:v>
                </c:pt>
                <c:pt idx="26">
                  <c:v>107.6</c:v>
                </c:pt>
                <c:pt idx="27">
                  <c:v>104</c:v>
                </c:pt>
                <c:pt idx="28">
                  <c:v>103.4</c:v>
                </c:pt>
                <c:pt idx="29">
                  <c:v>105.1</c:v>
                </c:pt>
                <c:pt idx="30">
                  <c:v>102.2</c:v>
                </c:pt>
                <c:pt idx="31">
                  <c:v>101.8</c:v>
                </c:pt>
                <c:pt idx="32">
                  <c:v>100.1</c:v>
                </c:pt>
                <c:pt idx="33">
                  <c:v>103.4</c:v>
                </c:pt>
                <c:pt idx="34">
                  <c:v>103.8</c:v>
                </c:pt>
                <c:pt idx="35">
                  <c:v>103.9</c:v>
                </c:pt>
                <c:pt idx="36">
                  <c:v>105.3</c:v>
                </c:pt>
                <c:pt idx="37">
                  <c:v>104.4</c:v>
                </c:pt>
                <c:pt idx="38">
                  <c:v>103.3</c:v>
                </c:pt>
                <c:pt idx="39">
                  <c:v>104.2</c:v>
                </c:pt>
                <c:pt idx="40">
                  <c:v>107.6</c:v>
                </c:pt>
                <c:pt idx="41">
                  <c:v>107.1</c:v>
                </c:pt>
                <c:pt idx="42">
                  <c:v>106.6</c:v>
                </c:pt>
                <c:pt idx="43">
                  <c:v>107.1</c:v>
                </c:pt>
                <c:pt idx="44">
                  <c:v>107.6</c:v>
                </c:pt>
                <c:pt idx="45">
                  <c:v>109.9</c:v>
                </c:pt>
                <c:pt idx="46">
                  <c:v>109.7</c:v>
                </c:pt>
                <c:pt idx="47">
                  <c:v>108</c:v>
                </c:pt>
                <c:pt idx="48">
                  <c:v>114.2</c:v>
                </c:pt>
                <c:pt idx="49">
                  <c:v>119.4</c:v>
                </c:pt>
                <c:pt idx="50">
                  <c:v>128.30000000000001</c:v>
                </c:pt>
                <c:pt idx="51">
                  <c:v>131.1</c:v>
                </c:pt>
                <c:pt idx="52">
                  <c:v>127.7</c:v>
                </c:pt>
                <c:pt idx="53">
                  <c:v>129.30000000000001</c:v>
                </c:pt>
                <c:pt idx="54">
                  <c:v>138</c:v>
                </c:pt>
                <c:pt idx="55">
                  <c:v>136.80000000000001</c:v>
                </c:pt>
                <c:pt idx="56">
                  <c:v>134.19999999999999</c:v>
                </c:pt>
                <c:pt idx="57">
                  <c:v>140.30000000000001</c:v>
                </c:pt>
                <c:pt idx="58">
                  <c:v>139.5</c:v>
                </c:pt>
                <c:pt idx="59">
                  <c:v>133.6</c:v>
                </c:pt>
                <c:pt idx="60">
                  <c:v>131.5</c:v>
                </c:pt>
                <c:pt idx="61">
                  <c:v>125.2</c:v>
                </c:pt>
                <c:pt idx="62">
                  <c:v>126.8</c:v>
                </c:pt>
                <c:pt idx="63">
                  <c:v>127.5</c:v>
                </c:pt>
                <c:pt idx="64">
                  <c:v>130.19999999999999</c:v>
                </c:pt>
                <c:pt idx="65">
                  <c:v>127</c:v>
                </c:pt>
                <c:pt idx="66">
                  <c:v>122.3</c:v>
                </c:pt>
                <c:pt idx="67">
                  <c:v>122.6</c:v>
                </c:pt>
                <c:pt idx="68">
                  <c:v>114</c:v>
                </c:pt>
                <c:pt idx="69">
                  <c:v>108.9</c:v>
                </c:pt>
                <c:pt idx="70">
                  <c:v>104.5</c:v>
                </c:pt>
                <c:pt idx="71">
                  <c:v>96</c:v>
                </c:pt>
                <c:pt idx="72">
                  <c:v>103</c:v>
                </c:pt>
                <c:pt idx="73">
                  <c:v>106.5</c:v>
                </c:pt>
                <c:pt idx="74">
                  <c:v>108.6</c:v>
                </c:pt>
                <c:pt idx="75">
                  <c:v>105.9</c:v>
                </c:pt>
                <c:pt idx="76">
                  <c:v>106.1</c:v>
                </c:pt>
                <c:pt idx="77">
                  <c:v>105.1</c:v>
                </c:pt>
                <c:pt idx="78">
                  <c:v>100.2</c:v>
                </c:pt>
                <c:pt idx="79">
                  <c:v>97.4</c:v>
                </c:pt>
                <c:pt idx="80">
                  <c:v>89.1</c:v>
                </c:pt>
                <c:pt idx="81">
                  <c:v>82.5</c:v>
                </c:pt>
                <c:pt idx="82">
                  <c:v>83.7</c:v>
                </c:pt>
                <c:pt idx="83">
                  <c:v>88.5</c:v>
                </c:pt>
                <c:pt idx="84">
                  <c:v>96.1</c:v>
                </c:pt>
                <c:pt idx="85">
                  <c:v>99.2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93-4C57-9EB3-E4229FB96495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Upland Cotton</c:v>
                </c:pt>
              </c:strCache>
              <c:extLst xmlns:c15="http://schemas.microsoft.com/office/drawing/2012/chart"/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</c:marker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C293-4C57-9EB3-E4229FB96495}"/>
              </c:ext>
            </c:extLst>
          </c:dPt>
          <c:dPt>
            <c:idx val="3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C293-4C57-9EB3-E4229FB96495}"/>
              </c:ext>
            </c:extLst>
          </c:dPt>
          <c:dPt>
            <c:idx val="4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C293-4C57-9EB3-E4229FB96495}"/>
              </c:ext>
            </c:extLst>
          </c:dPt>
          <c:dPt>
            <c:idx val="52"/>
            <c:marker>
              <c:symbol val="auto"/>
            </c:marker>
            <c:bubble3D val="0"/>
            <c:extLst>
              <c:ext xmlns:c16="http://schemas.microsoft.com/office/drawing/2014/chart" uri="{C3380CC4-5D6E-409C-BE32-E72D297353CC}">
                <c16:uniqueId val="{00000005-C293-4C57-9EB3-E4229FB96495}"/>
              </c:ext>
            </c:extLst>
          </c:dPt>
          <c:cat>
            <c:numRef>
              <c:f>Sheet1!$A$170:$A$267</c:f>
              <c:numCache>
                <c:formatCode>General</c:formatCode>
                <c:ptCount val="86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  <c:pt idx="84">
                  <c:v>17</c:v>
                </c:pt>
              </c:numCache>
            </c:numRef>
          </c:cat>
          <c:val>
            <c:numRef>
              <c:f>Sheet1!$D$170:$D$267</c:f>
              <c:numCache>
                <c:formatCode>0.00</c:formatCode>
                <c:ptCount val="86"/>
                <c:pt idx="0">
                  <c:v>69.071286566316388</c:v>
                </c:pt>
                <c:pt idx="1">
                  <c:v>73.842658335700079</c:v>
                </c:pt>
                <c:pt idx="2">
                  <c:v>73.842658335700079</c:v>
                </c:pt>
                <c:pt idx="3">
                  <c:v>75.77392786140301</c:v>
                </c:pt>
                <c:pt idx="4">
                  <c:v>75.660323771655797</c:v>
                </c:pt>
                <c:pt idx="5">
                  <c:v>77.818801476853167</c:v>
                </c:pt>
                <c:pt idx="6">
                  <c:v>77.818801476853167</c:v>
                </c:pt>
                <c:pt idx="7">
                  <c:v>85.884691848906556</c:v>
                </c:pt>
                <c:pt idx="8">
                  <c:v>84.975859130928711</c:v>
                </c:pt>
                <c:pt idx="9">
                  <c:v>87.815961374609486</c:v>
                </c:pt>
                <c:pt idx="10">
                  <c:v>92.587333143993177</c:v>
                </c:pt>
                <c:pt idx="11">
                  <c:v>92.246520874751496</c:v>
                </c:pt>
                <c:pt idx="12">
                  <c:v>93.268957682476554</c:v>
                </c:pt>
                <c:pt idx="13">
                  <c:v>105.53819937517753</c:v>
                </c:pt>
                <c:pt idx="14">
                  <c:v>95.881851746662889</c:v>
                </c:pt>
                <c:pt idx="15">
                  <c:v>98.494745810849196</c:v>
                </c:pt>
                <c:pt idx="16">
                  <c:v>94.518602669696108</c:v>
                </c:pt>
                <c:pt idx="17">
                  <c:v>94.632206759443335</c:v>
                </c:pt>
                <c:pt idx="18">
                  <c:v>93.72337404146549</c:v>
                </c:pt>
                <c:pt idx="19">
                  <c:v>106.78784436239704</c:v>
                </c:pt>
                <c:pt idx="20">
                  <c:v>106.21982391366089</c:v>
                </c:pt>
                <c:pt idx="21">
                  <c:v>104.7429707469469</c:v>
                </c:pt>
                <c:pt idx="22">
                  <c:v>105.19738710593583</c:v>
                </c:pt>
                <c:pt idx="23">
                  <c:v>100.99403578528828</c:v>
                </c:pt>
                <c:pt idx="24">
                  <c:v>102.35728486225504</c:v>
                </c:pt>
                <c:pt idx="25">
                  <c:v>104.85657483669412</c:v>
                </c:pt>
                <c:pt idx="26">
                  <c:v>102.2436807725078</c:v>
                </c:pt>
                <c:pt idx="27">
                  <c:v>102.69809713149674</c:v>
                </c:pt>
                <c:pt idx="28">
                  <c:v>95.881851746662889</c:v>
                </c:pt>
                <c:pt idx="29">
                  <c:v>87.588753195115032</c:v>
                </c:pt>
                <c:pt idx="30">
                  <c:v>87.020732746378869</c:v>
                </c:pt>
                <c:pt idx="31">
                  <c:v>81.113320079522865</c:v>
                </c:pt>
                <c:pt idx="32">
                  <c:v>80.545299630786701</c:v>
                </c:pt>
                <c:pt idx="33">
                  <c:v>79.295654643567175</c:v>
                </c:pt>
                <c:pt idx="34">
                  <c:v>78.614030105083771</c:v>
                </c:pt>
                <c:pt idx="35">
                  <c:v>81.567736438511787</c:v>
                </c:pt>
                <c:pt idx="36">
                  <c:v>82.817381425731327</c:v>
                </c:pt>
                <c:pt idx="37">
                  <c:v>87.361545015620564</c:v>
                </c:pt>
                <c:pt idx="38">
                  <c:v>88.043169554103955</c:v>
                </c:pt>
                <c:pt idx="39">
                  <c:v>89.065606361829026</c:v>
                </c:pt>
                <c:pt idx="40">
                  <c:v>88.952002272081799</c:v>
                </c:pt>
                <c:pt idx="41">
                  <c:v>90.088043169554112</c:v>
                </c:pt>
                <c:pt idx="42">
                  <c:v>91.905708605509801</c:v>
                </c:pt>
                <c:pt idx="43">
                  <c:v>87.361545015620564</c:v>
                </c:pt>
                <c:pt idx="44">
                  <c:v>84.975859130928711</c:v>
                </c:pt>
                <c:pt idx="45">
                  <c:v>88.38398182334565</c:v>
                </c:pt>
                <c:pt idx="46">
                  <c:v>86.225504118148251</c:v>
                </c:pt>
                <c:pt idx="47">
                  <c:v>87.702357284862259</c:v>
                </c:pt>
                <c:pt idx="48">
                  <c:v>88.043169554103955</c:v>
                </c:pt>
                <c:pt idx="49">
                  <c:v>91.110479977279198</c:v>
                </c:pt>
                <c:pt idx="50">
                  <c:v>92.814541323487646</c:v>
                </c:pt>
                <c:pt idx="51">
                  <c:v>93.950582220959959</c:v>
                </c:pt>
                <c:pt idx="52">
                  <c:v>92.814541323487646</c:v>
                </c:pt>
                <c:pt idx="53">
                  <c:v>95.313831297926725</c:v>
                </c:pt>
                <c:pt idx="54">
                  <c:v>96.22266401590457</c:v>
                </c:pt>
                <c:pt idx="55">
                  <c:v>78.95484237432548</c:v>
                </c:pt>
                <c:pt idx="56">
                  <c:v>78.27321783584209</c:v>
                </c:pt>
                <c:pt idx="57">
                  <c:v>73.27463788696393</c:v>
                </c:pt>
                <c:pt idx="58">
                  <c:v>71.229764271513773</c:v>
                </c:pt>
                <c:pt idx="59">
                  <c:v>69.071286566316388</c:v>
                </c:pt>
                <c:pt idx="60">
                  <c:v>67.140017040613458</c:v>
                </c:pt>
                <c:pt idx="61">
                  <c:v>65.66316387389945</c:v>
                </c:pt>
                <c:pt idx="62">
                  <c:v>69.639307015052538</c:v>
                </c:pt>
                <c:pt idx="63">
                  <c:v>71.116160181766546</c:v>
                </c:pt>
                <c:pt idx="64">
                  <c:v>74.865095143425165</c:v>
                </c:pt>
                <c:pt idx="65">
                  <c:v>75.887531951150251</c:v>
                </c:pt>
                <c:pt idx="66">
                  <c:v>78.727634194831012</c:v>
                </c:pt>
                <c:pt idx="67">
                  <c:v>68.048849758591317</c:v>
                </c:pt>
                <c:pt idx="68">
                  <c:v>68.503266117580225</c:v>
                </c:pt>
                <c:pt idx="69">
                  <c:v>65.776767963646691</c:v>
                </c:pt>
                <c:pt idx="70">
                  <c:v>68.162453848338544</c:v>
                </c:pt>
                <c:pt idx="71">
                  <c:v>69.639307015052538</c:v>
                </c:pt>
                <c:pt idx="72">
                  <c:v>68.503266117580225</c:v>
                </c:pt>
                <c:pt idx="73">
                  <c:v>67.935245668844075</c:v>
                </c:pt>
                <c:pt idx="74">
                  <c:v>66.117580232888386</c:v>
                </c:pt>
                <c:pt idx="75">
                  <c:v>66.685600681624535</c:v>
                </c:pt>
                <c:pt idx="76">
                  <c:v>71.797784720249936</c:v>
                </c:pt>
                <c:pt idx="77">
                  <c:v>76.114740130644705</c:v>
                </c:pt>
                <c:pt idx="78">
                  <c:v>84.63504686168703</c:v>
                </c:pt>
                <c:pt idx="79">
                  <c:v>76.228344220391946</c:v>
                </c:pt>
                <c:pt idx="80">
                  <c:v>76.114740130644705</c:v>
                </c:pt>
                <c:pt idx="81">
                  <c:v>74.865095143425165</c:v>
                </c:pt>
                <c:pt idx="82">
                  <c:v>76.228344220391946</c:v>
                </c:pt>
                <c:pt idx="83">
                  <c:v>76.796364669128096</c:v>
                </c:pt>
                <c:pt idx="84">
                  <c:v>76.228344220391946</c:v>
                </c:pt>
                <c:pt idx="85">
                  <c:v>77.932405566600409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293-4C57-9EB3-E4229FB96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421464"/>
        <c:axId val="336096000"/>
        <c:extLst/>
      </c:lineChart>
      <c:catAx>
        <c:axId val="39142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6096000"/>
        <c:crosses val="autoZero"/>
        <c:auto val="1"/>
        <c:lblAlgn val="ctr"/>
        <c:lblOffset val="100"/>
        <c:tickMarkSkip val="6"/>
        <c:noMultiLvlLbl val="0"/>
      </c:catAx>
      <c:valAx>
        <c:axId val="336096000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1421464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Sheet1!$A$7:$A$20</c:f>
              <c:strCache>
                <c:ptCount val="14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  <c:pt idx="13">
                  <c:v>17F</c:v>
                </c:pt>
              </c:strCache>
            </c:strRef>
          </c:cat>
          <c:val>
            <c:numRef>
              <c:f>Sheet1!$B$7:$B$20</c:f>
              <c:numCache>
                <c:formatCode>General</c:formatCode>
                <c:ptCount val="14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103.113608</c:v>
                </c:pt>
                <c:pt idx="8">
                  <c:v>85.820832999999993</c:v>
                </c:pt>
                <c:pt idx="9">
                  <c:v>112.72190400000001</c:v>
                </c:pt>
                <c:pt idx="10">
                  <c:v>82.82709899999999</c:v>
                </c:pt>
                <c:pt idx="11">
                  <c:v>70.071010999999999</c:v>
                </c:pt>
                <c:pt idx="12">
                  <c:v>55.291618999999997</c:v>
                </c:pt>
                <c:pt idx="13">
                  <c:v>49.873035999999999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2-4F13-A310-D20920526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Sheet1!$A$7:$A$20</c:f>
              <c:strCache>
                <c:ptCount val="14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  <c:pt idx="13">
                  <c:v>17F</c:v>
                </c:pt>
              </c:strCache>
            </c:strRef>
          </c:cat>
          <c:val>
            <c:numRef>
              <c:f>Sheet1!$C$7:$C$20</c:f>
              <c:numCache>
                <c:formatCode>General</c:formatCode>
                <c:ptCount val="14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10.420529999999999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9.766845</c:v>
                </c:pt>
                <c:pt idx="11">
                  <c:v>10.804486000000001</c:v>
                </c:pt>
                <c:pt idx="12">
                  <c:v>12.996931999999999</c:v>
                </c:pt>
                <c:pt idx="13">
                  <c:v>12.473139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2-4F13-A310-D20920526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6098352"/>
        <c:axId val="33609756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Sheet1!$A$7:$A$20</c15:sqref>
                        </c15:formulaRef>
                      </c:ext>
                    </c:extLst>
                    <c:strCache>
                      <c:ptCount val="14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16F</c:v>
                      </c:pt>
                      <c:pt idx="13">
                        <c:v>17F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Sheet1!$D$7:$D$20</c15:sqref>
                        </c15:formulaRef>
                      </c:ext>
                    </c:extLst>
                    <c:numCache>
                      <c:formatCode>General</c:formatCode>
                      <c:ptCount val="1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A72-4F13-A310-D20920526DD3}"/>
                  </c:ext>
                </c:extLst>
              </c15:ser>
            </c15:filteredBarSeries>
          </c:ext>
        </c:extLst>
      </c:barChart>
      <c:catAx>
        <c:axId val="33609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36097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097568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09835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Cents/Pound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64.02</c:v>
                </c:pt>
                <c:pt idx="1">
                  <c:v>63.64</c:v>
                </c:pt>
                <c:pt idx="2">
                  <c:v>63.64</c:v>
                </c:pt>
                <c:pt idx="3">
                  <c:v>63.02</c:v>
                </c:pt>
                <c:pt idx="4">
                  <c:v>63.21</c:v>
                </c:pt>
                <c:pt idx="5">
                  <c:v>62.83</c:v>
                </c:pt>
                <c:pt idx="6">
                  <c:v>62.66</c:v>
                </c:pt>
                <c:pt idx="7">
                  <c:v>63.97</c:v>
                </c:pt>
                <c:pt idx="8">
                  <c:v>63.98</c:v>
                </c:pt>
                <c:pt idx="9">
                  <c:v>64.239999999999995</c:v>
                </c:pt>
                <c:pt idx="10">
                  <c:v>64.650000000000006</c:v>
                </c:pt>
                <c:pt idx="11">
                  <c:v>64.680000000000007</c:v>
                </c:pt>
                <c:pt idx="12">
                  <c:v>64.89</c:v>
                </c:pt>
                <c:pt idx="13">
                  <c:v>65.36</c:v>
                </c:pt>
                <c:pt idx="14">
                  <c:v>65.31</c:v>
                </c:pt>
                <c:pt idx="15">
                  <c:v>63.73</c:v>
                </c:pt>
                <c:pt idx="16">
                  <c:v>62.67</c:v>
                </c:pt>
                <c:pt idx="17">
                  <c:v>62.65</c:v>
                </c:pt>
                <c:pt idx="18">
                  <c:v>63.54</c:v>
                </c:pt>
                <c:pt idx="19">
                  <c:v>63.1</c:v>
                </c:pt>
                <c:pt idx="20">
                  <c:v>62.82</c:v>
                </c:pt>
                <c:pt idx="21">
                  <c:v>62.02</c:v>
                </c:pt>
                <c:pt idx="22">
                  <c:v>61.89</c:v>
                </c:pt>
                <c:pt idx="23">
                  <c:v>61.89</c:v>
                </c:pt>
                <c:pt idx="24">
                  <c:v>61.84</c:v>
                </c:pt>
                <c:pt idx="25">
                  <c:v>62.16</c:v>
                </c:pt>
                <c:pt idx="26">
                  <c:v>62.18</c:v>
                </c:pt>
                <c:pt idx="27">
                  <c:v>62.58</c:v>
                </c:pt>
                <c:pt idx="28">
                  <c:v>62.8</c:v>
                </c:pt>
                <c:pt idx="29">
                  <c:v>62.23</c:v>
                </c:pt>
                <c:pt idx="30">
                  <c:v>62.26</c:v>
                </c:pt>
                <c:pt idx="31">
                  <c:v>62.15</c:v>
                </c:pt>
                <c:pt idx="32">
                  <c:v>62.07</c:v>
                </c:pt>
                <c:pt idx="33">
                  <c:v>61.17</c:v>
                </c:pt>
                <c:pt idx="34">
                  <c:v>61.09</c:v>
                </c:pt>
                <c:pt idx="35">
                  <c:v>60.72</c:v>
                </c:pt>
                <c:pt idx="36">
                  <c:v>60.38</c:v>
                </c:pt>
                <c:pt idx="37">
                  <c:v>60.76</c:v>
                </c:pt>
                <c:pt idx="38">
                  <c:v>60.76</c:v>
                </c:pt>
                <c:pt idx="39">
                  <c:v>60.96</c:v>
                </c:pt>
                <c:pt idx="40">
                  <c:v>61.24</c:v>
                </c:pt>
                <c:pt idx="41">
                  <c:v>61.45</c:v>
                </c:pt>
                <c:pt idx="42">
                  <c:v>61.47</c:v>
                </c:pt>
                <c:pt idx="43">
                  <c:v>60.78</c:v>
                </c:pt>
                <c:pt idx="44">
                  <c:v>62.37</c:v>
                </c:pt>
                <c:pt idx="45">
                  <c:v>62.42</c:v>
                </c:pt>
                <c:pt idx="46">
                  <c:v>62.55</c:v>
                </c:pt>
                <c:pt idx="47">
                  <c:v>62.27</c:v>
                </c:pt>
                <c:pt idx="48">
                  <c:v>62.45</c:v>
                </c:pt>
                <c:pt idx="49">
                  <c:v>62.32</c:v>
                </c:pt>
                <c:pt idx="50">
                  <c:v>63.81</c:v>
                </c:pt>
                <c:pt idx="51">
                  <c:v>63.76</c:v>
                </c:pt>
                <c:pt idx="52">
                  <c:v>63.42</c:v>
                </c:pt>
                <c:pt idx="53">
                  <c:v>63.76</c:v>
                </c:pt>
                <c:pt idx="54">
                  <c:v>63.37</c:v>
                </c:pt>
                <c:pt idx="55">
                  <c:v>63.88</c:v>
                </c:pt>
                <c:pt idx="56">
                  <c:v>64.099999999999994</c:v>
                </c:pt>
                <c:pt idx="57">
                  <c:v>63.1</c:v>
                </c:pt>
                <c:pt idx="58">
                  <c:v>63.27</c:v>
                </c:pt>
                <c:pt idx="59">
                  <c:v>62.67</c:v>
                </c:pt>
                <c:pt idx="60">
                  <c:v>62.82</c:v>
                </c:pt>
                <c:pt idx="61">
                  <c:v>62.96</c:v>
                </c:pt>
                <c:pt idx="62">
                  <c:v>62.81</c:v>
                </c:pt>
                <c:pt idx="63">
                  <c:v>63.44</c:v>
                </c:pt>
                <c:pt idx="64">
                  <c:v>63.42</c:v>
                </c:pt>
                <c:pt idx="65">
                  <c:v>63.02</c:v>
                </c:pt>
                <c:pt idx="66">
                  <c:v>62.88</c:v>
                </c:pt>
                <c:pt idx="67">
                  <c:v>63.24</c:v>
                </c:pt>
                <c:pt idx="68">
                  <c:v>62.93</c:v>
                </c:pt>
                <c:pt idx="69">
                  <c:v>63.23</c:v>
                </c:pt>
                <c:pt idx="70">
                  <c:v>63.17</c:v>
                </c:pt>
                <c:pt idx="71">
                  <c:v>63.25</c:v>
                </c:pt>
                <c:pt idx="72">
                  <c:v>63.4</c:v>
                </c:pt>
                <c:pt idx="73">
                  <c:v>63.29</c:v>
                </c:pt>
                <c:pt idx="74">
                  <c:v>63.61</c:v>
                </c:pt>
                <c:pt idx="75">
                  <c:v>63.77</c:v>
                </c:pt>
                <c:pt idx="76">
                  <c:v>64.040000000000006</c:v>
                </c:pt>
                <c:pt idx="77">
                  <c:v>64.14</c:v>
                </c:pt>
                <c:pt idx="78">
                  <c:v>64.290000000000006</c:v>
                </c:pt>
                <c:pt idx="79">
                  <c:v>63.58</c:v>
                </c:pt>
                <c:pt idx="80">
                  <c:v>63.69</c:v>
                </c:pt>
                <c:pt idx="81">
                  <c:v>64.56</c:v>
                </c:pt>
                <c:pt idx="82">
                  <c:v>64.78</c:v>
                </c:pt>
                <c:pt idx="83">
                  <c:v>64.34</c:v>
                </c:pt>
                <c:pt idx="84">
                  <c:v>64.8</c:v>
                </c:pt>
                <c:pt idx="85">
                  <c:v>65.010000000000005</c:v>
                </c:pt>
                <c:pt idx="86">
                  <c:v>65.2</c:v>
                </c:pt>
                <c:pt idx="87">
                  <c:v>65.5</c:v>
                </c:pt>
                <c:pt idx="88">
                  <c:v>65.59</c:v>
                </c:pt>
                <c:pt idx="89">
                  <c:v>65.709999999999994</c:v>
                </c:pt>
                <c:pt idx="90">
                  <c:v>65.900000000000006</c:v>
                </c:pt>
                <c:pt idx="91">
                  <c:v>65.23</c:v>
                </c:pt>
                <c:pt idx="92">
                  <c:v>65.16</c:v>
                </c:pt>
                <c:pt idx="93">
                  <c:v>64.69</c:v>
                </c:pt>
                <c:pt idx="94">
                  <c:v>64.72</c:v>
                </c:pt>
                <c:pt idx="95">
                  <c:v>64.790000000000006</c:v>
                </c:pt>
                <c:pt idx="96">
                  <c:v>64.59</c:v>
                </c:pt>
                <c:pt idx="97">
                  <c:v>64.959999999999994</c:v>
                </c:pt>
                <c:pt idx="98">
                  <c:v>64.64</c:v>
                </c:pt>
                <c:pt idx="99">
                  <c:v>64.47</c:v>
                </c:pt>
                <c:pt idx="100">
                  <c:v>64.13</c:v>
                </c:pt>
                <c:pt idx="101">
                  <c:v>64.849999999999994</c:v>
                </c:pt>
                <c:pt idx="102">
                  <c:v>65.09</c:v>
                </c:pt>
                <c:pt idx="103">
                  <c:v>65</c:v>
                </c:pt>
                <c:pt idx="104">
                  <c:v>65.099999999999994</c:v>
                </c:pt>
                <c:pt idx="105">
                  <c:v>64.72</c:v>
                </c:pt>
                <c:pt idx="106">
                  <c:v>64.3</c:v>
                </c:pt>
                <c:pt idx="107">
                  <c:v>64.260000000000005</c:v>
                </c:pt>
                <c:pt idx="108">
                  <c:v>63.63</c:v>
                </c:pt>
                <c:pt idx="109">
                  <c:v>62.97</c:v>
                </c:pt>
                <c:pt idx="110">
                  <c:v>62.95</c:v>
                </c:pt>
                <c:pt idx="111">
                  <c:v>62.76</c:v>
                </c:pt>
                <c:pt idx="112">
                  <c:v>62.86</c:v>
                </c:pt>
                <c:pt idx="113">
                  <c:v>63.09</c:v>
                </c:pt>
                <c:pt idx="114">
                  <c:v>62.71</c:v>
                </c:pt>
                <c:pt idx="115">
                  <c:v>62.47</c:v>
                </c:pt>
                <c:pt idx="116">
                  <c:v>62.69</c:v>
                </c:pt>
                <c:pt idx="117">
                  <c:v>62.2</c:v>
                </c:pt>
                <c:pt idx="118">
                  <c:v>62.36</c:v>
                </c:pt>
                <c:pt idx="119">
                  <c:v>62.75</c:v>
                </c:pt>
                <c:pt idx="120">
                  <c:v>61.97</c:v>
                </c:pt>
                <c:pt idx="121">
                  <c:v>61.88</c:v>
                </c:pt>
                <c:pt idx="122">
                  <c:v>61.5</c:v>
                </c:pt>
                <c:pt idx="123">
                  <c:v>61.88</c:v>
                </c:pt>
                <c:pt idx="124">
                  <c:v>61.39</c:v>
                </c:pt>
                <c:pt idx="125">
                  <c:v>61.84</c:v>
                </c:pt>
                <c:pt idx="126">
                  <c:v>62.41</c:v>
                </c:pt>
                <c:pt idx="127">
                  <c:v>62.62</c:v>
                </c:pt>
                <c:pt idx="128">
                  <c:v>61.26</c:v>
                </c:pt>
                <c:pt idx="129">
                  <c:v>61.38</c:v>
                </c:pt>
                <c:pt idx="130">
                  <c:v>61.18</c:v>
                </c:pt>
                <c:pt idx="131">
                  <c:v>60.11</c:v>
                </c:pt>
                <c:pt idx="132">
                  <c:v>60.12</c:v>
                </c:pt>
                <c:pt idx="133">
                  <c:v>59.58</c:v>
                </c:pt>
                <c:pt idx="134">
                  <c:v>58.93</c:v>
                </c:pt>
                <c:pt idx="135">
                  <c:v>59.77</c:v>
                </c:pt>
                <c:pt idx="136">
                  <c:v>59.7</c:v>
                </c:pt>
                <c:pt idx="137">
                  <c:v>59.72</c:v>
                </c:pt>
                <c:pt idx="138">
                  <c:v>59.56</c:v>
                </c:pt>
                <c:pt idx="139">
                  <c:v>58.92</c:v>
                </c:pt>
                <c:pt idx="140">
                  <c:v>58.28</c:v>
                </c:pt>
                <c:pt idx="141">
                  <c:v>57.2</c:v>
                </c:pt>
                <c:pt idx="142">
                  <c:v>57.4</c:v>
                </c:pt>
                <c:pt idx="143">
                  <c:v>57.09</c:v>
                </c:pt>
                <c:pt idx="144">
                  <c:v>56.19</c:v>
                </c:pt>
                <c:pt idx="145">
                  <c:v>55.93</c:v>
                </c:pt>
                <c:pt idx="146">
                  <c:v>55.65</c:v>
                </c:pt>
                <c:pt idx="147">
                  <c:v>56</c:v>
                </c:pt>
                <c:pt idx="148">
                  <c:v>56.45</c:v>
                </c:pt>
                <c:pt idx="149">
                  <c:v>57.26</c:v>
                </c:pt>
                <c:pt idx="150">
                  <c:v>56.78</c:v>
                </c:pt>
                <c:pt idx="151">
                  <c:v>56.59</c:v>
                </c:pt>
                <c:pt idx="152">
                  <c:v>56.7</c:v>
                </c:pt>
                <c:pt idx="153">
                  <c:v>56.82</c:v>
                </c:pt>
                <c:pt idx="154">
                  <c:v>57.45</c:v>
                </c:pt>
                <c:pt idx="155">
                  <c:v>57.69</c:v>
                </c:pt>
                <c:pt idx="156">
                  <c:v>57.94</c:v>
                </c:pt>
                <c:pt idx="157">
                  <c:v>58.04</c:v>
                </c:pt>
                <c:pt idx="158">
                  <c:v>56.9</c:v>
                </c:pt>
                <c:pt idx="159">
                  <c:v>57.91</c:v>
                </c:pt>
                <c:pt idx="160">
                  <c:v>57.76</c:v>
                </c:pt>
                <c:pt idx="161">
                  <c:v>57.64</c:v>
                </c:pt>
                <c:pt idx="162">
                  <c:v>57.35</c:v>
                </c:pt>
                <c:pt idx="163">
                  <c:v>57.47</c:v>
                </c:pt>
                <c:pt idx="164">
                  <c:v>57.03</c:v>
                </c:pt>
                <c:pt idx="165">
                  <c:v>57.45</c:v>
                </c:pt>
                <c:pt idx="166">
                  <c:v>57.77</c:v>
                </c:pt>
                <c:pt idx="167">
                  <c:v>58.26</c:v>
                </c:pt>
                <c:pt idx="168">
                  <c:v>58.3</c:v>
                </c:pt>
                <c:pt idx="169">
                  <c:v>58.33</c:v>
                </c:pt>
                <c:pt idx="170">
                  <c:v>58.12</c:v>
                </c:pt>
                <c:pt idx="171">
                  <c:v>58.21</c:v>
                </c:pt>
                <c:pt idx="172">
                  <c:v>58.84</c:v>
                </c:pt>
                <c:pt idx="173">
                  <c:v>59.48</c:v>
                </c:pt>
                <c:pt idx="174">
                  <c:v>59.77</c:v>
                </c:pt>
                <c:pt idx="175">
                  <c:v>60.3</c:v>
                </c:pt>
                <c:pt idx="176">
                  <c:v>60.02</c:v>
                </c:pt>
                <c:pt idx="177">
                  <c:v>59.21</c:v>
                </c:pt>
                <c:pt idx="178">
                  <c:v>61</c:v>
                </c:pt>
                <c:pt idx="179">
                  <c:v>61.59</c:v>
                </c:pt>
                <c:pt idx="180">
                  <c:v>62.29</c:v>
                </c:pt>
                <c:pt idx="181">
                  <c:v>62.7</c:v>
                </c:pt>
                <c:pt idx="182">
                  <c:v>62.52</c:v>
                </c:pt>
                <c:pt idx="183">
                  <c:v>62.72</c:v>
                </c:pt>
                <c:pt idx="184">
                  <c:v>62.79</c:v>
                </c:pt>
                <c:pt idx="185">
                  <c:v>63</c:v>
                </c:pt>
                <c:pt idx="186">
                  <c:v>62.54</c:v>
                </c:pt>
                <c:pt idx="187">
                  <c:v>62.72</c:v>
                </c:pt>
                <c:pt idx="188">
                  <c:v>63.42</c:v>
                </c:pt>
                <c:pt idx="189">
                  <c:v>62.35</c:v>
                </c:pt>
                <c:pt idx="190">
                  <c:v>62</c:v>
                </c:pt>
                <c:pt idx="191">
                  <c:v>61.01</c:v>
                </c:pt>
                <c:pt idx="192">
                  <c:v>61.37</c:v>
                </c:pt>
                <c:pt idx="193">
                  <c:v>61.04</c:v>
                </c:pt>
                <c:pt idx="194">
                  <c:v>60.91</c:v>
                </c:pt>
                <c:pt idx="195">
                  <c:v>60.58</c:v>
                </c:pt>
                <c:pt idx="196">
                  <c:v>60.57</c:v>
                </c:pt>
                <c:pt idx="197">
                  <c:v>60.51</c:v>
                </c:pt>
                <c:pt idx="198">
                  <c:v>60.48</c:v>
                </c:pt>
                <c:pt idx="199">
                  <c:v>61.57</c:v>
                </c:pt>
                <c:pt idx="200">
                  <c:v>61.75</c:v>
                </c:pt>
                <c:pt idx="201">
                  <c:v>60.86</c:v>
                </c:pt>
                <c:pt idx="202">
                  <c:v>61.33</c:v>
                </c:pt>
                <c:pt idx="203">
                  <c:v>61.34</c:v>
                </c:pt>
                <c:pt idx="204">
                  <c:v>62.45</c:v>
                </c:pt>
                <c:pt idx="205">
                  <c:v>62.54</c:v>
                </c:pt>
                <c:pt idx="206">
                  <c:v>63.94</c:v>
                </c:pt>
                <c:pt idx="207">
                  <c:v>63.85</c:v>
                </c:pt>
                <c:pt idx="208">
                  <c:v>63.55</c:v>
                </c:pt>
                <c:pt idx="209">
                  <c:v>63</c:v>
                </c:pt>
                <c:pt idx="210">
                  <c:v>62.67</c:v>
                </c:pt>
                <c:pt idx="211">
                  <c:v>63.91</c:v>
                </c:pt>
                <c:pt idx="212">
                  <c:v>65.540000000000006</c:v>
                </c:pt>
                <c:pt idx="213">
                  <c:v>65.84</c:v>
                </c:pt>
                <c:pt idx="214">
                  <c:v>65.959999999999994</c:v>
                </c:pt>
                <c:pt idx="215">
                  <c:v>65.3</c:v>
                </c:pt>
                <c:pt idx="216">
                  <c:v>65.069999999999993</c:v>
                </c:pt>
                <c:pt idx="217">
                  <c:v>64.08</c:v>
                </c:pt>
                <c:pt idx="218">
                  <c:v>63.91</c:v>
                </c:pt>
                <c:pt idx="219">
                  <c:v>63.62</c:v>
                </c:pt>
                <c:pt idx="220">
                  <c:v>64.930000000000007</c:v>
                </c:pt>
                <c:pt idx="221">
                  <c:v>65.92</c:v>
                </c:pt>
                <c:pt idx="222">
                  <c:v>65.989999999999995</c:v>
                </c:pt>
                <c:pt idx="223">
                  <c:v>64.39</c:v>
                </c:pt>
                <c:pt idx="224">
                  <c:v>64.53</c:v>
                </c:pt>
                <c:pt idx="225">
                  <c:v>65.42</c:v>
                </c:pt>
                <c:pt idx="226">
                  <c:v>64.42</c:v>
                </c:pt>
                <c:pt idx="227">
                  <c:v>64.38</c:v>
                </c:pt>
                <c:pt idx="228">
                  <c:v>65.86</c:v>
                </c:pt>
                <c:pt idx="229">
                  <c:v>65.849999999999994</c:v>
                </c:pt>
                <c:pt idx="230">
                  <c:v>64.17</c:v>
                </c:pt>
                <c:pt idx="231">
                  <c:v>64.989999999999995</c:v>
                </c:pt>
                <c:pt idx="232">
                  <c:v>65.209999999999994</c:v>
                </c:pt>
                <c:pt idx="233">
                  <c:v>65.3</c:v>
                </c:pt>
                <c:pt idx="234">
                  <c:v>65.150000000000006</c:v>
                </c:pt>
                <c:pt idx="235">
                  <c:v>65.81</c:v>
                </c:pt>
                <c:pt idx="236">
                  <c:v>67.78</c:v>
                </c:pt>
                <c:pt idx="237">
                  <c:v>70.78</c:v>
                </c:pt>
                <c:pt idx="238">
                  <c:v>73.150000000000006</c:v>
                </c:pt>
                <c:pt idx="239">
                  <c:v>73.87</c:v>
                </c:pt>
                <c:pt idx="240">
                  <c:v>74.28</c:v>
                </c:pt>
                <c:pt idx="241">
                  <c:v>73.95</c:v>
                </c:pt>
                <c:pt idx="242">
                  <c:v>73.27</c:v>
                </c:pt>
                <c:pt idx="243">
                  <c:v>72.349999999999994</c:v>
                </c:pt>
                <c:pt idx="244">
                  <c:v>72.97</c:v>
                </c:pt>
                <c:pt idx="245">
                  <c:v>72.680000000000007</c:v>
                </c:pt>
                <c:pt idx="246">
                  <c:v>72.290000000000006</c:v>
                </c:pt>
                <c:pt idx="247">
                  <c:v>73.95</c:v>
                </c:pt>
                <c:pt idx="248">
                  <c:v>73.55</c:v>
                </c:pt>
                <c:pt idx="249">
                  <c:v>73.040000000000006</c:v>
                </c:pt>
                <c:pt idx="250">
                  <c:v>74.040000000000006</c:v>
                </c:pt>
                <c:pt idx="251">
                  <c:v>74.38</c:v>
                </c:pt>
                <c:pt idx="252">
                  <c:v>73.98</c:v>
                </c:pt>
                <c:pt idx="253">
                  <c:v>74.290000000000006</c:v>
                </c:pt>
                <c:pt idx="254">
                  <c:v>75.83</c:v>
                </c:pt>
                <c:pt idx="255">
                  <c:v>76.739999999999995</c:v>
                </c:pt>
                <c:pt idx="256">
                  <c:v>76.05</c:v>
                </c:pt>
                <c:pt idx="257">
                  <c:v>73.05</c:v>
                </c:pt>
                <c:pt idx="258">
                  <c:v>71.44</c:v>
                </c:pt>
                <c:pt idx="259">
                  <c:v>71.86</c:v>
                </c:pt>
                <c:pt idx="260">
                  <c:v>70.650000000000006</c:v>
                </c:pt>
                <c:pt idx="261">
                  <c:v>68.86</c:v>
                </c:pt>
                <c:pt idx="262">
                  <c:v>68.599999999999994</c:v>
                </c:pt>
                <c:pt idx="263">
                  <c:v>68.81</c:v>
                </c:pt>
                <c:pt idx="264">
                  <c:v>69.010000000000005</c:v>
                </c:pt>
                <c:pt idx="265">
                  <c:v>68.03</c:v>
                </c:pt>
                <c:pt idx="266">
                  <c:v>68.28</c:v>
                </c:pt>
                <c:pt idx="267">
                  <c:v>68.44</c:v>
                </c:pt>
                <c:pt idx="268">
                  <c:v>67.790000000000006</c:v>
                </c:pt>
                <c:pt idx="269">
                  <c:v>68.040000000000006</c:v>
                </c:pt>
                <c:pt idx="270">
                  <c:v>68.03</c:v>
                </c:pt>
                <c:pt idx="271">
                  <c:v>66.95</c:v>
                </c:pt>
                <c:pt idx="272">
                  <c:v>66.290000000000006</c:v>
                </c:pt>
                <c:pt idx="273">
                  <c:v>65.58</c:v>
                </c:pt>
                <c:pt idx="274">
                  <c:v>68.180000000000007</c:v>
                </c:pt>
                <c:pt idx="275">
                  <c:v>67.790000000000006</c:v>
                </c:pt>
                <c:pt idx="276">
                  <c:v>69.239999999999995</c:v>
                </c:pt>
                <c:pt idx="277">
                  <c:v>69.540000000000006</c:v>
                </c:pt>
                <c:pt idx="278">
                  <c:v>69.290000000000006</c:v>
                </c:pt>
                <c:pt idx="279">
                  <c:v>69.08</c:v>
                </c:pt>
                <c:pt idx="280">
                  <c:v>66.69</c:v>
                </c:pt>
                <c:pt idx="281">
                  <c:v>66.900000000000006</c:v>
                </c:pt>
                <c:pt idx="282">
                  <c:v>67.53</c:v>
                </c:pt>
                <c:pt idx="283">
                  <c:v>67.72</c:v>
                </c:pt>
                <c:pt idx="284">
                  <c:v>67.28</c:v>
                </c:pt>
                <c:pt idx="285">
                  <c:v>68.5</c:v>
                </c:pt>
                <c:pt idx="286">
                  <c:v>70.8</c:v>
                </c:pt>
                <c:pt idx="287">
                  <c:v>71.62</c:v>
                </c:pt>
                <c:pt idx="288">
                  <c:v>71.709999999999994</c:v>
                </c:pt>
                <c:pt idx="289">
                  <c:v>70.069999999999993</c:v>
                </c:pt>
                <c:pt idx="290">
                  <c:v>70.08</c:v>
                </c:pt>
                <c:pt idx="291">
                  <c:v>69.739999999999995</c:v>
                </c:pt>
                <c:pt idx="292">
                  <c:v>68.48</c:v>
                </c:pt>
                <c:pt idx="293">
                  <c:v>67.73</c:v>
                </c:pt>
                <c:pt idx="294">
                  <c:v>68.08</c:v>
                </c:pt>
                <c:pt idx="295">
                  <c:v>68.52</c:v>
                </c:pt>
                <c:pt idx="296">
                  <c:v>69.67</c:v>
                </c:pt>
                <c:pt idx="297">
                  <c:v>67.819999999999993</c:v>
                </c:pt>
                <c:pt idx="298">
                  <c:v>67.5</c:v>
                </c:pt>
                <c:pt idx="299">
                  <c:v>66.98</c:v>
                </c:pt>
                <c:pt idx="300">
                  <c:v>67.36</c:v>
                </c:pt>
                <c:pt idx="301">
                  <c:v>67.14</c:v>
                </c:pt>
                <c:pt idx="302">
                  <c:v>68.97</c:v>
                </c:pt>
                <c:pt idx="303">
                  <c:v>69.31</c:v>
                </c:pt>
                <c:pt idx="304">
                  <c:v>70.569999999999993</c:v>
                </c:pt>
                <c:pt idx="305">
                  <c:v>71.19</c:v>
                </c:pt>
                <c:pt idx="306">
                  <c:v>71.150000000000006</c:v>
                </c:pt>
                <c:pt idx="307">
                  <c:v>71.099999999999994</c:v>
                </c:pt>
                <c:pt idx="308">
                  <c:v>69.8</c:v>
                </c:pt>
                <c:pt idx="309">
                  <c:v>69.069999999999993</c:v>
                </c:pt>
                <c:pt idx="310">
                  <c:v>68.77</c:v>
                </c:pt>
                <c:pt idx="311">
                  <c:v>68.489999999999995</c:v>
                </c:pt>
                <c:pt idx="312">
                  <c:v>69.260000000000005</c:v>
                </c:pt>
                <c:pt idx="313">
                  <c:v>69.760000000000005</c:v>
                </c:pt>
                <c:pt idx="314">
                  <c:v>70.819999999999993</c:v>
                </c:pt>
                <c:pt idx="315">
                  <c:v>68.86</c:v>
                </c:pt>
                <c:pt idx="316">
                  <c:v>68.2</c:v>
                </c:pt>
                <c:pt idx="317">
                  <c:v>68.599999999999994</c:v>
                </c:pt>
                <c:pt idx="318">
                  <c:v>68.069999999999993</c:v>
                </c:pt>
                <c:pt idx="319">
                  <c:v>68.53</c:v>
                </c:pt>
                <c:pt idx="320">
                  <c:v>68.45</c:v>
                </c:pt>
                <c:pt idx="321">
                  <c:v>68.75</c:v>
                </c:pt>
                <c:pt idx="322">
                  <c:v>68.290000000000006</c:v>
                </c:pt>
                <c:pt idx="323">
                  <c:v>69.2</c:v>
                </c:pt>
                <c:pt idx="324">
                  <c:v>68.44</c:v>
                </c:pt>
                <c:pt idx="325">
                  <c:v>68.900000000000006</c:v>
                </c:pt>
                <c:pt idx="326">
                  <c:v>70.69</c:v>
                </c:pt>
                <c:pt idx="327">
                  <c:v>72.13</c:v>
                </c:pt>
                <c:pt idx="328">
                  <c:v>73.38</c:v>
                </c:pt>
                <c:pt idx="329">
                  <c:v>73.400000000000006</c:v>
                </c:pt>
                <c:pt idx="330">
                  <c:v>73.599999999999994</c:v>
                </c:pt>
                <c:pt idx="331">
                  <c:v>73.72</c:v>
                </c:pt>
                <c:pt idx="332">
                  <c:v>73.08</c:v>
                </c:pt>
                <c:pt idx="333">
                  <c:v>72.650000000000006</c:v>
                </c:pt>
                <c:pt idx="334">
                  <c:v>73.27</c:v>
                </c:pt>
                <c:pt idx="335">
                  <c:v>72.38</c:v>
                </c:pt>
                <c:pt idx="336">
                  <c:v>72.459999999999994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E-4A2E-B06B-DDB80270E3E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Dec-17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72.569999999999993</c:v>
                </c:pt>
                <c:pt idx="1">
                  <c:v>72.849999999999994</c:v>
                </c:pt>
                <c:pt idx="2">
                  <c:v>72.94</c:v>
                </c:pt>
                <c:pt idx="3">
                  <c:v>73.75</c:v>
                </c:pt>
                <c:pt idx="4">
                  <c:v>73.989999999999995</c:v>
                </c:pt>
                <c:pt idx="5">
                  <c:v>74.150000000000006</c:v>
                </c:pt>
                <c:pt idx="6">
                  <c:v>71.8</c:v>
                </c:pt>
                <c:pt idx="7">
                  <c:v>71.150000000000006</c:v>
                </c:pt>
                <c:pt idx="8">
                  <c:v>71.510000000000005</c:v>
                </c:pt>
                <c:pt idx="9">
                  <c:v>70.53</c:v>
                </c:pt>
                <c:pt idx="10">
                  <c:v>68.790000000000006</c:v>
                </c:pt>
                <c:pt idx="11">
                  <c:v>68.13</c:v>
                </c:pt>
                <c:pt idx="12">
                  <c:v>68.39</c:v>
                </c:pt>
                <c:pt idx="13">
                  <c:v>68.569999999999993</c:v>
                </c:pt>
                <c:pt idx="14">
                  <c:v>67.959999999999994</c:v>
                </c:pt>
                <c:pt idx="15">
                  <c:v>68.53</c:v>
                </c:pt>
                <c:pt idx="16">
                  <c:v>68.62</c:v>
                </c:pt>
                <c:pt idx="17">
                  <c:v>67.8</c:v>
                </c:pt>
                <c:pt idx="18">
                  <c:v>67.61</c:v>
                </c:pt>
                <c:pt idx="19">
                  <c:v>67.83</c:v>
                </c:pt>
                <c:pt idx="20">
                  <c:v>67.08</c:v>
                </c:pt>
                <c:pt idx="21">
                  <c:v>66.180000000000007</c:v>
                </c:pt>
                <c:pt idx="22">
                  <c:v>65.680000000000007</c:v>
                </c:pt>
                <c:pt idx="23">
                  <c:v>67.58</c:v>
                </c:pt>
                <c:pt idx="24">
                  <c:v>67.55</c:v>
                </c:pt>
                <c:pt idx="25">
                  <c:v>68.900000000000006</c:v>
                </c:pt>
                <c:pt idx="26">
                  <c:v>69</c:v>
                </c:pt>
                <c:pt idx="27">
                  <c:v>69.38</c:v>
                </c:pt>
                <c:pt idx="28">
                  <c:v>69.180000000000007</c:v>
                </c:pt>
                <c:pt idx="29">
                  <c:v>67.23</c:v>
                </c:pt>
                <c:pt idx="30">
                  <c:v>67.28</c:v>
                </c:pt>
                <c:pt idx="31">
                  <c:v>67.989999999999995</c:v>
                </c:pt>
                <c:pt idx="32">
                  <c:v>68.319999999999993</c:v>
                </c:pt>
                <c:pt idx="33">
                  <c:v>67.97</c:v>
                </c:pt>
                <c:pt idx="34">
                  <c:v>68.95</c:v>
                </c:pt>
                <c:pt idx="35">
                  <c:v>70.430000000000007</c:v>
                </c:pt>
                <c:pt idx="36">
                  <c:v>71.45</c:v>
                </c:pt>
                <c:pt idx="37">
                  <c:v>71.319999999999993</c:v>
                </c:pt>
                <c:pt idx="38">
                  <c:v>70.849999999999994</c:v>
                </c:pt>
                <c:pt idx="39">
                  <c:v>70.540000000000006</c:v>
                </c:pt>
                <c:pt idx="40">
                  <c:v>70.34</c:v>
                </c:pt>
                <c:pt idx="41">
                  <c:v>69.37</c:v>
                </c:pt>
                <c:pt idx="42">
                  <c:v>68.73</c:v>
                </c:pt>
                <c:pt idx="43">
                  <c:v>68.89</c:v>
                </c:pt>
                <c:pt idx="44">
                  <c:v>69.37</c:v>
                </c:pt>
                <c:pt idx="45">
                  <c:v>70.040000000000006</c:v>
                </c:pt>
                <c:pt idx="46">
                  <c:v>68.92</c:v>
                </c:pt>
                <c:pt idx="47">
                  <c:v>68.540000000000006</c:v>
                </c:pt>
                <c:pt idx="48">
                  <c:v>68.09</c:v>
                </c:pt>
                <c:pt idx="49">
                  <c:v>68.55</c:v>
                </c:pt>
                <c:pt idx="50">
                  <c:v>68.17</c:v>
                </c:pt>
                <c:pt idx="51">
                  <c:v>69.53</c:v>
                </c:pt>
                <c:pt idx="52">
                  <c:v>69.77</c:v>
                </c:pt>
                <c:pt idx="53">
                  <c:v>70.739999999999995</c:v>
                </c:pt>
                <c:pt idx="54">
                  <c:v>71.06</c:v>
                </c:pt>
                <c:pt idx="55">
                  <c:v>70.88</c:v>
                </c:pt>
                <c:pt idx="56">
                  <c:v>70.95</c:v>
                </c:pt>
                <c:pt idx="57">
                  <c:v>69.77</c:v>
                </c:pt>
                <c:pt idx="58">
                  <c:v>69.08</c:v>
                </c:pt>
                <c:pt idx="59">
                  <c:v>68.86</c:v>
                </c:pt>
                <c:pt idx="60">
                  <c:v>68.69</c:v>
                </c:pt>
                <c:pt idx="61">
                  <c:v>69.23</c:v>
                </c:pt>
                <c:pt idx="62">
                  <c:v>69.489999999999995</c:v>
                </c:pt>
                <c:pt idx="63">
                  <c:v>69.900000000000006</c:v>
                </c:pt>
                <c:pt idx="64">
                  <c:v>69.16</c:v>
                </c:pt>
                <c:pt idx="65">
                  <c:v>68.599999999999994</c:v>
                </c:pt>
                <c:pt idx="66">
                  <c:v>68.900000000000006</c:v>
                </c:pt>
                <c:pt idx="67">
                  <c:v>68.650000000000006</c:v>
                </c:pt>
                <c:pt idx="68">
                  <c:v>68.739999999999995</c:v>
                </c:pt>
                <c:pt idx="69">
                  <c:v>69</c:v>
                </c:pt>
                <c:pt idx="70">
                  <c:v>69.430000000000007</c:v>
                </c:pt>
                <c:pt idx="71">
                  <c:v>68.709999999999994</c:v>
                </c:pt>
                <c:pt idx="72">
                  <c:v>69.5</c:v>
                </c:pt>
                <c:pt idx="73">
                  <c:v>68.87</c:v>
                </c:pt>
                <c:pt idx="74">
                  <c:v>69.08</c:v>
                </c:pt>
                <c:pt idx="75">
                  <c:v>70.09</c:v>
                </c:pt>
                <c:pt idx="76">
                  <c:v>70.56</c:v>
                </c:pt>
                <c:pt idx="77">
                  <c:v>70.91</c:v>
                </c:pt>
                <c:pt idx="78">
                  <c:v>70.78</c:v>
                </c:pt>
                <c:pt idx="79">
                  <c:v>70.69</c:v>
                </c:pt>
                <c:pt idx="80">
                  <c:v>70.709999999999994</c:v>
                </c:pt>
                <c:pt idx="81">
                  <c:v>70.37</c:v>
                </c:pt>
                <c:pt idx="82">
                  <c:v>70.22</c:v>
                </c:pt>
                <c:pt idx="83">
                  <c:v>70.42</c:v>
                </c:pt>
                <c:pt idx="84">
                  <c:v>69.67</c:v>
                </c:pt>
                <c:pt idx="85">
                  <c:v>69.900000000000006</c:v>
                </c:pt>
                <c:pt idx="86">
                  <c:v>69.5</c:v>
                </c:pt>
                <c:pt idx="87">
                  <c:v>69.930000000000007</c:v>
                </c:pt>
                <c:pt idx="88">
                  <c:v>69.599999999999994</c:v>
                </c:pt>
                <c:pt idx="89">
                  <c:v>69.959999999999994</c:v>
                </c:pt>
                <c:pt idx="90">
                  <c:v>69.75</c:v>
                </c:pt>
                <c:pt idx="91">
                  <c:v>69.88</c:v>
                </c:pt>
                <c:pt idx="92">
                  <c:v>69.349999999999994</c:v>
                </c:pt>
                <c:pt idx="93">
                  <c:v>69.599999999999994</c:v>
                </c:pt>
                <c:pt idx="94">
                  <c:v>69.89</c:v>
                </c:pt>
                <c:pt idx="95">
                  <c:v>69.25</c:v>
                </c:pt>
                <c:pt idx="96">
                  <c:v>69.72</c:v>
                </c:pt>
                <c:pt idx="97">
                  <c:v>69.5</c:v>
                </c:pt>
                <c:pt idx="98">
                  <c:v>68.849999999999994</c:v>
                </c:pt>
                <c:pt idx="99">
                  <c:v>68.63</c:v>
                </c:pt>
                <c:pt idx="100">
                  <c:v>69.13</c:v>
                </c:pt>
                <c:pt idx="101">
                  <c:v>69.25</c:v>
                </c:pt>
                <c:pt idx="102">
                  <c:v>68.97</c:v>
                </c:pt>
                <c:pt idx="103">
                  <c:v>68.86</c:v>
                </c:pt>
                <c:pt idx="104">
                  <c:v>68.95</c:v>
                </c:pt>
                <c:pt idx="105">
                  <c:v>69.510000000000005</c:v>
                </c:pt>
                <c:pt idx="106">
                  <c:v>69.540000000000006</c:v>
                </c:pt>
                <c:pt idx="107">
                  <c:v>70.37</c:v>
                </c:pt>
                <c:pt idx="108">
                  <c:v>71.59</c:v>
                </c:pt>
                <c:pt idx="109">
                  <c:v>71.47</c:v>
                </c:pt>
                <c:pt idx="110">
                  <c:v>71.569999999999993</c:v>
                </c:pt>
                <c:pt idx="111">
                  <c:v>70.84</c:v>
                </c:pt>
                <c:pt idx="112">
                  <c:v>71.28</c:v>
                </c:pt>
                <c:pt idx="113">
                  <c:v>71.36</c:v>
                </c:pt>
                <c:pt idx="114">
                  <c:v>71.099999999999994</c:v>
                </c:pt>
                <c:pt idx="115">
                  <c:v>70.900000000000006</c:v>
                </c:pt>
                <c:pt idx="116">
                  <c:v>70.81</c:v>
                </c:pt>
                <c:pt idx="117">
                  <c:v>70.98</c:v>
                </c:pt>
                <c:pt idx="118">
                  <c:v>71.13</c:v>
                </c:pt>
                <c:pt idx="119">
                  <c:v>71.19</c:v>
                </c:pt>
                <c:pt idx="120">
                  <c:v>71.92</c:v>
                </c:pt>
                <c:pt idx="121">
                  <c:v>71.62</c:v>
                </c:pt>
                <c:pt idx="122">
                  <c:v>71.63</c:v>
                </c:pt>
                <c:pt idx="123">
                  <c:v>71.459999999999994</c:v>
                </c:pt>
                <c:pt idx="124">
                  <c:v>71.790000000000006</c:v>
                </c:pt>
                <c:pt idx="125">
                  <c:v>71.59</c:v>
                </c:pt>
                <c:pt idx="126">
                  <c:v>71.83</c:v>
                </c:pt>
                <c:pt idx="127">
                  <c:v>72.39</c:v>
                </c:pt>
                <c:pt idx="128">
                  <c:v>73.59</c:v>
                </c:pt>
                <c:pt idx="129">
                  <c:v>73.989999999999995</c:v>
                </c:pt>
                <c:pt idx="130">
                  <c:v>73.94</c:v>
                </c:pt>
                <c:pt idx="131">
                  <c:v>74</c:v>
                </c:pt>
                <c:pt idx="132">
                  <c:v>73.98</c:v>
                </c:pt>
                <c:pt idx="133">
                  <c:v>74.16</c:v>
                </c:pt>
                <c:pt idx="134">
                  <c:v>74.099999999999994</c:v>
                </c:pt>
                <c:pt idx="135">
                  <c:v>74.5</c:v>
                </c:pt>
                <c:pt idx="136">
                  <c:v>74.489999999999995</c:v>
                </c:pt>
                <c:pt idx="137">
                  <c:v>74.569999999999993</c:v>
                </c:pt>
                <c:pt idx="138">
                  <c:v>74.33</c:v>
                </c:pt>
                <c:pt idx="139">
                  <c:v>73.760000000000005</c:v>
                </c:pt>
                <c:pt idx="140">
                  <c:v>74.19</c:v>
                </c:pt>
                <c:pt idx="141">
                  <c:v>73.75</c:v>
                </c:pt>
                <c:pt idx="142">
                  <c:v>73.89</c:v>
                </c:pt>
                <c:pt idx="143">
                  <c:v>73.98</c:v>
                </c:pt>
                <c:pt idx="144">
                  <c:v>74.150000000000006</c:v>
                </c:pt>
                <c:pt idx="145">
                  <c:v>74.38</c:v>
                </c:pt>
                <c:pt idx="146">
                  <c:v>74.900000000000006</c:v>
                </c:pt>
                <c:pt idx="147">
                  <c:v>74.75</c:v>
                </c:pt>
                <c:pt idx="148">
                  <c:v>74.94</c:v>
                </c:pt>
                <c:pt idx="149">
                  <c:v>75.44</c:v>
                </c:pt>
                <c:pt idx="150">
                  <c:v>75.28</c:v>
                </c:pt>
                <c:pt idx="151">
                  <c:v>75.45</c:v>
                </c:pt>
                <c:pt idx="152">
                  <c:v>75.489999999999995</c:v>
                </c:pt>
                <c:pt idx="153">
                  <c:v>75.290000000000006</c:v>
                </c:pt>
                <c:pt idx="154">
                  <c:v>74.98</c:v>
                </c:pt>
                <c:pt idx="155">
                  <c:v>75.03</c:v>
                </c:pt>
                <c:pt idx="156">
                  <c:v>75.349999999999994</c:v>
                </c:pt>
                <c:pt idx="157">
                  <c:v>75.459999999999994</c:v>
                </c:pt>
                <c:pt idx="158">
                  <c:v>75.63</c:v>
                </c:pt>
                <c:pt idx="159">
                  <c:v>75.67</c:v>
                </c:pt>
                <c:pt idx="160">
                  <c:v>74.88</c:v>
                </c:pt>
                <c:pt idx="161">
                  <c:v>75.16</c:v>
                </c:pt>
                <c:pt idx="162">
                  <c:v>75.489999999999995</c:v>
                </c:pt>
                <c:pt idx="163">
                  <c:v>75.489999999999995</c:v>
                </c:pt>
                <c:pt idx="164">
                  <c:v>75.02</c:v>
                </c:pt>
                <c:pt idx="165">
                  <c:v>74.89</c:v>
                </c:pt>
                <c:pt idx="166">
                  <c:v>74.099999999999994</c:v>
                </c:pt>
                <c:pt idx="167">
                  <c:v>73.69</c:v>
                </c:pt>
                <c:pt idx="168">
                  <c:v>74.09</c:v>
                </c:pt>
                <c:pt idx="169">
                  <c:v>73.48</c:v>
                </c:pt>
                <c:pt idx="170">
                  <c:v>72.989999999999995</c:v>
                </c:pt>
                <c:pt idx="171">
                  <c:v>73.39</c:v>
                </c:pt>
                <c:pt idx="172">
                  <c:v>73.27</c:v>
                </c:pt>
                <c:pt idx="173">
                  <c:v>72.290000000000006</c:v>
                </c:pt>
                <c:pt idx="174">
                  <c:v>73.239999999999995</c:v>
                </c:pt>
                <c:pt idx="175">
                  <c:v>73.36</c:v>
                </c:pt>
                <c:pt idx="176">
                  <c:v>73.2</c:v>
                </c:pt>
                <c:pt idx="177">
                  <c:v>73.42</c:v>
                </c:pt>
                <c:pt idx="178">
                  <c:v>74.239999999999995</c:v>
                </c:pt>
                <c:pt idx="179">
                  <c:v>74.41</c:v>
                </c:pt>
                <c:pt idx="180">
                  <c:v>74.459999999999994</c:v>
                </c:pt>
                <c:pt idx="181">
                  <c:v>74.86</c:v>
                </c:pt>
                <c:pt idx="182">
                  <c:v>74.959999999999994</c:v>
                </c:pt>
                <c:pt idx="183">
                  <c:v>74.95</c:v>
                </c:pt>
                <c:pt idx="184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5E-4A2E-B06B-DDB80270E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096784"/>
        <c:axId val="336102272"/>
      </c:lineChart>
      <c:dateAx>
        <c:axId val="336096784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3610227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36102272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6096784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Cents/Bushel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392</c:v>
                </c:pt>
                <c:pt idx="1">
                  <c:v>395.5</c:v>
                </c:pt>
                <c:pt idx="2">
                  <c:v>398.75</c:v>
                </c:pt>
                <c:pt idx="3">
                  <c:v>396.5</c:v>
                </c:pt>
                <c:pt idx="4">
                  <c:v>399</c:v>
                </c:pt>
                <c:pt idx="5">
                  <c:v>410.5</c:v>
                </c:pt>
                <c:pt idx="6">
                  <c:v>399</c:v>
                </c:pt>
                <c:pt idx="7">
                  <c:v>389.75</c:v>
                </c:pt>
                <c:pt idx="8">
                  <c:v>399.25</c:v>
                </c:pt>
                <c:pt idx="9">
                  <c:v>398.75</c:v>
                </c:pt>
                <c:pt idx="10">
                  <c:v>398.75</c:v>
                </c:pt>
                <c:pt idx="11">
                  <c:v>399.5</c:v>
                </c:pt>
                <c:pt idx="12">
                  <c:v>398.25</c:v>
                </c:pt>
                <c:pt idx="13">
                  <c:v>403</c:v>
                </c:pt>
                <c:pt idx="14">
                  <c:v>400.25</c:v>
                </c:pt>
                <c:pt idx="15">
                  <c:v>401.25</c:v>
                </c:pt>
                <c:pt idx="16">
                  <c:v>397</c:v>
                </c:pt>
                <c:pt idx="17">
                  <c:v>395.5</c:v>
                </c:pt>
                <c:pt idx="18">
                  <c:v>399.25</c:v>
                </c:pt>
                <c:pt idx="19">
                  <c:v>399</c:v>
                </c:pt>
                <c:pt idx="20">
                  <c:v>399.5</c:v>
                </c:pt>
                <c:pt idx="21">
                  <c:v>393.25</c:v>
                </c:pt>
                <c:pt idx="22">
                  <c:v>391.75</c:v>
                </c:pt>
                <c:pt idx="23">
                  <c:v>388</c:v>
                </c:pt>
                <c:pt idx="24">
                  <c:v>388.25</c:v>
                </c:pt>
                <c:pt idx="25">
                  <c:v>393.25</c:v>
                </c:pt>
                <c:pt idx="26">
                  <c:v>394.5</c:v>
                </c:pt>
                <c:pt idx="27">
                  <c:v>398</c:v>
                </c:pt>
                <c:pt idx="28">
                  <c:v>409.75</c:v>
                </c:pt>
                <c:pt idx="29">
                  <c:v>414.25</c:v>
                </c:pt>
                <c:pt idx="30">
                  <c:v>411</c:v>
                </c:pt>
                <c:pt idx="31">
                  <c:v>408.25</c:v>
                </c:pt>
                <c:pt idx="32">
                  <c:v>402.75</c:v>
                </c:pt>
                <c:pt idx="33">
                  <c:v>402.75</c:v>
                </c:pt>
                <c:pt idx="34">
                  <c:v>409.5</c:v>
                </c:pt>
                <c:pt idx="35">
                  <c:v>404.75</c:v>
                </c:pt>
                <c:pt idx="36">
                  <c:v>407.25</c:v>
                </c:pt>
                <c:pt idx="37">
                  <c:v>404.5</c:v>
                </c:pt>
                <c:pt idx="38">
                  <c:v>411</c:v>
                </c:pt>
                <c:pt idx="39">
                  <c:v>408.75</c:v>
                </c:pt>
                <c:pt idx="40">
                  <c:v>409.75</c:v>
                </c:pt>
                <c:pt idx="41">
                  <c:v>411</c:v>
                </c:pt>
                <c:pt idx="42">
                  <c:v>410.75</c:v>
                </c:pt>
                <c:pt idx="43">
                  <c:v>410</c:v>
                </c:pt>
                <c:pt idx="44">
                  <c:v>414.5</c:v>
                </c:pt>
                <c:pt idx="45">
                  <c:v>419.25</c:v>
                </c:pt>
                <c:pt idx="46">
                  <c:v>417.5</c:v>
                </c:pt>
                <c:pt idx="47">
                  <c:v>412.75</c:v>
                </c:pt>
                <c:pt idx="48">
                  <c:v>407.75</c:v>
                </c:pt>
                <c:pt idx="49">
                  <c:v>406.5</c:v>
                </c:pt>
                <c:pt idx="50">
                  <c:v>410</c:v>
                </c:pt>
                <c:pt idx="51">
                  <c:v>406.25</c:v>
                </c:pt>
                <c:pt idx="52">
                  <c:v>403.75</c:v>
                </c:pt>
                <c:pt idx="53">
                  <c:v>404.5</c:v>
                </c:pt>
                <c:pt idx="54">
                  <c:v>401</c:v>
                </c:pt>
                <c:pt idx="55">
                  <c:v>403.25</c:v>
                </c:pt>
                <c:pt idx="56">
                  <c:v>404</c:v>
                </c:pt>
                <c:pt idx="57">
                  <c:v>402.25</c:v>
                </c:pt>
                <c:pt idx="58">
                  <c:v>403</c:v>
                </c:pt>
                <c:pt idx="59">
                  <c:v>408</c:v>
                </c:pt>
                <c:pt idx="60">
                  <c:v>405.75</c:v>
                </c:pt>
                <c:pt idx="61">
                  <c:v>402</c:v>
                </c:pt>
                <c:pt idx="62">
                  <c:v>406.5</c:v>
                </c:pt>
                <c:pt idx="63">
                  <c:v>408</c:v>
                </c:pt>
                <c:pt idx="64">
                  <c:v>402</c:v>
                </c:pt>
                <c:pt idx="65">
                  <c:v>405.75</c:v>
                </c:pt>
                <c:pt idx="66">
                  <c:v>406.25</c:v>
                </c:pt>
                <c:pt idx="67">
                  <c:v>402.25</c:v>
                </c:pt>
                <c:pt idx="68">
                  <c:v>401.5</c:v>
                </c:pt>
                <c:pt idx="69">
                  <c:v>395</c:v>
                </c:pt>
                <c:pt idx="70">
                  <c:v>390.5</c:v>
                </c:pt>
                <c:pt idx="71">
                  <c:v>391.25</c:v>
                </c:pt>
                <c:pt idx="72">
                  <c:v>391.75</c:v>
                </c:pt>
                <c:pt idx="73">
                  <c:v>387.75</c:v>
                </c:pt>
                <c:pt idx="74">
                  <c:v>389.5</c:v>
                </c:pt>
                <c:pt idx="75">
                  <c:v>390</c:v>
                </c:pt>
                <c:pt idx="76">
                  <c:v>389.5</c:v>
                </c:pt>
                <c:pt idx="77">
                  <c:v>391.75</c:v>
                </c:pt>
                <c:pt idx="78">
                  <c:v>391.25</c:v>
                </c:pt>
                <c:pt idx="79">
                  <c:v>394.5</c:v>
                </c:pt>
                <c:pt idx="80">
                  <c:v>391.75</c:v>
                </c:pt>
                <c:pt idx="81">
                  <c:v>394.5</c:v>
                </c:pt>
                <c:pt idx="82">
                  <c:v>390.25</c:v>
                </c:pt>
                <c:pt idx="83">
                  <c:v>394.75</c:v>
                </c:pt>
                <c:pt idx="84">
                  <c:v>395.75</c:v>
                </c:pt>
                <c:pt idx="85">
                  <c:v>393.25</c:v>
                </c:pt>
                <c:pt idx="86">
                  <c:v>399.5</c:v>
                </c:pt>
                <c:pt idx="87">
                  <c:v>403.25</c:v>
                </c:pt>
                <c:pt idx="88">
                  <c:v>395.5</c:v>
                </c:pt>
                <c:pt idx="89">
                  <c:v>395.5</c:v>
                </c:pt>
                <c:pt idx="90">
                  <c:v>395.5</c:v>
                </c:pt>
                <c:pt idx="91">
                  <c:v>399.25</c:v>
                </c:pt>
                <c:pt idx="92">
                  <c:v>396</c:v>
                </c:pt>
                <c:pt idx="93">
                  <c:v>399</c:v>
                </c:pt>
                <c:pt idx="94">
                  <c:v>397.75</c:v>
                </c:pt>
                <c:pt idx="95">
                  <c:v>391.25</c:v>
                </c:pt>
                <c:pt idx="96">
                  <c:v>396.5</c:v>
                </c:pt>
                <c:pt idx="97">
                  <c:v>397</c:v>
                </c:pt>
                <c:pt idx="98">
                  <c:v>395</c:v>
                </c:pt>
                <c:pt idx="99">
                  <c:v>390.5</c:v>
                </c:pt>
                <c:pt idx="100">
                  <c:v>390</c:v>
                </c:pt>
                <c:pt idx="101">
                  <c:v>389</c:v>
                </c:pt>
                <c:pt idx="102">
                  <c:v>385.75</c:v>
                </c:pt>
                <c:pt idx="103">
                  <c:v>386.75</c:v>
                </c:pt>
                <c:pt idx="104">
                  <c:v>383.25</c:v>
                </c:pt>
                <c:pt idx="105">
                  <c:v>383</c:v>
                </c:pt>
                <c:pt idx="106">
                  <c:v>377</c:v>
                </c:pt>
                <c:pt idx="107">
                  <c:v>377.75</c:v>
                </c:pt>
                <c:pt idx="108">
                  <c:v>378.25</c:v>
                </c:pt>
                <c:pt idx="109">
                  <c:v>378.75</c:v>
                </c:pt>
                <c:pt idx="110">
                  <c:v>383</c:v>
                </c:pt>
                <c:pt idx="111">
                  <c:v>378.5</c:v>
                </c:pt>
                <c:pt idx="112">
                  <c:v>382.75</c:v>
                </c:pt>
                <c:pt idx="113">
                  <c:v>383</c:v>
                </c:pt>
                <c:pt idx="114">
                  <c:v>382</c:v>
                </c:pt>
                <c:pt idx="115">
                  <c:v>385.25</c:v>
                </c:pt>
                <c:pt idx="116">
                  <c:v>389.5</c:v>
                </c:pt>
                <c:pt idx="117">
                  <c:v>390.5</c:v>
                </c:pt>
                <c:pt idx="118">
                  <c:v>389.25</c:v>
                </c:pt>
                <c:pt idx="119">
                  <c:v>392</c:v>
                </c:pt>
                <c:pt idx="120">
                  <c:v>392.5</c:v>
                </c:pt>
                <c:pt idx="121">
                  <c:v>391.5</c:v>
                </c:pt>
                <c:pt idx="122">
                  <c:v>390.5</c:v>
                </c:pt>
                <c:pt idx="123">
                  <c:v>387.5</c:v>
                </c:pt>
                <c:pt idx="124">
                  <c:v>393.25</c:v>
                </c:pt>
                <c:pt idx="125">
                  <c:v>392</c:v>
                </c:pt>
                <c:pt idx="126">
                  <c:v>394</c:v>
                </c:pt>
                <c:pt idx="127">
                  <c:v>393</c:v>
                </c:pt>
                <c:pt idx="128">
                  <c:v>391.25</c:v>
                </c:pt>
                <c:pt idx="129">
                  <c:v>389.25</c:v>
                </c:pt>
                <c:pt idx="130">
                  <c:v>385.5</c:v>
                </c:pt>
                <c:pt idx="131">
                  <c:v>384</c:v>
                </c:pt>
                <c:pt idx="132">
                  <c:v>383.5</c:v>
                </c:pt>
                <c:pt idx="133">
                  <c:v>382.75</c:v>
                </c:pt>
                <c:pt idx="134">
                  <c:v>381.75</c:v>
                </c:pt>
                <c:pt idx="135">
                  <c:v>385.75</c:v>
                </c:pt>
                <c:pt idx="136">
                  <c:v>389</c:v>
                </c:pt>
                <c:pt idx="137">
                  <c:v>386.5</c:v>
                </c:pt>
                <c:pt idx="138">
                  <c:v>386.5</c:v>
                </c:pt>
                <c:pt idx="139">
                  <c:v>390.25</c:v>
                </c:pt>
                <c:pt idx="140">
                  <c:v>386</c:v>
                </c:pt>
                <c:pt idx="141">
                  <c:v>383.75</c:v>
                </c:pt>
                <c:pt idx="142">
                  <c:v>379.75</c:v>
                </c:pt>
                <c:pt idx="143">
                  <c:v>378.25</c:v>
                </c:pt>
                <c:pt idx="144">
                  <c:v>375.75</c:v>
                </c:pt>
                <c:pt idx="145">
                  <c:v>373.75</c:v>
                </c:pt>
                <c:pt idx="146">
                  <c:v>374.5</c:v>
                </c:pt>
                <c:pt idx="147">
                  <c:v>375.5</c:v>
                </c:pt>
                <c:pt idx="148">
                  <c:v>378</c:v>
                </c:pt>
                <c:pt idx="149">
                  <c:v>379.5</c:v>
                </c:pt>
                <c:pt idx="150">
                  <c:v>380.5</c:v>
                </c:pt>
                <c:pt idx="151">
                  <c:v>379.25</c:v>
                </c:pt>
                <c:pt idx="152">
                  <c:v>381</c:v>
                </c:pt>
                <c:pt idx="153">
                  <c:v>382.75</c:v>
                </c:pt>
                <c:pt idx="154">
                  <c:v>387</c:v>
                </c:pt>
                <c:pt idx="155">
                  <c:v>387.25</c:v>
                </c:pt>
                <c:pt idx="156">
                  <c:v>386.5</c:v>
                </c:pt>
                <c:pt idx="157">
                  <c:v>387.25</c:v>
                </c:pt>
                <c:pt idx="158">
                  <c:v>385.5</c:v>
                </c:pt>
                <c:pt idx="159">
                  <c:v>387.75</c:v>
                </c:pt>
                <c:pt idx="160">
                  <c:v>387.75</c:v>
                </c:pt>
                <c:pt idx="161">
                  <c:v>386</c:v>
                </c:pt>
                <c:pt idx="162">
                  <c:v>387.25</c:v>
                </c:pt>
                <c:pt idx="163">
                  <c:v>387.5</c:v>
                </c:pt>
                <c:pt idx="164">
                  <c:v>389.5</c:v>
                </c:pt>
                <c:pt idx="165">
                  <c:v>384</c:v>
                </c:pt>
                <c:pt idx="166">
                  <c:v>368.75</c:v>
                </c:pt>
                <c:pt idx="167">
                  <c:v>369.75</c:v>
                </c:pt>
                <c:pt idx="168">
                  <c:v>369</c:v>
                </c:pt>
                <c:pt idx="169">
                  <c:v>371</c:v>
                </c:pt>
                <c:pt idx="170">
                  <c:v>371.5</c:v>
                </c:pt>
                <c:pt idx="171">
                  <c:v>374.25</c:v>
                </c:pt>
                <c:pt idx="172">
                  <c:v>375</c:v>
                </c:pt>
                <c:pt idx="173">
                  <c:v>368.75</c:v>
                </c:pt>
                <c:pt idx="174">
                  <c:v>374.25</c:v>
                </c:pt>
                <c:pt idx="175">
                  <c:v>384</c:v>
                </c:pt>
                <c:pt idx="176">
                  <c:v>385.5</c:v>
                </c:pt>
                <c:pt idx="177">
                  <c:v>388.25</c:v>
                </c:pt>
                <c:pt idx="178">
                  <c:v>390.25</c:v>
                </c:pt>
                <c:pt idx="179">
                  <c:v>396.5</c:v>
                </c:pt>
                <c:pt idx="180">
                  <c:v>402.75</c:v>
                </c:pt>
                <c:pt idx="181">
                  <c:v>393.5</c:v>
                </c:pt>
                <c:pt idx="182">
                  <c:v>381</c:v>
                </c:pt>
                <c:pt idx="183">
                  <c:v>387.75</c:v>
                </c:pt>
                <c:pt idx="184">
                  <c:v>394.5</c:v>
                </c:pt>
                <c:pt idx="185">
                  <c:v>390.5</c:v>
                </c:pt>
                <c:pt idx="186">
                  <c:v>394.5</c:v>
                </c:pt>
                <c:pt idx="187">
                  <c:v>395.25</c:v>
                </c:pt>
                <c:pt idx="188">
                  <c:v>396.5</c:v>
                </c:pt>
                <c:pt idx="189">
                  <c:v>387</c:v>
                </c:pt>
                <c:pt idx="190">
                  <c:v>385</c:v>
                </c:pt>
                <c:pt idx="191">
                  <c:v>381.5</c:v>
                </c:pt>
                <c:pt idx="192">
                  <c:v>384.75</c:v>
                </c:pt>
                <c:pt idx="193">
                  <c:v>377</c:v>
                </c:pt>
                <c:pt idx="194">
                  <c:v>387.75</c:v>
                </c:pt>
                <c:pt idx="195">
                  <c:v>385.5</c:v>
                </c:pt>
                <c:pt idx="196">
                  <c:v>396.25</c:v>
                </c:pt>
                <c:pt idx="197">
                  <c:v>398.25</c:v>
                </c:pt>
                <c:pt idx="198">
                  <c:v>400</c:v>
                </c:pt>
                <c:pt idx="199">
                  <c:v>403.75</c:v>
                </c:pt>
                <c:pt idx="200">
                  <c:v>406</c:v>
                </c:pt>
                <c:pt idx="201">
                  <c:v>397.25</c:v>
                </c:pt>
                <c:pt idx="202">
                  <c:v>399.75</c:v>
                </c:pt>
                <c:pt idx="203">
                  <c:v>402.75</c:v>
                </c:pt>
                <c:pt idx="204">
                  <c:v>402.75</c:v>
                </c:pt>
                <c:pt idx="205">
                  <c:v>408.5</c:v>
                </c:pt>
                <c:pt idx="206">
                  <c:v>409.75</c:v>
                </c:pt>
                <c:pt idx="207">
                  <c:v>413.5</c:v>
                </c:pt>
                <c:pt idx="208">
                  <c:v>408.5</c:v>
                </c:pt>
                <c:pt idx="209">
                  <c:v>416.25</c:v>
                </c:pt>
                <c:pt idx="210">
                  <c:v>416.75</c:v>
                </c:pt>
                <c:pt idx="211">
                  <c:v>419.75</c:v>
                </c:pt>
                <c:pt idx="212">
                  <c:v>430</c:v>
                </c:pt>
                <c:pt idx="213">
                  <c:v>433.25</c:v>
                </c:pt>
                <c:pt idx="214">
                  <c:v>437</c:v>
                </c:pt>
                <c:pt idx="215">
                  <c:v>433.5</c:v>
                </c:pt>
                <c:pt idx="216">
                  <c:v>430.75</c:v>
                </c:pt>
                <c:pt idx="217">
                  <c:v>440</c:v>
                </c:pt>
                <c:pt idx="218">
                  <c:v>446.5</c:v>
                </c:pt>
                <c:pt idx="219">
                  <c:v>439.5</c:v>
                </c:pt>
                <c:pt idx="220">
                  <c:v>435.75</c:v>
                </c:pt>
                <c:pt idx="221">
                  <c:v>448.75</c:v>
                </c:pt>
                <c:pt idx="222">
                  <c:v>433.75</c:v>
                </c:pt>
                <c:pt idx="223">
                  <c:v>408.75</c:v>
                </c:pt>
                <c:pt idx="224">
                  <c:v>404</c:v>
                </c:pt>
                <c:pt idx="225">
                  <c:v>397.75</c:v>
                </c:pt>
                <c:pt idx="226">
                  <c:v>394.25</c:v>
                </c:pt>
                <c:pt idx="227">
                  <c:v>394.25</c:v>
                </c:pt>
                <c:pt idx="228">
                  <c:v>394.25</c:v>
                </c:pt>
                <c:pt idx="229">
                  <c:v>383</c:v>
                </c:pt>
                <c:pt idx="230">
                  <c:v>371.25</c:v>
                </c:pt>
                <c:pt idx="231">
                  <c:v>367</c:v>
                </c:pt>
                <c:pt idx="232">
                  <c:v>358</c:v>
                </c:pt>
                <c:pt idx="233">
                  <c:v>348.25</c:v>
                </c:pt>
                <c:pt idx="234">
                  <c:v>348.5</c:v>
                </c:pt>
                <c:pt idx="235">
                  <c:v>362.5</c:v>
                </c:pt>
                <c:pt idx="236">
                  <c:v>355.5</c:v>
                </c:pt>
                <c:pt idx="237">
                  <c:v>360.25</c:v>
                </c:pt>
                <c:pt idx="238">
                  <c:v>369.75</c:v>
                </c:pt>
                <c:pt idx="239">
                  <c:v>364.75</c:v>
                </c:pt>
                <c:pt idx="240">
                  <c:v>358.25</c:v>
                </c:pt>
                <c:pt idx="241">
                  <c:v>363.25</c:v>
                </c:pt>
                <c:pt idx="242">
                  <c:v>348.5</c:v>
                </c:pt>
                <c:pt idx="243">
                  <c:v>344.25</c:v>
                </c:pt>
                <c:pt idx="244">
                  <c:v>340.75</c:v>
                </c:pt>
                <c:pt idx="245">
                  <c:v>341.75</c:v>
                </c:pt>
                <c:pt idx="246">
                  <c:v>341.25</c:v>
                </c:pt>
                <c:pt idx="247">
                  <c:v>339.5</c:v>
                </c:pt>
                <c:pt idx="248">
                  <c:v>343</c:v>
                </c:pt>
                <c:pt idx="249">
                  <c:v>338.75</c:v>
                </c:pt>
                <c:pt idx="250">
                  <c:v>342.75</c:v>
                </c:pt>
                <c:pt idx="251">
                  <c:v>334.25</c:v>
                </c:pt>
                <c:pt idx="252">
                  <c:v>334</c:v>
                </c:pt>
                <c:pt idx="253">
                  <c:v>335</c:v>
                </c:pt>
                <c:pt idx="254">
                  <c:v>331</c:v>
                </c:pt>
                <c:pt idx="255">
                  <c:v>334.25</c:v>
                </c:pt>
                <c:pt idx="256">
                  <c:v>334.75</c:v>
                </c:pt>
                <c:pt idx="257">
                  <c:v>332.5</c:v>
                </c:pt>
                <c:pt idx="258">
                  <c:v>333</c:v>
                </c:pt>
                <c:pt idx="259">
                  <c:v>331.75</c:v>
                </c:pt>
                <c:pt idx="260">
                  <c:v>333</c:v>
                </c:pt>
                <c:pt idx="261">
                  <c:v>337</c:v>
                </c:pt>
                <c:pt idx="262">
                  <c:v>337.25</c:v>
                </c:pt>
                <c:pt idx="263">
                  <c:v>339.75</c:v>
                </c:pt>
                <c:pt idx="264">
                  <c:v>342</c:v>
                </c:pt>
                <c:pt idx="265">
                  <c:v>343.75</c:v>
                </c:pt>
                <c:pt idx="266">
                  <c:v>342.5</c:v>
                </c:pt>
                <c:pt idx="267">
                  <c:v>337.25</c:v>
                </c:pt>
                <c:pt idx="268">
                  <c:v>336.25</c:v>
                </c:pt>
                <c:pt idx="269">
                  <c:v>332</c:v>
                </c:pt>
                <c:pt idx="270">
                  <c:v>325</c:v>
                </c:pt>
                <c:pt idx="271">
                  <c:v>320.75</c:v>
                </c:pt>
                <c:pt idx="272">
                  <c:v>315.75</c:v>
                </c:pt>
                <c:pt idx="273">
                  <c:v>315.5</c:v>
                </c:pt>
                <c:pt idx="274">
                  <c:v>323.75</c:v>
                </c:pt>
                <c:pt idx="275">
                  <c:v>328.5</c:v>
                </c:pt>
                <c:pt idx="276">
                  <c:v>328.5</c:v>
                </c:pt>
                <c:pt idx="277">
                  <c:v>333.25</c:v>
                </c:pt>
                <c:pt idx="278">
                  <c:v>338.5</c:v>
                </c:pt>
                <c:pt idx="279">
                  <c:v>341</c:v>
                </c:pt>
                <c:pt idx="280">
                  <c:v>339.5</c:v>
                </c:pt>
                <c:pt idx="281">
                  <c:v>330</c:v>
                </c:pt>
                <c:pt idx="282">
                  <c:v>331.75</c:v>
                </c:pt>
                <c:pt idx="283">
                  <c:v>330</c:v>
                </c:pt>
                <c:pt idx="284">
                  <c:v>337</c:v>
                </c:pt>
                <c:pt idx="285">
                  <c:v>337.25</c:v>
                </c:pt>
                <c:pt idx="286">
                  <c:v>340.5</c:v>
                </c:pt>
                <c:pt idx="287">
                  <c:v>340</c:v>
                </c:pt>
                <c:pt idx="288">
                  <c:v>336.75</c:v>
                </c:pt>
                <c:pt idx="289">
                  <c:v>336.5</c:v>
                </c:pt>
                <c:pt idx="290">
                  <c:v>329</c:v>
                </c:pt>
                <c:pt idx="291">
                  <c:v>331.75</c:v>
                </c:pt>
                <c:pt idx="292">
                  <c:v>329.25</c:v>
                </c:pt>
                <c:pt idx="293">
                  <c:v>329.25</c:v>
                </c:pt>
                <c:pt idx="294">
                  <c:v>336.75</c:v>
                </c:pt>
                <c:pt idx="295">
                  <c:v>346</c:v>
                </c:pt>
                <c:pt idx="296">
                  <c:v>348.25</c:v>
                </c:pt>
                <c:pt idx="297">
                  <c:v>347.75</c:v>
                </c:pt>
                <c:pt idx="298">
                  <c:v>340.5</c:v>
                </c:pt>
                <c:pt idx="299">
                  <c:v>339.75</c:v>
                </c:pt>
                <c:pt idx="300">
                  <c:v>343.25</c:v>
                </c:pt>
                <c:pt idx="301">
                  <c:v>345.5</c:v>
                </c:pt>
                <c:pt idx="302">
                  <c:v>337</c:v>
                </c:pt>
                <c:pt idx="303">
                  <c:v>349.5</c:v>
                </c:pt>
                <c:pt idx="304">
                  <c:v>354.25</c:v>
                </c:pt>
                <c:pt idx="305">
                  <c:v>354</c:v>
                </c:pt>
                <c:pt idx="306">
                  <c:v>353.75</c:v>
                </c:pt>
                <c:pt idx="307">
                  <c:v>357.5</c:v>
                </c:pt>
                <c:pt idx="308">
                  <c:v>351</c:v>
                </c:pt>
                <c:pt idx="309">
                  <c:v>352.5</c:v>
                </c:pt>
                <c:pt idx="310">
                  <c:v>348.25</c:v>
                </c:pt>
                <c:pt idx="311">
                  <c:v>349.25</c:v>
                </c:pt>
                <c:pt idx="312">
                  <c:v>354</c:v>
                </c:pt>
                <c:pt idx="313">
                  <c:v>357.5</c:v>
                </c:pt>
                <c:pt idx="314">
                  <c:v>355</c:v>
                </c:pt>
                <c:pt idx="315">
                  <c:v>354.75</c:v>
                </c:pt>
                <c:pt idx="316">
                  <c:v>349</c:v>
                </c:pt>
                <c:pt idx="317">
                  <c:v>346.25</c:v>
                </c:pt>
                <c:pt idx="318">
                  <c:v>348</c:v>
                </c:pt>
                <c:pt idx="319">
                  <c:v>348.75</c:v>
                </c:pt>
                <c:pt idx="320">
                  <c:v>346.25</c:v>
                </c:pt>
                <c:pt idx="321">
                  <c:v>354.25</c:v>
                </c:pt>
                <c:pt idx="322">
                  <c:v>340.75</c:v>
                </c:pt>
                <c:pt idx="323">
                  <c:v>343.5</c:v>
                </c:pt>
                <c:pt idx="324">
                  <c:v>340.25</c:v>
                </c:pt>
                <c:pt idx="325">
                  <c:v>337.25</c:v>
                </c:pt>
                <c:pt idx="326">
                  <c:v>341.5</c:v>
                </c:pt>
                <c:pt idx="327">
                  <c:v>338.5</c:v>
                </c:pt>
                <c:pt idx="328">
                  <c:v>342</c:v>
                </c:pt>
                <c:pt idx="329">
                  <c:v>345.5</c:v>
                </c:pt>
                <c:pt idx="330">
                  <c:v>349.75</c:v>
                </c:pt>
                <c:pt idx="331">
                  <c:v>351</c:v>
                </c:pt>
                <c:pt idx="332">
                  <c:v>350.75</c:v>
                </c:pt>
                <c:pt idx="333">
                  <c:v>349.25</c:v>
                </c:pt>
                <c:pt idx="334">
                  <c:v>348.5</c:v>
                </c:pt>
                <c:pt idx="335">
                  <c:v>336.75</c:v>
                </c:pt>
                <c:pt idx="336">
                  <c:v>336.75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2E-40EF-B313-10BA8817D16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Dec-17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366.5</c:v>
                </c:pt>
                <c:pt idx="1">
                  <c:v>370</c:v>
                </c:pt>
                <c:pt idx="2">
                  <c:v>372.5</c:v>
                </c:pt>
                <c:pt idx="3">
                  <c:v>370</c:v>
                </c:pt>
                <c:pt idx="4">
                  <c:v>372.25</c:v>
                </c:pt>
                <c:pt idx="5">
                  <c:v>373</c:v>
                </c:pt>
                <c:pt idx="6">
                  <c:v>371.25</c:v>
                </c:pt>
                <c:pt idx="7">
                  <c:v>372.25</c:v>
                </c:pt>
                <c:pt idx="8">
                  <c:v>372.25</c:v>
                </c:pt>
                <c:pt idx="9">
                  <c:v>373.75</c:v>
                </c:pt>
                <c:pt idx="10">
                  <c:v>376</c:v>
                </c:pt>
                <c:pt idx="11">
                  <c:v>375.75</c:v>
                </c:pt>
                <c:pt idx="12">
                  <c:v>378.5</c:v>
                </c:pt>
                <c:pt idx="13">
                  <c:v>381.25</c:v>
                </c:pt>
                <c:pt idx="14">
                  <c:v>382.5</c:v>
                </c:pt>
                <c:pt idx="15">
                  <c:v>381</c:v>
                </c:pt>
                <c:pt idx="16">
                  <c:v>377.25</c:v>
                </c:pt>
                <c:pt idx="17">
                  <c:v>376</c:v>
                </c:pt>
                <c:pt idx="18">
                  <c:v>373</c:v>
                </c:pt>
                <c:pt idx="19">
                  <c:v>366.75</c:v>
                </c:pt>
                <c:pt idx="20">
                  <c:v>363.75</c:v>
                </c:pt>
                <c:pt idx="21">
                  <c:v>359.75</c:v>
                </c:pt>
                <c:pt idx="22">
                  <c:v>359.5</c:v>
                </c:pt>
                <c:pt idx="23">
                  <c:v>366.25</c:v>
                </c:pt>
                <c:pt idx="24">
                  <c:v>369.75</c:v>
                </c:pt>
                <c:pt idx="25">
                  <c:v>371</c:v>
                </c:pt>
                <c:pt idx="26">
                  <c:v>374.5</c:v>
                </c:pt>
                <c:pt idx="27">
                  <c:v>379.25</c:v>
                </c:pt>
                <c:pt idx="28">
                  <c:v>381.25</c:v>
                </c:pt>
                <c:pt idx="29">
                  <c:v>380.75</c:v>
                </c:pt>
                <c:pt idx="30">
                  <c:v>372</c:v>
                </c:pt>
                <c:pt idx="31">
                  <c:v>373.25</c:v>
                </c:pt>
                <c:pt idx="32">
                  <c:v>370.75</c:v>
                </c:pt>
                <c:pt idx="33">
                  <c:v>376.75</c:v>
                </c:pt>
                <c:pt idx="34">
                  <c:v>377.5</c:v>
                </c:pt>
                <c:pt idx="35">
                  <c:v>380.25</c:v>
                </c:pt>
                <c:pt idx="36">
                  <c:v>379.5</c:v>
                </c:pt>
                <c:pt idx="37">
                  <c:v>376.5</c:v>
                </c:pt>
                <c:pt idx="38">
                  <c:v>375.75</c:v>
                </c:pt>
                <c:pt idx="39">
                  <c:v>369.5</c:v>
                </c:pt>
                <c:pt idx="40">
                  <c:v>372</c:v>
                </c:pt>
                <c:pt idx="41">
                  <c:v>369.25</c:v>
                </c:pt>
                <c:pt idx="42">
                  <c:v>368.75</c:v>
                </c:pt>
                <c:pt idx="43">
                  <c:v>376.5</c:v>
                </c:pt>
                <c:pt idx="44">
                  <c:v>384.25</c:v>
                </c:pt>
                <c:pt idx="45">
                  <c:v>387</c:v>
                </c:pt>
                <c:pt idx="46">
                  <c:v>386.5</c:v>
                </c:pt>
                <c:pt idx="47">
                  <c:v>380</c:v>
                </c:pt>
                <c:pt idx="48">
                  <c:v>379.5</c:v>
                </c:pt>
                <c:pt idx="49">
                  <c:v>383</c:v>
                </c:pt>
                <c:pt idx="50">
                  <c:v>384.25</c:v>
                </c:pt>
                <c:pt idx="51">
                  <c:v>377.25</c:v>
                </c:pt>
                <c:pt idx="52">
                  <c:v>388.25</c:v>
                </c:pt>
                <c:pt idx="53">
                  <c:v>391</c:v>
                </c:pt>
                <c:pt idx="54">
                  <c:v>391</c:v>
                </c:pt>
                <c:pt idx="55">
                  <c:v>391</c:v>
                </c:pt>
                <c:pt idx="56">
                  <c:v>393.75</c:v>
                </c:pt>
                <c:pt idx="57">
                  <c:v>388.25</c:v>
                </c:pt>
                <c:pt idx="58">
                  <c:v>389</c:v>
                </c:pt>
                <c:pt idx="59">
                  <c:v>386.25</c:v>
                </c:pt>
                <c:pt idx="60">
                  <c:v>387</c:v>
                </c:pt>
                <c:pt idx="61">
                  <c:v>390.25</c:v>
                </c:pt>
                <c:pt idx="62">
                  <c:v>393</c:v>
                </c:pt>
                <c:pt idx="63">
                  <c:v>390.25</c:v>
                </c:pt>
                <c:pt idx="64">
                  <c:v>389.75</c:v>
                </c:pt>
                <c:pt idx="65">
                  <c:v>386.25</c:v>
                </c:pt>
                <c:pt idx="66">
                  <c:v>384.25</c:v>
                </c:pt>
                <c:pt idx="67">
                  <c:v>386</c:v>
                </c:pt>
                <c:pt idx="68">
                  <c:v>387</c:v>
                </c:pt>
                <c:pt idx="69">
                  <c:v>384.75</c:v>
                </c:pt>
                <c:pt idx="70">
                  <c:v>391.75</c:v>
                </c:pt>
                <c:pt idx="71">
                  <c:v>380.25</c:v>
                </c:pt>
                <c:pt idx="72">
                  <c:v>382</c:v>
                </c:pt>
                <c:pt idx="73">
                  <c:v>379.5</c:v>
                </c:pt>
                <c:pt idx="74">
                  <c:v>375.75</c:v>
                </c:pt>
                <c:pt idx="75">
                  <c:v>379.25</c:v>
                </c:pt>
                <c:pt idx="76">
                  <c:v>376.25</c:v>
                </c:pt>
                <c:pt idx="77">
                  <c:v>378.5</c:v>
                </c:pt>
                <c:pt idx="78">
                  <c:v>382</c:v>
                </c:pt>
                <c:pt idx="79">
                  <c:v>386</c:v>
                </c:pt>
                <c:pt idx="80">
                  <c:v>387.25</c:v>
                </c:pt>
                <c:pt idx="81">
                  <c:v>387.75</c:v>
                </c:pt>
                <c:pt idx="82">
                  <c:v>387.5</c:v>
                </c:pt>
                <c:pt idx="83">
                  <c:v>388</c:v>
                </c:pt>
                <c:pt idx="84">
                  <c:v>379.75</c:v>
                </c:pt>
                <c:pt idx="85">
                  <c:v>379.75</c:v>
                </c:pt>
                <c:pt idx="86">
                  <c:v>375</c:v>
                </c:pt>
                <c:pt idx="87">
                  <c:v>377.75</c:v>
                </c:pt>
                <c:pt idx="88">
                  <c:v>389.25</c:v>
                </c:pt>
                <c:pt idx="89">
                  <c:v>389.5</c:v>
                </c:pt>
                <c:pt idx="90">
                  <c:v>387</c:v>
                </c:pt>
                <c:pt idx="91">
                  <c:v>383.25</c:v>
                </c:pt>
                <c:pt idx="92">
                  <c:v>388.5</c:v>
                </c:pt>
                <c:pt idx="93">
                  <c:v>389.25</c:v>
                </c:pt>
                <c:pt idx="94">
                  <c:v>389.25</c:v>
                </c:pt>
                <c:pt idx="95">
                  <c:v>390</c:v>
                </c:pt>
                <c:pt idx="96">
                  <c:v>386</c:v>
                </c:pt>
                <c:pt idx="97">
                  <c:v>386.5</c:v>
                </c:pt>
                <c:pt idx="98">
                  <c:v>384.25</c:v>
                </c:pt>
                <c:pt idx="99">
                  <c:v>381.75</c:v>
                </c:pt>
                <c:pt idx="100">
                  <c:v>378.25</c:v>
                </c:pt>
                <c:pt idx="101">
                  <c:v>377.75</c:v>
                </c:pt>
                <c:pt idx="102">
                  <c:v>376.25</c:v>
                </c:pt>
                <c:pt idx="103">
                  <c:v>384.25</c:v>
                </c:pt>
                <c:pt idx="104">
                  <c:v>378.25</c:v>
                </c:pt>
                <c:pt idx="105">
                  <c:v>379.25</c:v>
                </c:pt>
                <c:pt idx="106">
                  <c:v>380</c:v>
                </c:pt>
                <c:pt idx="107">
                  <c:v>383.5</c:v>
                </c:pt>
                <c:pt idx="108">
                  <c:v>386.75</c:v>
                </c:pt>
                <c:pt idx="109">
                  <c:v>388.5</c:v>
                </c:pt>
                <c:pt idx="110">
                  <c:v>385.5</c:v>
                </c:pt>
                <c:pt idx="111">
                  <c:v>387.5</c:v>
                </c:pt>
                <c:pt idx="112">
                  <c:v>386.5</c:v>
                </c:pt>
                <c:pt idx="113">
                  <c:v>385.75</c:v>
                </c:pt>
                <c:pt idx="114">
                  <c:v>386</c:v>
                </c:pt>
                <c:pt idx="115">
                  <c:v>386.25</c:v>
                </c:pt>
                <c:pt idx="116">
                  <c:v>392.5</c:v>
                </c:pt>
                <c:pt idx="117">
                  <c:v>391.75</c:v>
                </c:pt>
                <c:pt idx="118">
                  <c:v>393.5</c:v>
                </c:pt>
                <c:pt idx="119">
                  <c:v>395.75</c:v>
                </c:pt>
                <c:pt idx="120">
                  <c:v>396</c:v>
                </c:pt>
                <c:pt idx="121">
                  <c:v>391</c:v>
                </c:pt>
                <c:pt idx="122">
                  <c:v>393.75</c:v>
                </c:pt>
                <c:pt idx="123">
                  <c:v>390.75</c:v>
                </c:pt>
                <c:pt idx="124">
                  <c:v>389.25</c:v>
                </c:pt>
                <c:pt idx="125">
                  <c:v>385.5</c:v>
                </c:pt>
                <c:pt idx="126">
                  <c:v>387.25</c:v>
                </c:pt>
                <c:pt idx="127">
                  <c:v>396.25</c:v>
                </c:pt>
                <c:pt idx="128">
                  <c:v>394.5</c:v>
                </c:pt>
                <c:pt idx="129">
                  <c:v>392.75</c:v>
                </c:pt>
                <c:pt idx="130">
                  <c:v>392</c:v>
                </c:pt>
                <c:pt idx="131">
                  <c:v>396.25</c:v>
                </c:pt>
                <c:pt idx="132">
                  <c:v>397.5</c:v>
                </c:pt>
                <c:pt idx="133">
                  <c:v>395.75</c:v>
                </c:pt>
                <c:pt idx="134">
                  <c:v>399.25</c:v>
                </c:pt>
                <c:pt idx="135">
                  <c:v>399.5</c:v>
                </c:pt>
                <c:pt idx="136">
                  <c:v>399.5</c:v>
                </c:pt>
                <c:pt idx="137">
                  <c:v>402.75</c:v>
                </c:pt>
                <c:pt idx="138">
                  <c:v>399</c:v>
                </c:pt>
                <c:pt idx="139">
                  <c:v>394.25</c:v>
                </c:pt>
                <c:pt idx="140">
                  <c:v>395.75</c:v>
                </c:pt>
                <c:pt idx="141">
                  <c:v>397.25</c:v>
                </c:pt>
                <c:pt idx="142">
                  <c:v>391.75</c:v>
                </c:pt>
                <c:pt idx="143">
                  <c:v>391</c:v>
                </c:pt>
                <c:pt idx="144">
                  <c:v>388.75</c:v>
                </c:pt>
                <c:pt idx="145">
                  <c:v>393.75</c:v>
                </c:pt>
                <c:pt idx="146">
                  <c:v>401.25</c:v>
                </c:pt>
                <c:pt idx="147">
                  <c:v>398.5</c:v>
                </c:pt>
                <c:pt idx="148">
                  <c:v>399.25</c:v>
                </c:pt>
                <c:pt idx="149">
                  <c:v>398</c:v>
                </c:pt>
                <c:pt idx="150">
                  <c:v>396</c:v>
                </c:pt>
                <c:pt idx="151">
                  <c:v>392.75</c:v>
                </c:pt>
                <c:pt idx="152">
                  <c:v>388.25</c:v>
                </c:pt>
                <c:pt idx="153">
                  <c:v>386.5</c:v>
                </c:pt>
                <c:pt idx="154">
                  <c:v>383.5</c:v>
                </c:pt>
                <c:pt idx="155">
                  <c:v>384.25</c:v>
                </c:pt>
                <c:pt idx="156">
                  <c:v>385</c:v>
                </c:pt>
                <c:pt idx="157">
                  <c:v>387.5</c:v>
                </c:pt>
                <c:pt idx="158">
                  <c:v>389.75</c:v>
                </c:pt>
                <c:pt idx="159">
                  <c:v>386.25</c:v>
                </c:pt>
                <c:pt idx="160">
                  <c:v>384.5</c:v>
                </c:pt>
                <c:pt idx="161">
                  <c:v>382</c:v>
                </c:pt>
                <c:pt idx="162">
                  <c:v>380</c:v>
                </c:pt>
                <c:pt idx="163">
                  <c:v>379.5</c:v>
                </c:pt>
                <c:pt idx="164">
                  <c:v>380</c:v>
                </c:pt>
                <c:pt idx="165">
                  <c:v>381.75</c:v>
                </c:pt>
                <c:pt idx="166">
                  <c:v>382</c:v>
                </c:pt>
                <c:pt idx="167">
                  <c:v>381</c:v>
                </c:pt>
                <c:pt idx="168">
                  <c:v>388.25</c:v>
                </c:pt>
                <c:pt idx="169">
                  <c:v>392</c:v>
                </c:pt>
                <c:pt idx="170">
                  <c:v>387.75</c:v>
                </c:pt>
                <c:pt idx="171">
                  <c:v>389.25</c:v>
                </c:pt>
                <c:pt idx="172">
                  <c:v>386</c:v>
                </c:pt>
                <c:pt idx="173">
                  <c:v>384.5</c:v>
                </c:pt>
                <c:pt idx="174">
                  <c:v>391</c:v>
                </c:pt>
                <c:pt idx="175">
                  <c:v>390.5</c:v>
                </c:pt>
                <c:pt idx="176">
                  <c:v>392.5</c:v>
                </c:pt>
                <c:pt idx="177">
                  <c:v>394.5</c:v>
                </c:pt>
                <c:pt idx="178">
                  <c:v>390.25</c:v>
                </c:pt>
                <c:pt idx="179">
                  <c:v>386.25</c:v>
                </c:pt>
                <c:pt idx="180">
                  <c:v>386.5</c:v>
                </c:pt>
                <c:pt idx="181">
                  <c:v>382.5</c:v>
                </c:pt>
                <c:pt idx="182">
                  <c:v>382</c:v>
                </c:pt>
                <c:pt idx="183">
                  <c:v>383.5</c:v>
                </c:pt>
                <c:pt idx="184">
                  <c:v>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2E-40EF-B313-10BA8817D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099528"/>
        <c:axId val="336102664"/>
      </c:lineChart>
      <c:dateAx>
        <c:axId val="336099528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36102664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36102664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6099528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Cents/Bushel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Nov-16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904.5</c:v>
                </c:pt>
                <c:pt idx="1">
                  <c:v>909.75</c:v>
                </c:pt>
                <c:pt idx="2">
                  <c:v>910.75</c:v>
                </c:pt>
                <c:pt idx="3">
                  <c:v>901.25</c:v>
                </c:pt>
                <c:pt idx="4">
                  <c:v>916.5</c:v>
                </c:pt>
                <c:pt idx="5">
                  <c:v>941.25</c:v>
                </c:pt>
                <c:pt idx="6">
                  <c:v>925.5</c:v>
                </c:pt>
                <c:pt idx="7">
                  <c:v>885.75</c:v>
                </c:pt>
                <c:pt idx="8">
                  <c:v>907</c:v>
                </c:pt>
                <c:pt idx="9">
                  <c:v>898.5</c:v>
                </c:pt>
                <c:pt idx="10">
                  <c:v>901.25</c:v>
                </c:pt>
                <c:pt idx="11">
                  <c:v>890.5</c:v>
                </c:pt>
                <c:pt idx="12">
                  <c:v>884.25</c:v>
                </c:pt>
                <c:pt idx="13">
                  <c:v>895.75</c:v>
                </c:pt>
                <c:pt idx="14">
                  <c:v>880.75</c:v>
                </c:pt>
                <c:pt idx="15">
                  <c:v>866.75</c:v>
                </c:pt>
                <c:pt idx="16">
                  <c:v>872.25</c:v>
                </c:pt>
                <c:pt idx="17">
                  <c:v>860.75</c:v>
                </c:pt>
                <c:pt idx="18">
                  <c:v>873</c:v>
                </c:pt>
                <c:pt idx="19">
                  <c:v>879.75</c:v>
                </c:pt>
                <c:pt idx="20">
                  <c:v>883.75</c:v>
                </c:pt>
                <c:pt idx="21">
                  <c:v>870.25</c:v>
                </c:pt>
                <c:pt idx="22">
                  <c:v>867.25</c:v>
                </c:pt>
                <c:pt idx="23">
                  <c:v>863.25</c:v>
                </c:pt>
                <c:pt idx="24">
                  <c:v>859.75</c:v>
                </c:pt>
                <c:pt idx="25">
                  <c:v>869.75</c:v>
                </c:pt>
                <c:pt idx="26">
                  <c:v>864.75</c:v>
                </c:pt>
                <c:pt idx="27">
                  <c:v>865.25</c:v>
                </c:pt>
                <c:pt idx="28">
                  <c:v>866.25</c:v>
                </c:pt>
                <c:pt idx="29">
                  <c:v>876.25</c:v>
                </c:pt>
                <c:pt idx="30">
                  <c:v>882.25</c:v>
                </c:pt>
                <c:pt idx="31">
                  <c:v>884.25</c:v>
                </c:pt>
                <c:pt idx="32">
                  <c:v>883</c:v>
                </c:pt>
                <c:pt idx="33">
                  <c:v>869.75</c:v>
                </c:pt>
                <c:pt idx="34">
                  <c:v>878</c:v>
                </c:pt>
                <c:pt idx="35">
                  <c:v>868.25</c:v>
                </c:pt>
                <c:pt idx="36">
                  <c:v>870</c:v>
                </c:pt>
                <c:pt idx="37">
                  <c:v>875.5</c:v>
                </c:pt>
                <c:pt idx="38">
                  <c:v>893</c:v>
                </c:pt>
                <c:pt idx="39">
                  <c:v>884</c:v>
                </c:pt>
                <c:pt idx="40">
                  <c:v>887.25</c:v>
                </c:pt>
                <c:pt idx="41">
                  <c:v>893.25</c:v>
                </c:pt>
                <c:pt idx="42">
                  <c:v>883.5</c:v>
                </c:pt>
                <c:pt idx="43">
                  <c:v>882.75</c:v>
                </c:pt>
                <c:pt idx="44">
                  <c:v>891.75</c:v>
                </c:pt>
                <c:pt idx="45">
                  <c:v>895.75</c:v>
                </c:pt>
                <c:pt idx="46">
                  <c:v>899.25</c:v>
                </c:pt>
                <c:pt idx="47">
                  <c:v>892.5</c:v>
                </c:pt>
                <c:pt idx="48">
                  <c:v>895</c:v>
                </c:pt>
                <c:pt idx="49">
                  <c:v>895</c:v>
                </c:pt>
                <c:pt idx="50">
                  <c:v>915</c:v>
                </c:pt>
                <c:pt idx="51">
                  <c:v>910.75</c:v>
                </c:pt>
                <c:pt idx="52">
                  <c:v>908.25</c:v>
                </c:pt>
                <c:pt idx="53">
                  <c:v>902.5</c:v>
                </c:pt>
                <c:pt idx="54">
                  <c:v>898.25</c:v>
                </c:pt>
                <c:pt idx="55">
                  <c:v>903</c:v>
                </c:pt>
                <c:pt idx="56">
                  <c:v>907</c:v>
                </c:pt>
                <c:pt idx="57">
                  <c:v>898.75</c:v>
                </c:pt>
                <c:pt idx="58">
                  <c:v>897</c:v>
                </c:pt>
                <c:pt idx="59">
                  <c:v>886.5</c:v>
                </c:pt>
                <c:pt idx="60">
                  <c:v>891.75</c:v>
                </c:pt>
                <c:pt idx="61">
                  <c:v>887.25</c:v>
                </c:pt>
                <c:pt idx="62">
                  <c:v>884.5</c:v>
                </c:pt>
                <c:pt idx="63">
                  <c:v>890</c:v>
                </c:pt>
                <c:pt idx="64">
                  <c:v>882.75</c:v>
                </c:pt>
                <c:pt idx="65">
                  <c:v>882.5</c:v>
                </c:pt>
                <c:pt idx="66">
                  <c:v>889</c:v>
                </c:pt>
                <c:pt idx="67">
                  <c:v>874</c:v>
                </c:pt>
                <c:pt idx="68">
                  <c:v>879.25</c:v>
                </c:pt>
                <c:pt idx="69">
                  <c:v>874</c:v>
                </c:pt>
                <c:pt idx="70">
                  <c:v>866.25</c:v>
                </c:pt>
                <c:pt idx="71">
                  <c:v>874.5</c:v>
                </c:pt>
                <c:pt idx="72">
                  <c:v>879</c:v>
                </c:pt>
                <c:pt idx="73">
                  <c:v>874</c:v>
                </c:pt>
                <c:pt idx="74">
                  <c:v>879.5</c:v>
                </c:pt>
                <c:pt idx="75">
                  <c:v>881.75</c:v>
                </c:pt>
                <c:pt idx="76">
                  <c:v>877</c:v>
                </c:pt>
                <c:pt idx="77">
                  <c:v>879.5</c:v>
                </c:pt>
                <c:pt idx="78">
                  <c:v>878.5</c:v>
                </c:pt>
                <c:pt idx="79">
                  <c:v>885</c:v>
                </c:pt>
                <c:pt idx="80">
                  <c:v>883.5</c:v>
                </c:pt>
                <c:pt idx="81">
                  <c:v>894.25</c:v>
                </c:pt>
                <c:pt idx="82">
                  <c:v>892.75</c:v>
                </c:pt>
                <c:pt idx="83">
                  <c:v>899</c:v>
                </c:pt>
                <c:pt idx="84">
                  <c:v>907</c:v>
                </c:pt>
                <c:pt idx="85">
                  <c:v>911.5</c:v>
                </c:pt>
                <c:pt idx="86">
                  <c:v>916.75</c:v>
                </c:pt>
                <c:pt idx="87">
                  <c:v>924</c:v>
                </c:pt>
                <c:pt idx="88">
                  <c:v>901.25</c:v>
                </c:pt>
                <c:pt idx="89">
                  <c:v>895.25</c:v>
                </c:pt>
                <c:pt idx="90">
                  <c:v>895.5</c:v>
                </c:pt>
                <c:pt idx="91">
                  <c:v>898.75</c:v>
                </c:pt>
                <c:pt idx="92">
                  <c:v>890.25</c:v>
                </c:pt>
                <c:pt idx="93">
                  <c:v>890.75</c:v>
                </c:pt>
                <c:pt idx="94">
                  <c:v>884</c:v>
                </c:pt>
                <c:pt idx="95">
                  <c:v>879.25</c:v>
                </c:pt>
                <c:pt idx="96">
                  <c:v>894</c:v>
                </c:pt>
                <c:pt idx="97">
                  <c:v>907.25</c:v>
                </c:pt>
                <c:pt idx="98">
                  <c:v>905.5</c:v>
                </c:pt>
                <c:pt idx="99">
                  <c:v>901.25</c:v>
                </c:pt>
                <c:pt idx="100">
                  <c:v>895.25</c:v>
                </c:pt>
                <c:pt idx="101">
                  <c:v>890</c:v>
                </c:pt>
                <c:pt idx="102">
                  <c:v>879.5</c:v>
                </c:pt>
                <c:pt idx="103">
                  <c:v>885.25</c:v>
                </c:pt>
                <c:pt idx="104">
                  <c:v>888.25</c:v>
                </c:pt>
                <c:pt idx="105">
                  <c:v>882.75</c:v>
                </c:pt>
                <c:pt idx="106">
                  <c:v>872.75</c:v>
                </c:pt>
                <c:pt idx="107">
                  <c:v>875</c:v>
                </c:pt>
                <c:pt idx="108">
                  <c:v>878.75</c:v>
                </c:pt>
                <c:pt idx="109">
                  <c:v>877.75</c:v>
                </c:pt>
                <c:pt idx="110">
                  <c:v>878.5</c:v>
                </c:pt>
                <c:pt idx="111">
                  <c:v>873.75</c:v>
                </c:pt>
                <c:pt idx="112">
                  <c:v>886.25</c:v>
                </c:pt>
                <c:pt idx="113">
                  <c:v>889.25</c:v>
                </c:pt>
                <c:pt idx="114">
                  <c:v>890.25</c:v>
                </c:pt>
                <c:pt idx="115">
                  <c:v>885.25</c:v>
                </c:pt>
                <c:pt idx="116">
                  <c:v>888.5</c:v>
                </c:pt>
                <c:pt idx="117">
                  <c:v>882.25</c:v>
                </c:pt>
                <c:pt idx="118">
                  <c:v>887.25</c:v>
                </c:pt>
                <c:pt idx="119">
                  <c:v>883.75</c:v>
                </c:pt>
                <c:pt idx="120">
                  <c:v>889.75</c:v>
                </c:pt>
                <c:pt idx="121">
                  <c:v>887.5</c:v>
                </c:pt>
                <c:pt idx="122">
                  <c:v>894.25</c:v>
                </c:pt>
                <c:pt idx="123">
                  <c:v>880</c:v>
                </c:pt>
                <c:pt idx="124">
                  <c:v>893</c:v>
                </c:pt>
                <c:pt idx="125">
                  <c:v>890.25</c:v>
                </c:pt>
                <c:pt idx="126">
                  <c:v>897</c:v>
                </c:pt>
                <c:pt idx="127">
                  <c:v>889</c:v>
                </c:pt>
                <c:pt idx="128">
                  <c:v>888.25</c:v>
                </c:pt>
                <c:pt idx="129">
                  <c:v>883.25</c:v>
                </c:pt>
                <c:pt idx="130">
                  <c:v>877.25</c:v>
                </c:pt>
                <c:pt idx="131">
                  <c:v>878</c:v>
                </c:pt>
                <c:pt idx="132">
                  <c:v>877.75</c:v>
                </c:pt>
                <c:pt idx="133">
                  <c:v>887.75</c:v>
                </c:pt>
                <c:pt idx="134">
                  <c:v>886</c:v>
                </c:pt>
                <c:pt idx="135">
                  <c:v>891</c:v>
                </c:pt>
                <c:pt idx="136">
                  <c:v>892.75</c:v>
                </c:pt>
                <c:pt idx="137">
                  <c:v>890.5</c:v>
                </c:pt>
                <c:pt idx="138">
                  <c:v>888.5</c:v>
                </c:pt>
                <c:pt idx="139">
                  <c:v>891.5</c:v>
                </c:pt>
                <c:pt idx="140">
                  <c:v>882.25</c:v>
                </c:pt>
                <c:pt idx="141">
                  <c:v>882.75</c:v>
                </c:pt>
                <c:pt idx="142">
                  <c:v>876.75</c:v>
                </c:pt>
                <c:pt idx="143">
                  <c:v>876</c:v>
                </c:pt>
                <c:pt idx="144">
                  <c:v>873.5</c:v>
                </c:pt>
                <c:pt idx="145">
                  <c:v>870</c:v>
                </c:pt>
                <c:pt idx="146">
                  <c:v>875</c:v>
                </c:pt>
                <c:pt idx="147">
                  <c:v>878</c:v>
                </c:pt>
                <c:pt idx="148">
                  <c:v>891</c:v>
                </c:pt>
                <c:pt idx="149">
                  <c:v>893</c:v>
                </c:pt>
                <c:pt idx="150">
                  <c:v>896</c:v>
                </c:pt>
                <c:pt idx="151">
                  <c:v>897.25</c:v>
                </c:pt>
                <c:pt idx="152">
                  <c:v>900.75</c:v>
                </c:pt>
                <c:pt idx="153">
                  <c:v>906.75</c:v>
                </c:pt>
                <c:pt idx="154">
                  <c:v>907</c:v>
                </c:pt>
                <c:pt idx="155">
                  <c:v>902.75</c:v>
                </c:pt>
                <c:pt idx="156">
                  <c:v>905</c:v>
                </c:pt>
                <c:pt idx="157">
                  <c:v>909.25</c:v>
                </c:pt>
                <c:pt idx="158">
                  <c:v>909.75</c:v>
                </c:pt>
                <c:pt idx="159">
                  <c:v>913.5</c:v>
                </c:pt>
                <c:pt idx="160">
                  <c:v>921.5</c:v>
                </c:pt>
                <c:pt idx="161">
                  <c:v>917.25</c:v>
                </c:pt>
                <c:pt idx="162">
                  <c:v>922.75</c:v>
                </c:pt>
                <c:pt idx="163">
                  <c:v>922</c:v>
                </c:pt>
                <c:pt idx="164">
                  <c:v>928.5</c:v>
                </c:pt>
                <c:pt idx="165">
                  <c:v>923</c:v>
                </c:pt>
                <c:pt idx="166">
                  <c:v>924.75</c:v>
                </c:pt>
                <c:pt idx="167">
                  <c:v>932.25</c:v>
                </c:pt>
                <c:pt idx="168">
                  <c:v>928.5</c:v>
                </c:pt>
                <c:pt idx="169">
                  <c:v>919.5</c:v>
                </c:pt>
                <c:pt idx="170">
                  <c:v>922.25</c:v>
                </c:pt>
                <c:pt idx="171">
                  <c:v>919.5</c:v>
                </c:pt>
                <c:pt idx="172">
                  <c:v>930.75</c:v>
                </c:pt>
                <c:pt idx="173">
                  <c:v>940.75</c:v>
                </c:pt>
                <c:pt idx="174">
                  <c:v>947.75</c:v>
                </c:pt>
                <c:pt idx="175">
                  <c:v>966</c:v>
                </c:pt>
                <c:pt idx="176">
                  <c:v>959.25</c:v>
                </c:pt>
                <c:pt idx="177">
                  <c:v>966.5</c:v>
                </c:pt>
                <c:pt idx="178">
                  <c:v>967.25</c:v>
                </c:pt>
                <c:pt idx="179">
                  <c:v>996</c:v>
                </c:pt>
                <c:pt idx="180">
                  <c:v>999.75</c:v>
                </c:pt>
                <c:pt idx="181">
                  <c:v>998.5</c:v>
                </c:pt>
                <c:pt idx="182">
                  <c:v>983</c:v>
                </c:pt>
                <c:pt idx="183">
                  <c:v>997.75</c:v>
                </c:pt>
                <c:pt idx="184">
                  <c:v>1009</c:v>
                </c:pt>
                <c:pt idx="185">
                  <c:v>1003.5</c:v>
                </c:pt>
                <c:pt idx="186">
                  <c:v>1008.5</c:v>
                </c:pt>
                <c:pt idx="187">
                  <c:v>1007.75</c:v>
                </c:pt>
                <c:pt idx="188">
                  <c:v>1017.75</c:v>
                </c:pt>
                <c:pt idx="189">
                  <c:v>1010.25</c:v>
                </c:pt>
                <c:pt idx="190">
                  <c:v>1015.5</c:v>
                </c:pt>
                <c:pt idx="191">
                  <c:v>1001.5</c:v>
                </c:pt>
                <c:pt idx="192">
                  <c:v>1022</c:v>
                </c:pt>
                <c:pt idx="193">
                  <c:v>1015.75</c:v>
                </c:pt>
                <c:pt idx="194">
                  <c:v>1067.5</c:v>
                </c:pt>
                <c:pt idx="195">
                  <c:v>1066</c:v>
                </c:pt>
                <c:pt idx="196">
                  <c:v>1061.25</c:v>
                </c:pt>
                <c:pt idx="197">
                  <c:v>1054.5</c:v>
                </c:pt>
                <c:pt idx="198">
                  <c:v>1055</c:v>
                </c:pt>
                <c:pt idx="199">
                  <c:v>1067.25</c:v>
                </c:pt>
                <c:pt idx="200">
                  <c:v>1057.5</c:v>
                </c:pt>
                <c:pt idx="201">
                  <c:v>1053.5</c:v>
                </c:pt>
                <c:pt idx="202">
                  <c:v>1049.5</c:v>
                </c:pt>
                <c:pt idx="203">
                  <c:v>1036.25</c:v>
                </c:pt>
                <c:pt idx="204">
                  <c:v>1029.25</c:v>
                </c:pt>
                <c:pt idx="205">
                  <c:v>1054.25</c:v>
                </c:pt>
                <c:pt idx="206">
                  <c:v>1050.5</c:v>
                </c:pt>
                <c:pt idx="207">
                  <c:v>1056.25</c:v>
                </c:pt>
                <c:pt idx="208">
                  <c:v>1055.75</c:v>
                </c:pt>
                <c:pt idx="209">
                  <c:v>1068.5</c:v>
                </c:pt>
                <c:pt idx="210">
                  <c:v>1081.75</c:v>
                </c:pt>
                <c:pt idx="211">
                  <c:v>1085.25</c:v>
                </c:pt>
                <c:pt idx="212">
                  <c:v>1105.75</c:v>
                </c:pt>
                <c:pt idx="213">
                  <c:v>1116.75</c:v>
                </c:pt>
                <c:pt idx="214">
                  <c:v>1150.25</c:v>
                </c:pt>
                <c:pt idx="215">
                  <c:v>1152.75</c:v>
                </c:pt>
                <c:pt idx="216">
                  <c:v>1162.75</c:v>
                </c:pt>
                <c:pt idx="217">
                  <c:v>1159</c:v>
                </c:pt>
                <c:pt idx="218">
                  <c:v>1149.25</c:v>
                </c:pt>
                <c:pt idx="219">
                  <c:v>1138.5</c:v>
                </c:pt>
                <c:pt idx="220">
                  <c:v>1119.25</c:v>
                </c:pt>
                <c:pt idx="221">
                  <c:v>1148.25</c:v>
                </c:pt>
                <c:pt idx="222">
                  <c:v>1132.75</c:v>
                </c:pt>
                <c:pt idx="223">
                  <c:v>1110.75</c:v>
                </c:pt>
                <c:pt idx="224">
                  <c:v>1116.75</c:v>
                </c:pt>
                <c:pt idx="225">
                  <c:v>1101.5</c:v>
                </c:pt>
                <c:pt idx="226">
                  <c:v>1078.5</c:v>
                </c:pt>
                <c:pt idx="227">
                  <c:v>1104.75</c:v>
                </c:pt>
                <c:pt idx="228">
                  <c:v>1120.25</c:v>
                </c:pt>
                <c:pt idx="229">
                  <c:v>1112.5</c:v>
                </c:pt>
                <c:pt idx="230">
                  <c:v>1153.25</c:v>
                </c:pt>
                <c:pt idx="231">
                  <c:v>1137.5</c:v>
                </c:pt>
                <c:pt idx="232">
                  <c:v>1077.25</c:v>
                </c:pt>
                <c:pt idx="233">
                  <c:v>1073.25</c:v>
                </c:pt>
                <c:pt idx="234">
                  <c:v>1024.75</c:v>
                </c:pt>
                <c:pt idx="235">
                  <c:v>1057.75</c:v>
                </c:pt>
                <c:pt idx="236">
                  <c:v>1055</c:v>
                </c:pt>
                <c:pt idx="237">
                  <c:v>1087</c:v>
                </c:pt>
                <c:pt idx="238">
                  <c:v>1105.25</c:v>
                </c:pt>
                <c:pt idx="239">
                  <c:v>1062.25</c:v>
                </c:pt>
                <c:pt idx="240">
                  <c:v>1057.25</c:v>
                </c:pt>
                <c:pt idx="241">
                  <c:v>1066.25</c:v>
                </c:pt>
                <c:pt idx="242">
                  <c:v>1027.75</c:v>
                </c:pt>
                <c:pt idx="243">
                  <c:v>1009</c:v>
                </c:pt>
                <c:pt idx="244">
                  <c:v>1012.5</c:v>
                </c:pt>
                <c:pt idx="245">
                  <c:v>988.25</c:v>
                </c:pt>
                <c:pt idx="246">
                  <c:v>966.25</c:v>
                </c:pt>
                <c:pt idx="247">
                  <c:v>973.75</c:v>
                </c:pt>
                <c:pt idx="248">
                  <c:v>986</c:v>
                </c:pt>
                <c:pt idx="249">
                  <c:v>978</c:v>
                </c:pt>
                <c:pt idx="250">
                  <c:v>1003</c:v>
                </c:pt>
                <c:pt idx="251">
                  <c:v>961.5</c:v>
                </c:pt>
                <c:pt idx="252">
                  <c:v>953</c:v>
                </c:pt>
                <c:pt idx="253">
                  <c:v>955.5</c:v>
                </c:pt>
                <c:pt idx="254">
                  <c:v>956.75</c:v>
                </c:pt>
                <c:pt idx="255">
                  <c:v>974.5</c:v>
                </c:pt>
                <c:pt idx="256">
                  <c:v>985</c:v>
                </c:pt>
                <c:pt idx="257">
                  <c:v>988</c:v>
                </c:pt>
                <c:pt idx="258">
                  <c:v>982.25</c:v>
                </c:pt>
                <c:pt idx="259">
                  <c:v>984</c:v>
                </c:pt>
                <c:pt idx="260">
                  <c:v>981.75</c:v>
                </c:pt>
                <c:pt idx="261">
                  <c:v>1009.25</c:v>
                </c:pt>
                <c:pt idx="262">
                  <c:v>1007.25</c:v>
                </c:pt>
                <c:pt idx="263">
                  <c:v>1016</c:v>
                </c:pt>
                <c:pt idx="264">
                  <c:v>1014.5</c:v>
                </c:pt>
                <c:pt idx="265">
                  <c:v>1004.5</c:v>
                </c:pt>
                <c:pt idx="266">
                  <c:v>1015.75</c:v>
                </c:pt>
                <c:pt idx="267">
                  <c:v>1013.5</c:v>
                </c:pt>
                <c:pt idx="268">
                  <c:v>1005.25</c:v>
                </c:pt>
                <c:pt idx="269">
                  <c:v>975.5</c:v>
                </c:pt>
                <c:pt idx="270">
                  <c:v>967.25</c:v>
                </c:pt>
                <c:pt idx="271">
                  <c:v>964.25</c:v>
                </c:pt>
                <c:pt idx="272">
                  <c:v>950.75</c:v>
                </c:pt>
                <c:pt idx="273">
                  <c:v>943</c:v>
                </c:pt>
                <c:pt idx="274">
                  <c:v>943.75</c:v>
                </c:pt>
                <c:pt idx="275">
                  <c:v>952.5</c:v>
                </c:pt>
                <c:pt idx="276">
                  <c:v>959.75</c:v>
                </c:pt>
                <c:pt idx="277">
                  <c:v>975.5</c:v>
                </c:pt>
                <c:pt idx="278">
                  <c:v>976.75</c:v>
                </c:pt>
                <c:pt idx="279">
                  <c:v>980.25</c:v>
                </c:pt>
                <c:pt idx="280">
                  <c:v>964.25</c:v>
                </c:pt>
                <c:pt idx="281">
                  <c:v>944</c:v>
                </c:pt>
                <c:pt idx="282">
                  <c:v>942.75</c:v>
                </c:pt>
                <c:pt idx="283">
                  <c:v>950.5</c:v>
                </c:pt>
                <c:pt idx="284">
                  <c:v>966</c:v>
                </c:pt>
                <c:pt idx="285">
                  <c:v>972.5</c:v>
                </c:pt>
                <c:pt idx="286">
                  <c:v>989.75</c:v>
                </c:pt>
                <c:pt idx="287">
                  <c:v>975.5</c:v>
                </c:pt>
                <c:pt idx="288">
                  <c:v>976.5</c:v>
                </c:pt>
                <c:pt idx="289">
                  <c:v>955</c:v>
                </c:pt>
                <c:pt idx="290">
                  <c:v>945.25</c:v>
                </c:pt>
                <c:pt idx="291">
                  <c:v>952.5</c:v>
                </c:pt>
                <c:pt idx="292">
                  <c:v>945.5</c:v>
                </c:pt>
                <c:pt idx="293">
                  <c:v>950.25</c:v>
                </c:pt>
                <c:pt idx="294">
                  <c:v>954</c:v>
                </c:pt>
                <c:pt idx="295">
                  <c:v>973</c:v>
                </c:pt>
                <c:pt idx="296">
                  <c:v>963.5</c:v>
                </c:pt>
                <c:pt idx="297">
                  <c:v>956.75</c:v>
                </c:pt>
                <c:pt idx="298">
                  <c:v>958.5</c:v>
                </c:pt>
                <c:pt idx="299">
                  <c:v>956.75</c:v>
                </c:pt>
                <c:pt idx="300">
                  <c:v>954.5</c:v>
                </c:pt>
                <c:pt idx="301">
                  <c:v>954.25</c:v>
                </c:pt>
                <c:pt idx="302">
                  <c:v>945.5</c:v>
                </c:pt>
                <c:pt idx="303">
                  <c:v>956.25</c:v>
                </c:pt>
                <c:pt idx="304">
                  <c:v>962.5</c:v>
                </c:pt>
                <c:pt idx="305">
                  <c:v>978.25</c:v>
                </c:pt>
                <c:pt idx="306">
                  <c:v>972.5</c:v>
                </c:pt>
                <c:pt idx="307">
                  <c:v>981.5</c:v>
                </c:pt>
                <c:pt idx="308">
                  <c:v>975.5</c:v>
                </c:pt>
                <c:pt idx="309">
                  <c:v>983</c:v>
                </c:pt>
                <c:pt idx="310">
                  <c:v>992</c:v>
                </c:pt>
                <c:pt idx="311">
                  <c:v>990.75</c:v>
                </c:pt>
                <c:pt idx="312">
                  <c:v>1010</c:v>
                </c:pt>
                <c:pt idx="313">
                  <c:v>1014.25</c:v>
                </c:pt>
                <c:pt idx="314">
                  <c:v>1001.25</c:v>
                </c:pt>
                <c:pt idx="315">
                  <c:v>1002.25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E-4942-B9DD-E96D20F4AA3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Nov-17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912.75</c:v>
                </c:pt>
                <c:pt idx="1">
                  <c:v>911.25</c:v>
                </c:pt>
                <c:pt idx="2">
                  <c:v>915.5</c:v>
                </c:pt>
                <c:pt idx="3">
                  <c:v>916.25</c:v>
                </c:pt>
                <c:pt idx="4">
                  <c:v>925.75</c:v>
                </c:pt>
                <c:pt idx="5">
                  <c:v>930.25</c:v>
                </c:pt>
                <c:pt idx="6">
                  <c:v>929.75</c:v>
                </c:pt>
                <c:pt idx="7">
                  <c:v>928.5</c:v>
                </c:pt>
                <c:pt idx="8">
                  <c:v>932</c:v>
                </c:pt>
                <c:pt idx="9">
                  <c:v>931</c:v>
                </c:pt>
                <c:pt idx="10">
                  <c:v>944</c:v>
                </c:pt>
                <c:pt idx="11">
                  <c:v>937.75</c:v>
                </c:pt>
                <c:pt idx="12">
                  <c:v>944.75</c:v>
                </c:pt>
                <c:pt idx="13">
                  <c:v>947.25</c:v>
                </c:pt>
                <c:pt idx="14">
                  <c:v>946.25</c:v>
                </c:pt>
                <c:pt idx="15">
                  <c:v>955.75</c:v>
                </c:pt>
                <c:pt idx="16">
                  <c:v>953.75</c:v>
                </c:pt>
                <c:pt idx="17">
                  <c:v>948.75</c:v>
                </c:pt>
                <c:pt idx="18">
                  <c:v>931.5</c:v>
                </c:pt>
                <c:pt idx="19">
                  <c:v>932.5</c:v>
                </c:pt>
                <c:pt idx="20">
                  <c:v>932</c:v>
                </c:pt>
                <c:pt idx="21">
                  <c:v>922.5</c:v>
                </c:pt>
                <c:pt idx="22">
                  <c:v>917</c:v>
                </c:pt>
                <c:pt idx="23">
                  <c:v>920.25</c:v>
                </c:pt>
                <c:pt idx="24">
                  <c:v>927.25</c:v>
                </c:pt>
                <c:pt idx="25">
                  <c:v>932</c:v>
                </c:pt>
                <c:pt idx="26">
                  <c:v>940.5</c:v>
                </c:pt>
                <c:pt idx="27">
                  <c:v>943.5</c:v>
                </c:pt>
                <c:pt idx="28">
                  <c:v>947.75</c:v>
                </c:pt>
                <c:pt idx="29">
                  <c:v>942.25</c:v>
                </c:pt>
                <c:pt idx="30">
                  <c:v>930.75</c:v>
                </c:pt>
                <c:pt idx="31">
                  <c:v>930.75</c:v>
                </c:pt>
                <c:pt idx="32">
                  <c:v>939</c:v>
                </c:pt>
                <c:pt idx="33">
                  <c:v>952.75</c:v>
                </c:pt>
                <c:pt idx="34">
                  <c:v>959.75</c:v>
                </c:pt>
                <c:pt idx="35">
                  <c:v>973</c:v>
                </c:pt>
                <c:pt idx="36">
                  <c:v>964.5</c:v>
                </c:pt>
                <c:pt idx="37">
                  <c:v>964.5</c:v>
                </c:pt>
                <c:pt idx="38">
                  <c:v>949.25</c:v>
                </c:pt>
                <c:pt idx="39">
                  <c:v>945.25</c:v>
                </c:pt>
                <c:pt idx="40">
                  <c:v>952.75</c:v>
                </c:pt>
                <c:pt idx="41">
                  <c:v>948</c:v>
                </c:pt>
                <c:pt idx="42">
                  <c:v>951.25</c:v>
                </c:pt>
                <c:pt idx="43">
                  <c:v>953.25</c:v>
                </c:pt>
                <c:pt idx="44">
                  <c:v>971.5</c:v>
                </c:pt>
                <c:pt idx="45">
                  <c:v>966.75</c:v>
                </c:pt>
                <c:pt idx="46">
                  <c:v>963</c:v>
                </c:pt>
                <c:pt idx="47">
                  <c:v>961.75</c:v>
                </c:pt>
                <c:pt idx="48">
                  <c:v>960</c:v>
                </c:pt>
                <c:pt idx="49">
                  <c:v>961.75</c:v>
                </c:pt>
                <c:pt idx="50">
                  <c:v>962.25</c:v>
                </c:pt>
                <c:pt idx="51">
                  <c:v>954.5</c:v>
                </c:pt>
                <c:pt idx="52">
                  <c:v>964.25</c:v>
                </c:pt>
                <c:pt idx="53">
                  <c:v>968.75</c:v>
                </c:pt>
                <c:pt idx="54">
                  <c:v>981.25</c:v>
                </c:pt>
                <c:pt idx="55">
                  <c:v>978.25</c:v>
                </c:pt>
                <c:pt idx="56">
                  <c:v>985.75</c:v>
                </c:pt>
                <c:pt idx="57">
                  <c:v>980.5</c:v>
                </c:pt>
                <c:pt idx="58">
                  <c:v>985.75</c:v>
                </c:pt>
                <c:pt idx="59">
                  <c:v>991.5</c:v>
                </c:pt>
                <c:pt idx="60">
                  <c:v>993.5</c:v>
                </c:pt>
                <c:pt idx="61">
                  <c:v>1003.75</c:v>
                </c:pt>
                <c:pt idx="62">
                  <c:v>1003.5</c:v>
                </c:pt>
                <c:pt idx="63">
                  <c:v>994.25</c:v>
                </c:pt>
                <c:pt idx="64">
                  <c:v>994.5</c:v>
                </c:pt>
                <c:pt idx="65">
                  <c:v>983</c:v>
                </c:pt>
                <c:pt idx="66">
                  <c:v>978.5</c:v>
                </c:pt>
                <c:pt idx="67">
                  <c:v>981.75</c:v>
                </c:pt>
                <c:pt idx="68">
                  <c:v>982.5</c:v>
                </c:pt>
                <c:pt idx="69">
                  <c:v>988.25</c:v>
                </c:pt>
                <c:pt idx="70">
                  <c:v>995</c:v>
                </c:pt>
                <c:pt idx="71">
                  <c:v>985.5</c:v>
                </c:pt>
                <c:pt idx="72">
                  <c:v>993.75</c:v>
                </c:pt>
                <c:pt idx="73">
                  <c:v>984</c:v>
                </c:pt>
                <c:pt idx="74">
                  <c:v>981.25</c:v>
                </c:pt>
                <c:pt idx="75">
                  <c:v>986.25</c:v>
                </c:pt>
                <c:pt idx="76">
                  <c:v>987</c:v>
                </c:pt>
                <c:pt idx="77">
                  <c:v>993</c:v>
                </c:pt>
                <c:pt idx="78">
                  <c:v>992.75</c:v>
                </c:pt>
                <c:pt idx="79">
                  <c:v>1009.75</c:v>
                </c:pt>
                <c:pt idx="80">
                  <c:v>1016.25</c:v>
                </c:pt>
                <c:pt idx="81">
                  <c:v>1016.5</c:v>
                </c:pt>
                <c:pt idx="82">
                  <c:v>1026.5</c:v>
                </c:pt>
                <c:pt idx="83">
                  <c:v>1034</c:v>
                </c:pt>
                <c:pt idx="84">
                  <c:v>1025.5</c:v>
                </c:pt>
                <c:pt idx="85">
                  <c:v>1018</c:v>
                </c:pt>
                <c:pt idx="86">
                  <c:v>1013.5</c:v>
                </c:pt>
                <c:pt idx="87">
                  <c:v>1015</c:v>
                </c:pt>
                <c:pt idx="88">
                  <c:v>1024.5</c:v>
                </c:pt>
                <c:pt idx="89">
                  <c:v>1027.5</c:v>
                </c:pt>
                <c:pt idx="90">
                  <c:v>1032</c:v>
                </c:pt>
                <c:pt idx="91">
                  <c:v>1013</c:v>
                </c:pt>
                <c:pt idx="92">
                  <c:v>1025</c:v>
                </c:pt>
                <c:pt idx="93">
                  <c:v>1022</c:v>
                </c:pt>
                <c:pt idx="94">
                  <c:v>1020</c:v>
                </c:pt>
                <c:pt idx="95">
                  <c:v>1016</c:v>
                </c:pt>
                <c:pt idx="96">
                  <c:v>1016.25</c:v>
                </c:pt>
                <c:pt idx="97">
                  <c:v>1019.75</c:v>
                </c:pt>
                <c:pt idx="98">
                  <c:v>1012</c:v>
                </c:pt>
                <c:pt idx="99">
                  <c:v>996.75</c:v>
                </c:pt>
                <c:pt idx="100">
                  <c:v>997.5</c:v>
                </c:pt>
                <c:pt idx="101">
                  <c:v>987.5</c:v>
                </c:pt>
                <c:pt idx="102">
                  <c:v>981.25</c:v>
                </c:pt>
                <c:pt idx="103">
                  <c:v>1002.5</c:v>
                </c:pt>
                <c:pt idx="104">
                  <c:v>996</c:v>
                </c:pt>
                <c:pt idx="105">
                  <c:v>993.5</c:v>
                </c:pt>
                <c:pt idx="106">
                  <c:v>989.25</c:v>
                </c:pt>
                <c:pt idx="107">
                  <c:v>983.25</c:v>
                </c:pt>
                <c:pt idx="108">
                  <c:v>998.75</c:v>
                </c:pt>
                <c:pt idx="109">
                  <c:v>996.25</c:v>
                </c:pt>
                <c:pt idx="110">
                  <c:v>982.5</c:v>
                </c:pt>
                <c:pt idx="111">
                  <c:v>993.75</c:v>
                </c:pt>
                <c:pt idx="112">
                  <c:v>1000</c:v>
                </c:pt>
                <c:pt idx="113">
                  <c:v>998</c:v>
                </c:pt>
                <c:pt idx="114">
                  <c:v>1016.5</c:v>
                </c:pt>
                <c:pt idx="115">
                  <c:v>1018.5</c:v>
                </c:pt>
                <c:pt idx="116">
                  <c:v>1020</c:v>
                </c:pt>
                <c:pt idx="117">
                  <c:v>1028.25</c:v>
                </c:pt>
                <c:pt idx="118">
                  <c:v>1029.75</c:v>
                </c:pt>
                <c:pt idx="119">
                  <c:v>1028.75</c:v>
                </c:pt>
                <c:pt idx="120">
                  <c:v>1025.25</c:v>
                </c:pt>
                <c:pt idx="121">
                  <c:v>1026</c:v>
                </c:pt>
                <c:pt idx="122">
                  <c:v>1025.5</c:v>
                </c:pt>
                <c:pt idx="123">
                  <c:v>1023.25</c:v>
                </c:pt>
                <c:pt idx="124">
                  <c:v>1025.25</c:v>
                </c:pt>
                <c:pt idx="125">
                  <c:v>1004</c:v>
                </c:pt>
                <c:pt idx="126">
                  <c:v>1001</c:v>
                </c:pt>
                <c:pt idx="127">
                  <c:v>1012</c:v>
                </c:pt>
                <c:pt idx="128">
                  <c:v>1018.5</c:v>
                </c:pt>
                <c:pt idx="129">
                  <c:v>1009.75</c:v>
                </c:pt>
                <c:pt idx="130">
                  <c:v>1017</c:v>
                </c:pt>
                <c:pt idx="131">
                  <c:v>1019.5</c:v>
                </c:pt>
                <c:pt idx="132">
                  <c:v>1028.25</c:v>
                </c:pt>
                <c:pt idx="133">
                  <c:v>1026</c:v>
                </c:pt>
                <c:pt idx="134">
                  <c:v>1030</c:v>
                </c:pt>
                <c:pt idx="135">
                  <c:v>1027.25</c:v>
                </c:pt>
                <c:pt idx="136">
                  <c:v>1023</c:v>
                </c:pt>
                <c:pt idx="137">
                  <c:v>1034.25</c:v>
                </c:pt>
                <c:pt idx="138">
                  <c:v>1024</c:v>
                </c:pt>
                <c:pt idx="139">
                  <c:v>1018.25</c:v>
                </c:pt>
                <c:pt idx="140">
                  <c:v>1014.5</c:v>
                </c:pt>
                <c:pt idx="141">
                  <c:v>1013.5</c:v>
                </c:pt>
                <c:pt idx="142">
                  <c:v>1004.5</c:v>
                </c:pt>
                <c:pt idx="143">
                  <c:v>1007</c:v>
                </c:pt>
                <c:pt idx="144">
                  <c:v>1006.25</c:v>
                </c:pt>
                <c:pt idx="145">
                  <c:v>1018.25</c:v>
                </c:pt>
                <c:pt idx="146">
                  <c:v>1032.25</c:v>
                </c:pt>
                <c:pt idx="147">
                  <c:v>1021.75</c:v>
                </c:pt>
                <c:pt idx="148">
                  <c:v>1022</c:v>
                </c:pt>
                <c:pt idx="149">
                  <c:v>1021.75</c:v>
                </c:pt>
                <c:pt idx="150">
                  <c:v>1013.5</c:v>
                </c:pt>
                <c:pt idx="151">
                  <c:v>1010.25</c:v>
                </c:pt>
                <c:pt idx="152">
                  <c:v>1004.5</c:v>
                </c:pt>
                <c:pt idx="153">
                  <c:v>999.75</c:v>
                </c:pt>
                <c:pt idx="154">
                  <c:v>1002.25</c:v>
                </c:pt>
                <c:pt idx="155">
                  <c:v>994.5</c:v>
                </c:pt>
                <c:pt idx="156">
                  <c:v>993</c:v>
                </c:pt>
                <c:pt idx="157">
                  <c:v>995.5</c:v>
                </c:pt>
                <c:pt idx="158">
                  <c:v>993.5</c:v>
                </c:pt>
                <c:pt idx="159">
                  <c:v>993.5</c:v>
                </c:pt>
                <c:pt idx="160">
                  <c:v>998.25</c:v>
                </c:pt>
                <c:pt idx="161">
                  <c:v>998.75</c:v>
                </c:pt>
                <c:pt idx="162">
                  <c:v>991.25</c:v>
                </c:pt>
                <c:pt idx="163">
                  <c:v>977</c:v>
                </c:pt>
                <c:pt idx="164">
                  <c:v>971</c:v>
                </c:pt>
                <c:pt idx="165">
                  <c:v>972.25</c:v>
                </c:pt>
                <c:pt idx="166">
                  <c:v>968</c:v>
                </c:pt>
                <c:pt idx="167">
                  <c:v>963.25</c:v>
                </c:pt>
                <c:pt idx="168">
                  <c:v>954</c:v>
                </c:pt>
                <c:pt idx="169">
                  <c:v>950.25</c:v>
                </c:pt>
                <c:pt idx="170">
                  <c:v>949</c:v>
                </c:pt>
                <c:pt idx="171">
                  <c:v>954</c:v>
                </c:pt>
                <c:pt idx="172">
                  <c:v>950.75</c:v>
                </c:pt>
                <c:pt idx="173">
                  <c:v>949.5</c:v>
                </c:pt>
                <c:pt idx="174">
                  <c:v>949.75</c:v>
                </c:pt>
                <c:pt idx="175">
                  <c:v>948.5</c:v>
                </c:pt>
                <c:pt idx="176">
                  <c:v>955.5</c:v>
                </c:pt>
                <c:pt idx="177">
                  <c:v>961.75</c:v>
                </c:pt>
                <c:pt idx="178">
                  <c:v>962.25</c:v>
                </c:pt>
                <c:pt idx="179">
                  <c:v>956.75</c:v>
                </c:pt>
                <c:pt idx="180">
                  <c:v>958.25</c:v>
                </c:pt>
                <c:pt idx="181">
                  <c:v>953.75</c:v>
                </c:pt>
                <c:pt idx="182">
                  <c:v>959.5</c:v>
                </c:pt>
                <c:pt idx="183">
                  <c:v>967.5</c:v>
                </c:pt>
                <c:pt idx="184">
                  <c:v>961.75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E-4942-B9DD-E96D20F4A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095608"/>
        <c:axId val="390429520"/>
      </c:lineChart>
      <c:dateAx>
        <c:axId val="336095608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90429520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90429520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6095608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Sheet1!$B$6:$B$23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17.23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5-4709-9E4E-19A7137B0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0424424"/>
        <c:axId val="390427560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noFill/>
            </a:ln>
          </c:spPr>
          <c:invertIfNegative val="0"/>
          <c:cat>
            <c:strRef>
              <c:f>Sheet1!$A$6:$A$23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Sheet1!$C$6:$C$23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3.7538126361655775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35-4709-9E4E-19A7137B0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0427952"/>
        <c:axId val="390425208"/>
      </c:barChart>
      <c:catAx>
        <c:axId val="39042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0427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042756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90424424"/>
        <c:crosses val="autoZero"/>
        <c:crossBetween val="between"/>
        <c:majorUnit val="4"/>
        <c:minorUnit val="1"/>
      </c:valAx>
      <c:valAx>
        <c:axId val="390425208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90427952"/>
        <c:crosses val="max"/>
        <c:crossBetween val="between"/>
        <c:majorUnit val="0.87145970000000006"/>
      </c:valAx>
      <c:catAx>
        <c:axId val="39042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4252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Sheet1!$B$14:$B$31</c:f>
              <c:numCache>
                <c:formatCode>General</c:formatCode>
                <c:ptCount val="18"/>
                <c:pt idx="0">
                  <c:v>3.9390000000000001</c:v>
                </c:pt>
                <c:pt idx="1">
                  <c:v>3.915</c:v>
                </c:pt>
                <c:pt idx="2">
                  <c:v>6</c:v>
                </c:pt>
                <c:pt idx="3">
                  <c:v>7.4480000000000004</c:v>
                </c:pt>
                <c:pt idx="4">
                  <c:v>5.3849999999999998</c:v>
                </c:pt>
                <c:pt idx="5">
                  <c:v>3.45</c:v>
                </c:pt>
                <c:pt idx="6">
                  <c:v>5.4950000000000001</c:v>
                </c:pt>
                <c:pt idx="7">
                  <c:v>6.069</c:v>
                </c:pt>
                <c:pt idx="8">
                  <c:v>9.4789999999999992</c:v>
                </c:pt>
                <c:pt idx="9">
                  <c:v>10.051</c:v>
                </c:pt>
                <c:pt idx="10">
                  <c:v>6.3369999999999997</c:v>
                </c:pt>
                <c:pt idx="11">
                  <c:v>2.9470000000000001</c:v>
                </c:pt>
                <c:pt idx="12">
                  <c:v>2.6</c:v>
                </c:pt>
                <c:pt idx="13">
                  <c:v>3.35</c:v>
                </c:pt>
                <c:pt idx="14">
                  <c:v>3.8</c:v>
                </c:pt>
                <c:pt idx="15">
                  <c:v>2.35</c:v>
                </c:pt>
                <c:pt idx="16">
                  <c:v>3.65</c:v>
                </c:pt>
                <c:pt idx="1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E-42E7-8BDD-1304FF5C5C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Sheet1!$C$14:$C$31</c:f>
              <c:numCache>
                <c:formatCode>General</c:formatCode>
                <c:ptCount val="18"/>
                <c:pt idx="0">
                  <c:v>9.7000000000000003E-2</c:v>
                </c:pt>
                <c:pt idx="1">
                  <c:v>1.6E-2</c:v>
                </c:pt>
                <c:pt idx="2">
                  <c:v>2.1000000000000001E-2</c:v>
                </c:pt>
                <c:pt idx="3">
                  <c:v>6.7000000000000004E-2</c:v>
                </c:pt>
                <c:pt idx="4">
                  <c:v>4.4999999999999998E-2</c:v>
                </c:pt>
                <c:pt idx="5">
                  <c:v>2.9000000000000001E-2</c:v>
                </c:pt>
                <c:pt idx="6">
                  <c:v>2.8000000000000001E-2</c:v>
                </c:pt>
                <c:pt idx="7">
                  <c:v>1.9E-2</c:v>
                </c:pt>
                <c:pt idx="8">
                  <c:v>1.2E-2</c:v>
                </c:pt>
                <c:pt idx="9">
                  <c:v>0</c:v>
                </c:pt>
                <c:pt idx="10">
                  <c:v>0</c:v>
                </c:pt>
                <c:pt idx="11">
                  <c:v>8.9999999999999993E-3</c:v>
                </c:pt>
                <c:pt idx="12">
                  <c:v>1.9E-2</c:v>
                </c:pt>
                <c:pt idx="13">
                  <c:v>0.01</c:v>
                </c:pt>
                <c:pt idx="14">
                  <c:v>1.2999999999999999E-2</c:v>
                </c:pt>
                <c:pt idx="15">
                  <c:v>1.2E-2</c:v>
                </c:pt>
                <c:pt idx="16">
                  <c:v>3.3000000000000002E-2</c:v>
                </c:pt>
                <c:pt idx="1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E-42E7-8BDD-1304FF5C5C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Sheet1!$D$14:$D$31</c:f>
              <c:numCache>
                <c:formatCode>General</c:formatCode>
                <c:ptCount val="18"/>
                <c:pt idx="0">
                  <c:v>16.968</c:v>
                </c:pt>
                <c:pt idx="1">
                  <c:v>17.187999999999999</c:v>
                </c:pt>
                <c:pt idx="2">
                  <c:v>20.303000000000001</c:v>
                </c:pt>
                <c:pt idx="3">
                  <c:v>17.209</c:v>
                </c:pt>
                <c:pt idx="4">
                  <c:v>18.254999999999999</c:v>
                </c:pt>
                <c:pt idx="5">
                  <c:v>23.251000000000001</c:v>
                </c:pt>
                <c:pt idx="6">
                  <c:v>23.89</c:v>
                </c:pt>
                <c:pt idx="7">
                  <c:v>21.588000000000001</c:v>
                </c:pt>
                <c:pt idx="8">
                  <c:v>19.207000000000001</c:v>
                </c:pt>
                <c:pt idx="9">
                  <c:v>12.824999999999999</c:v>
                </c:pt>
                <c:pt idx="10">
                  <c:v>12.183</c:v>
                </c:pt>
                <c:pt idx="11">
                  <c:v>18.102</c:v>
                </c:pt>
                <c:pt idx="12">
                  <c:v>15.573</c:v>
                </c:pt>
                <c:pt idx="13">
                  <c:v>17.314</c:v>
                </c:pt>
                <c:pt idx="14">
                  <c:v>12.909000000000001</c:v>
                </c:pt>
                <c:pt idx="15">
                  <c:v>16.318999999999999</c:v>
                </c:pt>
                <c:pt idx="16">
                  <c:v>12.888</c:v>
                </c:pt>
                <c:pt idx="17">
                  <c:v>17.23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8E-42E7-8BDD-1304FF5C5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0428736"/>
        <c:axId val="390422072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Sheet1!$E$14:$E$31</c:f>
              <c:numCache>
                <c:formatCode>General</c:formatCode>
                <c:ptCount val="18"/>
                <c:pt idx="0">
                  <c:v>0.85816993464052294</c:v>
                </c:pt>
                <c:pt idx="1">
                  <c:v>0.85294117647058831</c:v>
                </c:pt>
                <c:pt idx="2">
                  <c:v>1.3071895424836601</c:v>
                </c:pt>
                <c:pt idx="3">
                  <c:v>1.6226579520697169</c:v>
                </c:pt>
                <c:pt idx="4">
                  <c:v>1.173202614379085</c:v>
                </c:pt>
                <c:pt idx="5">
                  <c:v>0.75163398692810468</c:v>
                </c:pt>
                <c:pt idx="6">
                  <c:v>1.1971677559912854</c:v>
                </c:pt>
                <c:pt idx="7">
                  <c:v>1.3222222222222222</c:v>
                </c:pt>
                <c:pt idx="8">
                  <c:v>2.0651416122004358</c:v>
                </c:pt>
                <c:pt idx="9">
                  <c:v>2.1897603485838779</c:v>
                </c:pt>
                <c:pt idx="10">
                  <c:v>1.3806100217864923</c:v>
                </c:pt>
                <c:pt idx="11">
                  <c:v>0.64204793028322449</c:v>
                </c:pt>
                <c:pt idx="12">
                  <c:v>0.56644880174291945</c:v>
                </c:pt>
                <c:pt idx="13">
                  <c:v>0.72984749455337694</c:v>
                </c:pt>
                <c:pt idx="14">
                  <c:v>0.82788671023965144</c:v>
                </c:pt>
                <c:pt idx="15">
                  <c:v>0.51198257080610021</c:v>
                </c:pt>
                <c:pt idx="16">
                  <c:v>0.79520697167755994</c:v>
                </c:pt>
                <c:pt idx="17">
                  <c:v>0.82788671023965144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8E-42E7-8BDD-1304FF5C5CF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Sheet1!$F$14:$F$31</c:f>
              <c:numCache>
                <c:formatCode>General</c:formatCode>
                <c:ptCount val="18"/>
                <c:pt idx="0">
                  <c:v>2.1132897603485839E-2</c:v>
                </c:pt>
                <c:pt idx="1">
                  <c:v>3.4858387799564274E-3</c:v>
                </c:pt>
                <c:pt idx="2">
                  <c:v>4.5751633986928107E-3</c:v>
                </c:pt>
                <c:pt idx="3">
                  <c:v>1.4596949891067539E-2</c:v>
                </c:pt>
                <c:pt idx="4">
                  <c:v>9.8039215686274508E-3</c:v>
                </c:pt>
                <c:pt idx="5">
                  <c:v>6.3180827886710244E-3</c:v>
                </c:pt>
                <c:pt idx="6">
                  <c:v>6.1002178649237479E-3</c:v>
                </c:pt>
                <c:pt idx="7">
                  <c:v>4.1394335511982568E-3</c:v>
                </c:pt>
                <c:pt idx="8">
                  <c:v>2.6143790849673205E-3</c:v>
                </c:pt>
                <c:pt idx="9">
                  <c:v>0</c:v>
                </c:pt>
                <c:pt idx="10">
                  <c:v>0</c:v>
                </c:pt>
                <c:pt idx="11">
                  <c:v>1.9607843137254902E-3</c:v>
                </c:pt>
                <c:pt idx="12">
                  <c:v>4.1394335511982568E-3</c:v>
                </c:pt>
                <c:pt idx="13">
                  <c:v>2.1786492374727671E-3</c:v>
                </c:pt>
                <c:pt idx="14">
                  <c:v>2.832244008714597E-3</c:v>
                </c:pt>
                <c:pt idx="15">
                  <c:v>2.6143790849673205E-3</c:v>
                </c:pt>
                <c:pt idx="16">
                  <c:v>7.1895424836601312E-3</c:v>
                </c:pt>
                <c:pt idx="17">
                  <c:v>2.1786492374727671E-3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E-42E7-8BDD-1304FF5C5CF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Sheet1!$A$14:$A$31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Sheet1!$G$14:$G$31</c:f>
              <c:numCache>
                <c:formatCode>General</c:formatCode>
                <c:ptCount val="18"/>
                <c:pt idx="0">
                  <c:v>3.696732026143791</c:v>
                </c:pt>
                <c:pt idx="1">
                  <c:v>3.7446623093681914</c:v>
                </c:pt>
                <c:pt idx="2">
                  <c:v>4.4233115468409592</c:v>
                </c:pt>
                <c:pt idx="3">
                  <c:v>3.7492374727668847</c:v>
                </c:pt>
                <c:pt idx="4">
                  <c:v>3.977124183006536</c:v>
                </c:pt>
                <c:pt idx="5">
                  <c:v>5.0655773420479306</c:v>
                </c:pt>
                <c:pt idx="6">
                  <c:v>5.20479302832244</c:v>
                </c:pt>
                <c:pt idx="7">
                  <c:v>4.7032679738562093</c:v>
                </c:pt>
                <c:pt idx="8">
                  <c:v>4.1845315904139433</c:v>
                </c:pt>
                <c:pt idx="9">
                  <c:v>2.7941176470588234</c:v>
                </c:pt>
                <c:pt idx="10">
                  <c:v>2.6542483660130718</c:v>
                </c:pt>
                <c:pt idx="11">
                  <c:v>3.9437908496732028</c:v>
                </c:pt>
                <c:pt idx="12">
                  <c:v>3.3928104575163403</c:v>
                </c:pt>
                <c:pt idx="13">
                  <c:v>3.7721132897603487</c:v>
                </c:pt>
                <c:pt idx="14">
                  <c:v>2.812418300653595</c:v>
                </c:pt>
                <c:pt idx="15">
                  <c:v>3.5553376906318084</c:v>
                </c:pt>
                <c:pt idx="16">
                  <c:v>2.8078431372549022</c:v>
                </c:pt>
                <c:pt idx="17">
                  <c:v>3.7538126361655775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8E-42E7-8BDD-1304FF5C5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4106584"/>
        <c:axId val="390422464"/>
      </c:barChart>
      <c:catAx>
        <c:axId val="39042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0422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0422072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90428736"/>
        <c:crosses val="autoZero"/>
        <c:crossBetween val="between"/>
        <c:majorUnit val="5"/>
        <c:minorUnit val="1"/>
      </c:valAx>
      <c:valAx>
        <c:axId val="390422464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34106584"/>
        <c:crosses val="max"/>
        <c:crossBetween val="between"/>
        <c:majorUnit val="1.0893246199999997"/>
      </c:valAx>
      <c:catAx>
        <c:axId val="334106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04224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Million Bale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22.44053541666667</c:v>
                </c:pt>
                <c:pt idx="1">
                  <c:v>22.617718750000002</c:v>
                </c:pt>
                <c:pt idx="2">
                  <c:v>22.501064583333335</c:v>
                </c:pt>
                <c:pt idx="3">
                  <c:v>20.977535912499999</c:v>
                </c:pt>
                <c:pt idx="4">
                  <c:v>18.465711502083334</c:v>
                </c:pt>
                <c:pt idx="5">
                  <c:v>20.385225000000002</c:v>
                </c:pt>
                <c:pt idx="6">
                  <c:v>17.431626043750001</c:v>
                </c:pt>
                <c:pt idx="7">
                  <c:v>16.997340820833333</c:v>
                </c:pt>
                <c:pt idx="8">
                  <c:v>17.549119677083333</c:v>
                </c:pt>
                <c:pt idx="9">
                  <c:v>17.3320595</c:v>
                </c:pt>
                <c:pt idx="10">
                  <c:v>18.088239179166671</c:v>
                </c:pt>
                <c:pt idx="11">
                  <c:v>17.613315965370877</c:v>
                </c:pt>
                <c:pt idx="12" formatCode="0.0">
                  <c:v>17.941681800782575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A-4344-B665-885623136F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Sheet1!$C$20:$C$32</c:f>
              <c:numCache>
                <c:formatCode>0.00</c:formatCode>
                <c:ptCount val="13"/>
                <c:pt idx="0">
                  <c:v>29.624527083333327</c:v>
                </c:pt>
                <c:pt idx="1">
                  <c:v>29.821602083333339</c:v>
                </c:pt>
                <c:pt idx="2">
                  <c:v>29.702627083333336</c:v>
                </c:pt>
                <c:pt idx="3">
                  <c:v>26.706989583333328</c:v>
                </c:pt>
                <c:pt idx="4">
                  <c:v>24.423647756250002</c:v>
                </c:pt>
                <c:pt idx="5">
                  <c:v>27.381041666666665</c:v>
                </c:pt>
                <c:pt idx="6">
                  <c:v>26.814374999999998</c:v>
                </c:pt>
                <c:pt idx="7">
                  <c:v>27.501400850000007</c:v>
                </c:pt>
                <c:pt idx="8">
                  <c:v>29.076800645833337</c:v>
                </c:pt>
                <c:pt idx="9">
                  <c:v>30.405361583333331</c:v>
                </c:pt>
                <c:pt idx="10">
                  <c:v>33.109179811658208</c:v>
                </c:pt>
                <c:pt idx="11">
                  <c:v>33.464034967505015</c:v>
                </c:pt>
                <c:pt idx="12">
                  <c:v>34.104096510661883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A-4344-B665-88562313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4105800"/>
        <c:axId val="334108152"/>
      </c:barChart>
      <c:barChart>
        <c:barDir val="col"/>
        <c:grouping val="stack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Sheet1!$D$20:$D$32</c:f>
              <c:numCache>
                <c:formatCode>General</c:formatCode>
                <c:ptCount val="13"/>
                <c:pt idx="0">
                  <c:v>4.8890055374001458</c:v>
                </c:pt>
                <c:pt idx="1">
                  <c:v>4.9276075708061011</c:v>
                </c:pt>
                <c:pt idx="2">
                  <c:v>4.9021927196804649</c:v>
                </c:pt>
                <c:pt idx="3">
                  <c:v>4.5702692619825704</c:v>
                </c:pt>
                <c:pt idx="4">
                  <c:v>4.0230308283405956</c:v>
                </c:pt>
                <c:pt idx="5">
                  <c:v>4.4412254901960786</c:v>
                </c:pt>
                <c:pt idx="6">
                  <c:v>3.7977398788126364</c:v>
                </c:pt>
                <c:pt idx="7">
                  <c:v>3.7031243618373275</c:v>
                </c:pt>
                <c:pt idx="8">
                  <c:v>3.8233376202795935</c:v>
                </c:pt>
                <c:pt idx="9">
                  <c:v>3.7760478213507627</c:v>
                </c:pt>
                <c:pt idx="10">
                  <c:v>3.9407928494916495</c:v>
                </c:pt>
                <c:pt idx="11">
                  <c:v>3.8373237397322173</c:v>
                </c:pt>
                <c:pt idx="12">
                  <c:v>3.9088631374253979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A-4344-B665-885623136F4C}"/>
            </c:ext>
          </c:extLst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Sheet1!$E$20:$E$32</c:f>
              <c:numCache>
                <c:formatCode>General</c:formatCode>
                <c:ptCount val="13"/>
                <c:pt idx="0">
                  <c:v>6.4541453340595485</c:v>
                </c:pt>
                <c:pt idx="1">
                  <c:v>6.4970810639070455</c:v>
                </c:pt>
                <c:pt idx="2">
                  <c:v>6.4711605846042133</c:v>
                </c:pt>
                <c:pt idx="3">
                  <c:v>5.8185162490922284</c:v>
                </c:pt>
                <c:pt idx="4">
                  <c:v>5.3210561560457519</c:v>
                </c:pt>
                <c:pt idx="5">
                  <c:v>5.9653685548293387</c:v>
                </c:pt>
                <c:pt idx="6">
                  <c:v>5.8419117647058822</c:v>
                </c:pt>
                <c:pt idx="7">
                  <c:v>5.9915905991285419</c:v>
                </c:pt>
                <c:pt idx="8">
                  <c:v>6.3348149555192457</c:v>
                </c:pt>
                <c:pt idx="9">
                  <c:v>6.624261782861292</c:v>
                </c:pt>
                <c:pt idx="10">
                  <c:v>7.2133289350017886</c:v>
                </c:pt>
                <c:pt idx="11">
                  <c:v>7.2906394264716807</c:v>
                </c:pt>
                <c:pt idx="12">
                  <c:v>7.430086385765116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CA-4344-B665-885623136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4102664"/>
        <c:axId val="334101880"/>
      </c:barChart>
      <c:catAx>
        <c:axId val="33410580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334108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4108152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34105800"/>
        <c:crosses val="autoZero"/>
        <c:crossBetween val="between"/>
        <c:majorUnit val="10"/>
        <c:minorUnit val="1"/>
      </c:valAx>
      <c:valAx>
        <c:axId val="334101880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34102664"/>
        <c:crosses val="max"/>
        <c:crossBetween val="between"/>
        <c:majorUnit val="2.1786489999999996"/>
      </c:valAx>
      <c:catAx>
        <c:axId val="334102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410188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Sheet1!$A$12:$A$26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</c:strCache>
            </c:strRef>
          </c:cat>
          <c:val>
            <c:numRef>
              <c:f>Sheet1!$B$12:$B$26</c:f>
              <c:numCache>
                <c:formatCode>0.0</c:formatCode>
                <c:ptCount val="15"/>
                <c:pt idx="0">
                  <c:v>43.219205296895026</c:v>
                </c:pt>
                <c:pt idx="1">
                  <c:v>42.639226763049109</c:v>
                </c:pt>
                <c:pt idx="2">
                  <c:v>42.044514548831039</c:v>
                </c:pt>
                <c:pt idx="3">
                  <c:v>43.100947812492628</c:v>
                </c:pt>
                <c:pt idx="4">
                  <c:v>43.131219837658399</c:v>
                </c:pt>
                <c:pt idx="5">
                  <c:v>43.102439434759006</c:v>
                </c:pt>
                <c:pt idx="6">
                  <c:v>43.992334398573426</c:v>
                </c:pt>
                <c:pt idx="7">
                  <c:v>43.054295567485021</c:v>
                </c:pt>
                <c:pt idx="8">
                  <c:v>42.677032187289775</c:v>
                </c:pt>
                <c:pt idx="9">
                  <c:v>39.459828363656818</c:v>
                </c:pt>
                <c:pt idx="10">
                  <c:v>38.251759822567763</c:v>
                </c:pt>
                <c:pt idx="11">
                  <c:v>37.68594507181195</c:v>
                </c:pt>
                <c:pt idx="12">
                  <c:v>36.331343253543011</c:v>
                </c:pt>
                <c:pt idx="13">
                  <c:v>35.337272531993214</c:v>
                </c:pt>
                <c:pt idx="14">
                  <c:v>34.483612880624321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07-4974-9D04-676FA18CA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103448"/>
        <c:axId val="334104232"/>
      </c:lineChart>
      <c:catAx>
        <c:axId val="334103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4104232"/>
        <c:crosses val="autoZero"/>
        <c:auto val="1"/>
        <c:lblAlgn val="ctr"/>
        <c:lblOffset val="100"/>
        <c:tickMarkSkip val="6"/>
        <c:noMultiLvlLbl val="0"/>
      </c:catAx>
      <c:valAx>
        <c:axId val="334104232"/>
        <c:scaling>
          <c:orientation val="minMax"/>
          <c:max val="45"/>
          <c:min val="33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410344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Million</a:t>
            </a:r>
            <a:r>
              <a:rPr lang="en-US" baseline="0" dirty="0"/>
              <a:t> 480 </a:t>
            </a:r>
            <a:r>
              <a:rPr lang="en-US" baseline="0" dirty="0" err="1"/>
              <a:t>Lb</a:t>
            </a:r>
            <a:r>
              <a:rPr lang="en-US" baseline="0" dirty="0"/>
              <a:t> Bale Equivalents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0626202974628172E-2"/>
          <c:y val="8.8631801092431017E-2"/>
          <c:w val="0.94937379702537184"/>
          <c:h val="0.747175285521742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1.4039035972684104</c:v>
                </c:pt>
                <c:pt idx="1">
                  <c:v>2.920797432685077</c:v>
                </c:pt>
                <c:pt idx="2">
                  <c:v>4.1587153913352219</c:v>
                </c:pt>
                <c:pt idx="3">
                  <c:v>5.4345189035531138</c:v>
                </c:pt>
                <c:pt idx="4">
                  <c:v>6.8513413750712822</c:v>
                </c:pt>
                <c:pt idx="5">
                  <c:v>8.4252265187784197</c:v>
                </c:pt>
                <c:pt idx="6">
                  <c:v>10.039244636840479</c:v>
                </c:pt>
                <c:pt idx="7">
                  <c:v>11.755064257192782</c:v>
                </c:pt>
                <c:pt idx="8">
                  <c:v>13.30068916684375</c:v>
                </c:pt>
                <c:pt idx="9">
                  <c:v>14.886638074643704</c:v>
                </c:pt>
                <c:pt idx="10">
                  <c:v>16.313031648704211</c:v>
                </c:pt>
                <c:pt idx="11">
                  <c:v>17.613315965370877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ED-43D3-98D8-1B308C6C53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1.5218986479166665</c:v>
                </c:pt>
                <c:pt idx="1">
                  <c:v>2.8595085812500001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ED-43D3-98D8-1B308C6C5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013088"/>
        <c:axId val="392014656"/>
      </c:lineChart>
      <c:catAx>
        <c:axId val="3920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2014656"/>
        <c:crosses val="autoZero"/>
        <c:auto val="1"/>
        <c:lblAlgn val="ctr"/>
        <c:lblOffset val="100"/>
        <c:noMultiLvlLbl val="0"/>
      </c:catAx>
      <c:valAx>
        <c:axId val="39201465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2013088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Dollars per Barrel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Sheet1!$A$1266:$A$3876</c:f>
              <c:numCache>
                <c:formatCode>m/d/yyyy</c:formatCode>
                <c:ptCount val="261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  <c:pt idx="2498" formatCode="d\-mmm\-yy">
                  <c:v>42682</c:v>
                </c:pt>
                <c:pt idx="2499" formatCode="d\-mmm\-yy">
                  <c:v>42683</c:v>
                </c:pt>
                <c:pt idx="2500" formatCode="d\-mmm\-yy">
                  <c:v>42684</c:v>
                </c:pt>
                <c:pt idx="2501" formatCode="d\-mmm\-yy">
                  <c:v>42685</c:v>
                </c:pt>
                <c:pt idx="2502" formatCode="d\-mmm\-yy">
                  <c:v>42688</c:v>
                </c:pt>
                <c:pt idx="2503" formatCode="d\-mmm\-yy">
                  <c:v>42689</c:v>
                </c:pt>
                <c:pt idx="2504" formatCode="d\-mmm\-yy">
                  <c:v>42690</c:v>
                </c:pt>
                <c:pt idx="2505" formatCode="d\-mmm\-yy">
                  <c:v>42691</c:v>
                </c:pt>
                <c:pt idx="2506" formatCode="d\-mmm\-yy">
                  <c:v>42692</c:v>
                </c:pt>
                <c:pt idx="2507" formatCode="d\-mmm\-yy">
                  <c:v>42695</c:v>
                </c:pt>
                <c:pt idx="2508" formatCode="d\-mmm\-yy">
                  <c:v>42696</c:v>
                </c:pt>
                <c:pt idx="2509" formatCode="d\-mmm\-yy">
                  <c:v>42697</c:v>
                </c:pt>
                <c:pt idx="2510" formatCode="d\-mmm\-yy">
                  <c:v>42698</c:v>
                </c:pt>
                <c:pt idx="2511" formatCode="d\-mmm\-yy">
                  <c:v>42699</c:v>
                </c:pt>
                <c:pt idx="2512" formatCode="d\-mmm\-yy">
                  <c:v>42702</c:v>
                </c:pt>
                <c:pt idx="2513" formatCode="d\-mmm\-yy">
                  <c:v>42703</c:v>
                </c:pt>
                <c:pt idx="2514" formatCode="d\-mmm\-yy">
                  <c:v>42704</c:v>
                </c:pt>
                <c:pt idx="2515" formatCode="d\-mmm\-yy">
                  <c:v>42705</c:v>
                </c:pt>
                <c:pt idx="2516" formatCode="d\-mmm\-yy">
                  <c:v>42706</c:v>
                </c:pt>
                <c:pt idx="2517" formatCode="d\-mmm\-yy">
                  <c:v>42709</c:v>
                </c:pt>
                <c:pt idx="2518" formatCode="d\-mmm\-yy">
                  <c:v>42710</c:v>
                </c:pt>
                <c:pt idx="2519" formatCode="d\-mmm\-yy">
                  <c:v>42711</c:v>
                </c:pt>
                <c:pt idx="2520" formatCode="d\-mmm\-yy">
                  <c:v>42712</c:v>
                </c:pt>
                <c:pt idx="2521" formatCode="d\-mmm\-yy">
                  <c:v>42713</c:v>
                </c:pt>
                <c:pt idx="2522" formatCode="d\-mmm\-yy">
                  <c:v>42716</c:v>
                </c:pt>
                <c:pt idx="2523" formatCode="d\-mmm\-yy">
                  <c:v>42717</c:v>
                </c:pt>
                <c:pt idx="2524" formatCode="d\-mmm\-yy">
                  <c:v>42718</c:v>
                </c:pt>
                <c:pt idx="2525" formatCode="d\-mmm\-yy">
                  <c:v>42719</c:v>
                </c:pt>
                <c:pt idx="2526" formatCode="d\-mmm\-yy">
                  <c:v>42720</c:v>
                </c:pt>
                <c:pt idx="2527" formatCode="d\-mmm\-yy">
                  <c:v>42723</c:v>
                </c:pt>
                <c:pt idx="2528" formatCode="d\-mmm\-yy">
                  <c:v>42724</c:v>
                </c:pt>
                <c:pt idx="2529" formatCode="d\-mmm\-yy">
                  <c:v>42725</c:v>
                </c:pt>
                <c:pt idx="2530" formatCode="d\-mmm\-yy">
                  <c:v>42726</c:v>
                </c:pt>
                <c:pt idx="2531" formatCode="d\-mmm\-yy">
                  <c:v>42727</c:v>
                </c:pt>
                <c:pt idx="2532" formatCode="d\-mmm\-yy">
                  <c:v>42731</c:v>
                </c:pt>
                <c:pt idx="2533" formatCode="d\-mmm\-yy">
                  <c:v>42732</c:v>
                </c:pt>
                <c:pt idx="2534" formatCode="d\-mmm\-yy">
                  <c:v>42733</c:v>
                </c:pt>
                <c:pt idx="2535" formatCode="d\-mmm\-yy">
                  <c:v>42734</c:v>
                </c:pt>
                <c:pt idx="2536" formatCode="d\-mmm\-yy">
                  <c:v>42738</c:v>
                </c:pt>
                <c:pt idx="2537" formatCode="d\-mmm\-yy">
                  <c:v>42739</c:v>
                </c:pt>
                <c:pt idx="2538" formatCode="d\-mmm\-yy">
                  <c:v>42740</c:v>
                </c:pt>
                <c:pt idx="2539" formatCode="d\-mmm\-yy">
                  <c:v>42741</c:v>
                </c:pt>
                <c:pt idx="2540" formatCode="[$-409]d\-mmm\-yy;@">
                  <c:v>42744</c:v>
                </c:pt>
                <c:pt idx="2541" formatCode="[$-409]d\-mmm\-yy;@">
                  <c:v>42745</c:v>
                </c:pt>
                <c:pt idx="2542" formatCode="[$-409]d\-mmm\-yy;@">
                  <c:v>42746</c:v>
                </c:pt>
                <c:pt idx="2543" formatCode="[$-409]d\-mmm\-yy;@">
                  <c:v>42747</c:v>
                </c:pt>
                <c:pt idx="2544" formatCode="[$-409]d\-mmm\-yy;@">
                  <c:v>42748</c:v>
                </c:pt>
                <c:pt idx="2545" formatCode="[$-409]d\-mmm\-yy;@">
                  <c:v>42751</c:v>
                </c:pt>
                <c:pt idx="2546" formatCode="[$-409]d\-mmm\-yy;@">
                  <c:v>42752</c:v>
                </c:pt>
                <c:pt idx="2547" formatCode="[$-409]d\-mmm\-yy;@">
                  <c:v>42753</c:v>
                </c:pt>
                <c:pt idx="2548" formatCode="[$-409]d\-mmm\-yy;@">
                  <c:v>42754</c:v>
                </c:pt>
                <c:pt idx="2549" formatCode="[$-409]d\-mmm\-yy;@">
                  <c:v>42755</c:v>
                </c:pt>
                <c:pt idx="2550" formatCode="[$-409]d\-mmm\-yy;@">
                  <c:v>42758</c:v>
                </c:pt>
                <c:pt idx="2551" formatCode="[$-409]d\-mmm\-yy;@">
                  <c:v>42759</c:v>
                </c:pt>
                <c:pt idx="2552" formatCode="[$-409]d\-mmm\-yy;@">
                  <c:v>42760</c:v>
                </c:pt>
                <c:pt idx="2553" formatCode="[$-409]d\-mmm\-yy;@">
                  <c:v>42761</c:v>
                </c:pt>
                <c:pt idx="2554" formatCode="[$-409]d\-mmm\-yy;@">
                  <c:v>42762</c:v>
                </c:pt>
                <c:pt idx="2555" formatCode="[$-409]d\-mmm\-yy;@">
                  <c:v>42765</c:v>
                </c:pt>
                <c:pt idx="2556" formatCode="[$-409]d\-mmm\-yy;@">
                  <c:v>42766</c:v>
                </c:pt>
                <c:pt idx="2557" formatCode="[$-409]d\-mmm\-yy;@">
                  <c:v>42767</c:v>
                </c:pt>
                <c:pt idx="2558" formatCode="[$-409]d\-mmm\-yy;@">
                  <c:v>42768</c:v>
                </c:pt>
                <c:pt idx="2559" formatCode="[$-409]d\-mmm\-yy;@">
                  <c:v>42769</c:v>
                </c:pt>
                <c:pt idx="2560" formatCode="[$-409]d\-mmm\-yy;@">
                  <c:v>42772</c:v>
                </c:pt>
                <c:pt idx="2561" formatCode="[$-409]d\-mmm\-yy;@">
                  <c:v>42773</c:v>
                </c:pt>
                <c:pt idx="2562" formatCode="[$-409]d\-mmm\-yy;@">
                  <c:v>42774</c:v>
                </c:pt>
                <c:pt idx="2563" formatCode="[$-409]d\-mmm\-yy;@">
                  <c:v>42775</c:v>
                </c:pt>
                <c:pt idx="2564" formatCode="[$-409]d\-mmm\-yy;@">
                  <c:v>42776</c:v>
                </c:pt>
                <c:pt idx="2565" formatCode="[$-409]d\-mmm\-yy;@">
                  <c:v>42779</c:v>
                </c:pt>
                <c:pt idx="2566" formatCode="[$-409]d\-mmm\-yy;@">
                  <c:v>42780</c:v>
                </c:pt>
                <c:pt idx="2567" formatCode="[$-409]d\-mmm\-yy;@">
                  <c:v>42781</c:v>
                </c:pt>
                <c:pt idx="2568" formatCode="[$-409]d\-mmm\-yy;@">
                  <c:v>42782</c:v>
                </c:pt>
                <c:pt idx="2569" formatCode="[$-409]d\-mmm\-yy;@">
                  <c:v>42783</c:v>
                </c:pt>
                <c:pt idx="2570" formatCode="[$-409]d\-mmm\-yy;@">
                  <c:v>42786</c:v>
                </c:pt>
                <c:pt idx="2571" formatCode="d\-mmm\-yy">
                  <c:v>42787</c:v>
                </c:pt>
                <c:pt idx="2572" formatCode="d\-mmm\-yy">
                  <c:v>42788</c:v>
                </c:pt>
                <c:pt idx="2573" formatCode="d\-mmm\-yy">
                  <c:v>42789</c:v>
                </c:pt>
                <c:pt idx="2574" formatCode="d\-mmm\-yy">
                  <c:v>42790</c:v>
                </c:pt>
                <c:pt idx="2575" formatCode="d\-mmm\-yy">
                  <c:v>42793</c:v>
                </c:pt>
                <c:pt idx="2576" formatCode="d\-mmm\-yy">
                  <c:v>42794</c:v>
                </c:pt>
                <c:pt idx="2577" formatCode="d\-mmm\-yy">
                  <c:v>42795</c:v>
                </c:pt>
                <c:pt idx="2578" formatCode="d\-mmm\-yy">
                  <c:v>42796</c:v>
                </c:pt>
                <c:pt idx="2579" formatCode="d\-mmm\-yy">
                  <c:v>42797</c:v>
                </c:pt>
                <c:pt idx="2580" formatCode="d\-mmm\-yy">
                  <c:v>42800</c:v>
                </c:pt>
                <c:pt idx="2581" formatCode="d\-mmm\-yy">
                  <c:v>42801</c:v>
                </c:pt>
                <c:pt idx="2582" formatCode="d\-mmm\-yy">
                  <c:v>42802</c:v>
                </c:pt>
                <c:pt idx="2583" formatCode="d\-mmm\-yy">
                  <c:v>42803</c:v>
                </c:pt>
                <c:pt idx="2584" formatCode="d\-mmm\-yy">
                  <c:v>42804</c:v>
                </c:pt>
                <c:pt idx="2585" formatCode="d\-mmm\-yy">
                  <c:v>42807</c:v>
                </c:pt>
                <c:pt idx="2586" formatCode="d\-mmm\-yy">
                  <c:v>42808</c:v>
                </c:pt>
                <c:pt idx="2587" formatCode="d\-mmm\-yy">
                  <c:v>42809</c:v>
                </c:pt>
                <c:pt idx="2588" formatCode="d\-mmm\-yy">
                  <c:v>42810</c:v>
                </c:pt>
                <c:pt idx="2589" formatCode="d\-mmm\-yy">
                  <c:v>42811</c:v>
                </c:pt>
                <c:pt idx="2590" formatCode="d\-mmm\-yy">
                  <c:v>42814</c:v>
                </c:pt>
                <c:pt idx="2591" formatCode="d\-mmm\-yy">
                  <c:v>42815</c:v>
                </c:pt>
                <c:pt idx="2592" formatCode="d\-mmm\-yy">
                  <c:v>42816</c:v>
                </c:pt>
                <c:pt idx="2593" formatCode="d\-mmm\-yy">
                  <c:v>42817</c:v>
                </c:pt>
                <c:pt idx="2594" formatCode="d\-mmm\-yy">
                  <c:v>42818</c:v>
                </c:pt>
                <c:pt idx="2595" formatCode="d\-mmm\-yy">
                  <c:v>42821</c:v>
                </c:pt>
                <c:pt idx="2596" formatCode="d\-mmm\-yy">
                  <c:v>42822</c:v>
                </c:pt>
                <c:pt idx="2597" formatCode="d\-mmm\-yy">
                  <c:v>42823</c:v>
                </c:pt>
                <c:pt idx="2598" formatCode="d\-mmm\-yy">
                  <c:v>42824</c:v>
                </c:pt>
                <c:pt idx="2599" formatCode="d\-mmm\-yy">
                  <c:v>42825</c:v>
                </c:pt>
                <c:pt idx="2600" formatCode="d\-mmm\-yy">
                  <c:v>42828</c:v>
                </c:pt>
                <c:pt idx="2601" formatCode="d\-mmm\-yy">
                  <c:v>42829</c:v>
                </c:pt>
                <c:pt idx="2602" formatCode="d\-mmm\-yy">
                  <c:v>42830</c:v>
                </c:pt>
                <c:pt idx="2603" formatCode="d\-mmm\-yy">
                  <c:v>42831</c:v>
                </c:pt>
                <c:pt idx="2604" formatCode="d\-mmm\-yy">
                  <c:v>42832</c:v>
                </c:pt>
                <c:pt idx="2605" formatCode="d\-mmm\-yy">
                  <c:v>42835</c:v>
                </c:pt>
                <c:pt idx="2606" formatCode="d\-mmm\-yy">
                  <c:v>42836</c:v>
                </c:pt>
                <c:pt idx="2607" formatCode="d\-mmm\-yy">
                  <c:v>42837</c:v>
                </c:pt>
                <c:pt idx="2608" formatCode="d\-mmm\-yy">
                  <c:v>42838</c:v>
                </c:pt>
                <c:pt idx="2609" formatCode="d\-mmm\-yy">
                  <c:v>42842</c:v>
                </c:pt>
              </c:numCache>
            </c:numRef>
          </c:cat>
          <c:val>
            <c:numRef>
              <c:f>Sheet1!$B$58:$B$89</c:f>
            </c:numRef>
          </c:val>
          <c:smooth val="0"/>
          <c:extLst>
            <c:ext xmlns:c16="http://schemas.microsoft.com/office/drawing/2014/chart" uri="{C3380CC4-5D6E-409C-BE32-E72D297353CC}">
              <c16:uniqueId val="{00000000-1FBA-4C18-A0E8-117C6C81C613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Sheet1!$A$1266:$A$3876</c:f>
              <c:numCache>
                <c:formatCode>m/d/yyyy</c:formatCode>
                <c:ptCount val="2611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  <c:pt idx="2339" formatCode="[$-409]d\-mmm\-yy;@">
                  <c:v>42458</c:v>
                </c:pt>
                <c:pt idx="2340" formatCode="[$-409]d\-mmm\-yy;@">
                  <c:v>42459</c:v>
                </c:pt>
                <c:pt idx="2341" formatCode="[$-409]d\-mmm\-yy;@">
                  <c:v>42460</c:v>
                </c:pt>
                <c:pt idx="2342" formatCode="[$-409]d\-mmm\-yy;@">
                  <c:v>42461</c:v>
                </c:pt>
                <c:pt idx="2343" formatCode="[$-409]d\-mmm\-yy;@">
                  <c:v>42464</c:v>
                </c:pt>
                <c:pt idx="2344" formatCode="[$-409]d\-mmm\-yy;@">
                  <c:v>42465</c:v>
                </c:pt>
                <c:pt idx="2345" formatCode="[$-409]d\-mmm\-yy;@">
                  <c:v>42466</c:v>
                </c:pt>
                <c:pt idx="2346" formatCode="[$-409]d\-mmm\-yy;@">
                  <c:v>42467</c:v>
                </c:pt>
                <c:pt idx="2347" formatCode="[$-409]d\-mmm\-yy;@">
                  <c:v>42468</c:v>
                </c:pt>
                <c:pt idx="2348" formatCode="[$-409]d\-mmm\-yy;@">
                  <c:v>42471</c:v>
                </c:pt>
                <c:pt idx="2349" formatCode="[$-409]d\-mmm\-yy;@">
                  <c:v>42472</c:v>
                </c:pt>
                <c:pt idx="2350" formatCode="[$-409]d\-mmm\-yy;@">
                  <c:v>42473</c:v>
                </c:pt>
                <c:pt idx="2351" formatCode="[$-409]d\-mmm\-yy;@">
                  <c:v>42474</c:v>
                </c:pt>
                <c:pt idx="2352" formatCode="[$-409]d\-mmm\-yy;@">
                  <c:v>42475</c:v>
                </c:pt>
                <c:pt idx="2353" formatCode="[$-409]d\-mmm\-yy;@">
                  <c:v>42478</c:v>
                </c:pt>
                <c:pt idx="2354" formatCode="[$-409]d\-mmm\-yy;@">
                  <c:v>42479</c:v>
                </c:pt>
                <c:pt idx="2355" formatCode="[$-409]d\-mmm\-yy;@">
                  <c:v>42480</c:v>
                </c:pt>
                <c:pt idx="2356" formatCode="[$-409]d\-mmm\-yy;@">
                  <c:v>42481</c:v>
                </c:pt>
                <c:pt idx="2357" formatCode="[$-409]d\-mmm\-yy;@">
                  <c:v>42482</c:v>
                </c:pt>
                <c:pt idx="2358" formatCode="[$-409]d\-mmm\-yy;@">
                  <c:v>42485</c:v>
                </c:pt>
                <c:pt idx="2359" formatCode="d\-mmm\-yy">
                  <c:v>42486</c:v>
                </c:pt>
                <c:pt idx="2360" formatCode="d\-mmm\-yy">
                  <c:v>42487</c:v>
                </c:pt>
                <c:pt idx="2361" formatCode="d\-mmm\-yy">
                  <c:v>42488</c:v>
                </c:pt>
                <c:pt idx="2362" formatCode="d\-mmm\-yy">
                  <c:v>42489</c:v>
                </c:pt>
                <c:pt idx="2363" formatCode="d\-mmm\-yy">
                  <c:v>42492</c:v>
                </c:pt>
                <c:pt idx="2364" formatCode="[$-409]d\-mmm\-yy;@">
                  <c:v>42493</c:v>
                </c:pt>
                <c:pt idx="2365" formatCode="[$-409]d\-mmm\-yy;@">
                  <c:v>42494</c:v>
                </c:pt>
                <c:pt idx="2366" formatCode="[$-409]d\-mmm\-yy;@">
                  <c:v>42495</c:v>
                </c:pt>
                <c:pt idx="2367" formatCode="[$-409]d\-mmm\-yy;@">
                  <c:v>42496</c:v>
                </c:pt>
                <c:pt idx="2368" formatCode="[$-409]d\-mmm\-yy;@">
                  <c:v>42499</c:v>
                </c:pt>
                <c:pt idx="2369" formatCode="[$-409]d\-mmm\-yy;@">
                  <c:v>42500</c:v>
                </c:pt>
                <c:pt idx="2370" formatCode="[$-409]d\-mmm\-yy;@">
                  <c:v>42501</c:v>
                </c:pt>
                <c:pt idx="2371" formatCode="[$-409]d\-mmm\-yy;@">
                  <c:v>42502</c:v>
                </c:pt>
                <c:pt idx="2372" formatCode="[$-409]d\-mmm\-yy;@">
                  <c:v>42503</c:v>
                </c:pt>
                <c:pt idx="2373" formatCode="[$-409]d\-mmm\-yy;@">
                  <c:v>42506</c:v>
                </c:pt>
                <c:pt idx="2374" formatCode="[$-409]d\-mmm\-yy;@">
                  <c:v>42507</c:v>
                </c:pt>
                <c:pt idx="2375" formatCode="[$-409]d\-mmm\-yy;@">
                  <c:v>42508</c:v>
                </c:pt>
                <c:pt idx="2376" formatCode="[$-409]d\-mmm\-yy;@">
                  <c:v>42509</c:v>
                </c:pt>
                <c:pt idx="2377" formatCode="[$-409]d\-mmm\-yy;@">
                  <c:v>42510</c:v>
                </c:pt>
                <c:pt idx="2378" formatCode="[$-409]d\-mmm\-yy;@">
                  <c:v>42513</c:v>
                </c:pt>
                <c:pt idx="2379" formatCode="[$-409]d\-mmm\-yy;@">
                  <c:v>42514</c:v>
                </c:pt>
                <c:pt idx="2380" formatCode="[$-409]d\-mmm\-yy;@">
                  <c:v>42515</c:v>
                </c:pt>
                <c:pt idx="2381" formatCode="[$-409]d\-mmm\-yy;@">
                  <c:v>42516</c:v>
                </c:pt>
                <c:pt idx="2382" formatCode="[$-409]d\-mmm\-yy;@">
                  <c:v>42517</c:v>
                </c:pt>
                <c:pt idx="2383" formatCode="[$-409]d\-mmm\-yy;@">
                  <c:v>42521</c:v>
                </c:pt>
                <c:pt idx="2384" formatCode="[$-409]d\-mmm\-yy;@">
                  <c:v>42522</c:v>
                </c:pt>
                <c:pt idx="2385" formatCode="[$-409]d\-mmm\-yy;@">
                  <c:v>42523</c:v>
                </c:pt>
                <c:pt idx="2386" formatCode="[$-409]d\-mmm\-yy;@">
                  <c:v>42524</c:v>
                </c:pt>
                <c:pt idx="2387" formatCode="[$-409]d\-mmm\-yy;@">
                  <c:v>42527</c:v>
                </c:pt>
                <c:pt idx="2388" formatCode="d\-mmm\-yy">
                  <c:v>42528</c:v>
                </c:pt>
                <c:pt idx="2389" formatCode="d\-mmm\-yy">
                  <c:v>42529</c:v>
                </c:pt>
                <c:pt idx="2390" formatCode="d\-mmm\-yy">
                  <c:v>42530</c:v>
                </c:pt>
                <c:pt idx="2391" formatCode="d\-mmm\-yy">
                  <c:v>42531</c:v>
                </c:pt>
                <c:pt idx="2392" formatCode="d\-mmm\-yy">
                  <c:v>42534</c:v>
                </c:pt>
                <c:pt idx="2393" formatCode="d\-mmm\-yy">
                  <c:v>42535</c:v>
                </c:pt>
                <c:pt idx="2394" formatCode="d\-mmm\-yy">
                  <c:v>42536</c:v>
                </c:pt>
                <c:pt idx="2395" formatCode="d\-mmm\-yy">
                  <c:v>42537</c:v>
                </c:pt>
                <c:pt idx="2396" formatCode="d\-mmm\-yy">
                  <c:v>42538</c:v>
                </c:pt>
                <c:pt idx="2397" formatCode="d\-mmm\-yy">
                  <c:v>42541</c:v>
                </c:pt>
                <c:pt idx="2398" formatCode="d\-mmm\-yy">
                  <c:v>42542</c:v>
                </c:pt>
                <c:pt idx="2399" formatCode="d\-mmm\-yy">
                  <c:v>42543</c:v>
                </c:pt>
                <c:pt idx="2400" formatCode="d\-mmm\-yy">
                  <c:v>42544</c:v>
                </c:pt>
                <c:pt idx="2401" formatCode="d\-mmm\-yy">
                  <c:v>42545</c:v>
                </c:pt>
                <c:pt idx="2402" formatCode="d\-mmm\-yy">
                  <c:v>42548</c:v>
                </c:pt>
                <c:pt idx="2403" formatCode="d\-mmm\-yy">
                  <c:v>42549</c:v>
                </c:pt>
                <c:pt idx="2404" formatCode="d\-mmm\-yy">
                  <c:v>42550</c:v>
                </c:pt>
                <c:pt idx="2405" formatCode="d\-mmm\-yy">
                  <c:v>42551</c:v>
                </c:pt>
                <c:pt idx="2406" formatCode="d\-mmm\-yy">
                  <c:v>42552</c:v>
                </c:pt>
                <c:pt idx="2407" formatCode="d\-mmm\-yy">
                  <c:v>42555</c:v>
                </c:pt>
                <c:pt idx="2408" formatCode="d\-mmm\-yy">
                  <c:v>42556</c:v>
                </c:pt>
                <c:pt idx="2409" formatCode="d\-mmm\-yy">
                  <c:v>42557</c:v>
                </c:pt>
                <c:pt idx="2410" formatCode="d\-mmm\-yy">
                  <c:v>42558</c:v>
                </c:pt>
                <c:pt idx="2411" formatCode="d\-mmm\-yy">
                  <c:v>42559</c:v>
                </c:pt>
                <c:pt idx="2412" formatCode="d\-mmm\-yy">
                  <c:v>42562</c:v>
                </c:pt>
                <c:pt idx="2413" formatCode="[$-409]d\-mmm\-yy;@">
                  <c:v>42563</c:v>
                </c:pt>
                <c:pt idx="2414" formatCode="[$-409]d\-mmm\-yy;@">
                  <c:v>42564</c:v>
                </c:pt>
                <c:pt idx="2415" formatCode="[$-409]d\-mmm\-yy;@">
                  <c:v>42565</c:v>
                </c:pt>
                <c:pt idx="2416" formatCode="[$-409]d\-mmm\-yy;@">
                  <c:v>42566</c:v>
                </c:pt>
                <c:pt idx="2417" formatCode="[$-409]d\-mmm\-yy;@">
                  <c:v>42569</c:v>
                </c:pt>
                <c:pt idx="2418" formatCode="[$-409]d\-mmm\-yy;@">
                  <c:v>42570</c:v>
                </c:pt>
                <c:pt idx="2419" formatCode="[$-409]d\-mmm\-yy;@">
                  <c:v>42571</c:v>
                </c:pt>
                <c:pt idx="2420" formatCode="[$-409]d\-mmm\-yy;@">
                  <c:v>42572</c:v>
                </c:pt>
                <c:pt idx="2421" formatCode="[$-409]d\-mmm\-yy;@">
                  <c:v>42573</c:v>
                </c:pt>
                <c:pt idx="2422" formatCode="[$-409]d\-mmm\-yy;@">
                  <c:v>42576</c:v>
                </c:pt>
                <c:pt idx="2423" formatCode="[$-409]d\-mmm\-yy;@">
                  <c:v>42577</c:v>
                </c:pt>
                <c:pt idx="2424" formatCode="[$-409]d\-mmm\-yy;@">
                  <c:v>42578</c:v>
                </c:pt>
                <c:pt idx="2425" formatCode="[$-409]d\-mmm\-yy;@">
                  <c:v>42579</c:v>
                </c:pt>
                <c:pt idx="2426" formatCode="[$-409]d\-mmm\-yy;@">
                  <c:v>42580</c:v>
                </c:pt>
                <c:pt idx="2427" formatCode="[$-409]d\-mmm\-yy;@">
                  <c:v>42583</c:v>
                </c:pt>
                <c:pt idx="2428" formatCode="[$-409]d\-mmm\-yy;@">
                  <c:v>42584</c:v>
                </c:pt>
                <c:pt idx="2429" formatCode="[$-409]d\-mmm\-yy;@">
                  <c:v>42585</c:v>
                </c:pt>
                <c:pt idx="2430" formatCode="[$-409]d\-mmm\-yy;@">
                  <c:v>42586</c:v>
                </c:pt>
                <c:pt idx="2431" formatCode="[$-409]d\-mmm\-yy;@">
                  <c:v>42587</c:v>
                </c:pt>
                <c:pt idx="2432" formatCode="[$-409]d\-mmm\-yy;@">
                  <c:v>42590</c:v>
                </c:pt>
                <c:pt idx="2433" formatCode="[$-409]d\-mmm\-yy;@">
                  <c:v>42591</c:v>
                </c:pt>
                <c:pt idx="2434" formatCode="[$-409]d\-mmm\-yy;@">
                  <c:v>42592</c:v>
                </c:pt>
                <c:pt idx="2435" formatCode="[$-409]d\-mmm\-yy;@">
                  <c:v>42593</c:v>
                </c:pt>
                <c:pt idx="2436" formatCode="[$-409]d\-mmm\-yy;@">
                  <c:v>42594</c:v>
                </c:pt>
                <c:pt idx="2437" formatCode="[$-409]d\-mmm\-yy;@">
                  <c:v>42597</c:v>
                </c:pt>
                <c:pt idx="2438" formatCode="[$-409]d\-mmm\-yy;@">
                  <c:v>42598</c:v>
                </c:pt>
                <c:pt idx="2439" formatCode="[$-409]d\-mmm\-yy;@">
                  <c:v>42599</c:v>
                </c:pt>
                <c:pt idx="2440" formatCode="[$-409]d\-mmm\-yy;@">
                  <c:v>42600</c:v>
                </c:pt>
                <c:pt idx="2441" formatCode="[$-409]d\-mmm\-yy;@">
                  <c:v>42601</c:v>
                </c:pt>
                <c:pt idx="2442" formatCode="[$-409]d\-mmm\-yy;@">
                  <c:v>42604</c:v>
                </c:pt>
                <c:pt idx="2443" formatCode="[$-409]d\-mmm\-yy;@">
                  <c:v>42605</c:v>
                </c:pt>
                <c:pt idx="2444" formatCode="[$-409]d\-mmm\-yy;@">
                  <c:v>42606</c:v>
                </c:pt>
                <c:pt idx="2445" formatCode="[$-409]d\-mmm\-yy;@">
                  <c:v>42607</c:v>
                </c:pt>
                <c:pt idx="2446" formatCode="[$-409]d\-mmm\-yy;@">
                  <c:v>42608</c:v>
                </c:pt>
                <c:pt idx="2447" formatCode="[$-409]d\-mmm\-yy;@">
                  <c:v>42611</c:v>
                </c:pt>
                <c:pt idx="2448" formatCode="[$-409]d\-mmm\-yy;@">
                  <c:v>42612</c:v>
                </c:pt>
                <c:pt idx="2449" formatCode="[$-409]d\-mmm\-yy;@">
                  <c:v>42613</c:v>
                </c:pt>
                <c:pt idx="2450" formatCode="[$-409]d\-mmm\-yy;@">
                  <c:v>42614</c:v>
                </c:pt>
                <c:pt idx="2451" formatCode="[$-409]d\-mmm\-yy;@">
                  <c:v>42615</c:v>
                </c:pt>
                <c:pt idx="2452" formatCode="[$-409]d\-mmm\-yy;@">
                  <c:v>42618</c:v>
                </c:pt>
                <c:pt idx="2453" formatCode="[$-409]d\-mmm\-yy;@">
                  <c:v>42619</c:v>
                </c:pt>
                <c:pt idx="2454" formatCode="[$-409]d\-mmm\-yy;@">
                  <c:v>42620</c:v>
                </c:pt>
                <c:pt idx="2455" formatCode="[$-409]d\-mmm\-yy;@">
                  <c:v>42621</c:v>
                </c:pt>
                <c:pt idx="2456" formatCode="[$-409]d\-mmm\-yy;@">
                  <c:v>42622</c:v>
                </c:pt>
                <c:pt idx="2457" formatCode="[$-409]d\-mmm\-yy;@">
                  <c:v>42625</c:v>
                </c:pt>
                <c:pt idx="2458" formatCode="[$-409]d\-mmm\-yy;@">
                  <c:v>42626</c:v>
                </c:pt>
                <c:pt idx="2459" formatCode="[$-409]d\-mmm\-yy;@">
                  <c:v>42627</c:v>
                </c:pt>
                <c:pt idx="2460" formatCode="[$-409]d\-mmm\-yy;@">
                  <c:v>42628</c:v>
                </c:pt>
                <c:pt idx="2461" formatCode="[$-409]d\-mmm\-yy;@">
                  <c:v>42629</c:v>
                </c:pt>
                <c:pt idx="2462" formatCode="[$-409]d\-mmm\-yy;@">
                  <c:v>42632</c:v>
                </c:pt>
                <c:pt idx="2463" formatCode="[$-409]d\-mmm\-yy;@">
                  <c:v>42633</c:v>
                </c:pt>
                <c:pt idx="2464" formatCode="[$-409]d\-mmm\-yy;@">
                  <c:v>42634</c:v>
                </c:pt>
                <c:pt idx="2465" formatCode="[$-409]d\-mmm\-yy;@">
                  <c:v>42635</c:v>
                </c:pt>
                <c:pt idx="2466" formatCode="[$-409]d\-mmm\-yy;@">
                  <c:v>42636</c:v>
                </c:pt>
                <c:pt idx="2467" formatCode="[$-409]d\-mmm\-yy;@">
                  <c:v>42639</c:v>
                </c:pt>
                <c:pt idx="2468" formatCode="[$-409]d\-mmm\-yy;@">
                  <c:v>42640</c:v>
                </c:pt>
                <c:pt idx="2469" formatCode="[$-409]d\-mmm\-yy;@">
                  <c:v>42641</c:v>
                </c:pt>
                <c:pt idx="2470" formatCode="[$-409]d\-mmm\-yy;@">
                  <c:v>42642</c:v>
                </c:pt>
                <c:pt idx="2471" formatCode="[$-409]d\-mmm\-yy;@">
                  <c:v>42643</c:v>
                </c:pt>
                <c:pt idx="2472" formatCode="[$-409]d\-mmm\-yy;@">
                  <c:v>42646</c:v>
                </c:pt>
                <c:pt idx="2473" formatCode="[$-409]d\-mmm\-yy;@">
                  <c:v>42647</c:v>
                </c:pt>
                <c:pt idx="2474" formatCode="[$-409]d\-mmm\-yy;@">
                  <c:v>42648</c:v>
                </c:pt>
                <c:pt idx="2475" formatCode="[$-409]d\-mmm\-yy;@">
                  <c:v>42649</c:v>
                </c:pt>
                <c:pt idx="2476" formatCode="[$-409]d\-mmm\-yy;@">
                  <c:v>42650</c:v>
                </c:pt>
                <c:pt idx="2477" formatCode="[$-409]d\-mmm\-yy;@">
                  <c:v>42653</c:v>
                </c:pt>
                <c:pt idx="2478" formatCode="[$-409]d\-mmm\-yy;@">
                  <c:v>42654</c:v>
                </c:pt>
                <c:pt idx="2479" formatCode="[$-409]d\-mmm\-yy;@">
                  <c:v>42655</c:v>
                </c:pt>
                <c:pt idx="2480" formatCode="[$-409]d\-mmm\-yy;@">
                  <c:v>42656</c:v>
                </c:pt>
                <c:pt idx="2481" formatCode="[$-409]d\-mmm\-yy;@">
                  <c:v>42657</c:v>
                </c:pt>
                <c:pt idx="2482" formatCode="[$-409]d\-mmm\-yy;@">
                  <c:v>42660</c:v>
                </c:pt>
                <c:pt idx="2483" formatCode="[$-409]d\-mmm\-yy;@">
                  <c:v>42661</c:v>
                </c:pt>
                <c:pt idx="2484" formatCode="[$-409]d\-mmm\-yy;@">
                  <c:v>42662</c:v>
                </c:pt>
                <c:pt idx="2485" formatCode="[$-409]d\-mmm\-yy;@">
                  <c:v>42663</c:v>
                </c:pt>
                <c:pt idx="2486" formatCode="[$-409]d\-mmm\-yy;@">
                  <c:v>42664</c:v>
                </c:pt>
                <c:pt idx="2487" formatCode="[$-409]d\-mmm\-yy;@">
                  <c:v>42667</c:v>
                </c:pt>
                <c:pt idx="2488" formatCode="[$-409]d\-mmm\-yy;@">
                  <c:v>42668</c:v>
                </c:pt>
                <c:pt idx="2489" formatCode="[$-409]d\-mmm\-yy;@">
                  <c:v>42669</c:v>
                </c:pt>
                <c:pt idx="2490" formatCode="[$-409]d\-mmm\-yy;@">
                  <c:v>42670</c:v>
                </c:pt>
                <c:pt idx="2491" formatCode="[$-409]d\-mmm\-yy;@">
                  <c:v>42671</c:v>
                </c:pt>
                <c:pt idx="2492" formatCode="[$-409]d\-mmm\-yy;@">
                  <c:v>42674</c:v>
                </c:pt>
                <c:pt idx="2493" formatCode="[$-409]d\-mmm\-yy;@">
                  <c:v>42675</c:v>
                </c:pt>
                <c:pt idx="2494" formatCode="[$-409]d\-mmm\-yy;@">
                  <c:v>42676</c:v>
                </c:pt>
                <c:pt idx="2495" formatCode="[$-409]d\-mmm\-yy;@">
                  <c:v>42677</c:v>
                </c:pt>
                <c:pt idx="2496" formatCode="[$-409]d\-mmm\-yy;@">
                  <c:v>42678</c:v>
                </c:pt>
                <c:pt idx="2497" formatCode="[$-409]d\-mmm\-yy;@">
                  <c:v>42681</c:v>
                </c:pt>
                <c:pt idx="2498" formatCode="d\-mmm\-yy">
                  <c:v>42682</c:v>
                </c:pt>
                <c:pt idx="2499" formatCode="d\-mmm\-yy">
                  <c:v>42683</c:v>
                </c:pt>
                <c:pt idx="2500" formatCode="d\-mmm\-yy">
                  <c:v>42684</c:v>
                </c:pt>
                <c:pt idx="2501" formatCode="d\-mmm\-yy">
                  <c:v>42685</c:v>
                </c:pt>
                <c:pt idx="2502" formatCode="d\-mmm\-yy">
                  <c:v>42688</c:v>
                </c:pt>
                <c:pt idx="2503" formatCode="d\-mmm\-yy">
                  <c:v>42689</c:v>
                </c:pt>
                <c:pt idx="2504" formatCode="d\-mmm\-yy">
                  <c:v>42690</c:v>
                </c:pt>
                <c:pt idx="2505" formatCode="d\-mmm\-yy">
                  <c:v>42691</c:v>
                </c:pt>
                <c:pt idx="2506" formatCode="d\-mmm\-yy">
                  <c:v>42692</c:v>
                </c:pt>
                <c:pt idx="2507" formatCode="d\-mmm\-yy">
                  <c:v>42695</c:v>
                </c:pt>
                <c:pt idx="2508" formatCode="d\-mmm\-yy">
                  <c:v>42696</c:v>
                </c:pt>
                <c:pt idx="2509" formatCode="d\-mmm\-yy">
                  <c:v>42697</c:v>
                </c:pt>
                <c:pt idx="2510" formatCode="d\-mmm\-yy">
                  <c:v>42698</c:v>
                </c:pt>
                <c:pt idx="2511" formatCode="d\-mmm\-yy">
                  <c:v>42699</c:v>
                </c:pt>
                <c:pt idx="2512" formatCode="d\-mmm\-yy">
                  <c:v>42702</c:v>
                </c:pt>
                <c:pt idx="2513" formatCode="d\-mmm\-yy">
                  <c:v>42703</c:v>
                </c:pt>
                <c:pt idx="2514" formatCode="d\-mmm\-yy">
                  <c:v>42704</c:v>
                </c:pt>
                <c:pt idx="2515" formatCode="d\-mmm\-yy">
                  <c:v>42705</c:v>
                </c:pt>
                <c:pt idx="2516" formatCode="d\-mmm\-yy">
                  <c:v>42706</c:v>
                </c:pt>
                <c:pt idx="2517" formatCode="d\-mmm\-yy">
                  <c:v>42709</c:v>
                </c:pt>
                <c:pt idx="2518" formatCode="d\-mmm\-yy">
                  <c:v>42710</c:v>
                </c:pt>
                <c:pt idx="2519" formatCode="d\-mmm\-yy">
                  <c:v>42711</c:v>
                </c:pt>
                <c:pt idx="2520" formatCode="d\-mmm\-yy">
                  <c:v>42712</c:v>
                </c:pt>
                <c:pt idx="2521" formatCode="d\-mmm\-yy">
                  <c:v>42713</c:v>
                </c:pt>
                <c:pt idx="2522" formatCode="d\-mmm\-yy">
                  <c:v>42716</c:v>
                </c:pt>
                <c:pt idx="2523" formatCode="d\-mmm\-yy">
                  <c:v>42717</c:v>
                </c:pt>
                <c:pt idx="2524" formatCode="d\-mmm\-yy">
                  <c:v>42718</c:v>
                </c:pt>
                <c:pt idx="2525" formatCode="d\-mmm\-yy">
                  <c:v>42719</c:v>
                </c:pt>
                <c:pt idx="2526" formatCode="d\-mmm\-yy">
                  <c:v>42720</c:v>
                </c:pt>
                <c:pt idx="2527" formatCode="d\-mmm\-yy">
                  <c:v>42723</c:v>
                </c:pt>
                <c:pt idx="2528" formatCode="d\-mmm\-yy">
                  <c:v>42724</c:v>
                </c:pt>
                <c:pt idx="2529" formatCode="d\-mmm\-yy">
                  <c:v>42725</c:v>
                </c:pt>
                <c:pt idx="2530" formatCode="d\-mmm\-yy">
                  <c:v>42726</c:v>
                </c:pt>
                <c:pt idx="2531" formatCode="d\-mmm\-yy">
                  <c:v>42727</c:v>
                </c:pt>
                <c:pt idx="2532" formatCode="d\-mmm\-yy">
                  <c:v>42731</c:v>
                </c:pt>
                <c:pt idx="2533" formatCode="d\-mmm\-yy">
                  <c:v>42732</c:v>
                </c:pt>
                <c:pt idx="2534" formatCode="d\-mmm\-yy">
                  <c:v>42733</c:v>
                </c:pt>
                <c:pt idx="2535" formatCode="d\-mmm\-yy">
                  <c:v>42734</c:v>
                </c:pt>
                <c:pt idx="2536" formatCode="d\-mmm\-yy">
                  <c:v>42738</c:v>
                </c:pt>
                <c:pt idx="2537" formatCode="d\-mmm\-yy">
                  <c:v>42739</c:v>
                </c:pt>
                <c:pt idx="2538" formatCode="d\-mmm\-yy">
                  <c:v>42740</c:v>
                </c:pt>
                <c:pt idx="2539" formatCode="d\-mmm\-yy">
                  <c:v>42741</c:v>
                </c:pt>
                <c:pt idx="2540" formatCode="[$-409]d\-mmm\-yy;@">
                  <c:v>42744</c:v>
                </c:pt>
                <c:pt idx="2541" formatCode="[$-409]d\-mmm\-yy;@">
                  <c:v>42745</c:v>
                </c:pt>
                <c:pt idx="2542" formatCode="[$-409]d\-mmm\-yy;@">
                  <c:v>42746</c:v>
                </c:pt>
                <c:pt idx="2543" formatCode="[$-409]d\-mmm\-yy;@">
                  <c:v>42747</c:v>
                </c:pt>
                <c:pt idx="2544" formatCode="[$-409]d\-mmm\-yy;@">
                  <c:v>42748</c:v>
                </c:pt>
                <c:pt idx="2545" formatCode="[$-409]d\-mmm\-yy;@">
                  <c:v>42751</c:v>
                </c:pt>
                <c:pt idx="2546" formatCode="[$-409]d\-mmm\-yy;@">
                  <c:v>42752</c:v>
                </c:pt>
                <c:pt idx="2547" formatCode="[$-409]d\-mmm\-yy;@">
                  <c:v>42753</c:v>
                </c:pt>
                <c:pt idx="2548" formatCode="[$-409]d\-mmm\-yy;@">
                  <c:v>42754</c:v>
                </c:pt>
                <c:pt idx="2549" formatCode="[$-409]d\-mmm\-yy;@">
                  <c:v>42755</c:v>
                </c:pt>
                <c:pt idx="2550" formatCode="[$-409]d\-mmm\-yy;@">
                  <c:v>42758</c:v>
                </c:pt>
                <c:pt idx="2551" formatCode="[$-409]d\-mmm\-yy;@">
                  <c:v>42759</c:v>
                </c:pt>
                <c:pt idx="2552" formatCode="[$-409]d\-mmm\-yy;@">
                  <c:v>42760</c:v>
                </c:pt>
                <c:pt idx="2553" formatCode="[$-409]d\-mmm\-yy;@">
                  <c:v>42761</c:v>
                </c:pt>
                <c:pt idx="2554" formatCode="[$-409]d\-mmm\-yy;@">
                  <c:v>42762</c:v>
                </c:pt>
                <c:pt idx="2555" formatCode="[$-409]d\-mmm\-yy;@">
                  <c:v>42765</c:v>
                </c:pt>
                <c:pt idx="2556" formatCode="[$-409]d\-mmm\-yy;@">
                  <c:v>42766</c:v>
                </c:pt>
                <c:pt idx="2557" formatCode="[$-409]d\-mmm\-yy;@">
                  <c:v>42767</c:v>
                </c:pt>
                <c:pt idx="2558" formatCode="[$-409]d\-mmm\-yy;@">
                  <c:v>42768</c:v>
                </c:pt>
                <c:pt idx="2559" formatCode="[$-409]d\-mmm\-yy;@">
                  <c:v>42769</c:v>
                </c:pt>
                <c:pt idx="2560" formatCode="[$-409]d\-mmm\-yy;@">
                  <c:v>42772</c:v>
                </c:pt>
                <c:pt idx="2561" formatCode="[$-409]d\-mmm\-yy;@">
                  <c:v>42773</c:v>
                </c:pt>
                <c:pt idx="2562" formatCode="[$-409]d\-mmm\-yy;@">
                  <c:v>42774</c:v>
                </c:pt>
                <c:pt idx="2563" formatCode="[$-409]d\-mmm\-yy;@">
                  <c:v>42775</c:v>
                </c:pt>
                <c:pt idx="2564" formatCode="[$-409]d\-mmm\-yy;@">
                  <c:v>42776</c:v>
                </c:pt>
                <c:pt idx="2565" formatCode="[$-409]d\-mmm\-yy;@">
                  <c:v>42779</c:v>
                </c:pt>
                <c:pt idx="2566" formatCode="[$-409]d\-mmm\-yy;@">
                  <c:v>42780</c:v>
                </c:pt>
                <c:pt idx="2567" formatCode="[$-409]d\-mmm\-yy;@">
                  <c:v>42781</c:v>
                </c:pt>
                <c:pt idx="2568" formatCode="[$-409]d\-mmm\-yy;@">
                  <c:v>42782</c:v>
                </c:pt>
                <c:pt idx="2569" formatCode="[$-409]d\-mmm\-yy;@">
                  <c:v>42783</c:v>
                </c:pt>
                <c:pt idx="2570" formatCode="[$-409]d\-mmm\-yy;@">
                  <c:v>42786</c:v>
                </c:pt>
                <c:pt idx="2571" formatCode="d\-mmm\-yy">
                  <c:v>42787</c:v>
                </c:pt>
                <c:pt idx="2572" formatCode="d\-mmm\-yy">
                  <c:v>42788</c:v>
                </c:pt>
                <c:pt idx="2573" formatCode="d\-mmm\-yy">
                  <c:v>42789</c:v>
                </c:pt>
                <c:pt idx="2574" formatCode="d\-mmm\-yy">
                  <c:v>42790</c:v>
                </c:pt>
                <c:pt idx="2575" formatCode="d\-mmm\-yy">
                  <c:v>42793</c:v>
                </c:pt>
                <c:pt idx="2576" formatCode="d\-mmm\-yy">
                  <c:v>42794</c:v>
                </c:pt>
                <c:pt idx="2577" formatCode="d\-mmm\-yy">
                  <c:v>42795</c:v>
                </c:pt>
                <c:pt idx="2578" formatCode="d\-mmm\-yy">
                  <c:v>42796</c:v>
                </c:pt>
                <c:pt idx="2579" formatCode="d\-mmm\-yy">
                  <c:v>42797</c:v>
                </c:pt>
                <c:pt idx="2580" formatCode="d\-mmm\-yy">
                  <c:v>42800</c:v>
                </c:pt>
                <c:pt idx="2581" formatCode="d\-mmm\-yy">
                  <c:v>42801</c:v>
                </c:pt>
                <c:pt idx="2582" formatCode="d\-mmm\-yy">
                  <c:v>42802</c:v>
                </c:pt>
                <c:pt idx="2583" formatCode="d\-mmm\-yy">
                  <c:v>42803</c:v>
                </c:pt>
                <c:pt idx="2584" formatCode="d\-mmm\-yy">
                  <c:v>42804</c:v>
                </c:pt>
                <c:pt idx="2585" formatCode="d\-mmm\-yy">
                  <c:v>42807</c:v>
                </c:pt>
                <c:pt idx="2586" formatCode="d\-mmm\-yy">
                  <c:v>42808</c:v>
                </c:pt>
                <c:pt idx="2587" formatCode="d\-mmm\-yy">
                  <c:v>42809</c:v>
                </c:pt>
                <c:pt idx="2588" formatCode="d\-mmm\-yy">
                  <c:v>42810</c:v>
                </c:pt>
                <c:pt idx="2589" formatCode="d\-mmm\-yy">
                  <c:v>42811</c:v>
                </c:pt>
                <c:pt idx="2590" formatCode="d\-mmm\-yy">
                  <c:v>42814</c:v>
                </c:pt>
                <c:pt idx="2591" formatCode="d\-mmm\-yy">
                  <c:v>42815</c:v>
                </c:pt>
                <c:pt idx="2592" formatCode="d\-mmm\-yy">
                  <c:v>42816</c:v>
                </c:pt>
                <c:pt idx="2593" formatCode="d\-mmm\-yy">
                  <c:v>42817</c:v>
                </c:pt>
                <c:pt idx="2594" formatCode="d\-mmm\-yy">
                  <c:v>42818</c:v>
                </c:pt>
                <c:pt idx="2595" formatCode="d\-mmm\-yy">
                  <c:v>42821</c:v>
                </c:pt>
                <c:pt idx="2596" formatCode="d\-mmm\-yy">
                  <c:v>42822</c:v>
                </c:pt>
                <c:pt idx="2597" formatCode="d\-mmm\-yy">
                  <c:v>42823</c:v>
                </c:pt>
                <c:pt idx="2598" formatCode="d\-mmm\-yy">
                  <c:v>42824</c:v>
                </c:pt>
                <c:pt idx="2599" formatCode="d\-mmm\-yy">
                  <c:v>42825</c:v>
                </c:pt>
                <c:pt idx="2600" formatCode="d\-mmm\-yy">
                  <c:v>42828</c:v>
                </c:pt>
                <c:pt idx="2601" formatCode="d\-mmm\-yy">
                  <c:v>42829</c:v>
                </c:pt>
                <c:pt idx="2602" formatCode="d\-mmm\-yy">
                  <c:v>42830</c:v>
                </c:pt>
                <c:pt idx="2603" formatCode="d\-mmm\-yy">
                  <c:v>42831</c:v>
                </c:pt>
                <c:pt idx="2604" formatCode="d\-mmm\-yy">
                  <c:v>42832</c:v>
                </c:pt>
                <c:pt idx="2605" formatCode="d\-mmm\-yy">
                  <c:v>42835</c:v>
                </c:pt>
                <c:pt idx="2606" formatCode="d\-mmm\-yy">
                  <c:v>42836</c:v>
                </c:pt>
                <c:pt idx="2607" formatCode="d\-mmm\-yy">
                  <c:v>42837</c:v>
                </c:pt>
                <c:pt idx="2608" formatCode="d\-mmm\-yy">
                  <c:v>42838</c:v>
                </c:pt>
                <c:pt idx="2609" formatCode="d\-mmm\-yy">
                  <c:v>42842</c:v>
                </c:pt>
              </c:numCache>
            </c:numRef>
          </c:cat>
          <c:val>
            <c:numRef>
              <c:f>Sheet1!$B$1266:$B$3876</c:f>
              <c:numCache>
                <c:formatCode>General</c:formatCode>
                <c:ptCount val="2611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  <c:pt idx="2199">
                  <c:v>44.13</c:v>
                </c:pt>
                <c:pt idx="2200">
                  <c:v>45.85</c:v>
                </c:pt>
                <c:pt idx="2201">
                  <c:v>44.75</c:v>
                </c:pt>
                <c:pt idx="2202">
                  <c:v>44.07</c:v>
                </c:pt>
                <c:pt idx="2203">
                  <c:v>44.58</c:v>
                </c:pt>
                <c:pt idx="2204">
                  <c:v>47.12</c:v>
                </c:pt>
                <c:pt idx="2205">
                  <c:v>46.93</c:v>
                </c:pt>
                <c:pt idx="2206">
                  <c:v>44.71</c:v>
                </c:pt>
                <c:pt idx="2207">
                  <c:v>46.67</c:v>
                </c:pt>
                <c:pt idx="2208">
                  <c:v>46.17</c:v>
                </c:pt>
                <c:pt idx="2209">
                  <c:v>44.53</c:v>
                </c:pt>
                <c:pt idx="2210">
                  <c:v>44.94</c:v>
                </c:pt>
                <c:pt idx="2211">
                  <c:v>45.55</c:v>
                </c:pt>
                <c:pt idx="2212">
                  <c:v>44.4</c:v>
                </c:pt>
                <c:pt idx="2213">
                  <c:v>45.24</c:v>
                </c:pt>
                <c:pt idx="2214">
                  <c:v>45.06</c:v>
                </c:pt>
                <c:pt idx="2215">
                  <c:v>44.75</c:v>
                </c:pt>
                <c:pt idx="2216">
                  <c:v>45.54</c:v>
                </c:pt>
                <c:pt idx="2217">
                  <c:v>46.28</c:v>
                </c:pt>
                <c:pt idx="2218">
                  <c:v>48.53</c:v>
                </c:pt>
                <c:pt idx="2219">
                  <c:v>47.86</c:v>
                </c:pt>
                <c:pt idx="2220">
                  <c:v>49.46</c:v>
                </c:pt>
                <c:pt idx="2221">
                  <c:v>49.67</c:v>
                </c:pt>
                <c:pt idx="2222">
                  <c:v>47.09</c:v>
                </c:pt>
                <c:pt idx="2223">
                  <c:v>46.7</c:v>
                </c:pt>
                <c:pt idx="2224">
                  <c:v>46.63</c:v>
                </c:pt>
                <c:pt idx="2225">
                  <c:v>46.38</c:v>
                </c:pt>
                <c:pt idx="2226">
                  <c:v>47.3</c:v>
                </c:pt>
                <c:pt idx="2227">
                  <c:v>45.91</c:v>
                </c:pt>
                <c:pt idx="2228">
                  <c:v>45.84</c:v>
                </c:pt>
                <c:pt idx="2229">
                  <c:v>45.22</c:v>
                </c:pt>
                <c:pt idx="2230">
                  <c:v>44.9</c:v>
                </c:pt>
                <c:pt idx="2231">
                  <c:v>43.91</c:v>
                </c:pt>
                <c:pt idx="2232">
                  <c:v>43.19</c:v>
                </c:pt>
                <c:pt idx="2233">
                  <c:v>43.21</c:v>
                </c:pt>
                <c:pt idx="2234">
                  <c:v>45.93</c:v>
                </c:pt>
                <c:pt idx="2235">
                  <c:v>46.02</c:v>
                </c:pt>
                <c:pt idx="2236">
                  <c:v>46.6</c:v>
                </c:pt>
                <c:pt idx="2237">
                  <c:v>46.12</c:v>
                </c:pt>
                <c:pt idx="2238">
                  <c:v>47.88</c:v>
                </c:pt>
                <c:pt idx="2239">
                  <c:v>46.32</c:v>
                </c:pt>
                <c:pt idx="2240">
                  <c:v>45.27</c:v>
                </c:pt>
                <c:pt idx="2241">
                  <c:v>44.32</c:v>
                </c:pt>
                <c:pt idx="2242">
                  <c:v>43.87</c:v>
                </c:pt>
                <c:pt idx="2243">
                  <c:v>44.23</c:v>
                </c:pt>
                <c:pt idx="2244">
                  <c:v>42.95</c:v>
                </c:pt>
                <c:pt idx="2245">
                  <c:v>41.74</c:v>
                </c:pt>
                <c:pt idx="2246">
                  <c:v>40.69</c:v>
                </c:pt>
                <c:pt idx="2247">
                  <c:v>41.68</c:v>
                </c:pt>
                <c:pt idx="2248">
                  <c:v>40.729999999999997</c:v>
                </c:pt>
                <c:pt idx="2249">
                  <c:v>40.75</c:v>
                </c:pt>
                <c:pt idx="2250">
                  <c:v>40.549999999999997</c:v>
                </c:pt>
                <c:pt idx="2251">
                  <c:v>39.39</c:v>
                </c:pt>
                <c:pt idx="2252">
                  <c:v>39.270000000000003</c:v>
                </c:pt>
                <c:pt idx="2253">
                  <c:v>40.89</c:v>
                </c:pt>
                <c:pt idx="2254">
                  <c:v>41.22</c:v>
                </c:pt>
                <c:pt idx="2256">
                  <c:v>40.57</c:v>
                </c:pt>
                <c:pt idx="2257">
                  <c:v>40.43</c:v>
                </c:pt>
                <c:pt idx="2258">
                  <c:v>40.58</c:v>
                </c:pt>
                <c:pt idx="2259">
                  <c:v>39.93</c:v>
                </c:pt>
                <c:pt idx="2260">
                  <c:v>41.08</c:v>
                </c:pt>
                <c:pt idx="2261">
                  <c:v>40</c:v>
                </c:pt>
                <c:pt idx="2262">
                  <c:v>37.64</c:v>
                </c:pt>
                <c:pt idx="2263">
                  <c:v>37.46</c:v>
                </c:pt>
                <c:pt idx="2264">
                  <c:v>37.159999999999997</c:v>
                </c:pt>
                <c:pt idx="2265">
                  <c:v>36.76</c:v>
                </c:pt>
                <c:pt idx="2266">
                  <c:v>35.65</c:v>
                </c:pt>
                <c:pt idx="2267">
                  <c:v>36.31</c:v>
                </c:pt>
                <c:pt idx="2268">
                  <c:v>37.32</c:v>
                </c:pt>
                <c:pt idx="2269">
                  <c:v>35.549999999999997</c:v>
                </c:pt>
                <c:pt idx="2270">
                  <c:v>34.979999999999997</c:v>
                </c:pt>
                <c:pt idx="2271">
                  <c:v>34.72</c:v>
                </c:pt>
                <c:pt idx="2272">
                  <c:v>34.549999999999997</c:v>
                </c:pt>
                <c:pt idx="2273">
                  <c:v>36.119999999999997</c:v>
                </c:pt>
                <c:pt idx="2274">
                  <c:v>36.76</c:v>
                </c:pt>
                <c:pt idx="2275">
                  <c:v>37.619999999999997</c:v>
                </c:pt>
                <c:pt idx="2276">
                  <c:v>36.36</c:v>
                </c:pt>
                <c:pt idx="2277">
                  <c:v>37.880000000000003</c:v>
                </c:pt>
                <c:pt idx="2278">
                  <c:v>36.590000000000003</c:v>
                </c:pt>
                <c:pt idx="2279">
                  <c:v>37.130000000000003</c:v>
                </c:pt>
                <c:pt idx="2280">
                  <c:v>36.81</c:v>
                </c:pt>
                <c:pt idx="2281">
                  <c:v>35.97</c:v>
                </c:pt>
                <c:pt idx="2282">
                  <c:v>33.97</c:v>
                </c:pt>
                <c:pt idx="2283">
                  <c:v>33.29</c:v>
                </c:pt>
                <c:pt idx="2284">
                  <c:v>33.200000000000003</c:v>
                </c:pt>
                <c:pt idx="2285">
                  <c:v>31.42</c:v>
                </c:pt>
                <c:pt idx="2286">
                  <c:v>30.42</c:v>
                </c:pt>
                <c:pt idx="2287">
                  <c:v>30.42</c:v>
                </c:pt>
                <c:pt idx="2288">
                  <c:v>31.22</c:v>
                </c:pt>
                <c:pt idx="2289">
                  <c:v>29.45</c:v>
                </c:pt>
                <c:pt idx="2291">
                  <c:v>28.47</c:v>
                </c:pt>
                <c:pt idx="2292">
                  <c:v>26.68</c:v>
                </c:pt>
                <c:pt idx="2293">
                  <c:v>29.55</c:v>
                </c:pt>
                <c:pt idx="2294">
                  <c:v>32.07</c:v>
                </c:pt>
                <c:pt idx="2295">
                  <c:v>30.31</c:v>
                </c:pt>
                <c:pt idx="2296">
                  <c:v>29.54</c:v>
                </c:pt>
                <c:pt idx="2297">
                  <c:v>32.32</c:v>
                </c:pt>
                <c:pt idx="2298">
                  <c:v>33.21</c:v>
                </c:pt>
                <c:pt idx="2299">
                  <c:v>33.659999999999997</c:v>
                </c:pt>
                <c:pt idx="2300">
                  <c:v>31.62</c:v>
                </c:pt>
                <c:pt idx="2301">
                  <c:v>29.9</c:v>
                </c:pt>
                <c:pt idx="2302">
                  <c:v>32.29</c:v>
                </c:pt>
                <c:pt idx="2303">
                  <c:v>31.63</c:v>
                </c:pt>
                <c:pt idx="2304">
                  <c:v>30.86</c:v>
                </c:pt>
                <c:pt idx="2305">
                  <c:v>29.71</c:v>
                </c:pt>
                <c:pt idx="2306">
                  <c:v>27.96</c:v>
                </c:pt>
                <c:pt idx="2307">
                  <c:v>27.54</c:v>
                </c:pt>
                <c:pt idx="2308">
                  <c:v>26.19</c:v>
                </c:pt>
                <c:pt idx="2309">
                  <c:v>29.32</c:v>
                </c:pt>
                <c:pt idx="2310">
                  <c:v>29.05</c:v>
                </c:pt>
                <c:pt idx="2311">
                  <c:v>30.68</c:v>
                </c:pt>
                <c:pt idx="2312">
                  <c:v>30.77</c:v>
                </c:pt>
                <c:pt idx="2313">
                  <c:v>29.59</c:v>
                </c:pt>
                <c:pt idx="2314">
                  <c:v>31.37</c:v>
                </c:pt>
                <c:pt idx="2315">
                  <c:v>31.84</c:v>
                </c:pt>
                <c:pt idx="2316">
                  <c:v>30.35</c:v>
                </c:pt>
                <c:pt idx="2317">
                  <c:v>31.4</c:v>
                </c:pt>
                <c:pt idx="2318">
                  <c:v>31.65</c:v>
                </c:pt>
                <c:pt idx="2319">
                  <c:v>32.74</c:v>
                </c:pt>
                <c:pt idx="2320">
                  <c:v>34.39</c:v>
                </c:pt>
                <c:pt idx="2321">
                  <c:v>34.57</c:v>
                </c:pt>
                <c:pt idx="2322">
                  <c:v>34.56</c:v>
                </c:pt>
                <c:pt idx="2323">
                  <c:v>35.909999999999997</c:v>
                </c:pt>
                <c:pt idx="2324">
                  <c:v>37.9</c:v>
                </c:pt>
                <c:pt idx="2325">
                  <c:v>36.67</c:v>
                </c:pt>
                <c:pt idx="2326">
                  <c:v>37.619999999999997</c:v>
                </c:pt>
                <c:pt idx="2327">
                  <c:v>37.770000000000003</c:v>
                </c:pt>
                <c:pt idx="2328">
                  <c:v>38.51</c:v>
                </c:pt>
                <c:pt idx="2329">
                  <c:v>37.200000000000003</c:v>
                </c:pt>
                <c:pt idx="2330">
                  <c:v>36.32</c:v>
                </c:pt>
                <c:pt idx="2331">
                  <c:v>38.43</c:v>
                </c:pt>
                <c:pt idx="2332">
                  <c:v>40.17</c:v>
                </c:pt>
                <c:pt idx="2333">
                  <c:v>39.47</c:v>
                </c:pt>
                <c:pt idx="2334">
                  <c:v>39.909999999999997</c:v>
                </c:pt>
                <c:pt idx="2335">
                  <c:v>41.45</c:v>
                </c:pt>
                <c:pt idx="2336">
                  <c:v>38.28</c:v>
                </c:pt>
                <c:pt idx="2337">
                  <c:v>38.14</c:v>
                </c:pt>
                <c:pt idx="2338">
                  <c:v>37.99</c:v>
                </c:pt>
                <c:pt idx="2339">
                  <c:v>36.909999999999997</c:v>
                </c:pt>
                <c:pt idx="2340">
                  <c:v>36.909999999999997</c:v>
                </c:pt>
                <c:pt idx="2341">
                  <c:v>36.94</c:v>
                </c:pt>
                <c:pt idx="2342">
                  <c:v>35.36</c:v>
                </c:pt>
                <c:pt idx="2343">
                  <c:v>34.299999999999997</c:v>
                </c:pt>
                <c:pt idx="2344">
                  <c:v>34.520000000000003</c:v>
                </c:pt>
                <c:pt idx="2345">
                  <c:v>37.74</c:v>
                </c:pt>
                <c:pt idx="2346">
                  <c:v>37.299999999999997</c:v>
                </c:pt>
                <c:pt idx="2347">
                  <c:v>39.74</c:v>
                </c:pt>
                <c:pt idx="2348">
                  <c:v>40.46</c:v>
                </c:pt>
                <c:pt idx="2349">
                  <c:v>42.12</c:v>
                </c:pt>
                <c:pt idx="2350">
                  <c:v>41.7</c:v>
                </c:pt>
                <c:pt idx="2351">
                  <c:v>41.45</c:v>
                </c:pt>
                <c:pt idx="2352">
                  <c:v>40.4</c:v>
                </c:pt>
                <c:pt idx="2353">
                  <c:v>39.74</c:v>
                </c:pt>
                <c:pt idx="2354">
                  <c:v>40.880000000000003</c:v>
                </c:pt>
                <c:pt idx="2355">
                  <c:v>42.72</c:v>
                </c:pt>
                <c:pt idx="2356">
                  <c:v>43.18</c:v>
                </c:pt>
                <c:pt idx="2357">
                  <c:v>42.76</c:v>
                </c:pt>
                <c:pt idx="2358">
                  <c:v>41.67</c:v>
                </c:pt>
                <c:pt idx="2359">
                  <c:v>42.52</c:v>
                </c:pt>
                <c:pt idx="2360">
                  <c:v>45.29</c:v>
                </c:pt>
                <c:pt idx="2361">
                  <c:v>46.03</c:v>
                </c:pt>
                <c:pt idx="2362">
                  <c:v>45.98</c:v>
                </c:pt>
                <c:pt idx="2363">
                  <c:v>44.75</c:v>
                </c:pt>
                <c:pt idx="2364">
                  <c:v>43.65</c:v>
                </c:pt>
                <c:pt idx="2365">
                  <c:v>43.77</c:v>
                </c:pt>
                <c:pt idx="2366">
                  <c:v>44.33</c:v>
                </c:pt>
                <c:pt idx="2367">
                  <c:v>44.58</c:v>
                </c:pt>
                <c:pt idx="2368">
                  <c:v>43.45</c:v>
                </c:pt>
                <c:pt idx="2369">
                  <c:v>44.68</c:v>
                </c:pt>
                <c:pt idx="2370">
                  <c:v>46.21</c:v>
                </c:pt>
                <c:pt idx="2371">
                  <c:v>46.64</c:v>
                </c:pt>
                <c:pt idx="2372">
                  <c:v>46.22</c:v>
                </c:pt>
                <c:pt idx="2373">
                  <c:v>47.72</c:v>
                </c:pt>
                <c:pt idx="2374">
                  <c:v>48.29</c:v>
                </c:pt>
                <c:pt idx="2375">
                  <c:v>48.12</c:v>
                </c:pt>
                <c:pt idx="2376">
                  <c:v>48.16</c:v>
                </c:pt>
                <c:pt idx="2377">
                  <c:v>47.67</c:v>
                </c:pt>
                <c:pt idx="2378">
                  <c:v>48.12</c:v>
                </c:pt>
                <c:pt idx="2379">
                  <c:v>48.04</c:v>
                </c:pt>
                <c:pt idx="2380">
                  <c:v>49.1</c:v>
                </c:pt>
                <c:pt idx="2381">
                  <c:v>49</c:v>
                </c:pt>
                <c:pt idx="2382">
                  <c:v>49.36</c:v>
                </c:pt>
                <c:pt idx="2383">
                  <c:v>49.1</c:v>
                </c:pt>
                <c:pt idx="2384">
                  <c:v>49.07</c:v>
                </c:pt>
                <c:pt idx="2385">
                  <c:v>49.14</c:v>
                </c:pt>
                <c:pt idx="2386">
                  <c:v>48.69</c:v>
                </c:pt>
                <c:pt idx="2387">
                  <c:v>49.71</c:v>
                </c:pt>
                <c:pt idx="2388">
                  <c:v>50.37</c:v>
                </c:pt>
                <c:pt idx="2389">
                  <c:v>51.23</c:v>
                </c:pt>
                <c:pt idx="2390">
                  <c:v>50.52</c:v>
                </c:pt>
                <c:pt idx="2391">
                  <c:v>49.09</c:v>
                </c:pt>
                <c:pt idx="2392">
                  <c:v>48.89</c:v>
                </c:pt>
                <c:pt idx="2393">
                  <c:v>48.49</c:v>
                </c:pt>
                <c:pt idx="2394">
                  <c:v>47.92</c:v>
                </c:pt>
                <c:pt idx="2395">
                  <c:v>46.14</c:v>
                </c:pt>
                <c:pt idx="2396">
                  <c:v>48</c:v>
                </c:pt>
                <c:pt idx="2397">
                  <c:v>49.4</c:v>
                </c:pt>
                <c:pt idx="2398">
                  <c:v>48.95</c:v>
                </c:pt>
                <c:pt idx="2399">
                  <c:v>49.16</c:v>
                </c:pt>
                <c:pt idx="2400">
                  <c:v>49.34</c:v>
                </c:pt>
                <c:pt idx="2401">
                  <c:v>46.7</c:v>
                </c:pt>
                <c:pt idx="2402">
                  <c:v>45.8</c:v>
                </c:pt>
                <c:pt idx="2403">
                  <c:v>47.93</c:v>
                </c:pt>
                <c:pt idx="2404">
                  <c:v>49.85</c:v>
                </c:pt>
                <c:pt idx="2405">
                  <c:v>48.27</c:v>
                </c:pt>
                <c:pt idx="2406">
                  <c:v>49.02</c:v>
                </c:pt>
                <c:pt idx="2408">
                  <c:v>46.73</c:v>
                </c:pt>
                <c:pt idx="2409">
                  <c:v>47.37</c:v>
                </c:pt>
                <c:pt idx="2410">
                  <c:v>45.22</c:v>
                </c:pt>
                <c:pt idx="2411">
                  <c:v>45.37</c:v>
                </c:pt>
                <c:pt idx="2412">
                  <c:v>44.73</c:v>
                </c:pt>
                <c:pt idx="2413">
                  <c:v>46.82</c:v>
                </c:pt>
                <c:pt idx="2414">
                  <c:v>44.87</c:v>
                </c:pt>
                <c:pt idx="2415">
                  <c:v>45.64</c:v>
                </c:pt>
                <c:pt idx="2416">
                  <c:v>45.93</c:v>
                </c:pt>
                <c:pt idx="2417">
                  <c:v>45.23</c:v>
                </c:pt>
                <c:pt idx="2418">
                  <c:v>44.64</c:v>
                </c:pt>
                <c:pt idx="2419">
                  <c:v>44.96</c:v>
                </c:pt>
                <c:pt idx="2420">
                  <c:v>43.96</c:v>
                </c:pt>
                <c:pt idx="2421">
                  <c:v>43.41</c:v>
                </c:pt>
                <c:pt idx="2422">
                  <c:v>42.4</c:v>
                </c:pt>
                <c:pt idx="2423">
                  <c:v>42.16</c:v>
                </c:pt>
                <c:pt idx="2424">
                  <c:v>41.9</c:v>
                </c:pt>
                <c:pt idx="2425">
                  <c:v>41.13</c:v>
                </c:pt>
                <c:pt idx="2426">
                  <c:v>41.54</c:v>
                </c:pt>
                <c:pt idx="2427">
                  <c:v>40.049999999999997</c:v>
                </c:pt>
                <c:pt idx="2428">
                  <c:v>39.5</c:v>
                </c:pt>
                <c:pt idx="2429">
                  <c:v>40.799999999999997</c:v>
                </c:pt>
                <c:pt idx="2430">
                  <c:v>41.92</c:v>
                </c:pt>
                <c:pt idx="2431">
                  <c:v>41.83</c:v>
                </c:pt>
                <c:pt idx="2432">
                  <c:v>43.06</c:v>
                </c:pt>
                <c:pt idx="2433">
                  <c:v>42.78</c:v>
                </c:pt>
                <c:pt idx="2434">
                  <c:v>41.75</c:v>
                </c:pt>
                <c:pt idx="2435">
                  <c:v>43.51</c:v>
                </c:pt>
                <c:pt idx="2436">
                  <c:v>44.47</c:v>
                </c:pt>
                <c:pt idx="2437">
                  <c:v>45.72</c:v>
                </c:pt>
                <c:pt idx="2438">
                  <c:v>46.57</c:v>
                </c:pt>
                <c:pt idx="2439">
                  <c:v>46.81</c:v>
                </c:pt>
                <c:pt idx="2440">
                  <c:v>48.2</c:v>
                </c:pt>
                <c:pt idx="2441">
                  <c:v>48.48</c:v>
                </c:pt>
                <c:pt idx="2442">
                  <c:v>46.8</c:v>
                </c:pt>
                <c:pt idx="2443">
                  <c:v>47.54</c:v>
                </c:pt>
                <c:pt idx="2444">
                  <c:v>46.29</c:v>
                </c:pt>
                <c:pt idx="2445">
                  <c:v>46.97</c:v>
                </c:pt>
                <c:pt idx="2446">
                  <c:v>47.64</c:v>
                </c:pt>
                <c:pt idx="2447">
                  <c:v>46.97</c:v>
                </c:pt>
                <c:pt idx="2448">
                  <c:v>46.32</c:v>
                </c:pt>
                <c:pt idx="2449">
                  <c:v>44.68</c:v>
                </c:pt>
                <c:pt idx="2450">
                  <c:v>43.17</c:v>
                </c:pt>
                <c:pt idx="2451">
                  <c:v>44.39</c:v>
                </c:pt>
                <c:pt idx="2453">
                  <c:v>44.85</c:v>
                </c:pt>
                <c:pt idx="2454">
                  <c:v>45.47</c:v>
                </c:pt>
                <c:pt idx="2455">
                  <c:v>47.63</c:v>
                </c:pt>
                <c:pt idx="2456">
                  <c:v>45.88</c:v>
                </c:pt>
                <c:pt idx="2457">
                  <c:v>46.28</c:v>
                </c:pt>
                <c:pt idx="2458">
                  <c:v>44.91</c:v>
                </c:pt>
                <c:pt idx="2459">
                  <c:v>43.62</c:v>
                </c:pt>
                <c:pt idx="2460">
                  <c:v>43.85</c:v>
                </c:pt>
                <c:pt idx="2461">
                  <c:v>43.04</c:v>
                </c:pt>
                <c:pt idx="2462">
                  <c:v>43.34</c:v>
                </c:pt>
                <c:pt idx="2463">
                  <c:v>43.85</c:v>
                </c:pt>
                <c:pt idx="2464">
                  <c:v>45.33</c:v>
                </c:pt>
                <c:pt idx="2465">
                  <c:v>46.1</c:v>
                </c:pt>
                <c:pt idx="2466">
                  <c:v>44.36</c:v>
                </c:pt>
                <c:pt idx="2467">
                  <c:v>45.6</c:v>
                </c:pt>
                <c:pt idx="2468">
                  <c:v>44.65</c:v>
                </c:pt>
                <c:pt idx="2469">
                  <c:v>47.07</c:v>
                </c:pt>
                <c:pt idx="2470">
                  <c:v>47.72</c:v>
                </c:pt>
                <c:pt idx="2471">
                  <c:v>47.72</c:v>
                </c:pt>
                <c:pt idx="2472">
                  <c:v>48.8</c:v>
                </c:pt>
                <c:pt idx="2473">
                  <c:v>48.67</c:v>
                </c:pt>
                <c:pt idx="2474">
                  <c:v>49.75</c:v>
                </c:pt>
                <c:pt idx="2475">
                  <c:v>50.44</c:v>
                </c:pt>
                <c:pt idx="2476">
                  <c:v>49.76</c:v>
                </c:pt>
                <c:pt idx="2477">
                  <c:v>49.76</c:v>
                </c:pt>
                <c:pt idx="2478">
                  <c:v>50.72</c:v>
                </c:pt>
                <c:pt idx="2479">
                  <c:v>50.14</c:v>
                </c:pt>
                <c:pt idx="2480">
                  <c:v>50.47</c:v>
                </c:pt>
                <c:pt idx="2481">
                  <c:v>50.35</c:v>
                </c:pt>
                <c:pt idx="2482">
                  <c:v>49.97</c:v>
                </c:pt>
                <c:pt idx="2483">
                  <c:v>50.3</c:v>
                </c:pt>
                <c:pt idx="2484">
                  <c:v>51.59</c:v>
                </c:pt>
                <c:pt idx="2485">
                  <c:v>50.31</c:v>
                </c:pt>
                <c:pt idx="2486">
                  <c:v>50.61</c:v>
                </c:pt>
                <c:pt idx="2487">
                  <c:v>50.18</c:v>
                </c:pt>
                <c:pt idx="2488">
                  <c:v>49.45</c:v>
                </c:pt>
                <c:pt idx="2489">
                  <c:v>48.75</c:v>
                </c:pt>
                <c:pt idx="2490">
                  <c:v>49.71</c:v>
                </c:pt>
                <c:pt idx="2491">
                  <c:v>48.72</c:v>
                </c:pt>
                <c:pt idx="2492">
                  <c:v>46.83</c:v>
                </c:pt>
                <c:pt idx="2493">
                  <c:v>46.66</c:v>
                </c:pt>
                <c:pt idx="2494">
                  <c:v>45.32</c:v>
                </c:pt>
                <c:pt idx="2495">
                  <c:v>44.66</c:v>
                </c:pt>
                <c:pt idx="2496">
                  <c:v>44.07</c:v>
                </c:pt>
                <c:pt idx="2497">
                  <c:v>44.88</c:v>
                </c:pt>
                <c:pt idx="2498">
                  <c:v>44.96</c:v>
                </c:pt>
                <c:pt idx="2499">
                  <c:v>45.2</c:v>
                </c:pt>
                <c:pt idx="2500">
                  <c:v>44.62</c:v>
                </c:pt>
                <c:pt idx="2501">
                  <c:v>43.39</c:v>
                </c:pt>
                <c:pt idx="2502">
                  <c:v>43.29</c:v>
                </c:pt>
                <c:pt idx="2503">
                  <c:v>45.86</c:v>
                </c:pt>
                <c:pt idx="2504">
                  <c:v>45.56</c:v>
                </c:pt>
                <c:pt idx="2505">
                  <c:v>45.37</c:v>
                </c:pt>
                <c:pt idx="2506">
                  <c:v>45.69</c:v>
                </c:pt>
                <c:pt idx="2507">
                  <c:v>47.48</c:v>
                </c:pt>
                <c:pt idx="2508">
                  <c:v>48.07</c:v>
                </c:pt>
                <c:pt idx="2509">
                  <c:v>46.72</c:v>
                </c:pt>
                <c:pt idx="2511">
                  <c:v>46.72</c:v>
                </c:pt>
                <c:pt idx="2512">
                  <c:v>45.66</c:v>
                </c:pt>
                <c:pt idx="2513">
                  <c:v>45.29</c:v>
                </c:pt>
                <c:pt idx="2514">
                  <c:v>49.41</c:v>
                </c:pt>
                <c:pt idx="2515">
                  <c:v>51.08</c:v>
                </c:pt>
                <c:pt idx="2516">
                  <c:v>51.7</c:v>
                </c:pt>
                <c:pt idx="2517">
                  <c:v>51.72</c:v>
                </c:pt>
                <c:pt idx="2518">
                  <c:v>50.95</c:v>
                </c:pt>
                <c:pt idx="2519">
                  <c:v>49.85</c:v>
                </c:pt>
                <c:pt idx="2520">
                  <c:v>50.84</c:v>
                </c:pt>
                <c:pt idx="2521">
                  <c:v>51.51</c:v>
                </c:pt>
                <c:pt idx="2522">
                  <c:v>52.74</c:v>
                </c:pt>
                <c:pt idx="2523">
                  <c:v>52.99</c:v>
                </c:pt>
                <c:pt idx="2524">
                  <c:v>51.01</c:v>
                </c:pt>
                <c:pt idx="2525">
                  <c:v>50.9</c:v>
                </c:pt>
                <c:pt idx="2526">
                  <c:v>51.93</c:v>
                </c:pt>
                <c:pt idx="2527">
                  <c:v>52.13</c:v>
                </c:pt>
                <c:pt idx="2528">
                  <c:v>52.22</c:v>
                </c:pt>
                <c:pt idx="2529">
                  <c:v>51.44</c:v>
                </c:pt>
                <c:pt idx="2530">
                  <c:v>51.98</c:v>
                </c:pt>
                <c:pt idx="2531">
                  <c:v>52.01</c:v>
                </c:pt>
                <c:pt idx="2532">
                  <c:v>52.82</c:v>
                </c:pt>
                <c:pt idx="2533">
                  <c:v>54.01</c:v>
                </c:pt>
                <c:pt idx="2534">
                  <c:v>53.8</c:v>
                </c:pt>
                <c:pt idx="2535">
                  <c:v>53.75</c:v>
                </c:pt>
                <c:pt idx="2536">
                  <c:v>52.36</c:v>
                </c:pt>
                <c:pt idx="2537">
                  <c:v>53.26</c:v>
                </c:pt>
                <c:pt idx="2538">
                  <c:v>53.77</c:v>
                </c:pt>
                <c:pt idx="2539">
                  <c:v>53.98</c:v>
                </c:pt>
                <c:pt idx="2540">
                  <c:v>51.95</c:v>
                </c:pt>
                <c:pt idx="2541">
                  <c:v>50.82</c:v>
                </c:pt>
                <c:pt idx="2542">
                  <c:v>52.19</c:v>
                </c:pt>
                <c:pt idx="2543">
                  <c:v>53.01</c:v>
                </c:pt>
                <c:pt idx="2544">
                  <c:v>52.36</c:v>
                </c:pt>
                <c:pt idx="2546">
                  <c:v>52.45</c:v>
                </c:pt>
                <c:pt idx="2547">
                  <c:v>51.12</c:v>
                </c:pt>
                <c:pt idx="2548">
                  <c:v>51.39</c:v>
                </c:pt>
                <c:pt idx="2549">
                  <c:v>52.33</c:v>
                </c:pt>
                <c:pt idx="2550">
                  <c:v>52.77</c:v>
                </c:pt>
                <c:pt idx="2551">
                  <c:v>52.38</c:v>
                </c:pt>
                <c:pt idx="2552">
                  <c:v>52.14</c:v>
                </c:pt>
                <c:pt idx="2553">
                  <c:v>53.24</c:v>
                </c:pt>
                <c:pt idx="2554">
                  <c:v>53.18</c:v>
                </c:pt>
                <c:pt idx="2555">
                  <c:v>52.63</c:v>
                </c:pt>
                <c:pt idx="2556">
                  <c:v>52.75</c:v>
                </c:pt>
                <c:pt idx="2557">
                  <c:v>53.9</c:v>
                </c:pt>
                <c:pt idx="2558">
                  <c:v>53.55</c:v>
                </c:pt>
                <c:pt idx="2559">
                  <c:v>53.81</c:v>
                </c:pt>
                <c:pt idx="2560">
                  <c:v>53.01</c:v>
                </c:pt>
                <c:pt idx="2561">
                  <c:v>52.19</c:v>
                </c:pt>
                <c:pt idx="2562">
                  <c:v>52.37</c:v>
                </c:pt>
                <c:pt idx="2563">
                  <c:v>52.99</c:v>
                </c:pt>
                <c:pt idx="2564">
                  <c:v>53.84</c:v>
                </c:pt>
                <c:pt idx="2565">
                  <c:v>52.96</c:v>
                </c:pt>
                <c:pt idx="2566">
                  <c:v>53.21</c:v>
                </c:pt>
                <c:pt idx="2567">
                  <c:v>53.11</c:v>
                </c:pt>
                <c:pt idx="2568">
                  <c:v>53.41</c:v>
                </c:pt>
                <c:pt idx="2569">
                  <c:v>53.41</c:v>
                </c:pt>
                <c:pt idx="2571">
                  <c:v>54.02</c:v>
                </c:pt>
                <c:pt idx="2572">
                  <c:v>53.61</c:v>
                </c:pt>
                <c:pt idx="2573">
                  <c:v>54.48</c:v>
                </c:pt>
                <c:pt idx="2574">
                  <c:v>53.99</c:v>
                </c:pt>
                <c:pt idx="2575">
                  <c:v>54.04</c:v>
                </c:pt>
                <c:pt idx="2576">
                  <c:v>54</c:v>
                </c:pt>
                <c:pt idx="2577">
                  <c:v>53.82</c:v>
                </c:pt>
                <c:pt idx="2578">
                  <c:v>52.63</c:v>
                </c:pt>
                <c:pt idx="2579">
                  <c:v>53.33</c:v>
                </c:pt>
                <c:pt idx="2580">
                  <c:v>53.19</c:v>
                </c:pt>
                <c:pt idx="2581">
                  <c:v>52.68</c:v>
                </c:pt>
                <c:pt idx="2582">
                  <c:v>49.83</c:v>
                </c:pt>
                <c:pt idx="2583">
                  <c:v>48.75</c:v>
                </c:pt>
                <c:pt idx="2584">
                  <c:v>48.05</c:v>
                </c:pt>
                <c:pt idx="2585">
                  <c:v>47.95</c:v>
                </c:pt>
                <c:pt idx="2586">
                  <c:v>47.24</c:v>
                </c:pt>
                <c:pt idx="2587">
                  <c:v>48.34</c:v>
                </c:pt>
                <c:pt idx="2588">
                  <c:v>48.3</c:v>
                </c:pt>
                <c:pt idx="2589">
                  <c:v>48.34</c:v>
                </c:pt>
                <c:pt idx="2590">
                  <c:v>47.79</c:v>
                </c:pt>
                <c:pt idx="2591">
                  <c:v>47.02</c:v>
                </c:pt>
                <c:pt idx="2592">
                  <c:v>47.29</c:v>
                </c:pt>
                <c:pt idx="2593">
                  <c:v>47</c:v>
                </c:pt>
                <c:pt idx="2594">
                  <c:v>47.3</c:v>
                </c:pt>
                <c:pt idx="2595">
                  <c:v>47.02</c:v>
                </c:pt>
                <c:pt idx="2596">
                  <c:v>48.36</c:v>
                </c:pt>
                <c:pt idx="2597">
                  <c:v>49.47</c:v>
                </c:pt>
                <c:pt idx="2598">
                  <c:v>50.3</c:v>
                </c:pt>
                <c:pt idx="2599">
                  <c:v>50.54</c:v>
                </c:pt>
                <c:pt idx="2600">
                  <c:v>50.25</c:v>
                </c:pt>
                <c:pt idx="2601">
                  <c:v>50.99</c:v>
                </c:pt>
                <c:pt idx="2602">
                  <c:v>51.14</c:v>
                </c:pt>
                <c:pt idx="2603">
                  <c:v>51.69</c:v>
                </c:pt>
                <c:pt idx="2604">
                  <c:v>52.25</c:v>
                </c:pt>
                <c:pt idx="2605">
                  <c:v>53.06</c:v>
                </c:pt>
                <c:pt idx="2606">
                  <c:v>53.38</c:v>
                </c:pt>
                <c:pt idx="2607">
                  <c:v>53.12</c:v>
                </c:pt>
                <c:pt idx="2608">
                  <c:v>53.19</c:v>
                </c:pt>
                <c:pt idx="2609">
                  <c:v>52.62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BA-4C18-A0E8-117C6C81C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352112"/>
        <c:axId val="333355640"/>
      </c:lineChart>
      <c:dateAx>
        <c:axId val="33335211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33355640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33355640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3335211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Fiber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Sheet1!$B$16:$B$28</c:f>
              <c:numCache>
                <c:formatCode>0.00</c:formatCode>
                <c:ptCount val="13"/>
                <c:pt idx="0">
                  <c:v>22.44053541666667</c:v>
                </c:pt>
                <c:pt idx="1">
                  <c:v>22.617718750000002</c:v>
                </c:pt>
                <c:pt idx="2">
                  <c:v>22.501064583333335</c:v>
                </c:pt>
                <c:pt idx="3">
                  <c:v>20.977535912499999</c:v>
                </c:pt>
                <c:pt idx="4">
                  <c:v>18.465711502083334</c:v>
                </c:pt>
                <c:pt idx="5">
                  <c:v>20.385225000000002</c:v>
                </c:pt>
                <c:pt idx="6">
                  <c:v>17.431626043750001</c:v>
                </c:pt>
                <c:pt idx="7">
                  <c:v>16.997340820833333</c:v>
                </c:pt>
                <c:pt idx="8">
                  <c:v>17.549119677083333</c:v>
                </c:pt>
                <c:pt idx="9">
                  <c:v>17.3320595</c:v>
                </c:pt>
                <c:pt idx="10">
                  <c:v>18.088239179166671</c:v>
                </c:pt>
                <c:pt idx="11">
                  <c:v>17.613315965370877</c:v>
                </c:pt>
                <c:pt idx="12" formatCode="General">
                  <c:v>17.941681800782575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8-4F45-A316-A0CD61455F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Sheet1!$C$16:$C$28</c:f>
              <c:numCache>
                <c:formatCode>0.00</c:formatCode>
                <c:ptCount val="13"/>
                <c:pt idx="0">
                  <c:v>20.724283333333336</c:v>
                </c:pt>
                <c:pt idx="1">
                  <c:v>21.612443750000001</c:v>
                </c:pt>
                <c:pt idx="2">
                  <c:v>21.637174999999999</c:v>
                </c:pt>
                <c:pt idx="3">
                  <c:v>20.477319224999999</c:v>
                </c:pt>
                <c:pt idx="4">
                  <c:v>18.376688952083335</c:v>
                </c:pt>
                <c:pt idx="5">
                  <c:v>20.545041666666666</c:v>
                </c:pt>
                <c:pt idx="6">
                  <c:v>17.84231875</c:v>
                </c:pt>
                <c:pt idx="7">
                  <c:v>17.064352772916667</c:v>
                </c:pt>
                <c:pt idx="8">
                  <c:v>17.633906637500001</c:v>
                </c:pt>
                <c:pt idx="9">
                  <c:v>17.491113541666664</c:v>
                </c:pt>
                <c:pt idx="10">
                  <c:v>18.375939742264713</c:v>
                </c:pt>
                <c:pt idx="11">
                  <c:v>17.829962650437935</c:v>
                </c:pt>
                <c:pt idx="12" formatCode="General">
                  <c:v>18.149807015999585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E8-4F45-A316-A0CD6145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2016616"/>
        <c:axId val="385272456"/>
      </c:barChart>
      <c:barChart>
        <c:barDir val="col"/>
        <c:grouping val="cluster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Sheet1!$D$16:$D$28</c:f>
              <c:numCache>
                <c:formatCode>General</c:formatCode>
                <c:ptCount val="13"/>
                <c:pt idx="0">
                  <c:v>4.8890055374001458</c:v>
                </c:pt>
                <c:pt idx="1">
                  <c:v>4.9276075708061011</c:v>
                </c:pt>
                <c:pt idx="2">
                  <c:v>4.9021927196804649</c:v>
                </c:pt>
                <c:pt idx="3">
                  <c:v>4.5702692619825704</c:v>
                </c:pt>
                <c:pt idx="4">
                  <c:v>4.0230308283405956</c:v>
                </c:pt>
                <c:pt idx="5">
                  <c:v>4.4412254901960786</c:v>
                </c:pt>
                <c:pt idx="6">
                  <c:v>3.7977398788126364</c:v>
                </c:pt>
                <c:pt idx="7">
                  <c:v>3.7031243618373275</c:v>
                </c:pt>
                <c:pt idx="8">
                  <c:v>3.8233376202795935</c:v>
                </c:pt>
                <c:pt idx="9">
                  <c:v>3.7760478213507627</c:v>
                </c:pt>
                <c:pt idx="10">
                  <c:v>3.9407928494916495</c:v>
                </c:pt>
                <c:pt idx="11">
                  <c:v>3.8373237397322173</c:v>
                </c:pt>
                <c:pt idx="12">
                  <c:v>3.9088631374253979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E8-4F45-A316-A0CD61455F5E}"/>
            </c:ext>
          </c:extLst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Sheet1!$E$16:$E$28</c:f>
              <c:numCache>
                <c:formatCode>General</c:formatCode>
                <c:ptCount val="13"/>
                <c:pt idx="0">
                  <c:v>4.5150944081336242</c:v>
                </c:pt>
                <c:pt idx="1">
                  <c:v>4.7085934095860571</c:v>
                </c:pt>
                <c:pt idx="2">
                  <c:v>4.7139814814814818</c:v>
                </c:pt>
                <c:pt idx="3">
                  <c:v>4.4612895915032675</c:v>
                </c:pt>
                <c:pt idx="4">
                  <c:v>4.0036359372730574</c:v>
                </c:pt>
                <c:pt idx="5">
                  <c:v>4.4760439360929558</c:v>
                </c:pt>
                <c:pt idx="6">
                  <c:v>3.8872154139433555</c:v>
                </c:pt>
                <c:pt idx="7">
                  <c:v>3.7177239156681194</c:v>
                </c:pt>
                <c:pt idx="8">
                  <c:v>3.8418097249455343</c:v>
                </c:pt>
                <c:pt idx="9">
                  <c:v>3.8107001180101667</c:v>
                </c:pt>
                <c:pt idx="10">
                  <c:v>4.0034727107330532</c:v>
                </c:pt>
                <c:pt idx="11">
                  <c:v>3.8845234532544519</c:v>
                </c:pt>
                <c:pt idx="12">
                  <c:v>3.9542063215685372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8-4F45-A316-A0CD61455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5269320"/>
        <c:axId val="385270104"/>
      </c:barChart>
      <c:catAx>
        <c:axId val="392016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85272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5272456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92016616"/>
        <c:crosses val="autoZero"/>
        <c:crossBetween val="between"/>
        <c:majorUnit val="4"/>
        <c:minorUnit val="1"/>
      </c:valAx>
      <c:valAx>
        <c:axId val="385270104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85269320"/>
        <c:crosses val="max"/>
        <c:crossBetween val="between"/>
        <c:majorUnit val="0.87145969500000009"/>
      </c:valAx>
      <c:catAx>
        <c:axId val="385269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527010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Fiber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Sheet1!$B$21:$B$33</c:f>
              <c:numCache>
                <c:formatCode>0.00</c:formatCode>
                <c:ptCount val="13"/>
                <c:pt idx="0">
                  <c:v>20.724283333333336</c:v>
                </c:pt>
                <c:pt idx="1">
                  <c:v>21.612443750000001</c:v>
                </c:pt>
                <c:pt idx="2">
                  <c:v>21.637174999999999</c:v>
                </c:pt>
                <c:pt idx="3">
                  <c:v>20.477319224999999</c:v>
                </c:pt>
                <c:pt idx="4">
                  <c:v>18.376688952083335</c:v>
                </c:pt>
                <c:pt idx="5">
                  <c:v>20.545041666666666</c:v>
                </c:pt>
                <c:pt idx="6">
                  <c:v>17.84231875</c:v>
                </c:pt>
                <c:pt idx="7">
                  <c:v>17.064352772916667</c:v>
                </c:pt>
                <c:pt idx="8">
                  <c:v>17.633906637500001</c:v>
                </c:pt>
                <c:pt idx="9">
                  <c:v>17.491113541666664</c:v>
                </c:pt>
                <c:pt idx="10">
                  <c:v>18.375939742264713</c:v>
                </c:pt>
                <c:pt idx="11">
                  <c:v>17.829962650437935</c:v>
                </c:pt>
                <c:pt idx="12" formatCode="General">
                  <c:v>18.149807015999585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0-4B55-BC65-3BB085EB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5270496"/>
        <c:axId val="285045880"/>
      </c:barChart>
      <c:barChart>
        <c:barDir val="col"/>
        <c:grouping val="clustered"/>
        <c:varyColors val="0"/>
        <c:ser>
          <c:idx val="0"/>
          <c:order val="1"/>
          <c:spPr>
            <a:noFill/>
            <a:ln>
              <a:noFill/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Sheet1!$C$21:$C$33</c:f>
              <c:numCache>
                <c:formatCode>General</c:formatCode>
                <c:ptCount val="13"/>
                <c:pt idx="0">
                  <c:v>4.5150944081336242</c:v>
                </c:pt>
                <c:pt idx="1">
                  <c:v>4.7085934095860571</c:v>
                </c:pt>
                <c:pt idx="2">
                  <c:v>4.7139814814814818</c:v>
                </c:pt>
                <c:pt idx="3">
                  <c:v>4.4612895915032675</c:v>
                </c:pt>
                <c:pt idx="4">
                  <c:v>4.0036359372730574</c:v>
                </c:pt>
                <c:pt idx="5">
                  <c:v>4.4760439360929558</c:v>
                </c:pt>
                <c:pt idx="6">
                  <c:v>3.8872154139433555</c:v>
                </c:pt>
                <c:pt idx="7">
                  <c:v>3.7177239156681194</c:v>
                </c:pt>
                <c:pt idx="8">
                  <c:v>3.8418097249455343</c:v>
                </c:pt>
                <c:pt idx="9">
                  <c:v>3.8107001180101667</c:v>
                </c:pt>
                <c:pt idx="10" formatCode="0.00">
                  <c:v>4.0034727107330532</c:v>
                </c:pt>
                <c:pt idx="11" formatCode="0.00">
                  <c:v>3.8845234532544519</c:v>
                </c:pt>
                <c:pt idx="12">
                  <c:v>3.9542063215685372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0-4B55-BC65-3BB085EB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4103840"/>
        <c:axId val="285043528"/>
      </c:barChart>
      <c:catAx>
        <c:axId val="38527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85045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5045880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385270496"/>
        <c:crosses val="autoZero"/>
        <c:crossBetween val="between"/>
        <c:majorUnit val="5"/>
        <c:minorUnit val="1"/>
      </c:valAx>
      <c:valAx>
        <c:axId val="285043528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</a:t>
                </a:r>
                <a:r>
                  <a:rPr lang="en-US" sz="2000" baseline="0" dirty="0"/>
                  <a:t>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34103840"/>
        <c:crosses val="max"/>
        <c:crossBetween val="between"/>
        <c:majorUnit val="1.0893246189999997"/>
        <c:minorUnit val="0.5"/>
      </c:valAx>
      <c:catAx>
        <c:axId val="334103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50435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Fiber Equivalents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Sheet1!$B$14:$B$25</c:f>
              <c:numCache>
                <c:formatCode>0.00</c:formatCode>
                <c:ptCount val="12"/>
                <c:pt idx="0">
                  <c:v>13.78200977818774</c:v>
                </c:pt>
                <c:pt idx="1">
                  <c:v>14.998664177178377</c:v>
                </c:pt>
                <c:pt idx="2">
                  <c:v>15.492586747263369</c:v>
                </c:pt>
                <c:pt idx="3">
                  <c:v>14.73749135714796</c:v>
                </c:pt>
                <c:pt idx="4">
                  <c:v>13.424229285199276</c:v>
                </c:pt>
                <c:pt idx="5">
                  <c:v>15.044392741666666</c:v>
                </c:pt>
                <c:pt idx="6">
                  <c:v>12.8044235</c:v>
                </c:pt>
                <c:pt idx="7">
                  <c:v>12.21738748309496</c:v>
                </c:pt>
                <c:pt idx="8">
                  <c:v>12.742437564151558</c:v>
                </c:pt>
                <c:pt idx="9">
                  <c:v>12.652756249378658</c:v>
                </c:pt>
                <c:pt idx="10">
                  <c:v>13.41626592378438</c:v>
                </c:pt>
                <c:pt idx="11" formatCode="General">
                  <c:v>13.191622266421273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8-49EE-97A0-7A540345BE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Sheet1!$C$14:$C$25</c:f>
              <c:numCache>
                <c:formatCode>0.00</c:formatCode>
                <c:ptCount val="12"/>
                <c:pt idx="0">
                  <c:v>2.0213522311092613</c:v>
                </c:pt>
                <c:pt idx="1">
                  <c:v>2.2070226445597632</c:v>
                </c:pt>
                <c:pt idx="2">
                  <c:v>2.2527833459624729</c:v>
                </c:pt>
                <c:pt idx="3">
                  <c:v>2.1252092705314709</c:v>
                </c:pt>
                <c:pt idx="4">
                  <c:v>1.9209548396422105</c:v>
                </c:pt>
                <c:pt idx="5">
                  <c:v>2.1437877083333334</c:v>
                </c:pt>
                <c:pt idx="6">
                  <c:v>1.8156413541666667</c:v>
                </c:pt>
                <c:pt idx="7">
                  <c:v>1.7625787492708329</c:v>
                </c:pt>
                <c:pt idx="8">
                  <c:v>1.8425091206249999</c:v>
                </c:pt>
                <c:pt idx="9">
                  <c:v>1.8218777916666671</c:v>
                </c:pt>
                <c:pt idx="10" formatCode="0.000">
                  <c:v>1.9181502508441244</c:v>
                </c:pt>
                <c:pt idx="11" formatCode="General">
                  <c:v>1.9224898558990233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8-49EE-97A0-7A540345BE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Sheet1!$D$14:$D$25</c:f>
              <c:numCache>
                <c:formatCode>0.00</c:formatCode>
                <c:ptCount val="12"/>
                <c:pt idx="0">
                  <c:v>2.4729503734538532</c:v>
                </c:pt>
                <c:pt idx="1">
                  <c:v>2.1021385006272806</c:v>
                </c:pt>
                <c:pt idx="2">
                  <c:v>1.7473985110528714</c:v>
                </c:pt>
                <c:pt idx="3">
                  <c:v>1.551291476156069</c:v>
                </c:pt>
                <c:pt idx="4">
                  <c:v>1.3293310862771741</c:v>
                </c:pt>
                <c:pt idx="5">
                  <c:v>1.3791834374999998</c:v>
                </c:pt>
                <c:pt idx="6">
                  <c:v>1.2810311249999999</c:v>
                </c:pt>
                <c:pt idx="7">
                  <c:v>1.1560395000000001</c:v>
                </c:pt>
                <c:pt idx="8">
                  <c:v>1.1702810625</c:v>
                </c:pt>
                <c:pt idx="9">
                  <c:v>1.1619314437499999</c:v>
                </c:pt>
                <c:pt idx="10">
                  <c:v>1.1192624509093603</c:v>
                </c:pt>
                <c:pt idx="11" formatCode="General">
                  <c:v>0.92914160624999997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A8-49EE-97A0-7A540345BE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Sheet1!$E$14:$E$25</c:f>
              <c:numCache>
                <c:formatCode>0.00</c:formatCode>
                <c:ptCount val="12"/>
                <c:pt idx="0">
                  <c:v>2.4479709505824809</c:v>
                </c:pt>
                <c:pt idx="1">
                  <c:v>2.3046184276345802</c:v>
                </c:pt>
                <c:pt idx="2">
                  <c:v>2.1444063957212856</c:v>
                </c:pt>
                <c:pt idx="3">
                  <c:v>2.0633271211644995</c:v>
                </c:pt>
                <c:pt idx="4">
                  <c:v>1.7021737409646738</c:v>
                </c:pt>
                <c:pt idx="5">
                  <c:v>1.9776777791666669</c:v>
                </c:pt>
                <c:pt idx="6">
                  <c:v>1.9412227708333334</c:v>
                </c:pt>
                <c:pt idx="7">
                  <c:v>1.9283470405508745</c:v>
                </c:pt>
                <c:pt idx="8">
                  <c:v>1.8786788902234419</c:v>
                </c:pt>
                <c:pt idx="9">
                  <c:v>1.8545480568713393</c:v>
                </c:pt>
                <c:pt idx="10">
                  <c:v>1.9222611167268484</c:v>
                </c:pt>
                <c:pt idx="11" formatCode="General">
                  <c:v>1.7867089218676373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A8-49EE-97A0-7A540345BE4B}"/>
            </c:ext>
          </c:extLst>
        </c:ser>
        <c:ser>
          <c:idx val="7"/>
          <c:order val="7"/>
          <c:spPr>
            <a:noFill/>
            <a:ln>
              <a:noFill/>
            </a:ln>
          </c:spPr>
          <c:invertIfNegative val="0"/>
          <c:cat>
            <c:strRef>
              <c:f>Sheet1!$A$14:$A$25</c:f>
              <c:strCache>
                <c:ptCount val="12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strCache>
            </c:strRef>
          </c:cat>
          <c:val>
            <c:numRef>
              <c:f>Sheet1!$I$14:$I$25</c:f>
              <c:numCache>
                <c:formatCode>General</c:formatCode>
                <c:ptCount val="12"/>
                <c:pt idx="0">
                  <c:v>0.65416481686472627</c:v>
                </c:pt>
                <c:pt idx="1">
                  <c:v>0.71191346999389493</c:v>
                </c:pt>
                <c:pt idx="2">
                  <c:v>0.73535756652300732</c:v>
                </c:pt>
                <c:pt idx="3">
                  <c:v>0.69951686944470359</c:v>
                </c:pt>
                <c:pt idx="4">
                  <c:v>0.63718272104267959</c:v>
                </c:pt>
                <c:pt idx="5">
                  <c:v>0.71408398202337497</c:v>
                </c:pt>
                <c:pt idx="6">
                  <c:v>0.60776356197284054</c:v>
                </c:pt>
                <c:pt idx="7">
                  <c:v>0.57989982405128893</c:v>
                </c:pt>
                <c:pt idx="8">
                  <c:v>0.60482139177958905</c:v>
                </c:pt>
                <c:pt idx="9">
                  <c:v>0.60056465696378214</c:v>
                </c:pt>
                <c:pt idx="10">
                  <c:v>0.63680473909770607</c:v>
                </c:pt>
                <c:pt idx="11">
                  <c:v>0.62614199982064234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A8-49EE-97A0-7A540345B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6526872"/>
        <c:axId val="456523344"/>
      </c:barChart>
      <c:barChart>
        <c:barDir val="col"/>
        <c:grouping val="stacked"/>
        <c:varyColors val="0"/>
        <c:ser>
          <c:idx val="4"/>
          <c:order val="4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Sheet1!$F$14:$F$25</c:f>
              <c:numCache>
                <c:formatCode>@</c:formatCode>
                <c:ptCount val="12"/>
                <c:pt idx="0">
                  <c:v>3.0026165094090937</c:v>
                </c:pt>
                <c:pt idx="1">
                  <c:v>3.2676828272719778</c:v>
                </c:pt>
                <c:pt idx="2">
                  <c:v>3.3752912303406033</c:v>
                </c:pt>
                <c:pt idx="3">
                  <c:v>3.2107824307511894</c:v>
                </c:pt>
                <c:pt idx="4">
                  <c:v>2.9246686895858991</c:v>
                </c:pt>
                <c:pt idx="5">
                  <c:v>3.2776454774872912</c:v>
                </c:pt>
                <c:pt idx="6" formatCode="0.0000000">
                  <c:v>2.7896347494553377</c:v>
                </c:pt>
                <c:pt idx="7" formatCode="0.0000000">
                  <c:v>2.661740192395416</c:v>
                </c:pt>
                <c:pt idx="8" formatCode="0.00">
                  <c:v>2.7761301882683136</c:v>
                </c:pt>
                <c:pt idx="9" formatCode="0.00">
                  <c:v>2.7565917754637601</c:v>
                </c:pt>
                <c:pt idx="10" formatCode="0.00">
                  <c:v>2.9229337524584706</c:v>
                </c:pt>
                <c:pt idx="11" formatCode="0.00">
                  <c:v>2.8739917791767482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A8-49EE-97A0-7A540345BE4B}"/>
            </c:ext>
          </c:extLst>
        </c:ser>
        <c:ser>
          <c:idx val="5"/>
          <c:order val="5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Sheet1!$G$14:$G$25</c:f>
              <c:numCache>
                <c:formatCode>General</c:formatCode>
                <c:ptCount val="12"/>
                <c:pt idx="0">
                  <c:v>0.44038174969700683</c:v>
                </c:pt>
                <c:pt idx="1">
                  <c:v>0.48083282016552575</c:v>
                </c:pt>
                <c:pt idx="2">
                  <c:v>0.49080247188724901</c:v>
                </c:pt>
                <c:pt idx="3">
                  <c:v>0.46300855567134441</c:v>
                </c:pt>
                <c:pt idx="4">
                  <c:v>0.41850867966061234</c:v>
                </c:pt>
                <c:pt idx="5">
                  <c:v>0.46705614560639075</c:v>
                </c:pt>
                <c:pt idx="6">
                  <c:v>0.39556456517792304</c:v>
                </c:pt>
                <c:pt idx="7">
                  <c:v>0.38400408480846032</c:v>
                </c:pt>
                <c:pt idx="8">
                  <c:v>0.40141810906862746</c:v>
                </c:pt>
                <c:pt idx="9">
                  <c:v>0.3969232661583153</c:v>
                </c:pt>
                <c:pt idx="10">
                  <c:v>0.41789765813597485</c:v>
                </c:pt>
                <c:pt idx="11">
                  <c:v>0.41884310586035367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A8-49EE-97A0-7A540345BE4B}"/>
            </c:ext>
          </c:extLst>
        </c:ser>
        <c:ser>
          <c:idx val="6"/>
          <c:order val="6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Sheet1!$H$14:$H$25</c:f>
              <c:numCache>
                <c:formatCode>General</c:formatCode>
                <c:ptCount val="12"/>
                <c:pt idx="0">
                  <c:v>0.53876914454332314</c:v>
                </c:pt>
                <c:pt idx="1">
                  <c:v>0.45798224414537703</c:v>
                </c:pt>
                <c:pt idx="2">
                  <c:v>0.38069684336663867</c:v>
                </c:pt>
                <c:pt idx="3">
                  <c:v>0.33797199916254228</c:v>
                </c:pt>
                <c:pt idx="4">
                  <c:v>0.28961461574666103</c:v>
                </c:pt>
                <c:pt idx="5">
                  <c:v>0.30047569444444444</c:v>
                </c:pt>
                <c:pt idx="6">
                  <c:v>0.27909174836601308</c:v>
                </c:pt>
                <c:pt idx="7">
                  <c:v>0.2518604575163399</c:v>
                </c:pt>
                <c:pt idx="8">
                  <c:v>0.25496319444444443</c:v>
                </c:pt>
                <c:pt idx="9">
                  <c:v>0.25314410539215687</c:v>
                </c:pt>
                <c:pt idx="10">
                  <c:v>0.24384802852055781</c:v>
                </c:pt>
                <c:pt idx="11">
                  <c:v>0.20242736519607843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A8-49EE-97A0-7A540345B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6519816"/>
        <c:axId val="456519424"/>
      </c:barChart>
      <c:catAx>
        <c:axId val="456526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52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6523344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56526872"/>
        <c:crosses val="autoZero"/>
        <c:crossBetween val="between"/>
        <c:majorUnit val="3"/>
        <c:minorUnit val="1"/>
      </c:valAx>
      <c:valAx>
        <c:axId val="456519424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56519816"/>
        <c:crosses val="max"/>
        <c:crossBetween val="between"/>
        <c:majorUnit val="0.65359477100000007"/>
        <c:minorUnit val="0.5"/>
      </c:valAx>
      <c:catAx>
        <c:axId val="456519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5194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Sheet1!$B$15:$B$23</c:f>
              <c:numCache>
                <c:formatCode>0.00</c:formatCode>
                <c:ptCount val="9"/>
                <c:pt idx="0">
                  <c:v>1.4634354166666668</c:v>
                </c:pt>
                <c:pt idx="1">
                  <c:v>1.2625520833333332</c:v>
                </c:pt>
                <c:pt idx="2">
                  <c:v>1.3095708333333334</c:v>
                </c:pt>
                <c:pt idx="3">
                  <c:v>1.2115374999999999</c:v>
                </c:pt>
                <c:pt idx="4">
                  <c:v>1.0945041666666666</c:v>
                </c:pt>
                <c:pt idx="5">
                  <c:v>1.1120875000000001</c:v>
                </c:pt>
                <c:pt idx="6">
                  <c:v>1.10176875</c:v>
                </c:pt>
                <c:pt idx="7">
                  <c:v>1.0517342750000001</c:v>
                </c:pt>
                <c:pt idx="8" formatCode="General">
                  <c:v>0.86628104166666686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F-4575-A341-0ABAF1D597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Sheet1!$C$15:$C$23</c:f>
              <c:numCache>
                <c:formatCode>0.00</c:formatCode>
                <c:ptCount val="9"/>
                <c:pt idx="0">
                  <c:v>0.77952291666666662</c:v>
                </c:pt>
                <c:pt idx="1">
                  <c:v>0.68756875000000006</c:v>
                </c:pt>
                <c:pt idx="2">
                  <c:v>0.69114583333333335</c:v>
                </c:pt>
                <c:pt idx="3">
                  <c:v>0.65817708333333336</c:v>
                </c:pt>
                <c:pt idx="4">
                  <c:v>0.62631041666666665</c:v>
                </c:pt>
                <c:pt idx="5">
                  <c:v>0.70322499999999999</c:v>
                </c:pt>
                <c:pt idx="6">
                  <c:v>0.68693958333333327</c:v>
                </c:pt>
                <c:pt idx="7">
                  <c:v>0.64938942499999996</c:v>
                </c:pt>
                <c:pt idx="8" formatCode="General">
                  <c:v>0.53074333333333334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F-4575-A341-0ABAF1D5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523736"/>
        <c:axId val="45652020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Sheet1!$D$15:$D$23</c:f>
              <c:numCache>
                <c:formatCode>General</c:formatCode>
                <c:ptCount val="9"/>
                <c:pt idx="0">
                  <c:v>0.31883124546114744</c:v>
                </c:pt>
                <c:pt idx="1">
                  <c:v>0.27506581336238201</c:v>
                </c:pt>
                <c:pt idx="2">
                  <c:v>0.28530954974582429</c:v>
                </c:pt>
                <c:pt idx="3">
                  <c:v>0.26395152505446623</c:v>
                </c:pt>
                <c:pt idx="4">
                  <c:v>0.23845406681190995</c:v>
                </c:pt>
                <c:pt idx="5">
                  <c:v>0.24228485838779959</c:v>
                </c:pt>
                <c:pt idx="6">
                  <c:v>0.24003676470588237</c:v>
                </c:pt>
                <c:pt idx="7">
                  <c:v>0.22913600762527234</c:v>
                </c:pt>
                <c:pt idx="8">
                  <c:v>0.1887322530864198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1F-4575-A341-0ABAF1D597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Sheet1!$E$15:$E$23</c:f>
              <c:numCache>
                <c:formatCode>General</c:formatCode>
                <c:ptCount val="9"/>
                <c:pt idx="0">
                  <c:v>0.16983070079883805</c:v>
                </c:pt>
                <c:pt idx="1">
                  <c:v>0.14979711328976036</c:v>
                </c:pt>
                <c:pt idx="2">
                  <c:v>0.15057643427741468</c:v>
                </c:pt>
                <c:pt idx="3">
                  <c:v>0.14339370007262164</c:v>
                </c:pt>
                <c:pt idx="4">
                  <c:v>0.13645107116920843</c:v>
                </c:pt>
                <c:pt idx="5">
                  <c:v>0.15320806100217865</c:v>
                </c:pt>
                <c:pt idx="6">
                  <c:v>0.14966003994190269</c:v>
                </c:pt>
                <c:pt idx="7">
                  <c:v>0.14147917755991285</c:v>
                </c:pt>
                <c:pt idx="8">
                  <c:v>0.11563035584604213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F-4575-A341-0ABAF1D59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526480"/>
        <c:axId val="456525696"/>
      </c:barChart>
      <c:catAx>
        <c:axId val="456523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520208"/>
        <c:crosses val="autoZero"/>
        <c:auto val="1"/>
        <c:lblAlgn val="ctr"/>
        <c:lblOffset val="100"/>
        <c:noMultiLvlLbl val="0"/>
      </c:catAx>
      <c:valAx>
        <c:axId val="456520208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56523736"/>
        <c:crosses val="autoZero"/>
        <c:crossBetween val="between"/>
        <c:majorUnit val="1"/>
        <c:minorUnit val="0.5"/>
      </c:valAx>
      <c:valAx>
        <c:axId val="456525696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</a:t>
                </a:r>
                <a:r>
                  <a:rPr lang="en-US" sz="2000" baseline="0" dirty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56526480"/>
        <c:crosses val="max"/>
        <c:crossBetween val="between"/>
        <c:majorUnit val="0.21786492400000002"/>
      </c:valAx>
      <c:catAx>
        <c:axId val="456526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52569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Sheet1!$B$15:$B$23</c:f>
              <c:numCache>
                <c:formatCode>0.000</c:formatCode>
                <c:ptCount val="9"/>
                <c:pt idx="0">
                  <c:v>2.9545004937379571</c:v>
                </c:pt>
                <c:pt idx="1">
                  <c:v>2.3080416666666665</c:v>
                </c:pt>
                <c:pt idx="2">
                  <c:v>2.5610124999999999</c:v>
                </c:pt>
                <c:pt idx="3">
                  <c:v>2.5378229166666664</c:v>
                </c:pt>
                <c:pt idx="4">
                  <c:v>2.2983437499999999</c:v>
                </c:pt>
                <c:pt idx="5">
                  <c:v>2.2373249999999998</c:v>
                </c:pt>
                <c:pt idx="6">
                  <c:v>2.3103668749999997</c:v>
                </c:pt>
                <c:pt idx="7">
                  <c:v>2.4458268624999997</c:v>
                </c:pt>
                <c:pt idx="8" formatCode="General">
                  <c:v>2.2487185416666673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8-4F15-9453-637B7EBA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Sheet1!$C$15:$C$23</c:f>
              <c:numCache>
                <c:formatCode>0.000</c:formatCode>
                <c:ptCount val="9"/>
                <c:pt idx="0">
                  <c:v>2.4322272542735051</c:v>
                </c:pt>
                <c:pt idx="1">
                  <c:v>1.9037500000000001</c:v>
                </c:pt>
                <c:pt idx="2">
                  <c:v>2.4227916666666665</c:v>
                </c:pt>
                <c:pt idx="3">
                  <c:v>2.5318125</c:v>
                </c:pt>
                <c:pt idx="4">
                  <c:v>2.1379770833333334</c:v>
                </c:pt>
                <c:pt idx="5">
                  <c:v>2.0959062500000001</c:v>
                </c:pt>
                <c:pt idx="6">
                  <c:v>2.2677689583333334</c:v>
                </c:pt>
                <c:pt idx="7">
                  <c:v>2.3266622854166661</c:v>
                </c:pt>
                <c:pt idx="8" formatCode="General">
                  <c:v>2.2373704166666668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8-4F15-9453-637B7EBA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524128"/>
        <c:axId val="45652099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Sheet1!$D$15:$D$23</c:f>
              <c:numCache>
                <c:formatCode>General</c:formatCode>
                <c:ptCount val="9"/>
                <c:pt idx="0">
                  <c:v>0.64368202477951142</c:v>
                </c:pt>
                <c:pt idx="1">
                  <c:v>0.50284132171387075</c:v>
                </c:pt>
                <c:pt idx="2">
                  <c:v>0.5579547930283224</c:v>
                </c:pt>
                <c:pt idx="3">
                  <c:v>0.55290259622367466</c:v>
                </c:pt>
                <c:pt idx="4">
                  <c:v>0.50072848583877994</c:v>
                </c:pt>
                <c:pt idx="5">
                  <c:v>0.48743464052287577</c:v>
                </c:pt>
                <c:pt idx="6">
                  <c:v>0.5033479030501089</c:v>
                </c:pt>
                <c:pt idx="7">
                  <c:v>0.53285988289760344</c:v>
                </c:pt>
                <c:pt idx="8">
                  <c:v>0.48991689360929574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18-4F15-9453-637B7EBA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Sheet1!$E$15:$E$23</c:f>
              <c:numCache>
                <c:formatCode>General</c:formatCode>
                <c:ptCount val="9"/>
                <c:pt idx="0">
                  <c:v>0.52989700528834538</c:v>
                </c:pt>
                <c:pt idx="1">
                  <c:v>0.414760348583878</c:v>
                </c:pt>
                <c:pt idx="2">
                  <c:v>0.52784132171387066</c:v>
                </c:pt>
                <c:pt idx="3">
                  <c:v>0.551593137254902</c:v>
                </c:pt>
                <c:pt idx="4">
                  <c:v>0.4657902142338417</c:v>
                </c:pt>
                <c:pt idx="5">
                  <c:v>0.45662445533769064</c:v>
                </c:pt>
                <c:pt idx="6">
                  <c:v>0.49406731118373276</c:v>
                </c:pt>
                <c:pt idx="7">
                  <c:v>0.50689810139796654</c:v>
                </c:pt>
                <c:pt idx="8">
                  <c:v>0.48744453522149606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18-4F15-9453-637B7EBA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524520"/>
        <c:axId val="456521384"/>
      </c:barChart>
      <c:catAx>
        <c:axId val="45652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520992"/>
        <c:crosses val="autoZero"/>
        <c:auto val="1"/>
        <c:lblAlgn val="ctr"/>
        <c:lblOffset val="100"/>
        <c:noMultiLvlLbl val="0"/>
      </c:catAx>
      <c:valAx>
        <c:axId val="456520992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56524128"/>
        <c:crosses val="autoZero"/>
        <c:crossBetween val="between"/>
        <c:majorUnit val="1"/>
        <c:minorUnit val="0.5"/>
      </c:valAx>
      <c:valAx>
        <c:axId val="456521384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56524520"/>
        <c:crosses val="max"/>
        <c:crossBetween val="between"/>
        <c:majorUnit val="0.21786492400000002"/>
      </c:valAx>
      <c:catAx>
        <c:axId val="456524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52138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672134733158357E-2"/>
          <c:y val="9.2599386615134643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Sheet1!$B$15:$B$23</c:f>
              <c:numCache>
                <c:formatCode>0.00</c:formatCode>
                <c:ptCount val="9"/>
                <c:pt idx="0">
                  <c:v>5.3719666666666663</c:v>
                </c:pt>
                <c:pt idx="1">
                  <c:v>5.7617041666666662</c:v>
                </c:pt>
                <c:pt idx="2">
                  <c:v>6.8969895833333332</c:v>
                </c:pt>
                <c:pt idx="3">
                  <c:v>5.7253645833333326</c:v>
                </c:pt>
                <c:pt idx="4">
                  <c:v>5.5433020833333329</c:v>
                </c:pt>
                <c:pt idx="5">
                  <c:v>5.7932562500000007</c:v>
                </c:pt>
                <c:pt idx="6">
                  <c:v>5.5837416666666666</c:v>
                </c:pt>
                <c:pt idx="7">
                  <c:v>5.7986521604166663</c:v>
                </c:pt>
                <c:pt idx="8" formatCode="General">
                  <c:v>5.4783545833333331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58-44BB-B6CB-A0B185B14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525304"/>
        <c:axId val="45329764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Sheet1!$A$15:$A$23</c:f>
              <c:strCache>
                <c:ptCount val="9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</c:strCache>
            </c:strRef>
          </c:cat>
          <c:val>
            <c:numRef>
              <c:f>Sheet1!$C$15:$C$23</c:f>
              <c:numCache>
                <c:formatCode>General</c:formatCode>
                <c:ptCount val="9"/>
                <c:pt idx="0">
                  <c:v>1.1703631082062453</c:v>
                </c:pt>
                <c:pt idx="1">
                  <c:v>1.2552732389251997</c:v>
                </c:pt>
                <c:pt idx="2">
                  <c:v>1.5026121096586784</c:v>
                </c:pt>
                <c:pt idx="3">
                  <c:v>1.2473561183732751</c:v>
                </c:pt>
                <c:pt idx="4">
                  <c:v>1.2076910856935366</c:v>
                </c:pt>
                <c:pt idx="5">
                  <c:v>1.2621473311546842</c:v>
                </c:pt>
                <c:pt idx="6">
                  <c:v>1.216501452432825</c:v>
                </c:pt>
                <c:pt idx="7" formatCode="0.00">
                  <c:v>1.2633229107661583</c:v>
                </c:pt>
                <c:pt idx="8">
                  <c:v>1.1935413035584603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58-44BB-B6CB-A0B185B14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3297248"/>
        <c:axId val="453301952"/>
      </c:barChart>
      <c:catAx>
        <c:axId val="456525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3297640"/>
        <c:crosses val="autoZero"/>
        <c:auto val="1"/>
        <c:lblAlgn val="ctr"/>
        <c:lblOffset val="100"/>
        <c:noMultiLvlLbl val="0"/>
      </c:catAx>
      <c:valAx>
        <c:axId val="453297640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56525304"/>
        <c:crosses val="autoZero"/>
        <c:crossBetween val="between"/>
        <c:majorUnit val="1"/>
        <c:minorUnit val="0.5"/>
      </c:valAx>
      <c:valAx>
        <c:axId val="453301952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53297248"/>
        <c:crosses val="max"/>
        <c:crossBetween val="between"/>
        <c:majorUnit val="0.21786492400000002"/>
      </c:valAx>
      <c:catAx>
        <c:axId val="453297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33019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48E-2"/>
          <c:w val="0.79111140769487354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Sheet1!$A$22:$A$34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Sheet1!$B$22:$B$34</c:f>
              <c:numCache>
                <c:formatCode>0.00</c:formatCode>
                <c:ptCount val="13"/>
                <c:pt idx="0">
                  <c:v>6.3236375000000002</c:v>
                </c:pt>
                <c:pt idx="1">
                  <c:v>5.4571020833333339</c:v>
                </c:pt>
                <c:pt idx="2">
                  <c:v>4.8086354166666663</c:v>
                </c:pt>
                <c:pt idx="3">
                  <c:v>4.341297916666667</c:v>
                </c:pt>
                <c:pt idx="4">
                  <c:v>3.2103729166666675</c:v>
                </c:pt>
                <c:pt idx="5">
                  <c:v>3.5466604166666666</c:v>
                </c:pt>
                <c:pt idx="6">
                  <c:v>3.4173843770833332</c:v>
                </c:pt>
                <c:pt idx="7">
                  <c:v>3.3495866354166672</c:v>
                </c:pt>
                <c:pt idx="8">
                  <c:v>3.5445468020833335</c:v>
                </c:pt>
                <c:pt idx="9">
                  <c:v>3.5060090833333333</c:v>
                </c:pt>
                <c:pt idx="10">
                  <c:v>3.5689406374999999</c:v>
                </c:pt>
                <c:pt idx="11">
                  <c:v>3.3637378500000006</c:v>
                </c:pt>
                <c:pt idx="12" formatCode="General">
                  <c:v>3.2391256049010502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B-49BB-A920-6428D50C3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3296856"/>
        <c:axId val="45330352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Sheet1!$A$22:$A$34</c:f>
              <c:strCache>
                <c:ptCount val="13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17f</c:v>
                </c:pt>
              </c:strCache>
            </c:strRef>
          </c:cat>
          <c:val>
            <c:numRef>
              <c:f>Sheet1!$C$22:$C$34</c:f>
              <c:numCache>
                <c:formatCode>General</c:formatCode>
                <c:ptCount val="13"/>
                <c:pt idx="0">
                  <c:v>1.3776988017429195</c:v>
                </c:pt>
                <c:pt idx="1">
                  <c:v>1.1889111292665215</c:v>
                </c:pt>
                <c:pt idx="2">
                  <c:v>1.0476329883805373</c:v>
                </c:pt>
                <c:pt idx="3">
                  <c:v>0.94581653957879452</c:v>
                </c:pt>
                <c:pt idx="4">
                  <c:v>0.69942765068990576</c:v>
                </c:pt>
                <c:pt idx="5">
                  <c:v>0.77269290123456791</c:v>
                </c:pt>
                <c:pt idx="6">
                  <c:v>0.74452818672839505</c:v>
                </c:pt>
                <c:pt idx="7">
                  <c:v>0.72975743690994932</c:v>
                </c:pt>
                <c:pt idx="8">
                  <c:v>0.77223241875453896</c:v>
                </c:pt>
                <c:pt idx="9">
                  <c:v>0.76383640159767607</c:v>
                </c:pt>
                <c:pt idx="10">
                  <c:v>0.77754697984749455</c:v>
                </c:pt>
                <c:pt idx="11">
                  <c:v>0.73284049019607855</c:v>
                </c:pt>
                <c:pt idx="12">
                  <c:v>0.70569185291961878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3B-49BB-A920-6428D50C3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3296464"/>
        <c:axId val="453301168"/>
      </c:barChart>
      <c:catAx>
        <c:axId val="453296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330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30352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Metric</a:t>
                </a:r>
                <a:r>
                  <a:rPr lang="en-US" sz="2000" baseline="0" dirty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53296856"/>
        <c:crosses val="autoZero"/>
        <c:crossBetween val="between"/>
        <c:majorUnit val="2"/>
        <c:minorUnit val="1"/>
      </c:valAx>
      <c:valAx>
        <c:axId val="453301168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53296464"/>
        <c:crosses val="max"/>
        <c:crossBetween val="between"/>
        <c:majorUnit val="0.43572984700000006"/>
        <c:minorUnit val="0.1"/>
      </c:valAx>
      <c:catAx>
        <c:axId val="453296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33011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16e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3.45</c:v>
                </c:pt>
                <c:pt idx="14" formatCode="General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E-4D79-AEE8-7035C0584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3298424"/>
        <c:axId val="453298816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16e</c:v>
                </c:pt>
              </c:strCache>
            </c:strRef>
          </c:cat>
          <c:val>
            <c:numRef>
              <c:f>Sheet1!$C$13:$C$27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0.75163398692810468</c:v>
                </c:pt>
                <c:pt idx="14">
                  <c:v>0.71895424836601307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E-4D79-AEE8-7035C0584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3299600"/>
        <c:axId val="453299208"/>
      </c:barChart>
      <c:catAx>
        <c:axId val="453298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3298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298816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53298424"/>
        <c:crosses val="autoZero"/>
        <c:crossBetween val="between"/>
        <c:majorUnit val="2"/>
        <c:minorUnit val="1"/>
      </c:valAx>
      <c:valAx>
        <c:axId val="453299208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53299600"/>
        <c:crosses val="max"/>
        <c:crossBetween val="between"/>
        <c:majorUnit val="0.43572984700000006"/>
        <c:minorUnit val="0.1"/>
      </c:valAx>
      <c:catAx>
        <c:axId val="453299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32992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Sheet1!$B$13:$B$27</c:f>
              <c:numCache>
                <c:formatCode>0.00</c:formatCode>
                <c:ptCount val="15"/>
                <c:pt idx="0">
                  <c:v>11.9</c:v>
                </c:pt>
                <c:pt idx="1">
                  <c:v>13.757999999999999</c:v>
                </c:pt>
                <c:pt idx="2">
                  <c:v>14.436</c:v>
                </c:pt>
                <c:pt idx="3">
                  <c:v>17.672999999999998</c:v>
                </c:pt>
                <c:pt idx="4">
                  <c:v>12.959</c:v>
                </c:pt>
                <c:pt idx="5">
                  <c:v>13.634</c:v>
                </c:pt>
                <c:pt idx="6">
                  <c:v>13.260999999999999</c:v>
                </c:pt>
                <c:pt idx="7">
                  <c:v>12.037000000000001</c:v>
                </c:pt>
                <c:pt idx="8">
                  <c:v>14.375999999999999</c:v>
                </c:pt>
                <c:pt idx="9">
                  <c:v>11.714</c:v>
                </c:pt>
                <c:pt idx="10">
                  <c:v>13.026</c:v>
                </c:pt>
                <c:pt idx="11" formatCode="General">
                  <c:v>10.53</c:v>
                </c:pt>
                <c:pt idx="12" formatCode="General">
                  <c:v>11.246</c:v>
                </c:pt>
                <c:pt idx="13" formatCode="General">
                  <c:v>9.1530000000000005</c:v>
                </c:pt>
                <c:pt idx="14" formatCode="General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8-43FD-BDA0-B393AE63AC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Sheet1!$C$13:$C$27</c:f>
              <c:numCache>
                <c:formatCode>0.00</c:formatCode>
                <c:ptCount val="15"/>
                <c:pt idx="0">
                  <c:v>7.2729999999999997</c:v>
                </c:pt>
                <c:pt idx="1">
                  <c:v>6.266</c:v>
                </c:pt>
                <c:pt idx="2">
                  <c:v>6.6909999999999998</c:v>
                </c:pt>
                <c:pt idx="3">
                  <c:v>5.8710000000000004</c:v>
                </c:pt>
                <c:pt idx="4">
                  <c:v>4.9349999999999996</c:v>
                </c:pt>
                <c:pt idx="5">
                  <c:v>4.5839999999999996</c:v>
                </c:pt>
                <c:pt idx="6">
                  <c:v>3.5409999999999999</c:v>
                </c:pt>
                <c:pt idx="7">
                  <c:v>3.55</c:v>
                </c:pt>
                <c:pt idx="8">
                  <c:v>3.9</c:v>
                </c:pt>
                <c:pt idx="9">
                  <c:v>3.3</c:v>
                </c:pt>
                <c:pt idx="10">
                  <c:v>3.5</c:v>
                </c:pt>
                <c:pt idx="11" formatCode="General">
                  <c:v>3.55</c:v>
                </c:pt>
                <c:pt idx="12" formatCode="General">
                  <c:v>3.5750000000000002</c:v>
                </c:pt>
                <c:pt idx="13" formatCode="General">
                  <c:v>3.45</c:v>
                </c:pt>
                <c:pt idx="14" formatCode="General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D8-43FD-BDA0-B393AE63AC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Sheet1!$F$13:$F$27</c:f>
              <c:numCache>
                <c:formatCode>General</c:formatCode>
                <c:ptCount val="15"/>
                <c:pt idx="0">
                  <c:v>1.5845315904139434</c:v>
                </c:pt>
                <c:pt idx="1">
                  <c:v>1.3651416122004358</c:v>
                </c:pt>
                <c:pt idx="2">
                  <c:v>1.4577342047930284</c:v>
                </c:pt>
                <c:pt idx="3">
                  <c:v>1.2790849673202616</c:v>
                </c:pt>
                <c:pt idx="4">
                  <c:v>1.0751633986928104</c:v>
                </c:pt>
                <c:pt idx="5">
                  <c:v>0.99869281045751634</c:v>
                </c:pt>
                <c:pt idx="6">
                  <c:v>0.77145969498910671</c:v>
                </c:pt>
                <c:pt idx="7">
                  <c:v>0.7734204793028322</c:v>
                </c:pt>
                <c:pt idx="8">
                  <c:v>0.84967320261437906</c:v>
                </c:pt>
                <c:pt idx="9">
                  <c:v>0.71895424836601307</c:v>
                </c:pt>
                <c:pt idx="10">
                  <c:v>0.76252723311546844</c:v>
                </c:pt>
                <c:pt idx="11">
                  <c:v>0.7734204793028322</c:v>
                </c:pt>
                <c:pt idx="12">
                  <c:v>0.77886710239651424</c:v>
                </c:pt>
                <c:pt idx="13">
                  <c:v>0.75163398692810468</c:v>
                </c:pt>
                <c:pt idx="14">
                  <c:v>0.71895424836601307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D8-43FD-BDA0-B393AE63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3299992"/>
        <c:axId val="45330077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Sheet1!$E$13:$E$27</c:f>
              <c:numCache>
                <c:formatCode>General</c:formatCode>
                <c:ptCount val="15"/>
                <c:pt idx="0">
                  <c:v>2.5925925925925926</c:v>
                </c:pt>
                <c:pt idx="1">
                  <c:v>2.9973856209150327</c:v>
                </c:pt>
                <c:pt idx="2">
                  <c:v>3.1450980392156862</c:v>
                </c:pt>
                <c:pt idx="3">
                  <c:v>3.8503267973856206</c:v>
                </c:pt>
                <c:pt idx="4">
                  <c:v>2.8233115468409586</c:v>
                </c:pt>
                <c:pt idx="5">
                  <c:v>2.9703703703703703</c:v>
                </c:pt>
                <c:pt idx="6">
                  <c:v>2.8891067538126363</c:v>
                </c:pt>
                <c:pt idx="7">
                  <c:v>2.6224400871459697</c:v>
                </c:pt>
                <c:pt idx="8">
                  <c:v>3.1320261437908496</c:v>
                </c:pt>
                <c:pt idx="9">
                  <c:v>2.5520697167755992</c:v>
                </c:pt>
                <c:pt idx="10">
                  <c:v>2.8379084967320263</c:v>
                </c:pt>
                <c:pt idx="11">
                  <c:v>2.2941176470588234</c:v>
                </c:pt>
                <c:pt idx="12">
                  <c:v>2.4501089324618737</c:v>
                </c:pt>
                <c:pt idx="13">
                  <c:v>1.9941176470588238</c:v>
                </c:pt>
                <c:pt idx="14">
                  <c:v>3.0501089324618738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D8-43FD-BDA0-B393AE63AC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Sheet1!$G$13:$G$27</c:f>
              <c:numCache>
                <c:formatCode>General</c:formatCode>
                <c:ptCount val="15"/>
                <c:pt idx="0">
                  <c:v>3.7492374727668847</c:v>
                </c:pt>
                <c:pt idx="1">
                  <c:v>3.977124183006536</c:v>
                </c:pt>
                <c:pt idx="2">
                  <c:v>5.0655773420479306</c:v>
                </c:pt>
                <c:pt idx="3">
                  <c:v>5.20479302832244</c:v>
                </c:pt>
                <c:pt idx="4">
                  <c:v>4.7032679738562093</c:v>
                </c:pt>
                <c:pt idx="5">
                  <c:v>4.1845315904139433</c:v>
                </c:pt>
                <c:pt idx="6">
                  <c:v>2.7941176470588234</c:v>
                </c:pt>
                <c:pt idx="7">
                  <c:v>2.6542483660130718</c:v>
                </c:pt>
                <c:pt idx="8">
                  <c:v>3.9437908496732028</c:v>
                </c:pt>
                <c:pt idx="9">
                  <c:v>3.3928104575163403</c:v>
                </c:pt>
                <c:pt idx="10">
                  <c:v>3.7721132897603487</c:v>
                </c:pt>
                <c:pt idx="11">
                  <c:v>2.812418300653595</c:v>
                </c:pt>
                <c:pt idx="12">
                  <c:v>3.5553376906318084</c:v>
                </c:pt>
                <c:pt idx="13">
                  <c:v>2.8078431372549022</c:v>
                </c:pt>
                <c:pt idx="14">
                  <c:v>3.7538126361655775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D8-43FD-BDA0-B393AE63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3303128"/>
        <c:axId val="45330156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Sheet1!$A$13:$A$27</c:f>
              <c:strCache>
                <c:ptCount val="15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15e</c:v>
                </c:pt>
                <c:pt idx="14">
                  <c:v>16f</c:v>
                </c:pt>
              </c:strCache>
            </c:strRef>
          </c:cat>
          <c:val>
            <c:numRef>
              <c:f>Sheet1!$D$13:$D$27</c:f>
              <c:numCache>
                <c:formatCode>0.00</c:formatCode>
                <c:ptCount val="15"/>
                <c:pt idx="0">
                  <c:v>17.209</c:v>
                </c:pt>
                <c:pt idx="1">
                  <c:v>18.254999999999999</c:v>
                </c:pt>
                <c:pt idx="2">
                  <c:v>23.251000000000001</c:v>
                </c:pt>
                <c:pt idx="3">
                  <c:v>23.89</c:v>
                </c:pt>
                <c:pt idx="4">
                  <c:v>21.588000000000001</c:v>
                </c:pt>
                <c:pt idx="5">
                  <c:v>19.207000000000001</c:v>
                </c:pt>
                <c:pt idx="6">
                  <c:v>12.824999999999999</c:v>
                </c:pt>
                <c:pt idx="7">
                  <c:v>12.183</c:v>
                </c:pt>
                <c:pt idx="8">
                  <c:v>18.102</c:v>
                </c:pt>
                <c:pt idx="9">
                  <c:v>15.573</c:v>
                </c:pt>
                <c:pt idx="10">
                  <c:v>17.314</c:v>
                </c:pt>
                <c:pt idx="11" formatCode="General">
                  <c:v>12.909000000000001</c:v>
                </c:pt>
                <c:pt idx="12" formatCode="General">
                  <c:v>16.318999999999999</c:v>
                </c:pt>
                <c:pt idx="13" formatCode="General">
                  <c:v>12.888</c:v>
                </c:pt>
                <c:pt idx="14" formatCode="General">
                  <c:v>17.23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D8-43FD-BDA0-B393AE63A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99992"/>
        <c:axId val="453300776"/>
      </c:lineChart>
      <c:catAx>
        <c:axId val="453299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3300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30077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Bales</a:t>
                </a:r>
                <a:endParaRPr lang="en-US" sz="20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453299992"/>
        <c:crosses val="autoZero"/>
        <c:crossBetween val="between"/>
        <c:majorUnit val="5"/>
        <c:minorUnit val="0.5"/>
      </c:valAx>
      <c:valAx>
        <c:axId val="453301560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53303128"/>
        <c:crosses val="max"/>
        <c:crossBetween val="between"/>
        <c:majorUnit val="1.0893246189999997"/>
        <c:minorUnit val="0.2"/>
      </c:valAx>
      <c:catAx>
        <c:axId val="453303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33015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Sheet1!$D$2:$D$27</c:f>
              <c:numCache>
                <c:formatCode>General</c:formatCode>
                <c:ptCount val="18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8.213000000000001</c:v>
                </c:pt>
                <c:pt idx="16">
                  <c:v>4.2779999999999996</c:v>
                </c:pt>
                <c:pt idx="17">
                  <c:v>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8-442A-911A-7C0A0BDD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3302736"/>
        <c:axId val="45638765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18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  <c:pt idx="16">
                  <c:v>22</c:v>
                </c:pt>
                <c:pt idx="17">
                  <c:v>22.75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28-442A-911A-7C0A0BDD16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18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34</c:v>
                </c:pt>
                <c:pt idx="16">
                  <c:v>35</c:v>
                </c:pt>
                <c:pt idx="17">
                  <c:v>36.25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28-442A-911A-7C0A0BDD16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18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66.92</c:v>
                </c:pt>
                <c:pt idx="16">
                  <c:v>58.198</c:v>
                </c:pt>
                <c:pt idx="17">
                  <c:v>49.148000000000003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28-442A-911A-7C0A0BDD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302736"/>
        <c:axId val="456387656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Sheet1!$F$2:$F$27</c:f>
              <c:numCache>
                <c:formatCode>General</c:formatCode>
                <c:ptCount val="18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  <c:pt idx="16">
                  <c:v>4.7930283224400876</c:v>
                </c:pt>
                <c:pt idx="17">
                  <c:v>4.9564270152505445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528-442A-911A-7C0A0BDD16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Sheet1!$G$2:$G$27</c:f>
              <c:numCache>
                <c:formatCode>General</c:formatCode>
                <c:ptCount val="18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7.4074074074074074</c:v>
                </c:pt>
                <c:pt idx="16">
                  <c:v>7.6252723311546839</c:v>
                </c:pt>
                <c:pt idx="17">
                  <c:v>7.89760348583878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28-442A-911A-7C0A0BDD16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Sheet1!$H$2:$H$27</c:f>
              <c:numCache>
                <c:formatCode>General</c:formatCode>
                <c:ptCount val="18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1.7893246187363836</c:v>
                </c:pt>
                <c:pt idx="16">
                  <c:v>0.93202614379084958</c:v>
                </c:pt>
                <c:pt idx="17">
                  <c:v>0.9694989106753813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528-442A-911A-7C0A0BDD16D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Sheet1!$A$2:$A$27</c:f>
              <c:strCache>
                <c:ptCount val="18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15e</c:v>
                </c:pt>
                <c:pt idx="17">
                  <c:v>16f</c:v>
                </c:pt>
              </c:strCache>
            </c:strRef>
          </c:cat>
          <c:val>
            <c:numRef>
              <c:f>Sheet1!$I$2:$I$27</c:f>
              <c:numCache>
                <c:formatCode>General</c:formatCode>
                <c:ptCount val="18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14.579520697167757</c:v>
                </c:pt>
                <c:pt idx="16">
                  <c:v>12.679302832244009</c:v>
                </c:pt>
                <c:pt idx="17">
                  <c:v>10.707625272331155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528-442A-911A-7C0A0BDD1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388048"/>
        <c:axId val="456389224"/>
      </c:lineChart>
      <c:catAx>
        <c:axId val="45330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387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6387656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3302736"/>
        <c:crosses val="autoZero"/>
        <c:crossBetween val="between"/>
        <c:majorUnit val="10"/>
        <c:minorUnit val="5"/>
      </c:valAx>
      <c:valAx>
        <c:axId val="456389224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56388048"/>
        <c:crosses val="max"/>
        <c:crossBetween val="between"/>
        <c:majorUnit val="2.1786492369999997"/>
      </c:valAx>
      <c:catAx>
        <c:axId val="456388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3892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 per Gallon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Sheet1!$A$1243:$A$3844</c:f>
              <c:numCache>
                <c:formatCode>m/d/yyyy</c:formatCode>
                <c:ptCount val="2602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  <c:pt idx="2493" formatCode="mmm\ dd\,\ yyyy">
                  <c:v>42682</c:v>
                </c:pt>
                <c:pt idx="2494" formatCode="mmm\ dd\,\ yyyy">
                  <c:v>42683</c:v>
                </c:pt>
                <c:pt idx="2495" formatCode="mmm\ dd\,\ yyyy">
                  <c:v>42684</c:v>
                </c:pt>
                <c:pt idx="2496" formatCode="mmm\ dd\,\ yyyy">
                  <c:v>42685</c:v>
                </c:pt>
                <c:pt idx="2497" formatCode="mmm\ dd\,\ yyyy">
                  <c:v>42688</c:v>
                </c:pt>
                <c:pt idx="2498" formatCode="mmm\ dd\,\ yyyy">
                  <c:v>42689</c:v>
                </c:pt>
                <c:pt idx="2499" formatCode="mmm\ dd\,\ yyyy">
                  <c:v>42690</c:v>
                </c:pt>
                <c:pt idx="2500" formatCode="mmm\ dd\,\ yyyy">
                  <c:v>42691</c:v>
                </c:pt>
                <c:pt idx="2501" formatCode="mmm\ dd\,\ yyyy">
                  <c:v>42692</c:v>
                </c:pt>
                <c:pt idx="2502" formatCode="mmm\ dd\,\ yyyy">
                  <c:v>42695</c:v>
                </c:pt>
                <c:pt idx="2503" formatCode="mmm\ dd\,\ yyyy">
                  <c:v>42696</c:v>
                </c:pt>
                <c:pt idx="2504" formatCode="mmm\ dd\,\ yyyy">
                  <c:v>42697</c:v>
                </c:pt>
                <c:pt idx="2505" formatCode="mmm\ dd\,\ yyyy">
                  <c:v>42699</c:v>
                </c:pt>
                <c:pt idx="2506" formatCode="mmm\ dd\,\ yyyy">
                  <c:v>42702</c:v>
                </c:pt>
                <c:pt idx="2507" formatCode="mmm\ dd\,\ yyyy">
                  <c:v>42703</c:v>
                </c:pt>
                <c:pt idx="2508" formatCode="mmm\ dd\,\ yyyy">
                  <c:v>42704</c:v>
                </c:pt>
                <c:pt idx="2509" formatCode="mmm\ dd\,\ yyyy">
                  <c:v>42705</c:v>
                </c:pt>
                <c:pt idx="2510" formatCode="mmm\ dd\,\ yyyy">
                  <c:v>42706</c:v>
                </c:pt>
                <c:pt idx="2511" formatCode="mmm\ dd\,\ yyyy">
                  <c:v>42709</c:v>
                </c:pt>
                <c:pt idx="2512" formatCode="mmm\ dd\,\ yyyy">
                  <c:v>42710</c:v>
                </c:pt>
                <c:pt idx="2513" formatCode="mmm\ dd\,\ yyyy">
                  <c:v>42711</c:v>
                </c:pt>
                <c:pt idx="2514" formatCode="mmm\ dd\,\ yyyy">
                  <c:v>42712</c:v>
                </c:pt>
                <c:pt idx="2515" formatCode="mmm\ dd\,\ yyyy">
                  <c:v>42713</c:v>
                </c:pt>
                <c:pt idx="2516" formatCode="mmm\ dd\,\ yyyy">
                  <c:v>42716</c:v>
                </c:pt>
                <c:pt idx="2517" formatCode="mmm\ dd\,\ yyyy">
                  <c:v>42717</c:v>
                </c:pt>
                <c:pt idx="2518" formatCode="mmm\ dd\,\ yyyy">
                  <c:v>42718</c:v>
                </c:pt>
                <c:pt idx="2519" formatCode="mmm\ dd\,\ yyyy">
                  <c:v>42719</c:v>
                </c:pt>
                <c:pt idx="2520" formatCode="mmm\ dd\,\ yyyy">
                  <c:v>42720</c:v>
                </c:pt>
                <c:pt idx="2521" formatCode="mmm\ dd\,\ yyyy">
                  <c:v>42723</c:v>
                </c:pt>
                <c:pt idx="2522" formatCode="mmm\ dd\,\ yyyy">
                  <c:v>42724</c:v>
                </c:pt>
                <c:pt idx="2523" formatCode="mmm\ dd\,\ yyyy">
                  <c:v>42725</c:v>
                </c:pt>
                <c:pt idx="2524" formatCode="mmm\ dd\,\ yyyy">
                  <c:v>42726</c:v>
                </c:pt>
                <c:pt idx="2525" formatCode="mmm\ dd\,\ yyyy">
                  <c:v>42727</c:v>
                </c:pt>
                <c:pt idx="2526" formatCode="mmm\ dd\,\ yyyy">
                  <c:v>42731</c:v>
                </c:pt>
                <c:pt idx="2527" formatCode="mmm\ dd\,\ yyyy">
                  <c:v>42732</c:v>
                </c:pt>
                <c:pt idx="2528" formatCode="mmm\ dd\,\ yyyy">
                  <c:v>42733</c:v>
                </c:pt>
                <c:pt idx="2529" formatCode="mmm\ dd\,\ yyyy">
                  <c:v>42734</c:v>
                </c:pt>
                <c:pt idx="2530" formatCode="mmm\ dd\,\ yyyy">
                  <c:v>42738</c:v>
                </c:pt>
                <c:pt idx="2531" formatCode="mmm\ dd\,\ yyyy">
                  <c:v>42739</c:v>
                </c:pt>
                <c:pt idx="2532" formatCode="mmm\ dd\,\ yyyy">
                  <c:v>42740</c:v>
                </c:pt>
                <c:pt idx="2533" formatCode="mmm\ dd\,\ yyyy">
                  <c:v>42741</c:v>
                </c:pt>
                <c:pt idx="2534" formatCode="mmm\ dd\,\ yyyy">
                  <c:v>42744</c:v>
                </c:pt>
                <c:pt idx="2535" formatCode="mmm\ dd\,\ yyyy">
                  <c:v>42745</c:v>
                </c:pt>
                <c:pt idx="2536" formatCode="mmm\ dd\,\ yyyy">
                  <c:v>42746</c:v>
                </c:pt>
                <c:pt idx="2537" formatCode="mmm\ dd\,\ yyyy">
                  <c:v>42747</c:v>
                </c:pt>
                <c:pt idx="2538" formatCode="mmm\ dd\,\ yyyy">
                  <c:v>42748</c:v>
                </c:pt>
                <c:pt idx="2539" formatCode="mmm\ dd\,\ yyyy">
                  <c:v>42752</c:v>
                </c:pt>
                <c:pt idx="2540" formatCode="mmm\ dd\,\ yyyy">
                  <c:v>42753</c:v>
                </c:pt>
                <c:pt idx="2541" formatCode="mmm\ dd\,\ yyyy">
                  <c:v>42754</c:v>
                </c:pt>
                <c:pt idx="2542" formatCode="mmm\ dd\,\ yyyy">
                  <c:v>42755</c:v>
                </c:pt>
                <c:pt idx="2543" formatCode="mmm\ dd\,\ yyyy">
                  <c:v>42758</c:v>
                </c:pt>
                <c:pt idx="2544" formatCode="mmm\ dd\,\ yyyy">
                  <c:v>42759</c:v>
                </c:pt>
                <c:pt idx="2545" formatCode="mmm\ dd\,\ yyyy">
                  <c:v>42760</c:v>
                </c:pt>
                <c:pt idx="2546" formatCode="mmm\ dd\,\ yyyy">
                  <c:v>42761</c:v>
                </c:pt>
                <c:pt idx="2547" formatCode="mmm\ dd\,\ yyyy">
                  <c:v>42762</c:v>
                </c:pt>
                <c:pt idx="2548" formatCode="mmm\ dd\,\ yyyy">
                  <c:v>42765</c:v>
                </c:pt>
                <c:pt idx="2549" formatCode="mmm\ dd\,\ yyyy">
                  <c:v>42766</c:v>
                </c:pt>
                <c:pt idx="2550" formatCode="mmm\ dd\,\ yyyy">
                  <c:v>42767</c:v>
                </c:pt>
                <c:pt idx="2551" formatCode="mmm\ dd\,\ yyyy">
                  <c:v>42768</c:v>
                </c:pt>
                <c:pt idx="2552" formatCode="mmm\ dd\,\ yyyy">
                  <c:v>42769</c:v>
                </c:pt>
                <c:pt idx="2553" formatCode="mmm\ dd\,\ yyyy">
                  <c:v>42772</c:v>
                </c:pt>
                <c:pt idx="2554" formatCode="mmm\ dd\,\ yyyy">
                  <c:v>42773</c:v>
                </c:pt>
                <c:pt idx="2555" formatCode="mmm\ dd\,\ yyyy">
                  <c:v>42774</c:v>
                </c:pt>
                <c:pt idx="2556" formatCode="mmm\ dd\,\ yyyy">
                  <c:v>42775</c:v>
                </c:pt>
                <c:pt idx="2557" formatCode="mmm\ dd\,\ yyyy">
                  <c:v>42776</c:v>
                </c:pt>
                <c:pt idx="2558" formatCode="mmm\ dd\,\ yyyy">
                  <c:v>42779</c:v>
                </c:pt>
                <c:pt idx="2559" formatCode="mmm\ dd\,\ yyyy">
                  <c:v>42780</c:v>
                </c:pt>
                <c:pt idx="2560" formatCode="mmm\ dd\,\ yyyy">
                  <c:v>42781</c:v>
                </c:pt>
                <c:pt idx="2561" formatCode="mmm\ dd\,\ yyyy">
                  <c:v>42782</c:v>
                </c:pt>
                <c:pt idx="2562" formatCode="mmm\ dd\,\ yyyy">
                  <c:v>42783</c:v>
                </c:pt>
                <c:pt idx="2563" formatCode="mmm\ dd\,\ yyyy">
                  <c:v>42787</c:v>
                </c:pt>
                <c:pt idx="2564" formatCode="mmm\ dd\,\ yyyy">
                  <c:v>42788</c:v>
                </c:pt>
                <c:pt idx="2565" formatCode="mmm\ dd\,\ yyyy">
                  <c:v>42789</c:v>
                </c:pt>
                <c:pt idx="2566" formatCode="mmm\ dd\,\ yyyy">
                  <c:v>42790</c:v>
                </c:pt>
                <c:pt idx="2567" formatCode="mmm\ dd\,\ yyyy">
                  <c:v>42793</c:v>
                </c:pt>
                <c:pt idx="2568" formatCode="mmm\ dd\,\ yyyy">
                  <c:v>42794</c:v>
                </c:pt>
                <c:pt idx="2569" formatCode="mmm\ dd\,\ yyyy">
                  <c:v>42795</c:v>
                </c:pt>
                <c:pt idx="2570" formatCode="mmm\ dd\,\ yyyy">
                  <c:v>42796</c:v>
                </c:pt>
                <c:pt idx="2571" formatCode="mmm\ dd\,\ yyyy">
                  <c:v>42797</c:v>
                </c:pt>
                <c:pt idx="2572" formatCode="mmm\ dd\,\ yyyy">
                  <c:v>42800</c:v>
                </c:pt>
                <c:pt idx="2573" formatCode="mmm\ dd\,\ yyyy">
                  <c:v>42801</c:v>
                </c:pt>
                <c:pt idx="2574" formatCode="mmm\ dd\,\ yyyy">
                  <c:v>42802</c:v>
                </c:pt>
                <c:pt idx="2575" formatCode="mmm\ dd\,\ yyyy">
                  <c:v>42803</c:v>
                </c:pt>
                <c:pt idx="2576" formatCode="mmm\ dd\,\ yyyy">
                  <c:v>42804</c:v>
                </c:pt>
                <c:pt idx="2577" formatCode="mmm\ dd\,\ yyyy">
                  <c:v>42807</c:v>
                </c:pt>
                <c:pt idx="2578" formatCode="mmm\ dd\,\ yyyy">
                  <c:v>42808</c:v>
                </c:pt>
                <c:pt idx="2579" formatCode="mmm\ dd\,\ yyyy">
                  <c:v>42809</c:v>
                </c:pt>
                <c:pt idx="2580" formatCode="mmm\ dd\,\ yyyy">
                  <c:v>42810</c:v>
                </c:pt>
                <c:pt idx="2581" formatCode="mmm\ dd\,\ yyyy">
                  <c:v>42811</c:v>
                </c:pt>
                <c:pt idx="2582" formatCode="mmm\ dd\,\ yyyy">
                  <c:v>42814</c:v>
                </c:pt>
                <c:pt idx="2583" formatCode="mmm\ dd\,\ yyyy">
                  <c:v>42815</c:v>
                </c:pt>
                <c:pt idx="2584" formatCode="mmm\ dd\,\ yyyy">
                  <c:v>42816</c:v>
                </c:pt>
                <c:pt idx="2585" formatCode="mmm\ dd\,\ yyyy">
                  <c:v>42817</c:v>
                </c:pt>
                <c:pt idx="2586" formatCode="mmm\ dd\,\ yyyy">
                  <c:v>42818</c:v>
                </c:pt>
                <c:pt idx="2587" formatCode="mmm\ dd\,\ yyyy">
                  <c:v>42821</c:v>
                </c:pt>
                <c:pt idx="2588" formatCode="mmm\ dd\,\ yyyy">
                  <c:v>42822</c:v>
                </c:pt>
                <c:pt idx="2589" formatCode="mmm\ dd\,\ yyyy">
                  <c:v>42823</c:v>
                </c:pt>
                <c:pt idx="2590" formatCode="mmm\ dd\,\ yyyy">
                  <c:v>42824</c:v>
                </c:pt>
                <c:pt idx="2591" formatCode="mmm\ dd\,\ yyyy">
                  <c:v>42825</c:v>
                </c:pt>
                <c:pt idx="2592" formatCode="mmm\ dd\,\ yyyy">
                  <c:v>42828</c:v>
                </c:pt>
                <c:pt idx="2593" formatCode="mmm\ dd\,\ yyyy">
                  <c:v>42829</c:v>
                </c:pt>
                <c:pt idx="2594" formatCode="mmm\ dd\,\ yyyy">
                  <c:v>42830</c:v>
                </c:pt>
                <c:pt idx="2595" formatCode="mmm\ dd\,\ yyyy">
                  <c:v>42831</c:v>
                </c:pt>
                <c:pt idx="2596" formatCode="mmm\ dd\,\ yyyy">
                  <c:v>42832</c:v>
                </c:pt>
                <c:pt idx="2597" formatCode="mmm\ dd\,\ yyyy">
                  <c:v>42835</c:v>
                </c:pt>
                <c:pt idx="2598" formatCode="mmm\ dd\,\ yyyy">
                  <c:v>42836</c:v>
                </c:pt>
                <c:pt idx="2599" formatCode="mmm\ dd\,\ yyyy">
                  <c:v>42837</c:v>
                </c:pt>
                <c:pt idx="2600" formatCode="mmm\ dd\,\ yyyy">
                  <c:v>42838</c:v>
                </c:pt>
                <c:pt idx="2601" formatCode="mmm\ dd\,\ yyyy">
                  <c:v>42842</c:v>
                </c:pt>
              </c:numCache>
            </c:numRef>
          </c:cat>
          <c:val>
            <c:numRef>
              <c:f>Sheet1!$B$58:$B$89</c:f>
            </c:numRef>
          </c:val>
          <c:smooth val="0"/>
          <c:extLst>
            <c:ext xmlns:c16="http://schemas.microsoft.com/office/drawing/2014/chart" uri="{C3380CC4-5D6E-409C-BE32-E72D297353CC}">
              <c16:uniqueId val="{00000000-0FFD-433D-ABD4-88C4C645A56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Sheet1!$A$1243:$A$3844</c:f>
              <c:numCache>
                <c:formatCode>m/d/yyyy</c:formatCode>
                <c:ptCount val="2602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  <c:pt idx="2335" formatCode="mmm\ dd\,\ yyyy">
                  <c:v>42458</c:v>
                </c:pt>
                <c:pt idx="2336" formatCode="mmm\ dd\,\ yyyy">
                  <c:v>42459</c:v>
                </c:pt>
                <c:pt idx="2337" formatCode="mmm\ dd\,\ yyyy">
                  <c:v>42460</c:v>
                </c:pt>
                <c:pt idx="2338" formatCode="mmm\ dd\,\ yyyy">
                  <c:v>42461</c:v>
                </c:pt>
                <c:pt idx="2339" formatCode="mmm\ dd\,\ yyyy">
                  <c:v>42464</c:v>
                </c:pt>
                <c:pt idx="2340" formatCode="mmm\ dd\,\ yyyy">
                  <c:v>42465</c:v>
                </c:pt>
                <c:pt idx="2341" formatCode="mmm\ dd\,\ yyyy">
                  <c:v>42466</c:v>
                </c:pt>
                <c:pt idx="2342" formatCode="mmm\ dd\,\ yyyy">
                  <c:v>42467</c:v>
                </c:pt>
                <c:pt idx="2343" formatCode="mmm\ dd\,\ yyyy">
                  <c:v>42468</c:v>
                </c:pt>
                <c:pt idx="2344" formatCode="mmm\ dd\,\ yyyy">
                  <c:v>42471</c:v>
                </c:pt>
                <c:pt idx="2345" formatCode="mmm\ dd\,\ yyyy">
                  <c:v>42472</c:v>
                </c:pt>
                <c:pt idx="2346" formatCode="mmm\ dd\,\ yyyy">
                  <c:v>42473</c:v>
                </c:pt>
                <c:pt idx="2347" formatCode="mmm\ dd\,\ yyyy">
                  <c:v>42474</c:v>
                </c:pt>
                <c:pt idx="2348" formatCode="mmm\ dd\,\ yyyy">
                  <c:v>42475</c:v>
                </c:pt>
                <c:pt idx="2349" formatCode="mmm\ dd\,\ yyyy">
                  <c:v>42478</c:v>
                </c:pt>
                <c:pt idx="2350" formatCode="mmm\ dd\,\ yyyy">
                  <c:v>42479</c:v>
                </c:pt>
                <c:pt idx="2351" formatCode="mmm\ dd\,\ yyyy">
                  <c:v>42480</c:v>
                </c:pt>
                <c:pt idx="2352" formatCode="mmm\ dd\,\ yyyy">
                  <c:v>42481</c:v>
                </c:pt>
                <c:pt idx="2353" formatCode="mmm\ dd\,\ yyyy">
                  <c:v>42482</c:v>
                </c:pt>
                <c:pt idx="2354" formatCode="mmm\ dd\,\ yyyy">
                  <c:v>42485</c:v>
                </c:pt>
                <c:pt idx="2355" formatCode="mmm\ dd\,\ yyyy">
                  <c:v>42486</c:v>
                </c:pt>
                <c:pt idx="2356" formatCode="mmm\ dd\,\ yyyy">
                  <c:v>42487</c:v>
                </c:pt>
                <c:pt idx="2357" formatCode="mmm\ dd\,\ yyyy">
                  <c:v>42488</c:v>
                </c:pt>
                <c:pt idx="2358" formatCode="mmm\ dd\,\ yyyy">
                  <c:v>42489</c:v>
                </c:pt>
                <c:pt idx="2359" formatCode="mmm\ dd\,\ yyyy">
                  <c:v>42492</c:v>
                </c:pt>
                <c:pt idx="2360" formatCode="mmm\ dd\,\ yyyy">
                  <c:v>42493</c:v>
                </c:pt>
                <c:pt idx="2361" formatCode="mmm\ dd\,\ yyyy">
                  <c:v>42494</c:v>
                </c:pt>
                <c:pt idx="2362" formatCode="mmm\ dd\,\ yyyy">
                  <c:v>42495</c:v>
                </c:pt>
                <c:pt idx="2363" formatCode="mmm\ dd\,\ yyyy">
                  <c:v>42496</c:v>
                </c:pt>
                <c:pt idx="2364" formatCode="mmm\ dd\,\ yyyy">
                  <c:v>42499</c:v>
                </c:pt>
                <c:pt idx="2365" formatCode="mmm\ dd\,\ yyyy">
                  <c:v>42500</c:v>
                </c:pt>
                <c:pt idx="2366" formatCode="mmm\ dd\,\ yyyy">
                  <c:v>42501</c:v>
                </c:pt>
                <c:pt idx="2367" formatCode="mmm\ dd\,\ yyyy">
                  <c:v>42502</c:v>
                </c:pt>
                <c:pt idx="2368" formatCode="mmm\ dd\,\ yyyy">
                  <c:v>42503</c:v>
                </c:pt>
                <c:pt idx="2369" formatCode="mmm\ dd\,\ yyyy">
                  <c:v>42506</c:v>
                </c:pt>
                <c:pt idx="2370" formatCode="mmm\ dd\,\ yyyy">
                  <c:v>42507</c:v>
                </c:pt>
                <c:pt idx="2371" formatCode="mmm\ dd\,\ yyyy">
                  <c:v>42508</c:v>
                </c:pt>
                <c:pt idx="2372" formatCode="mmm\ dd\,\ yyyy">
                  <c:v>42509</c:v>
                </c:pt>
                <c:pt idx="2373" formatCode="mmm\ dd\,\ yyyy">
                  <c:v>42510</c:v>
                </c:pt>
                <c:pt idx="2374" formatCode="mmm\ dd\,\ yyyy">
                  <c:v>42513</c:v>
                </c:pt>
                <c:pt idx="2375" formatCode="mmm\ dd\,\ yyyy">
                  <c:v>42514</c:v>
                </c:pt>
                <c:pt idx="2376" formatCode="mmm\ dd\,\ yyyy">
                  <c:v>42515</c:v>
                </c:pt>
                <c:pt idx="2377" formatCode="mmm\ dd\,\ yyyy">
                  <c:v>42516</c:v>
                </c:pt>
                <c:pt idx="2378" formatCode="mmm\ dd\,\ yyyy">
                  <c:v>42517</c:v>
                </c:pt>
                <c:pt idx="2379" formatCode="mmm\ dd\,\ yyyy">
                  <c:v>42521</c:v>
                </c:pt>
                <c:pt idx="2380" formatCode="mmm\ dd\,\ yyyy">
                  <c:v>42522</c:v>
                </c:pt>
                <c:pt idx="2381" formatCode="mmm\ dd\,\ yyyy">
                  <c:v>42523</c:v>
                </c:pt>
                <c:pt idx="2382" formatCode="mmm\ dd\,\ yyyy">
                  <c:v>42524</c:v>
                </c:pt>
                <c:pt idx="2383" formatCode="mmm\ dd\,\ yyyy">
                  <c:v>42527</c:v>
                </c:pt>
                <c:pt idx="2384" formatCode="mmm\ dd\,\ yyyy">
                  <c:v>42528</c:v>
                </c:pt>
                <c:pt idx="2385" formatCode="mmm\ dd\,\ yyyy">
                  <c:v>42529</c:v>
                </c:pt>
                <c:pt idx="2386" formatCode="mmm\ dd\,\ yyyy">
                  <c:v>42530</c:v>
                </c:pt>
                <c:pt idx="2387" formatCode="mmm\ dd\,\ yyyy">
                  <c:v>42531</c:v>
                </c:pt>
                <c:pt idx="2388" formatCode="mmm\ dd\,\ yyyy">
                  <c:v>42534</c:v>
                </c:pt>
                <c:pt idx="2389" formatCode="mmm\ dd\,\ yyyy">
                  <c:v>42535</c:v>
                </c:pt>
                <c:pt idx="2390" formatCode="mmm\ dd\,\ yyyy">
                  <c:v>42536</c:v>
                </c:pt>
                <c:pt idx="2391" formatCode="mmm\ dd\,\ yyyy">
                  <c:v>42537</c:v>
                </c:pt>
                <c:pt idx="2392" formatCode="mmm\ dd\,\ yyyy">
                  <c:v>42538</c:v>
                </c:pt>
                <c:pt idx="2393" formatCode="mmm\ dd\,\ yyyy">
                  <c:v>42541</c:v>
                </c:pt>
                <c:pt idx="2394" formatCode="mmm\ dd\,\ yyyy">
                  <c:v>42542</c:v>
                </c:pt>
                <c:pt idx="2395" formatCode="mmm\ dd\,\ yyyy">
                  <c:v>42543</c:v>
                </c:pt>
                <c:pt idx="2396" formatCode="mmm\ dd\,\ yyyy">
                  <c:v>42544</c:v>
                </c:pt>
                <c:pt idx="2397" formatCode="mmm\ dd\,\ yyyy">
                  <c:v>42545</c:v>
                </c:pt>
                <c:pt idx="2398" formatCode="mmm\ dd\,\ yyyy">
                  <c:v>42548</c:v>
                </c:pt>
                <c:pt idx="2399" formatCode="mmm\ dd\,\ yyyy">
                  <c:v>42549</c:v>
                </c:pt>
                <c:pt idx="2400" formatCode="mmm\ dd\,\ yyyy">
                  <c:v>42550</c:v>
                </c:pt>
                <c:pt idx="2401" formatCode="mmm\ dd\,\ yyyy">
                  <c:v>42551</c:v>
                </c:pt>
                <c:pt idx="2402" formatCode="mmm\ dd\,\ yyyy">
                  <c:v>42552</c:v>
                </c:pt>
                <c:pt idx="2403" formatCode="mmm\ dd\,\ yyyy">
                  <c:v>42556</c:v>
                </c:pt>
                <c:pt idx="2404" formatCode="mmm\ dd\,\ yyyy">
                  <c:v>42557</c:v>
                </c:pt>
                <c:pt idx="2405" formatCode="mmm\ dd\,\ yyyy">
                  <c:v>42558</c:v>
                </c:pt>
                <c:pt idx="2406" formatCode="mmm\ dd\,\ yyyy">
                  <c:v>42559</c:v>
                </c:pt>
                <c:pt idx="2407" formatCode="mmm\ dd\,\ yyyy">
                  <c:v>42562</c:v>
                </c:pt>
                <c:pt idx="2408" formatCode="mmm\ dd\,\ yyyy">
                  <c:v>42563</c:v>
                </c:pt>
                <c:pt idx="2409" formatCode="mmm\ dd\,\ yyyy">
                  <c:v>42564</c:v>
                </c:pt>
                <c:pt idx="2410" formatCode="mmm\ dd\,\ yyyy">
                  <c:v>42565</c:v>
                </c:pt>
                <c:pt idx="2411" formatCode="mmm\ dd\,\ yyyy">
                  <c:v>42566</c:v>
                </c:pt>
                <c:pt idx="2412" formatCode="mmm\ dd\,\ yyyy">
                  <c:v>42569</c:v>
                </c:pt>
                <c:pt idx="2413" formatCode="mmm\ dd\,\ yyyy">
                  <c:v>42570</c:v>
                </c:pt>
                <c:pt idx="2414" formatCode="mmm\ dd\,\ yyyy">
                  <c:v>42571</c:v>
                </c:pt>
                <c:pt idx="2415" formatCode="mmm\ dd\,\ yyyy">
                  <c:v>42572</c:v>
                </c:pt>
                <c:pt idx="2416" formatCode="mmm\ dd\,\ yyyy">
                  <c:v>42573</c:v>
                </c:pt>
                <c:pt idx="2417" formatCode="mmm\ dd\,\ yyyy">
                  <c:v>42576</c:v>
                </c:pt>
                <c:pt idx="2418" formatCode="mmm\ dd\,\ yyyy">
                  <c:v>42577</c:v>
                </c:pt>
                <c:pt idx="2419" formatCode="mmm\ dd\,\ yyyy">
                  <c:v>42578</c:v>
                </c:pt>
                <c:pt idx="2420" formatCode="mmm\ dd\,\ yyyy">
                  <c:v>42579</c:v>
                </c:pt>
                <c:pt idx="2421" formatCode="mmm\ dd\,\ yyyy">
                  <c:v>42580</c:v>
                </c:pt>
                <c:pt idx="2422" formatCode="mmm\ dd\,\ yyyy">
                  <c:v>42583</c:v>
                </c:pt>
                <c:pt idx="2423" formatCode="mmm\ dd\,\ yyyy">
                  <c:v>42584</c:v>
                </c:pt>
                <c:pt idx="2424" formatCode="mmm\ dd\,\ yyyy">
                  <c:v>42585</c:v>
                </c:pt>
                <c:pt idx="2425" formatCode="mmm\ dd\,\ yyyy">
                  <c:v>42586</c:v>
                </c:pt>
                <c:pt idx="2426" formatCode="mmm\ dd\,\ yyyy">
                  <c:v>42587</c:v>
                </c:pt>
                <c:pt idx="2427" formatCode="mmm\ dd\,\ yyyy">
                  <c:v>42590</c:v>
                </c:pt>
                <c:pt idx="2428" formatCode="mmm\ dd\,\ yyyy">
                  <c:v>42591</c:v>
                </c:pt>
                <c:pt idx="2429" formatCode="mmm\ dd\,\ yyyy">
                  <c:v>42592</c:v>
                </c:pt>
                <c:pt idx="2430" formatCode="mmm\ dd\,\ yyyy">
                  <c:v>42593</c:v>
                </c:pt>
                <c:pt idx="2431" formatCode="mmm\ dd\,\ yyyy">
                  <c:v>42594</c:v>
                </c:pt>
                <c:pt idx="2432" formatCode="mmm\ dd\,\ yyyy">
                  <c:v>42597</c:v>
                </c:pt>
                <c:pt idx="2433" formatCode="mmm\ dd\,\ yyyy">
                  <c:v>42598</c:v>
                </c:pt>
                <c:pt idx="2434" formatCode="mmm\ dd\,\ yyyy">
                  <c:v>42599</c:v>
                </c:pt>
                <c:pt idx="2435" formatCode="mmm\ dd\,\ yyyy">
                  <c:v>42600</c:v>
                </c:pt>
                <c:pt idx="2436" formatCode="mmm\ dd\,\ yyyy">
                  <c:v>42601</c:v>
                </c:pt>
                <c:pt idx="2437" formatCode="mmm\ dd\,\ yyyy">
                  <c:v>42604</c:v>
                </c:pt>
                <c:pt idx="2438" formatCode="mmm\ dd\,\ yyyy">
                  <c:v>42605</c:v>
                </c:pt>
                <c:pt idx="2439" formatCode="mmm\ dd\,\ yyyy">
                  <c:v>42606</c:v>
                </c:pt>
                <c:pt idx="2440" formatCode="mmm\ dd\,\ yyyy">
                  <c:v>42607</c:v>
                </c:pt>
                <c:pt idx="2441" formatCode="mmm\ dd\,\ yyyy">
                  <c:v>42608</c:v>
                </c:pt>
                <c:pt idx="2442" formatCode="mmm\ dd\,\ yyyy">
                  <c:v>42611</c:v>
                </c:pt>
                <c:pt idx="2443" formatCode="mmm\ dd\,\ yyyy">
                  <c:v>42612</c:v>
                </c:pt>
                <c:pt idx="2444" formatCode="mmm\ dd\,\ yyyy">
                  <c:v>42613</c:v>
                </c:pt>
                <c:pt idx="2445" formatCode="mmm\ dd\,\ yyyy">
                  <c:v>42614</c:v>
                </c:pt>
                <c:pt idx="2446" formatCode="mmm\ dd\,\ yyyy">
                  <c:v>42615</c:v>
                </c:pt>
                <c:pt idx="2447" formatCode="mmm\ dd\,\ yyyy">
                  <c:v>42618</c:v>
                </c:pt>
                <c:pt idx="2448" formatCode="mmm\ dd\,\ yyyy">
                  <c:v>42619</c:v>
                </c:pt>
                <c:pt idx="2449" formatCode="mmm\ dd\,\ yyyy">
                  <c:v>42620</c:v>
                </c:pt>
                <c:pt idx="2450" formatCode="mmm\ dd\,\ yyyy">
                  <c:v>42621</c:v>
                </c:pt>
                <c:pt idx="2451" formatCode="mmm\ dd\,\ yyyy">
                  <c:v>42622</c:v>
                </c:pt>
                <c:pt idx="2452" formatCode="mmm\ dd\,\ yyyy">
                  <c:v>42625</c:v>
                </c:pt>
                <c:pt idx="2453" formatCode="mmm\ dd\,\ yyyy">
                  <c:v>42626</c:v>
                </c:pt>
                <c:pt idx="2454" formatCode="mmm\ dd\,\ yyyy">
                  <c:v>42627</c:v>
                </c:pt>
                <c:pt idx="2455" formatCode="mmm\ dd\,\ yyyy">
                  <c:v>42628</c:v>
                </c:pt>
                <c:pt idx="2456" formatCode="mmm\ dd\,\ yyyy">
                  <c:v>42629</c:v>
                </c:pt>
                <c:pt idx="2457" formatCode="mmm\ dd\,\ yyyy">
                  <c:v>42632</c:v>
                </c:pt>
                <c:pt idx="2458" formatCode="mmm\ dd\,\ yyyy">
                  <c:v>42633</c:v>
                </c:pt>
                <c:pt idx="2459" formatCode="mmm\ dd\,\ yyyy">
                  <c:v>42634</c:v>
                </c:pt>
                <c:pt idx="2460" formatCode="mmm\ dd\,\ yyyy">
                  <c:v>42635</c:v>
                </c:pt>
                <c:pt idx="2461" formatCode="mmm\ dd\,\ yyyy">
                  <c:v>42636</c:v>
                </c:pt>
                <c:pt idx="2462" formatCode="mmm\ dd\,\ yyyy">
                  <c:v>42639</c:v>
                </c:pt>
                <c:pt idx="2463" formatCode="mmm\ dd\,\ yyyy">
                  <c:v>42640</c:v>
                </c:pt>
                <c:pt idx="2464" formatCode="mmm\ dd\,\ yyyy">
                  <c:v>42641</c:v>
                </c:pt>
                <c:pt idx="2465" formatCode="mmm\ dd\,\ yyyy">
                  <c:v>42642</c:v>
                </c:pt>
                <c:pt idx="2466" formatCode="mmm\ dd\,\ yyyy">
                  <c:v>42643</c:v>
                </c:pt>
                <c:pt idx="2467" formatCode="mmm\ dd\,\ yyyy">
                  <c:v>42646</c:v>
                </c:pt>
                <c:pt idx="2468" formatCode="mmm\ dd\,\ yyyy">
                  <c:v>42647</c:v>
                </c:pt>
                <c:pt idx="2469" formatCode="mmm\ dd\,\ yyyy">
                  <c:v>42648</c:v>
                </c:pt>
                <c:pt idx="2470" formatCode="mmm\ dd\,\ yyyy">
                  <c:v>42649</c:v>
                </c:pt>
                <c:pt idx="2471" formatCode="mmm\ dd\,\ yyyy">
                  <c:v>42650</c:v>
                </c:pt>
                <c:pt idx="2472" formatCode="mmm\ dd\,\ yyyy">
                  <c:v>42653</c:v>
                </c:pt>
                <c:pt idx="2473" formatCode="mmm\ dd\,\ yyyy">
                  <c:v>42654</c:v>
                </c:pt>
                <c:pt idx="2474" formatCode="mmm\ dd\,\ yyyy">
                  <c:v>42655</c:v>
                </c:pt>
                <c:pt idx="2475" formatCode="mmm\ dd\,\ yyyy">
                  <c:v>42656</c:v>
                </c:pt>
                <c:pt idx="2476" formatCode="mmm\ dd\,\ yyyy">
                  <c:v>42657</c:v>
                </c:pt>
                <c:pt idx="2477" formatCode="mmm\ dd\,\ yyyy">
                  <c:v>42660</c:v>
                </c:pt>
                <c:pt idx="2478" formatCode="mmm\ dd\,\ yyyy">
                  <c:v>42661</c:v>
                </c:pt>
                <c:pt idx="2479" formatCode="mmm\ dd\,\ yyyy">
                  <c:v>42662</c:v>
                </c:pt>
                <c:pt idx="2480" formatCode="mmm\ dd\,\ yyyy">
                  <c:v>42663</c:v>
                </c:pt>
                <c:pt idx="2481" formatCode="mmm\ dd\,\ yyyy">
                  <c:v>42664</c:v>
                </c:pt>
                <c:pt idx="2482" formatCode="mmm\ dd\,\ yyyy">
                  <c:v>42667</c:v>
                </c:pt>
                <c:pt idx="2483" formatCode="mmm\ dd\,\ yyyy">
                  <c:v>42668</c:v>
                </c:pt>
                <c:pt idx="2484" formatCode="mmm\ dd\,\ yyyy">
                  <c:v>42669</c:v>
                </c:pt>
                <c:pt idx="2485" formatCode="mmm\ dd\,\ yyyy">
                  <c:v>42670</c:v>
                </c:pt>
                <c:pt idx="2486" formatCode="mmm\ dd\,\ yyyy">
                  <c:v>42671</c:v>
                </c:pt>
                <c:pt idx="2487" formatCode="mmm\ dd\,\ yyyy">
                  <c:v>42674</c:v>
                </c:pt>
                <c:pt idx="2488" formatCode="mmm\ dd\,\ yyyy">
                  <c:v>42675</c:v>
                </c:pt>
                <c:pt idx="2489" formatCode="mmm\ dd\,\ yyyy">
                  <c:v>42676</c:v>
                </c:pt>
                <c:pt idx="2490" formatCode="mmm\ dd\,\ yyyy">
                  <c:v>42677</c:v>
                </c:pt>
                <c:pt idx="2491" formatCode="mmm\ dd\,\ yyyy">
                  <c:v>42678</c:v>
                </c:pt>
                <c:pt idx="2492" formatCode="mmm\ dd\,\ yyyy">
                  <c:v>42681</c:v>
                </c:pt>
                <c:pt idx="2493" formatCode="mmm\ dd\,\ yyyy">
                  <c:v>42682</c:v>
                </c:pt>
                <c:pt idx="2494" formatCode="mmm\ dd\,\ yyyy">
                  <c:v>42683</c:v>
                </c:pt>
                <c:pt idx="2495" formatCode="mmm\ dd\,\ yyyy">
                  <c:v>42684</c:v>
                </c:pt>
                <c:pt idx="2496" formatCode="mmm\ dd\,\ yyyy">
                  <c:v>42685</c:v>
                </c:pt>
                <c:pt idx="2497" formatCode="mmm\ dd\,\ yyyy">
                  <c:v>42688</c:v>
                </c:pt>
                <c:pt idx="2498" formatCode="mmm\ dd\,\ yyyy">
                  <c:v>42689</c:v>
                </c:pt>
                <c:pt idx="2499" formatCode="mmm\ dd\,\ yyyy">
                  <c:v>42690</c:v>
                </c:pt>
                <c:pt idx="2500" formatCode="mmm\ dd\,\ yyyy">
                  <c:v>42691</c:v>
                </c:pt>
                <c:pt idx="2501" formatCode="mmm\ dd\,\ yyyy">
                  <c:v>42692</c:v>
                </c:pt>
                <c:pt idx="2502" formatCode="mmm\ dd\,\ yyyy">
                  <c:v>42695</c:v>
                </c:pt>
                <c:pt idx="2503" formatCode="mmm\ dd\,\ yyyy">
                  <c:v>42696</c:v>
                </c:pt>
                <c:pt idx="2504" formatCode="mmm\ dd\,\ yyyy">
                  <c:v>42697</c:v>
                </c:pt>
                <c:pt idx="2505" formatCode="mmm\ dd\,\ yyyy">
                  <c:v>42699</c:v>
                </c:pt>
                <c:pt idx="2506" formatCode="mmm\ dd\,\ yyyy">
                  <c:v>42702</c:v>
                </c:pt>
                <c:pt idx="2507" formatCode="mmm\ dd\,\ yyyy">
                  <c:v>42703</c:v>
                </c:pt>
                <c:pt idx="2508" formatCode="mmm\ dd\,\ yyyy">
                  <c:v>42704</c:v>
                </c:pt>
                <c:pt idx="2509" formatCode="mmm\ dd\,\ yyyy">
                  <c:v>42705</c:v>
                </c:pt>
                <c:pt idx="2510" formatCode="mmm\ dd\,\ yyyy">
                  <c:v>42706</c:v>
                </c:pt>
                <c:pt idx="2511" formatCode="mmm\ dd\,\ yyyy">
                  <c:v>42709</c:v>
                </c:pt>
                <c:pt idx="2512" formatCode="mmm\ dd\,\ yyyy">
                  <c:v>42710</c:v>
                </c:pt>
                <c:pt idx="2513" formatCode="mmm\ dd\,\ yyyy">
                  <c:v>42711</c:v>
                </c:pt>
                <c:pt idx="2514" formatCode="mmm\ dd\,\ yyyy">
                  <c:v>42712</c:v>
                </c:pt>
                <c:pt idx="2515" formatCode="mmm\ dd\,\ yyyy">
                  <c:v>42713</c:v>
                </c:pt>
                <c:pt idx="2516" formatCode="mmm\ dd\,\ yyyy">
                  <c:v>42716</c:v>
                </c:pt>
                <c:pt idx="2517" formatCode="mmm\ dd\,\ yyyy">
                  <c:v>42717</c:v>
                </c:pt>
                <c:pt idx="2518" formatCode="mmm\ dd\,\ yyyy">
                  <c:v>42718</c:v>
                </c:pt>
                <c:pt idx="2519" formatCode="mmm\ dd\,\ yyyy">
                  <c:v>42719</c:v>
                </c:pt>
                <c:pt idx="2520" formatCode="mmm\ dd\,\ yyyy">
                  <c:v>42720</c:v>
                </c:pt>
                <c:pt idx="2521" formatCode="mmm\ dd\,\ yyyy">
                  <c:v>42723</c:v>
                </c:pt>
                <c:pt idx="2522" formatCode="mmm\ dd\,\ yyyy">
                  <c:v>42724</c:v>
                </c:pt>
                <c:pt idx="2523" formatCode="mmm\ dd\,\ yyyy">
                  <c:v>42725</c:v>
                </c:pt>
                <c:pt idx="2524" formatCode="mmm\ dd\,\ yyyy">
                  <c:v>42726</c:v>
                </c:pt>
                <c:pt idx="2525" formatCode="mmm\ dd\,\ yyyy">
                  <c:v>42727</c:v>
                </c:pt>
                <c:pt idx="2526" formatCode="mmm\ dd\,\ yyyy">
                  <c:v>42731</c:v>
                </c:pt>
                <c:pt idx="2527" formatCode="mmm\ dd\,\ yyyy">
                  <c:v>42732</c:v>
                </c:pt>
                <c:pt idx="2528" formatCode="mmm\ dd\,\ yyyy">
                  <c:v>42733</c:v>
                </c:pt>
                <c:pt idx="2529" formatCode="mmm\ dd\,\ yyyy">
                  <c:v>42734</c:v>
                </c:pt>
                <c:pt idx="2530" formatCode="mmm\ dd\,\ yyyy">
                  <c:v>42738</c:v>
                </c:pt>
                <c:pt idx="2531" formatCode="mmm\ dd\,\ yyyy">
                  <c:v>42739</c:v>
                </c:pt>
                <c:pt idx="2532" formatCode="mmm\ dd\,\ yyyy">
                  <c:v>42740</c:v>
                </c:pt>
                <c:pt idx="2533" formatCode="mmm\ dd\,\ yyyy">
                  <c:v>42741</c:v>
                </c:pt>
                <c:pt idx="2534" formatCode="mmm\ dd\,\ yyyy">
                  <c:v>42744</c:v>
                </c:pt>
                <c:pt idx="2535" formatCode="mmm\ dd\,\ yyyy">
                  <c:v>42745</c:v>
                </c:pt>
                <c:pt idx="2536" formatCode="mmm\ dd\,\ yyyy">
                  <c:v>42746</c:v>
                </c:pt>
                <c:pt idx="2537" formatCode="mmm\ dd\,\ yyyy">
                  <c:v>42747</c:v>
                </c:pt>
                <c:pt idx="2538" formatCode="mmm\ dd\,\ yyyy">
                  <c:v>42748</c:v>
                </c:pt>
                <c:pt idx="2539" formatCode="mmm\ dd\,\ yyyy">
                  <c:v>42752</c:v>
                </c:pt>
                <c:pt idx="2540" formatCode="mmm\ dd\,\ yyyy">
                  <c:v>42753</c:v>
                </c:pt>
                <c:pt idx="2541" formatCode="mmm\ dd\,\ yyyy">
                  <c:v>42754</c:v>
                </c:pt>
                <c:pt idx="2542" formatCode="mmm\ dd\,\ yyyy">
                  <c:v>42755</c:v>
                </c:pt>
                <c:pt idx="2543" formatCode="mmm\ dd\,\ yyyy">
                  <c:v>42758</c:v>
                </c:pt>
                <c:pt idx="2544" formatCode="mmm\ dd\,\ yyyy">
                  <c:v>42759</c:v>
                </c:pt>
                <c:pt idx="2545" formatCode="mmm\ dd\,\ yyyy">
                  <c:v>42760</c:v>
                </c:pt>
                <c:pt idx="2546" formatCode="mmm\ dd\,\ yyyy">
                  <c:v>42761</c:v>
                </c:pt>
                <c:pt idx="2547" formatCode="mmm\ dd\,\ yyyy">
                  <c:v>42762</c:v>
                </c:pt>
                <c:pt idx="2548" formatCode="mmm\ dd\,\ yyyy">
                  <c:v>42765</c:v>
                </c:pt>
                <c:pt idx="2549" formatCode="mmm\ dd\,\ yyyy">
                  <c:v>42766</c:v>
                </c:pt>
                <c:pt idx="2550" formatCode="mmm\ dd\,\ yyyy">
                  <c:v>42767</c:v>
                </c:pt>
                <c:pt idx="2551" formatCode="mmm\ dd\,\ yyyy">
                  <c:v>42768</c:v>
                </c:pt>
                <c:pt idx="2552" formatCode="mmm\ dd\,\ yyyy">
                  <c:v>42769</c:v>
                </c:pt>
                <c:pt idx="2553" formatCode="mmm\ dd\,\ yyyy">
                  <c:v>42772</c:v>
                </c:pt>
                <c:pt idx="2554" formatCode="mmm\ dd\,\ yyyy">
                  <c:v>42773</c:v>
                </c:pt>
                <c:pt idx="2555" formatCode="mmm\ dd\,\ yyyy">
                  <c:v>42774</c:v>
                </c:pt>
                <c:pt idx="2556" formatCode="mmm\ dd\,\ yyyy">
                  <c:v>42775</c:v>
                </c:pt>
                <c:pt idx="2557" formatCode="mmm\ dd\,\ yyyy">
                  <c:v>42776</c:v>
                </c:pt>
                <c:pt idx="2558" formatCode="mmm\ dd\,\ yyyy">
                  <c:v>42779</c:v>
                </c:pt>
                <c:pt idx="2559" formatCode="mmm\ dd\,\ yyyy">
                  <c:v>42780</c:v>
                </c:pt>
                <c:pt idx="2560" formatCode="mmm\ dd\,\ yyyy">
                  <c:v>42781</c:v>
                </c:pt>
                <c:pt idx="2561" formatCode="mmm\ dd\,\ yyyy">
                  <c:v>42782</c:v>
                </c:pt>
                <c:pt idx="2562" formatCode="mmm\ dd\,\ yyyy">
                  <c:v>42783</c:v>
                </c:pt>
                <c:pt idx="2563" formatCode="mmm\ dd\,\ yyyy">
                  <c:v>42787</c:v>
                </c:pt>
                <c:pt idx="2564" formatCode="mmm\ dd\,\ yyyy">
                  <c:v>42788</c:v>
                </c:pt>
                <c:pt idx="2565" formatCode="mmm\ dd\,\ yyyy">
                  <c:v>42789</c:v>
                </c:pt>
                <c:pt idx="2566" formatCode="mmm\ dd\,\ yyyy">
                  <c:v>42790</c:v>
                </c:pt>
                <c:pt idx="2567" formatCode="mmm\ dd\,\ yyyy">
                  <c:v>42793</c:v>
                </c:pt>
                <c:pt idx="2568" formatCode="mmm\ dd\,\ yyyy">
                  <c:v>42794</c:v>
                </c:pt>
                <c:pt idx="2569" formatCode="mmm\ dd\,\ yyyy">
                  <c:v>42795</c:v>
                </c:pt>
                <c:pt idx="2570" formatCode="mmm\ dd\,\ yyyy">
                  <c:v>42796</c:v>
                </c:pt>
                <c:pt idx="2571" formatCode="mmm\ dd\,\ yyyy">
                  <c:v>42797</c:v>
                </c:pt>
                <c:pt idx="2572" formatCode="mmm\ dd\,\ yyyy">
                  <c:v>42800</c:v>
                </c:pt>
                <c:pt idx="2573" formatCode="mmm\ dd\,\ yyyy">
                  <c:v>42801</c:v>
                </c:pt>
                <c:pt idx="2574" formatCode="mmm\ dd\,\ yyyy">
                  <c:v>42802</c:v>
                </c:pt>
                <c:pt idx="2575" formatCode="mmm\ dd\,\ yyyy">
                  <c:v>42803</c:v>
                </c:pt>
                <c:pt idx="2576" formatCode="mmm\ dd\,\ yyyy">
                  <c:v>42804</c:v>
                </c:pt>
                <c:pt idx="2577" formatCode="mmm\ dd\,\ yyyy">
                  <c:v>42807</c:v>
                </c:pt>
                <c:pt idx="2578" formatCode="mmm\ dd\,\ yyyy">
                  <c:v>42808</c:v>
                </c:pt>
                <c:pt idx="2579" formatCode="mmm\ dd\,\ yyyy">
                  <c:v>42809</c:v>
                </c:pt>
                <c:pt idx="2580" formatCode="mmm\ dd\,\ yyyy">
                  <c:v>42810</c:v>
                </c:pt>
                <c:pt idx="2581" formatCode="mmm\ dd\,\ yyyy">
                  <c:v>42811</c:v>
                </c:pt>
                <c:pt idx="2582" formatCode="mmm\ dd\,\ yyyy">
                  <c:v>42814</c:v>
                </c:pt>
                <c:pt idx="2583" formatCode="mmm\ dd\,\ yyyy">
                  <c:v>42815</c:v>
                </c:pt>
                <c:pt idx="2584" formatCode="mmm\ dd\,\ yyyy">
                  <c:v>42816</c:v>
                </c:pt>
                <c:pt idx="2585" formatCode="mmm\ dd\,\ yyyy">
                  <c:v>42817</c:v>
                </c:pt>
                <c:pt idx="2586" formatCode="mmm\ dd\,\ yyyy">
                  <c:v>42818</c:v>
                </c:pt>
                <c:pt idx="2587" formatCode="mmm\ dd\,\ yyyy">
                  <c:v>42821</c:v>
                </c:pt>
                <c:pt idx="2588" formatCode="mmm\ dd\,\ yyyy">
                  <c:v>42822</c:v>
                </c:pt>
                <c:pt idx="2589" formatCode="mmm\ dd\,\ yyyy">
                  <c:v>42823</c:v>
                </c:pt>
                <c:pt idx="2590" formatCode="mmm\ dd\,\ yyyy">
                  <c:v>42824</c:v>
                </c:pt>
                <c:pt idx="2591" formatCode="mmm\ dd\,\ yyyy">
                  <c:v>42825</c:v>
                </c:pt>
                <c:pt idx="2592" formatCode="mmm\ dd\,\ yyyy">
                  <c:v>42828</c:v>
                </c:pt>
                <c:pt idx="2593" formatCode="mmm\ dd\,\ yyyy">
                  <c:v>42829</c:v>
                </c:pt>
                <c:pt idx="2594" formatCode="mmm\ dd\,\ yyyy">
                  <c:v>42830</c:v>
                </c:pt>
                <c:pt idx="2595" formatCode="mmm\ dd\,\ yyyy">
                  <c:v>42831</c:v>
                </c:pt>
                <c:pt idx="2596" formatCode="mmm\ dd\,\ yyyy">
                  <c:v>42832</c:v>
                </c:pt>
                <c:pt idx="2597" formatCode="mmm\ dd\,\ yyyy">
                  <c:v>42835</c:v>
                </c:pt>
                <c:pt idx="2598" formatCode="mmm\ dd\,\ yyyy">
                  <c:v>42836</c:v>
                </c:pt>
                <c:pt idx="2599" formatCode="mmm\ dd\,\ yyyy">
                  <c:v>42837</c:v>
                </c:pt>
                <c:pt idx="2600" formatCode="mmm\ dd\,\ yyyy">
                  <c:v>42838</c:v>
                </c:pt>
                <c:pt idx="2601" formatCode="mmm\ dd\,\ yyyy">
                  <c:v>42842</c:v>
                </c:pt>
              </c:numCache>
            </c:numRef>
          </c:cat>
          <c:val>
            <c:numRef>
              <c:f>Sheet1!$B$1243:$B$3844</c:f>
              <c:numCache>
                <c:formatCode>General</c:formatCode>
                <c:ptCount val="2602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  <c:pt idx="2196">
                  <c:v>145.79999999999998</c:v>
                </c:pt>
                <c:pt idx="2197">
                  <c:v>147.19999999999999</c:v>
                </c:pt>
                <c:pt idx="2198">
                  <c:v>145.19999999999999</c:v>
                </c:pt>
                <c:pt idx="2199">
                  <c:v>141.1</c:v>
                </c:pt>
                <c:pt idx="2200">
                  <c:v>139.79999999999998</c:v>
                </c:pt>
                <c:pt idx="2201">
                  <c:v>143.5</c:v>
                </c:pt>
                <c:pt idx="2202">
                  <c:v>142</c:v>
                </c:pt>
                <c:pt idx="2203">
                  <c:v>138.19999999999999</c:v>
                </c:pt>
                <c:pt idx="2204">
                  <c:v>138</c:v>
                </c:pt>
                <c:pt idx="2205">
                  <c:v>140.39999999999998</c:v>
                </c:pt>
                <c:pt idx="2206">
                  <c:v>139.39999999999998</c:v>
                </c:pt>
                <c:pt idx="2207">
                  <c:v>143.70000000000002</c:v>
                </c:pt>
                <c:pt idx="2208">
                  <c:v>142.30000000000001</c:v>
                </c:pt>
                <c:pt idx="2209">
                  <c:v>138.79999999999998</c:v>
                </c:pt>
                <c:pt idx="2210">
                  <c:v>141</c:v>
                </c:pt>
                <c:pt idx="2211">
                  <c:v>144.5</c:v>
                </c:pt>
                <c:pt idx="2212">
                  <c:v>144</c:v>
                </c:pt>
                <c:pt idx="2213">
                  <c:v>144</c:v>
                </c:pt>
                <c:pt idx="2214">
                  <c:v>147.4</c:v>
                </c:pt>
                <c:pt idx="2215">
                  <c:v>153.1</c:v>
                </c:pt>
                <c:pt idx="2216">
                  <c:v>149.4</c:v>
                </c:pt>
                <c:pt idx="2217">
                  <c:v>151</c:v>
                </c:pt>
                <c:pt idx="2218">
                  <c:v>148.5</c:v>
                </c:pt>
                <c:pt idx="2219">
                  <c:v>141.19999999999999</c:v>
                </c:pt>
                <c:pt idx="2220">
                  <c:v>137.9</c:v>
                </c:pt>
                <c:pt idx="2221">
                  <c:v>138.1</c:v>
                </c:pt>
                <c:pt idx="2222">
                  <c:v>140.6</c:v>
                </c:pt>
                <c:pt idx="2223">
                  <c:v>141.1</c:v>
                </c:pt>
                <c:pt idx="2224">
                  <c:v>136.5</c:v>
                </c:pt>
                <c:pt idx="2225">
                  <c:v>136.60000000000002</c:v>
                </c:pt>
                <c:pt idx="2226">
                  <c:v>136.60000000000002</c:v>
                </c:pt>
                <c:pt idx="2227">
                  <c:v>139.79999999999998</c:v>
                </c:pt>
                <c:pt idx="2228">
                  <c:v>138.1</c:v>
                </c:pt>
                <c:pt idx="2229">
                  <c:v>134.80000000000001</c:v>
                </c:pt>
                <c:pt idx="2230">
                  <c:v>134.5</c:v>
                </c:pt>
                <c:pt idx="2231">
                  <c:v>141.70000000000002</c:v>
                </c:pt>
                <c:pt idx="2232">
                  <c:v>140.9</c:v>
                </c:pt>
                <c:pt idx="2233">
                  <c:v>143.6</c:v>
                </c:pt>
                <c:pt idx="2234">
                  <c:v>142.70000000000002</c:v>
                </c:pt>
                <c:pt idx="2235">
                  <c:v>148.70000000000002</c:v>
                </c:pt>
                <c:pt idx="2236">
                  <c:v>148.19999999999999</c:v>
                </c:pt>
                <c:pt idx="2237">
                  <c:v>143</c:v>
                </c:pt>
                <c:pt idx="2238">
                  <c:v>143.4</c:v>
                </c:pt>
                <c:pt idx="2239">
                  <c:v>142.1</c:v>
                </c:pt>
                <c:pt idx="2240">
                  <c:v>142.70000000000002</c:v>
                </c:pt>
                <c:pt idx="2241">
                  <c:v>139.5</c:v>
                </c:pt>
                <c:pt idx="2242">
                  <c:v>134.1</c:v>
                </c:pt>
                <c:pt idx="2243">
                  <c:v>131.20000000000002</c:v>
                </c:pt>
                <c:pt idx="2244">
                  <c:v>129.80000000000001</c:v>
                </c:pt>
                <c:pt idx="2245">
                  <c:v>127.69999999999999</c:v>
                </c:pt>
                <c:pt idx="2246">
                  <c:v>128.19999999999999</c:v>
                </c:pt>
                <c:pt idx="2247">
                  <c:v>127.60000000000001</c:v>
                </c:pt>
                <c:pt idx="2248">
                  <c:v>127.3</c:v>
                </c:pt>
                <c:pt idx="2249">
                  <c:v>129.4</c:v>
                </c:pt>
                <c:pt idx="2250">
                  <c:v>131.9</c:v>
                </c:pt>
                <c:pt idx="2251">
                  <c:v>132.80000000000001</c:v>
                </c:pt>
                <c:pt idx="2252">
                  <c:v>128.29999999999998</c:v>
                </c:pt>
                <c:pt idx="2253">
                  <c:v>126.2</c:v>
                </c:pt>
                <c:pt idx="2254">
                  <c:v>126.4</c:v>
                </c:pt>
                <c:pt idx="2255">
                  <c:v>120</c:v>
                </c:pt>
                <c:pt idx="2256">
                  <c:v>124.6</c:v>
                </c:pt>
                <c:pt idx="2257">
                  <c:v>123.4</c:v>
                </c:pt>
                <c:pt idx="2258">
                  <c:v>116.8</c:v>
                </c:pt>
                <c:pt idx="2259">
                  <c:v>115.39999999999999</c:v>
                </c:pt>
                <c:pt idx="2260">
                  <c:v>115.3</c:v>
                </c:pt>
                <c:pt idx="2261">
                  <c:v>112.3</c:v>
                </c:pt>
                <c:pt idx="2262">
                  <c:v>103.2</c:v>
                </c:pt>
                <c:pt idx="2263">
                  <c:v>98.1</c:v>
                </c:pt>
                <c:pt idx="2264">
                  <c:v>99.8</c:v>
                </c:pt>
                <c:pt idx="2265">
                  <c:v>99</c:v>
                </c:pt>
                <c:pt idx="2266">
                  <c:v>99.7</c:v>
                </c:pt>
                <c:pt idx="2267">
                  <c:v>100</c:v>
                </c:pt>
                <c:pt idx="2268">
                  <c:v>103.1</c:v>
                </c:pt>
                <c:pt idx="2269">
                  <c:v>103.3</c:v>
                </c:pt>
                <c:pt idx="2270">
                  <c:v>108.2</c:v>
                </c:pt>
                <c:pt idx="2271">
                  <c:v>106.2</c:v>
                </c:pt>
                <c:pt idx="2272">
                  <c:v>104.1</c:v>
                </c:pt>
                <c:pt idx="2273">
                  <c:v>108.2</c:v>
                </c:pt>
                <c:pt idx="2274">
                  <c:v>104.89999999999999</c:v>
                </c:pt>
                <c:pt idx="2275">
                  <c:v>105.60000000000001</c:v>
                </c:pt>
                <c:pt idx="2276">
                  <c:v>106.60000000000001</c:v>
                </c:pt>
                <c:pt idx="2277">
                  <c:v>106.69999999999999</c:v>
                </c:pt>
                <c:pt idx="2278">
                  <c:v>102.69999999999999</c:v>
                </c:pt>
                <c:pt idx="2279">
                  <c:v>101.2</c:v>
                </c:pt>
                <c:pt idx="2280">
                  <c:v>98.4</c:v>
                </c:pt>
                <c:pt idx="2281">
                  <c:v>95.5</c:v>
                </c:pt>
                <c:pt idx="2282">
                  <c:v>94.199999999999989</c:v>
                </c:pt>
                <c:pt idx="2283">
                  <c:v>92</c:v>
                </c:pt>
                <c:pt idx="2284">
                  <c:v>93.899999999999991</c:v>
                </c:pt>
                <c:pt idx="2285">
                  <c:v>89.600000000000009</c:v>
                </c:pt>
                <c:pt idx="2287">
                  <c:v>86.3</c:v>
                </c:pt>
                <c:pt idx="2288">
                  <c:v>82.699999999999989</c:v>
                </c:pt>
                <c:pt idx="2289">
                  <c:v>86</c:v>
                </c:pt>
                <c:pt idx="2290">
                  <c:v>95.399999999999991</c:v>
                </c:pt>
                <c:pt idx="2291">
                  <c:v>89.5</c:v>
                </c:pt>
                <c:pt idx="2292">
                  <c:v>93.4</c:v>
                </c:pt>
                <c:pt idx="2293">
                  <c:v>98.5</c:v>
                </c:pt>
                <c:pt idx="2294">
                  <c:v>101.2</c:v>
                </c:pt>
                <c:pt idx="2295">
                  <c:v>102.49999999999999</c:v>
                </c:pt>
                <c:pt idx="2296">
                  <c:v>99.4</c:v>
                </c:pt>
                <c:pt idx="2297">
                  <c:v>97.1</c:v>
                </c:pt>
                <c:pt idx="2298">
                  <c:v>105.69999999999999</c:v>
                </c:pt>
                <c:pt idx="2299">
                  <c:v>104.89999999999999</c:v>
                </c:pt>
                <c:pt idx="2300">
                  <c:v>102.4</c:v>
                </c:pt>
                <c:pt idx="2301">
                  <c:v>101</c:v>
                </c:pt>
                <c:pt idx="2302">
                  <c:v>94.399999999999991</c:v>
                </c:pt>
                <c:pt idx="2303">
                  <c:v>93.5</c:v>
                </c:pt>
                <c:pt idx="2304">
                  <c:v>95.5</c:v>
                </c:pt>
                <c:pt idx="2305">
                  <c:v>101.69999999999999</c:v>
                </c:pt>
                <c:pt idx="2306">
                  <c:v>97.7</c:v>
                </c:pt>
                <c:pt idx="2307">
                  <c:v>103</c:v>
                </c:pt>
                <c:pt idx="2308">
                  <c:v>102.60000000000001</c:v>
                </c:pt>
                <c:pt idx="2309">
                  <c:v>98.2</c:v>
                </c:pt>
                <c:pt idx="2310">
                  <c:v>100.4</c:v>
                </c:pt>
                <c:pt idx="2311">
                  <c:v>95.7</c:v>
                </c:pt>
                <c:pt idx="2312">
                  <c:v>98.9</c:v>
                </c:pt>
                <c:pt idx="2313">
                  <c:v>100.1</c:v>
                </c:pt>
                <c:pt idx="2314">
                  <c:v>99.2</c:v>
                </c:pt>
                <c:pt idx="2315">
                  <c:v>104.60000000000001</c:v>
                </c:pt>
                <c:pt idx="2316">
                  <c:v>103.89999999999999</c:v>
                </c:pt>
                <c:pt idx="2317">
                  <c:v>105.80000000000001</c:v>
                </c:pt>
                <c:pt idx="2318">
                  <c:v>107.2</c:v>
                </c:pt>
                <c:pt idx="2319">
                  <c:v>110.00000000000001</c:v>
                </c:pt>
                <c:pt idx="2320">
                  <c:v>115.10000000000001</c:v>
                </c:pt>
                <c:pt idx="2321">
                  <c:v>115.19999999999999</c:v>
                </c:pt>
                <c:pt idx="2322">
                  <c:v>118.6</c:v>
                </c:pt>
                <c:pt idx="2323">
                  <c:v>117.5</c:v>
                </c:pt>
                <c:pt idx="2324">
                  <c:v>116.9</c:v>
                </c:pt>
                <c:pt idx="2325">
                  <c:v>114.6</c:v>
                </c:pt>
                <c:pt idx="2326">
                  <c:v>110.60000000000001</c:v>
                </c:pt>
                <c:pt idx="2327">
                  <c:v>117.5</c:v>
                </c:pt>
                <c:pt idx="2328">
                  <c:v>119.6</c:v>
                </c:pt>
                <c:pt idx="2329">
                  <c:v>117.30000000000001</c:v>
                </c:pt>
                <c:pt idx="2330">
                  <c:v>116.3</c:v>
                </c:pt>
                <c:pt idx="2331">
                  <c:v>119</c:v>
                </c:pt>
                <c:pt idx="2332">
                  <c:v>113.5</c:v>
                </c:pt>
                <c:pt idx="2333">
                  <c:v>111.9</c:v>
                </c:pt>
                <c:pt idx="2334">
                  <c:v>108.89999999999999</c:v>
                </c:pt>
                <c:pt idx="2335">
                  <c:v>104.69999999999999</c:v>
                </c:pt>
                <c:pt idx="2336">
                  <c:v>107</c:v>
                </c:pt>
                <c:pt idx="2337">
                  <c:v>110.00000000000001</c:v>
                </c:pt>
                <c:pt idx="2338">
                  <c:v>106.3</c:v>
                </c:pt>
                <c:pt idx="2339">
                  <c:v>101.89999999999999</c:v>
                </c:pt>
                <c:pt idx="2340">
                  <c:v>100.1</c:v>
                </c:pt>
                <c:pt idx="2341">
                  <c:v>107</c:v>
                </c:pt>
                <c:pt idx="2342">
                  <c:v>106.1</c:v>
                </c:pt>
                <c:pt idx="2343">
                  <c:v>113.79999999999998</c:v>
                </c:pt>
                <c:pt idx="2344">
                  <c:v>116.5</c:v>
                </c:pt>
                <c:pt idx="2345">
                  <c:v>122</c:v>
                </c:pt>
                <c:pt idx="2346">
                  <c:v>121.10000000000001</c:v>
                </c:pt>
                <c:pt idx="2347">
                  <c:v>120.30000000000001</c:v>
                </c:pt>
                <c:pt idx="2348">
                  <c:v>119.5</c:v>
                </c:pt>
                <c:pt idx="2349">
                  <c:v>120.10000000000001</c:v>
                </c:pt>
                <c:pt idx="2350">
                  <c:v>122.2</c:v>
                </c:pt>
                <c:pt idx="2351">
                  <c:v>128.69999999999999</c:v>
                </c:pt>
                <c:pt idx="2352">
                  <c:v>126.69999999999999</c:v>
                </c:pt>
                <c:pt idx="2353">
                  <c:v>126.89999999999999</c:v>
                </c:pt>
                <c:pt idx="2354">
                  <c:v>125.8</c:v>
                </c:pt>
                <c:pt idx="2355">
                  <c:v>129</c:v>
                </c:pt>
                <c:pt idx="2356">
                  <c:v>133.6</c:v>
                </c:pt>
                <c:pt idx="2357">
                  <c:v>135.69999999999999</c:v>
                </c:pt>
                <c:pt idx="2358">
                  <c:v>134</c:v>
                </c:pt>
                <c:pt idx="2359">
                  <c:v>130.80000000000001</c:v>
                </c:pt>
                <c:pt idx="2360">
                  <c:v>129.29999999999998</c:v>
                </c:pt>
                <c:pt idx="2361">
                  <c:v>129</c:v>
                </c:pt>
                <c:pt idx="2362">
                  <c:v>128.5</c:v>
                </c:pt>
                <c:pt idx="2363">
                  <c:v>128.9</c:v>
                </c:pt>
                <c:pt idx="2364">
                  <c:v>123.50000000000001</c:v>
                </c:pt>
                <c:pt idx="2365">
                  <c:v>127.89999999999999</c:v>
                </c:pt>
                <c:pt idx="2366">
                  <c:v>134.60000000000002</c:v>
                </c:pt>
                <c:pt idx="2367">
                  <c:v>134.5</c:v>
                </c:pt>
                <c:pt idx="2368">
                  <c:v>135.5</c:v>
                </c:pt>
                <c:pt idx="2369">
                  <c:v>139.6</c:v>
                </c:pt>
                <c:pt idx="2370">
                  <c:v>142.9</c:v>
                </c:pt>
                <c:pt idx="2371">
                  <c:v>143.4</c:v>
                </c:pt>
                <c:pt idx="2372">
                  <c:v>143</c:v>
                </c:pt>
                <c:pt idx="2373">
                  <c:v>145</c:v>
                </c:pt>
                <c:pt idx="2374">
                  <c:v>143.6</c:v>
                </c:pt>
                <c:pt idx="2375">
                  <c:v>145.19999999999999</c:v>
                </c:pt>
                <c:pt idx="2376">
                  <c:v>147</c:v>
                </c:pt>
                <c:pt idx="2377">
                  <c:v>145.30000000000001</c:v>
                </c:pt>
                <c:pt idx="2378">
                  <c:v>145</c:v>
                </c:pt>
                <c:pt idx="2379">
                  <c:v>144.4</c:v>
                </c:pt>
                <c:pt idx="2380">
                  <c:v>145.70000000000002</c:v>
                </c:pt>
                <c:pt idx="2381">
                  <c:v>145.70000000000002</c:v>
                </c:pt>
                <c:pt idx="2382">
                  <c:v>144.30000000000001</c:v>
                </c:pt>
                <c:pt idx="2383">
                  <c:v>146</c:v>
                </c:pt>
                <c:pt idx="2384">
                  <c:v>149.80000000000001</c:v>
                </c:pt>
                <c:pt idx="2385">
                  <c:v>153.4</c:v>
                </c:pt>
                <c:pt idx="2386">
                  <c:v>151</c:v>
                </c:pt>
                <c:pt idx="2387">
                  <c:v>147.4</c:v>
                </c:pt>
                <c:pt idx="2388">
                  <c:v>146.6</c:v>
                </c:pt>
                <c:pt idx="2389">
                  <c:v>145.70000000000002</c:v>
                </c:pt>
                <c:pt idx="2390">
                  <c:v>142.70000000000002</c:v>
                </c:pt>
                <c:pt idx="2391">
                  <c:v>138.19999999999999</c:v>
                </c:pt>
                <c:pt idx="2392">
                  <c:v>144.6</c:v>
                </c:pt>
                <c:pt idx="2393">
                  <c:v>147.9</c:v>
                </c:pt>
                <c:pt idx="2394">
                  <c:v>147.30000000000001</c:v>
                </c:pt>
                <c:pt idx="2395">
                  <c:v>145.30000000000001</c:v>
                </c:pt>
                <c:pt idx="2396">
                  <c:v>147.9</c:v>
                </c:pt>
                <c:pt idx="2397">
                  <c:v>142</c:v>
                </c:pt>
                <c:pt idx="2398">
                  <c:v>140.1</c:v>
                </c:pt>
                <c:pt idx="2399">
                  <c:v>143.79999999999998</c:v>
                </c:pt>
                <c:pt idx="2400">
                  <c:v>150.1</c:v>
                </c:pt>
                <c:pt idx="2401">
                  <c:v>145.6</c:v>
                </c:pt>
                <c:pt idx="2402">
                  <c:v>147.6</c:v>
                </c:pt>
                <c:pt idx="2403">
                  <c:v>141.1</c:v>
                </c:pt>
                <c:pt idx="2404">
                  <c:v>143.1</c:v>
                </c:pt>
                <c:pt idx="2405">
                  <c:v>136.9</c:v>
                </c:pt>
                <c:pt idx="2406">
                  <c:v>137.20000000000002</c:v>
                </c:pt>
                <c:pt idx="2407">
                  <c:v>137.20000000000002</c:v>
                </c:pt>
                <c:pt idx="2408">
                  <c:v>141.30000000000001</c:v>
                </c:pt>
                <c:pt idx="2409">
                  <c:v>134.20000000000002</c:v>
                </c:pt>
                <c:pt idx="2410">
                  <c:v>134.60000000000002</c:v>
                </c:pt>
                <c:pt idx="2411">
                  <c:v>133.80000000000001</c:v>
                </c:pt>
                <c:pt idx="2412">
                  <c:v>132.20000000000002</c:v>
                </c:pt>
                <c:pt idx="2413">
                  <c:v>132.5</c:v>
                </c:pt>
                <c:pt idx="2414">
                  <c:v>134.80000000000001</c:v>
                </c:pt>
                <c:pt idx="2415">
                  <c:v>131</c:v>
                </c:pt>
                <c:pt idx="2416">
                  <c:v>130.29999999999998</c:v>
                </c:pt>
                <c:pt idx="2417">
                  <c:v>127</c:v>
                </c:pt>
                <c:pt idx="2418">
                  <c:v>126.89999999999999</c:v>
                </c:pt>
                <c:pt idx="2419">
                  <c:v>125.1</c:v>
                </c:pt>
                <c:pt idx="2420">
                  <c:v>122.7</c:v>
                </c:pt>
                <c:pt idx="2421">
                  <c:v>123.70000000000002</c:v>
                </c:pt>
                <c:pt idx="2422">
                  <c:v>120</c:v>
                </c:pt>
                <c:pt idx="2423">
                  <c:v>120.10000000000001</c:v>
                </c:pt>
                <c:pt idx="2424">
                  <c:v>123.4</c:v>
                </c:pt>
                <c:pt idx="2425">
                  <c:v>127.49999999999999</c:v>
                </c:pt>
                <c:pt idx="2426">
                  <c:v>127.4</c:v>
                </c:pt>
                <c:pt idx="2427">
                  <c:v>129.29999999999998</c:v>
                </c:pt>
                <c:pt idx="2428">
                  <c:v>127.89999999999999</c:v>
                </c:pt>
                <c:pt idx="2429">
                  <c:v>126.69999999999999</c:v>
                </c:pt>
                <c:pt idx="2430">
                  <c:v>134.1</c:v>
                </c:pt>
                <c:pt idx="2431">
                  <c:v>137.4</c:v>
                </c:pt>
                <c:pt idx="2432">
                  <c:v>141.1</c:v>
                </c:pt>
                <c:pt idx="2433">
                  <c:v>142.5</c:v>
                </c:pt>
                <c:pt idx="2434">
                  <c:v>146.1</c:v>
                </c:pt>
                <c:pt idx="2435">
                  <c:v>149.6</c:v>
                </c:pt>
                <c:pt idx="2436">
                  <c:v>148.70000000000002</c:v>
                </c:pt>
                <c:pt idx="2437">
                  <c:v>145.9</c:v>
                </c:pt>
                <c:pt idx="2438">
                  <c:v>147.80000000000001</c:v>
                </c:pt>
                <c:pt idx="2439">
                  <c:v>147</c:v>
                </c:pt>
                <c:pt idx="2440">
                  <c:v>149.4</c:v>
                </c:pt>
                <c:pt idx="2441">
                  <c:v>147.80000000000001</c:v>
                </c:pt>
                <c:pt idx="2442">
                  <c:v>146.5</c:v>
                </c:pt>
                <c:pt idx="2443">
                  <c:v>146.19999999999999</c:v>
                </c:pt>
                <c:pt idx="2444">
                  <c:v>140.19999999999999</c:v>
                </c:pt>
                <c:pt idx="2445">
                  <c:v>134.60000000000002</c:v>
                </c:pt>
                <c:pt idx="2446">
                  <c:v>136.5</c:v>
                </c:pt>
                <c:pt idx="2448">
                  <c:v>137.79999999999998</c:v>
                </c:pt>
                <c:pt idx="2449">
                  <c:v>139.39999999999998</c:v>
                </c:pt>
                <c:pt idx="2450">
                  <c:v>144</c:v>
                </c:pt>
                <c:pt idx="2451">
                  <c:v>142.9</c:v>
                </c:pt>
                <c:pt idx="2452">
                  <c:v>140.19999999999999</c:v>
                </c:pt>
                <c:pt idx="2453">
                  <c:v>138.30000000000001</c:v>
                </c:pt>
                <c:pt idx="2454">
                  <c:v>134.60000000000002</c:v>
                </c:pt>
                <c:pt idx="2455">
                  <c:v>138.39999999999998</c:v>
                </c:pt>
                <c:pt idx="2456">
                  <c:v>137.30000000000001</c:v>
                </c:pt>
                <c:pt idx="2457">
                  <c:v>135.1</c:v>
                </c:pt>
                <c:pt idx="2458">
                  <c:v>135.30000000000001</c:v>
                </c:pt>
                <c:pt idx="2459">
                  <c:v>139.69999999999999</c:v>
                </c:pt>
                <c:pt idx="2460">
                  <c:v>141.70000000000002</c:v>
                </c:pt>
                <c:pt idx="2461">
                  <c:v>138.39999999999998</c:v>
                </c:pt>
                <c:pt idx="2462">
                  <c:v>141.79999999999998</c:v>
                </c:pt>
                <c:pt idx="2463">
                  <c:v>138.1</c:v>
                </c:pt>
                <c:pt idx="2464">
                  <c:v>145.4</c:v>
                </c:pt>
                <c:pt idx="2465">
                  <c:v>152.19999999999999</c:v>
                </c:pt>
                <c:pt idx="2466">
                  <c:v>151.5</c:v>
                </c:pt>
                <c:pt idx="2467">
                  <c:v>153.80000000000001</c:v>
                </c:pt>
                <c:pt idx="2468">
                  <c:v>155.20000000000002</c:v>
                </c:pt>
                <c:pt idx="2469">
                  <c:v>157.5</c:v>
                </c:pt>
                <c:pt idx="2470">
                  <c:v>157.69999999999999</c:v>
                </c:pt>
                <c:pt idx="2471">
                  <c:v>155.29999999999998</c:v>
                </c:pt>
                <c:pt idx="2472">
                  <c:v>155.29999999999998</c:v>
                </c:pt>
                <c:pt idx="2473">
                  <c:v>156.5</c:v>
                </c:pt>
                <c:pt idx="2474">
                  <c:v>154.29999999999998</c:v>
                </c:pt>
                <c:pt idx="2475">
                  <c:v>155.29999999999998</c:v>
                </c:pt>
                <c:pt idx="2476">
                  <c:v>154.5</c:v>
                </c:pt>
                <c:pt idx="2477">
                  <c:v>153.19999999999999</c:v>
                </c:pt>
                <c:pt idx="2478">
                  <c:v>154.4</c:v>
                </c:pt>
                <c:pt idx="2479">
                  <c:v>155.69999999999999</c:v>
                </c:pt>
                <c:pt idx="2480">
                  <c:v>153.29999999999998</c:v>
                </c:pt>
                <c:pt idx="2481">
                  <c:v>155</c:v>
                </c:pt>
                <c:pt idx="2482">
                  <c:v>156</c:v>
                </c:pt>
                <c:pt idx="2483">
                  <c:v>154</c:v>
                </c:pt>
                <c:pt idx="2484">
                  <c:v>153.19999999999999</c:v>
                </c:pt>
                <c:pt idx="2485">
                  <c:v>154.4</c:v>
                </c:pt>
                <c:pt idx="2486">
                  <c:v>151.80000000000001</c:v>
                </c:pt>
                <c:pt idx="2487">
                  <c:v>146.4</c:v>
                </c:pt>
                <c:pt idx="2488">
                  <c:v>147.5</c:v>
                </c:pt>
                <c:pt idx="2489">
                  <c:v>141.4</c:v>
                </c:pt>
                <c:pt idx="2490">
                  <c:v>141.4</c:v>
                </c:pt>
                <c:pt idx="2491">
                  <c:v>138.1</c:v>
                </c:pt>
                <c:pt idx="2492">
                  <c:v>139.5</c:v>
                </c:pt>
                <c:pt idx="2493">
                  <c:v>138.5</c:v>
                </c:pt>
                <c:pt idx="2494">
                  <c:v>140.39999999999998</c:v>
                </c:pt>
                <c:pt idx="2495">
                  <c:v>138.5</c:v>
                </c:pt>
                <c:pt idx="2496">
                  <c:v>135.30000000000001</c:v>
                </c:pt>
                <c:pt idx="2497">
                  <c:v>134.4</c:v>
                </c:pt>
                <c:pt idx="2498">
                  <c:v>141.70000000000002</c:v>
                </c:pt>
                <c:pt idx="2499">
                  <c:v>140.1</c:v>
                </c:pt>
                <c:pt idx="2500">
                  <c:v>140.6</c:v>
                </c:pt>
                <c:pt idx="2501">
                  <c:v>141.5</c:v>
                </c:pt>
                <c:pt idx="2502">
                  <c:v>148.4</c:v>
                </c:pt>
                <c:pt idx="2503">
                  <c:v>148.19999999999999</c:v>
                </c:pt>
                <c:pt idx="2504">
                  <c:v>147.5</c:v>
                </c:pt>
                <c:pt idx="2505">
                  <c:v>147.5</c:v>
                </c:pt>
                <c:pt idx="2506">
                  <c:v>146.6</c:v>
                </c:pt>
                <c:pt idx="2507">
                  <c:v>142.5</c:v>
                </c:pt>
                <c:pt idx="2508">
                  <c:v>151.80000000000001</c:v>
                </c:pt>
                <c:pt idx="2509">
                  <c:v>157.9</c:v>
                </c:pt>
                <c:pt idx="2510">
                  <c:v>159.20000000000002</c:v>
                </c:pt>
                <c:pt idx="2511">
                  <c:v>156.80000000000001</c:v>
                </c:pt>
                <c:pt idx="2512">
                  <c:v>154.4</c:v>
                </c:pt>
                <c:pt idx="2513">
                  <c:v>152.6</c:v>
                </c:pt>
                <c:pt idx="2514">
                  <c:v>153.80000000000001</c:v>
                </c:pt>
                <c:pt idx="2515">
                  <c:v>154.1</c:v>
                </c:pt>
                <c:pt idx="2516">
                  <c:v>157.20000000000002</c:v>
                </c:pt>
                <c:pt idx="2517">
                  <c:v>157.5</c:v>
                </c:pt>
                <c:pt idx="2518">
                  <c:v>157.9</c:v>
                </c:pt>
                <c:pt idx="2519">
                  <c:v>158</c:v>
                </c:pt>
                <c:pt idx="2520">
                  <c:v>161.80000000000001</c:v>
                </c:pt>
                <c:pt idx="2521">
                  <c:v>161.1</c:v>
                </c:pt>
                <c:pt idx="2522">
                  <c:v>161.9</c:v>
                </c:pt>
                <c:pt idx="2523">
                  <c:v>159</c:v>
                </c:pt>
                <c:pt idx="2524">
                  <c:v>160.60000000000002</c:v>
                </c:pt>
                <c:pt idx="2525">
                  <c:v>163.19999999999999</c:v>
                </c:pt>
                <c:pt idx="2526">
                  <c:v>164.6</c:v>
                </c:pt>
                <c:pt idx="2527">
                  <c:v>164.3</c:v>
                </c:pt>
                <c:pt idx="2528">
                  <c:v>165.5</c:v>
                </c:pt>
                <c:pt idx="2529">
                  <c:v>166.2</c:v>
                </c:pt>
                <c:pt idx="2530">
                  <c:v>161.80000000000001</c:v>
                </c:pt>
                <c:pt idx="2531">
                  <c:v>162.4</c:v>
                </c:pt>
                <c:pt idx="2532">
                  <c:v>163.1</c:v>
                </c:pt>
                <c:pt idx="2533">
                  <c:v>163.19999999999999</c:v>
                </c:pt>
                <c:pt idx="2534">
                  <c:v>157.29999999999998</c:v>
                </c:pt>
                <c:pt idx="2535">
                  <c:v>154.80000000000001</c:v>
                </c:pt>
                <c:pt idx="2536">
                  <c:v>159.4</c:v>
                </c:pt>
                <c:pt idx="2537">
                  <c:v>161.9</c:v>
                </c:pt>
                <c:pt idx="2538">
                  <c:v>159.4</c:v>
                </c:pt>
                <c:pt idx="2539">
                  <c:v>158.80000000000001</c:v>
                </c:pt>
                <c:pt idx="2540">
                  <c:v>155.4</c:v>
                </c:pt>
                <c:pt idx="2541">
                  <c:v>155.6</c:v>
                </c:pt>
                <c:pt idx="2542">
                  <c:v>157.1</c:v>
                </c:pt>
                <c:pt idx="2543">
                  <c:v>157.6</c:v>
                </c:pt>
                <c:pt idx="2544">
                  <c:v>157.9</c:v>
                </c:pt>
                <c:pt idx="2545">
                  <c:v>157.29999999999998</c:v>
                </c:pt>
                <c:pt idx="2546">
                  <c:v>159.9</c:v>
                </c:pt>
                <c:pt idx="2547">
                  <c:v>158</c:v>
                </c:pt>
                <c:pt idx="2548">
                  <c:v>158.1</c:v>
                </c:pt>
                <c:pt idx="2549">
                  <c:v>159.5</c:v>
                </c:pt>
                <c:pt idx="2550">
                  <c:v>163.1</c:v>
                </c:pt>
                <c:pt idx="2551">
                  <c:v>162</c:v>
                </c:pt>
                <c:pt idx="2552">
                  <c:v>162.5</c:v>
                </c:pt>
                <c:pt idx="2553">
                  <c:v>160</c:v>
                </c:pt>
                <c:pt idx="2554">
                  <c:v>158.5</c:v>
                </c:pt>
                <c:pt idx="2555">
                  <c:v>160.20000000000002</c:v>
                </c:pt>
                <c:pt idx="2556">
                  <c:v>160.9</c:v>
                </c:pt>
                <c:pt idx="2557">
                  <c:v>163.19999999999999</c:v>
                </c:pt>
                <c:pt idx="2558">
                  <c:v>158.9</c:v>
                </c:pt>
                <c:pt idx="2559">
                  <c:v>159.69999999999999</c:v>
                </c:pt>
                <c:pt idx="2560">
                  <c:v>159.5</c:v>
                </c:pt>
                <c:pt idx="2561">
                  <c:v>159.30000000000001</c:v>
                </c:pt>
                <c:pt idx="2562">
                  <c:v>161.1</c:v>
                </c:pt>
                <c:pt idx="2563">
                  <c:v>161.4</c:v>
                </c:pt>
                <c:pt idx="2564">
                  <c:v>159.9</c:v>
                </c:pt>
                <c:pt idx="2565">
                  <c:v>162.4</c:v>
                </c:pt>
                <c:pt idx="2566">
                  <c:v>160.60000000000002</c:v>
                </c:pt>
                <c:pt idx="2567">
                  <c:v>161.4</c:v>
                </c:pt>
                <c:pt idx="2568">
                  <c:v>160</c:v>
                </c:pt>
                <c:pt idx="2569">
                  <c:v>158.69999999999999</c:v>
                </c:pt>
                <c:pt idx="2570">
                  <c:v>154.4</c:v>
                </c:pt>
                <c:pt idx="2571">
                  <c:v>155.6</c:v>
                </c:pt>
                <c:pt idx="2572">
                  <c:v>157.1</c:v>
                </c:pt>
                <c:pt idx="2573">
                  <c:v>157.69999999999999</c:v>
                </c:pt>
                <c:pt idx="2574">
                  <c:v>152.69999999999999</c:v>
                </c:pt>
                <c:pt idx="2575">
                  <c:v>149.5</c:v>
                </c:pt>
                <c:pt idx="2576">
                  <c:v>146.4</c:v>
                </c:pt>
                <c:pt idx="2577">
                  <c:v>145.79999999999998</c:v>
                </c:pt>
                <c:pt idx="2578">
                  <c:v>145.79999999999998</c:v>
                </c:pt>
                <c:pt idx="2579">
                  <c:v>147.9</c:v>
                </c:pt>
                <c:pt idx="2580">
                  <c:v>146.70000000000002</c:v>
                </c:pt>
                <c:pt idx="2581">
                  <c:v>147.70000000000002</c:v>
                </c:pt>
                <c:pt idx="2582">
                  <c:v>148.30000000000001</c:v>
                </c:pt>
                <c:pt idx="2583">
                  <c:v>147.10000000000002</c:v>
                </c:pt>
                <c:pt idx="2584">
                  <c:v>146.5</c:v>
                </c:pt>
                <c:pt idx="2585">
                  <c:v>145.5</c:v>
                </c:pt>
                <c:pt idx="2586">
                  <c:v>147.30000000000001</c:v>
                </c:pt>
                <c:pt idx="2587">
                  <c:v>146.9</c:v>
                </c:pt>
                <c:pt idx="2588">
                  <c:v>148.80000000000001</c:v>
                </c:pt>
                <c:pt idx="2589">
                  <c:v>151</c:v>
                </c:pt>
                <c:pt idx="2590">
                  <c:v>152.80000000000001</c:v>
                </c:pt>
                <c:pt idx="2591">
                  <c:v>154.29999999999998</c:v>
                </c:pt>
                <c:pt idx="2592">
                  <c:v>152.6</c:v>
                </c:pt>
                <c:pt idx="2593">
                  <c:v>153.5</c:v>
                </c:pt>
                <c:pt idx="2594">
                  <c:v>153.6</c:v>
                </c:pt>
                <c:pt idx="2595">
                  <c:v>157.5</c:v>
                </c:pt>
                <c:pt idx="2596">
                  <c:v>159.30000000000001</c:v>
                </c:pt>
                <c:pt idx="2597">
                  <c:v>161.30000000000001</c:v>
                </c:pt>
                <c:pt idx="2598">
                  <c:v>161.60000000000002</c:v>
                </c:pt>
                <c:pt idx="2599">
                  <c:v>160.1</c:v>
                </c:pt>
                <c:pt idx="2600">
                  <c:v>161.4</c:v>
                </c:pt>
                <c:pt idx="2601">
                  <c:v>160.1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FD-433D-ABD4-88C4C645A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349368"/>
        <c:axId val="333353288"/>
      </c:lineChart>
      <c:dateAx>
        <c:axId val="33334936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33353288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33353288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33349368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98.507000000000005</c:v>
                </c:pt>
                <c:pt idx="1">
                  <c:v>91.025999999999996</c:v>
                </c:pt>
                <c:pt idx="2">
                  <c:v>96.694000000000003</c:v>
                </c:pt>
                <c:pt idx="3">
                  <c:v>121.517</c:v>
                </c:pt>
                <c:pt idx="4">
                  <c:v>116.333</c:v>
                </c:pt>
                <c:pt idx="5">
                  <c:v>123.01300000000001</c:v>
                </c:pt>
                <c:pt idx="6">
                  <c:v>120.577</c:v>
                </c:pt>
                <c:pt idx="7">
                  <c:v>108.3</c:v>
                </c:pt>
                <c:pt idx="8">
                  <c:v>103.35899999999999</c:v>
                </c:pt>
                <c:pt idx="9">
                  <c:v>117.63</c:v>
                </c:pt>
                <c:pt idx="10">
                  <c:v>127.643</c:v>
                </c:pt>
                <c:pt idx="11">
                  <c:v>123.9</c:v>
                </c:pt>
                <c:pt idx="12">
                  <c:v>120.36499999999999</c:v>
                </c:pt>
                <c:pt idx="13">
                  <c:v>119.187</c:v>
                </c:pt>
                <c:pt idx="14">
                  <c:v>96.712999999999994</c:v>
                </c:pt>
                <c:pt idx="15">
                  <c:v>106.304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9-4775-AA69-2E74E8B92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388440"/>
        <c:axId val="45638726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21.461220043572986</c:v>
                </c:pt>
                <c:pt idx="1">
                  <c:v>19.831372549019608</c:v>
                </c:pt>
                <c:pt idx="2">
                  <c:v>21.066230936819174</c:v>
                </c:pt>
                <c:pt idx="3">
                  <c:v>26.474291938997823</c:v>
                </c:pt>
                <c:pt idx="4">
                  <c:v>25.344880174291941</c:v>
                </c:pt>
                <c:pt idx="5">
                  <c:v>26.800217864923749</c:v>
                </c:pt>
                <c:pt idx="6">
                  <c:v>26.269498910675381</c:v>
                </c:pt>
                <c:pt idx="7">
                  <c:v>23.594771241830067</c:v>
                </c:pt>
                <c:pt idx="8">
                  <c:v>22.518300653594771</c:v>
                </c:pt>
                <c:pt idx="9">
                  <c:v>25.627450980392158</c:v>
                </c:pt>
                <c:pt idx="10">
                  <c:v>27.808932461873638</c:v>
                </c:pt>
                <c:pt idx="11">
                  <c:v>26.993464052287585</c:v>
                </c:pt>
                <c:pt idx="12">
                  <c:v>26.223311546840957</c:v>
                </c:pt>
                <c:pt idx="13">
                  <c:v>25.966666666666669</c:v>
                </c:pt>
                <c:pt idx="14">
                  <c:v>21.07037037037037</c:v>
                </c:pt>
                <c:pt idx="15">
                  <c:v>23.159912854030502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9-4775-AA69-2E74E8B92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389616"/>
        <c:axId val="456388832"/>
      </c:barChart>
      <c:catAx>
        <c:axId val="456388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38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6387264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6388440"/>
        <c:crosses val="autoZero"/>
        <c:crossBetween val="between"/>
        <c:majorUnit val="25"/>
        <c:minorUnit val="1"/>
      </c:valAx>
      <c:valAx>
        <c:axId val="456388832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56389616"/>
        <c:crosses val="max"/>
        <c:crossBetween val="between"/>
        <c:majorUnit val="5.4466230940000022"/>
      </c:valAx>
      <c:catAx>
        <c:axId val="45638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3888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Sheet1!$A$9:$A$26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16e</c:v>
                </c:pt>
                <c:pt idx="17">
                  <c:v>17f</c:v>
                </c:pt>
              </c:strCache>
            </c:strRef>
          </c:cat>
          <c:val>
            <c:numRef>
              <c:f>Sheet1!$B$9:$B$26</c:f>
              <c:numCache>
                <c:formatCode>#,##0.000</c:formatCode>
                <c:ptCount val="18"/>
                <c:pt idx="0">
                  <c:v>91.662300000000002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117.47645999999999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112.89105000000001</c:v>
                </c:pt>
                <c:pt idx="10" formatCode="General">
                  <c:v>114.5736838710132</c:v>
                </c:pt>
                <c:pt idx="11" formatCode="General">
                  <c:v>107.87940999307035</c:v>
                </c:pt>
                <c:pt idx="12" formatCode="General">
                  <c:v>105.12215075251562</c:v>
                </c:pt>
                <c:pt idx="13" formatCode="General">
                  <c:v>107.53245933392715</c:v>
                </c:pt>
                <c:pt idx="14" formatCode="General">
                  <c:v>108.95708917113933</c:v>
                </c:pt>
                <c:pt idx="15" formatCode="General">
                  <c:v>109.41023143236178</c:v>
                </c:pt>
                <c:pt idx="16" formatCode="General">
                  <c:v>109.70149139157218</c:v>
                </c:pt>
                <c:pt idx="17" formatCode="General">
                  <c:v>111.17358324300743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7-47BB-82DC-D4A7223581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Sheet1!$A$9:$A$26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16e</c:v>
                </c:pt>
                <c:pt idx="17">
                  <c:v>17f</c:v>
                </c:pt>
              </c:strCache>
            </c:strRef>
          </c:cat>
          <c:val>
            <c:numRef>
              <c:f>Sheet1!$C$9:$C$26</c:f>
              <c:numCache>
                <c:formatCode>General</c:formatCode>
                <c:ptCount val="18"/>
                <c:pt idx="0">
                  <c:v>87.973681661730012</c:v>
                </c:pt>
                <c:pt idx="1">
                  <c:v>89.398303912350016</c:v>
                </c:pt>
                <c:pt idx="2">
                  <c:v>96.430111826399994</c:v>
                </c:pt>
                <c:pt idx="3">
                  <c:v>102.93161627988</c:v>
                </c:pt>
                <c:pt idx="4">
                  <c:v>111.32699655744</c:v>
                </c:pt>
                <c:pt idx="5">
                  <c:v>122.20277170400998</c:v>
                </c:pt>
                <c:pt idx="6">
                  <c:v>130.65318268037998</c:v>
                </c:pt>
                <c:pt idx="7">
                  <c:v>146.39365690641</c:v>
                </c:pt>
                <c:pt idx="8">
                  <c:v>141.14250000000001</c:v>
                </c:pt>
                <c:pt idx="9">
                  <c:v>149.94612000000004</c:v>
                </c:pt>
                <c:pt idx="10">
                  <c:v>169.95518621052631</c:v>
                </c:pt>
                <c:pt idx="11">
                  <c:v>184.43296421052631</c:v>
                </c:pt>
                <c:pt idx="12">
                  <c:v>193.87459421052631</c:v>
                </c:pt>
                <c:pt idx="13">
                  <c:v>205.35974343690552</c:v>
                </c:pt>
                <c:pt idx="14">
                  <c:v>210.4427849540188</c:v>
                </c:pt>
                <c:pt idx="15">
                  <c:v>219.14954538157895</c:v>
                </c:pt>
                <c:pt idx="16">
                  <c:v>226.81863071993317</c:v>
                </c:pt>
                <c:pt idx="17">
                  <c:v>235.40303170657893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7-47BB-82DC-D4A72235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379816"/>
        <c:axId val="45637785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Sheet1!$A$9:$A$26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16e</c:v>
                </c:pt>
                <c:pt idx="17">
                  <c:v>17f</c:v>
                </c:pt>
              </c:strCache>
            </c:strRef>
          </c:cat>
          <c:val>
            <c:numRef>
              <c:f>Sheet1!$D$9:$D$26</c:f>
              <c:numCache>
                <c:formatCode>General</c:formatCode>
                <c:ptCount val="18"/>
                <c:pt idx="0">
                  <c:v>19.970000000000002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25.593999999999998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24.595000000000002</c:v>
                </c:pt>
                <c:pt idx="10">
                  <c:v>24.961586900002878</c:v>
                </c:pt>
                <c:pt idx="11">
                  <c:v>23.503139432041472</c:v>
                </c:pt>
                <c:pt idx="12">
                  <c:v>22.902429357846543</c:v>
                </c:pt>
                <c:pt idx="13">
                  <c:v>23.427551053143169</c:v>
                </c:pt>
                <c:pt idx="14">
                  <c:v>23.737927923995496</c:v>
                </c:pt>
                <c:pt idx="15">
                  <c:v>23.836651728183394</c:v>
                </c:pt>
                <c:pt idx="16">
                  <c:v>23.900107056987402</c:v>
                </c:pt>
                <c:pt idx="17">
                  <c:v>24.22082423594933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7-47BB-82DC-D4A7223581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Sheet1!$A$9:$A$26</c:f>
              <c:strCache>
                <c:ptCount val="18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16e</c:v>
                </c:pt>
                <c:pt idx="17">
                  <c:v>17f</c:v>
                </c:pt>
              </c:strCache>
            </c:strRef>
          </c:cat>
          <c:val>
            <c:numRef>
              <c:f>Sheet1!$E$9:$E$26</c:f>
              <c:numCache>
                <c:formatCode>General</c:formatCode>
                <c:ptCount val="18"/>
                <c:pt idx="0">
                  <c:v>19.166379447000004</c:v>
                </c:pt>
                <c:pt idx="1">
                  <c:v>19.476754665000005</c:v>
                </c:pt>
                <c:pt idx="2">
                  <c:v>21.008738959999999</c:v>
                </c:pt>
                <c:pt idx="3">
                  <c:v>22.425188732000002</c:v>
                </c:pt>
                <c:pt idx="4">
                  <c:v>24.254247616000001</c:v>
                </c:pt>
                <c:pt idx="5">
                  <c:v>26.623697538999995</c:v>
                </c:pt>
                <c:pt idx="6">
                  <c:v>28.464745681999997</c:v>
                </c:pt>
                <c:pt idx="7">
                  <c:v>31.894042899000002</c:v>
                </c:pt>
                <c:pt idx="8">
                  <c:v>30.750000000000004</c:v>
                </c:pt>
                <c:pt idx="9">
                  <c:v>32.668000000000006</c:v>
                </c:pt>
                <c:pt idx="10">
                  <c:v>37.027273684210527</c:v>
                </c:pt>
                <c:pt idx="11">
                  <c:v>40.181473684210523</c:v>
                </c:pt>
                <c:pt idx="12">
                  <c:v>42.238473684210526</c:v>
                </c:pt>
                <c:pt idx="13">
                  <c:v>44.740684844641727</c:v>
                </c:pt>
                <c:pt idx="14">
                  <c:v>45.848101297171851</c:v>
                </c:pt>
                <c:pt idx="15">
                  <c:v>47.744998993808053</c:v>
                </c:pt>
                <c:pt idx="16">
                  <c:v>49.415823686259948</c:v>
                </c:pt>
                <c:pt idx="17">
                  <c:v>51.286063552631575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97-47BB-82DC-D4A72235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381776"/>
        <c:axId val="456375896"/>
      </c:barChart>
      <c:catAx>
        <c:axId val="456379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377856"/>
        <c:crosses val="autoZero"/>
        <c:auto val="1"/>
        <c:lblAlgn val="ctr"/>
        <c:lblOffset val="100"/>
        <c:tickMarkSkip val="1"/>
        <c:noMultiLvlLbl val="0"/>
      </c:catAx>
      <c:valAx>
        <c:axId val="456377856"/>
        <c:scaling>
          <c:orientation val="minMax"/>
          <c:max val="2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56379816"/>
        <c:crosses val="autoZero"/>
        <c:crossBetween val="between"/>
        <c:majorUnit val="20"/>
        <c:minorUnit val="10"/>
      </c:valAx>
      <c:valAx>
        <c:axId val="456375896"/>
        <c:scaling>
          <c:orientation val="minMax"/>
          <c:max val="52.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56381776"/>
        <c:crosses val="max"/>
        <c:crossBetween val="between"/>
        <c:majorUnit val="4.3572984750000003"/>
        <c:minorUnit val="1"/>
      </c:valAx>
      <c:catAx>
        <c:axId val="456381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37589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Cents per Pound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24356514259248E-2"/>
          <c:y val="7.3323633458861115E-2"/>
          <c:w val="0.8770170272833544"/>
          <c:h val="0.767012628856175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Sheet1!$A$2:$A$110</c:f>
              <c:numCache>
                <c:formatCode>[$-409]mmm\-yy;@</c:formatCode>
                <c:ptCount val="109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</c:numCache>
            </c:numRef>
          </c:cat>
          <c:val>
            <c:numRef>
              <c:f>Sheet1!$B$2:$B$110</c:f>
              <c:numCache>
                <c:formatCode>General</c:formatCode>
                <c:ptCount val="109"/>
                <c:pt idx="0">
                  <c:v>81.540000000000006</c:v>
                </c:pt>
                <c:pt idx="1">
                  <c:v>77.48</c:v>
                </c:pt>
                <c:pt idx="2">
                  <c:v>75.87</c:v>
                </c:pt>
                <c:pt idx="3">
                  <c:v>78.5</c:v>
                </c:pt>
                <c:pt idx="4">
                  <c:v>78.44</c:v>
                </c:pt>
                <c:pt idx="5">
                  <c:v>78.040000000000006</c:v>
                </c:pt>
                <c:pt idx="6">
                  <c:v>73.59</c:v>
                </c:pt>
                <c:pt idx="7">
                  <c:v>62.3</c:v>
                </c:pt>
                <c:pt idx="8">
                  <c:v>54.96</c:v>
                </c:pt>
                <c:pt idx="9">
                  <c:v>55.47</c:v>
                </c:pt>
                <c:pt idx="10">
                  <c:v>57.69</c:v>
                </c:pt>
                <c:pt idx="11">
                  <c:v>55.21</c:v>
                </c:pt>
                <c:pt idx="12">
                  <c:v>51.5</c:v>
                </c:pt>
                <c:pt idx="13">
                  <c:v>56.78</c:v>
                </c:pt>
                <c:pt idx="14">
                  <c:v>61.95</c:v>
                </c:pt>
                <c:pt idx="15">
                  <c:v>61.39</c:v>
                </c:pt>
                <c:pt idx="16">
                  <c:v>64.8</c:v>
                </c:pt>
                <c:pt idx="17">
                  <c:v>64.260000000000005</c:v>
                </c:pt>
                <c:pt idx="18">
                  <c:v>64.069999999999993</c:v>
                </c:pt>
                <c:pt idx="19">
                  <c:v>66.819999999999993</c:v>
                </c:pt>
                <c:pt idx="20">
                  <c:v>71.78</c:v>
                </c:pt>
                <c:pt idx="21">
                  <c:v>76.78</c:v>
                </c:pt>
                <c:pt idx="22">
                  <c:v>77.39</c:v>
                </c:pt>
                <c:pt idx="23">
                  <c:v>80.05</c:v>
                </c:pt>
                <c:pt idx="24">
                  <c:v>85.8</c:v>
                </c:pt>
                <c:pt idx="25">
                  <c:v>88.08</c:v>
                </c:pt>
                <c:pt idx="26">
                  <c:v>90.07</c:v>
                </c:pt>
                <c:pt idx="27">
                  <c:v>93.04</c:v>
                </c:pt>
                <c:pt idx="29">
                  <c:v>90.35</c:v>
                </c:pt>
                <c:pt idx="30">
                  <c:v>104.7</c:v>
                </c:pt>
                <c:pt idx="31">
                  <c:v>126.5</c:v>
                </c:pt>
                <c:pt idx="32">
                  <c:v>155.4</c:v>
                </c:pt>
                <c:pt idx="33">
                  <c:v>168.2</c:v>
                </c:pt>
                <c:pt idx="34">
                  <c:v>178.9</c:v>
                </c:pt>
                <c:pt idx="35">
                  <c:v>213.1</c:v>
                </c:pt>
                <c:pt idx="36">
                  <c:v>229.6</c:v>
                </c:pt>
                <c:pt idx="37">
                  <c:v>216.6</c:v>
                </c:pt>
                <c:pt idx="38">
                  <c:v>165.5</c:v>
                </c:pt>
                <c:pt idx="39">
                  <c:v>167.1</c:v>
                </c:pt>
                <c:pt idx="41">
                  <c:v>114.1</c:v>
                </c:pt>
                <c:pt idx="42">
                  <c:v>116.8</c:v>
                </c:pt>
                <c:pt idx="43">
                  <c:v>110.6</c:v>
                </c:pt>
                <c:pt idx="44">
                  <c:v>104.6</c:v>
                </c:pt>
                <c:pt idx="45">
                  <c:v>95.45</c:v>
                </c:pt>
                <c:pt idx="46">
                  <c:v>101.1</c:v>
                </c:pt>
                <c:pt idx="47">
                  <c:v>100.7</c:v>
                </c:pt>
                <c:pt idx="48">
                  <c:v>99.5</c:v>
                </c:pt>
                <c:pt idx="49">
                  <c:v>100.1</c:v>
                </c:pt>
                <c:pt idx="50">
                  <c:v>88.53</c:v>
                </c:pt>
                <c:pt idx="51">
                  <c:v>82.18</c:v>
                </c:pt>
                <c:pt idx="52">
                  <c:v>83.97</c:v>
                </c:pt>
                <c:pt idx="53">
                  <c:v>84.4</c:v>
                </c:pt>
                <c:pt idx="54">
                  <c:v>84.15</c:v>
                </c:pt>
                <c:pt idx="55">
                  <c:v>81.95</c:v>
                </c:pt>
                <c:pt idx="56">
                  <c:v>80.87</c:v>
                </c:pt>
                <c:pt idx="57">
                  <c:v>83.37</c:v>
                </c:pt>
                <c:pt idx="58">
                  <c:v>85.51</c:v>
                </c:pt>
                <c:pt idx="59">
                  <c:v>89.71</c:v>
                </c:pt>
                <c:pt idx="60">
                  <c:v>94.45</c:v>
                </c:pt>
                <c:pt idx="61">
                  <c:v>92.68</c:v>
                </c:pt>
                <c:pt idx="62">
                  <c:v>92.74</c:v>
                </c:pt>
                <c:pt idx="63">
                  <c:v>93.08</c:v>
                </c:pt>
                <c:pt idx="64">
                  <c:v>92.62</c:v>
                </c:pt>
                <c:pt idx="65">
                  <c:v>92.71</c:v>
                </c:pt>
                <c:pt idx="66">
                  <c:v>90.09</c:v>
                </c:pt>
                <c:pt idx="67">
                  <c:v>89.35</c:v>
                </c:pt>
                <c:pt idx="68">
                  <c:v>84.65</c:v>
                </c:pt>
                <c:pt idx="69">
                  <c:v>87.49</c:v>
                </c:pt>
                <c:pt idx="70">
                  <c:v>90.96</c:v>
                </c:pt>
                <c:pt idx="71">
                  <c:v>94.05</c:v>
                </c:pt>
                <c:pt idx="72">
                  <c:v>96.95</c:v>
                </c:pt>
                <c:pt idx="73">
                  <c:v>94.2</c:v>
                </c:pt>
                <c:pt idx="74">
                  <c:v>92.71</c:v>
                </c:pt>
                <c:pt idx="75">
                  <c:v>90.9</c:v>
                </c:pt>
                <c:pt idx="76">
                  <c:v>83.84</c:v>
                </c:pt>
                <c:pt idx="77">
                  <c:v>74</c:v>
                </c:pt>
                <c:pt idx="78">
                  <c:v>73.38</c:v>
                </c:pt>
                <c:pt idx="79">
                  <c:v>70.34</c:v>
                </c:pt>
                <c:pt idx="80">
                  <c:v>67.56</c:v>
                </c:pt>
                <c:pt idx="81">
                  <c:v>68.3</c:v>
                </c:pt>
                <c:pt idx="82">
                  <c:v>67.349999999999994</c:v>
                </c:pt>
                <c:pt idx="83">
                  <c:v>69.84</c:v>
                </c:pt>
                <c:pt idx="84">
                  <c:v>69.349999999999994</c:v>
                </c:pt>
                <c:pt idx="85">
                  <c:v>71.7</c:v>
                </c:pt>
                <c:pt idx="86">
                  <c:v>72.86</c:v>
                </c:pt>
                <c:pt idx="87">
                  <c:v>72.349999999999994</c:v>
                </c:pt>
                <c:pt idx="88">
                  <c:v>72.349999999999994</c:v>
                </c:pt>
                <c:pt idx="89">
                  <c:v>71.819999999999993</c:v>
                </c:pt>
                <c:pt idx="90">
                  <c:v>68.739999999999995</c:v>
                </c:pt>
                <c:pt idx="91">
                  <c:v>69.03</c:v>
                </c:pt>
                <c:pt idx="92">
                  <c:v>69.22</c:v>
                </c:pt>
                <c:pt idx="93">
                  <c:v>70.39</c:v>
                </c:pt>
                <c:pt idx="94">
                  <c:v>68.75</c:v>
                </c:pt>
                <c:pt idx="95">
                  <c:v>66.569999999999993</c:v>
                </c:pt>
                <c:pt idx="96">
                  <c:v>65.459999999999994</c:v>
                </c:pt>
                <c:pt idx="97">
                  <c:v>69.278571428571411</c:v>
                </c:pt>
                <c:pt idx="98">
                  <c:v>70.28</c:v>
                </c:pt>
                <c:pt idx="99">
                  <c:v>74.102272727272734</c:v>
                </c:pt>
                <c:pt idx="100">
                  <c:v>81.064285714285688</c:v>
                </c:pt>
                <c:pt idx="101">
                  <c:v>80.261363639999999</c:v>
                </c:pt>
                <c:pt idx="102">
                  <c:v>77.861363639999993</c:v>
                </c:pt>
                <c:pt idx="103">
                  <c:v>78.516666666666694</c:v>
                </c:pt>
                <c:pt idx="104">
                  <c:v>78.922727272727286</c:v>
                </c:pt>
                <c:pt idx="105">
                  <c:v>79.502500000000012</c:v>
                </c:pt>
                <c:pt idx="106">
                  <c:v>82.330952380952397</c:v>
                </c:pt>
                <c:pt idx="107">
                  <c:v>85.152499999999961</c:v>
                </c:pt>
                <c:pt idx="108">
                  <c:v>86.793478260869549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CF-4743-AAF3-A56C97C7C3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Sheet1!$A$2:$A$110</c:f>
              <c:numCache>
                <c:formatCode>[$-409]mmm\-yy;@</c:formatCode>
                <c:ptCount val="109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  <c:pt idx="97">
                  <c:v>42461</c:v>
                </c:pt>
                <c:pt idx="98">
                  <c:v>42491</c:v>
                </c:pt>
                <c:pt idx="99">
                  <c:v>42522</c:v>
                </c:pt>
                <c:pt idx="100">
                  <c:v>42552</c:v>
                </c:pt>
                <c:pt idx="101">
                  <c:v>42583</c:v>
                </c:pt>
                <c:pt idx="102">
                  <c:v>42614</c:v>
                </c:pt>
                <c:pt idx="103">
                  <c:v>42644</c:v>
                </c:pt>
                <c:pt idx="104">
                  <c:v>42675</c:v>
                </c:pt>
                <c:pt idx="105">
                  <c:v>42705</c:v>
                </c:pt>
                <c:pt idx="106">
                  <c:v>42736</c:v>
                </c:pt>
                <c:pt idx="107">
                  <c:v>42767</c:v>
                </c:pt>
                <c:pt idx="108">
                  <c:v>42795</c:v>
                </c:pt>
              </c:numCache>
            </c:numRef>
          </c:cat>
          <c:val>
            <c:numRef>
              <c:f>Sheet1!$C$2:$C$110</c:f>
              <c:numCache>
                <c:formatCode>0.00</c:formatCode>
                <c:ptCount val="109"/>
                <c:pt idx="0">
                  <c:v>73.029999999999987</c:v>
                </c:pt>
                <c:pt idx="1">
                  <c:v>71.213333333333324</c:v>
                </c:pt>
                <c:pt idx="2">
                  <c:v>76.053333333333327</c:v>
                </c:pt>
                <c:pt idx="3">
                  <c:v>79.226666666666674</c:v>
                </c:pt>
                <c:pt idx="4">
                  <c:v>76.053333333333342</c:v>
                </c:pt>
                <c:pt idx="5">
                  <c:v>71.366666666666674</c:v>
                </c:pt>
                <c:pt idx="6">
                  <c:v>62.596666666666664</c:v>
                </c:pt>
                <c:pt idx="7">
                  <c:v>52.616666666666667</c:v>
                </c:pt>
                <c:pt idx="8">
                  <c:v>48.836666666666666</c:v>
                </c:pt>
                <c:pt idx="9">
                  <c:v>49.743333333333332</c:v>
                </c:pt>
                <c:pt idx="10">
                  <c:v>53.826666666666675</c:v>
                </c:pt>
                <c:pt idx="11">
                  <c:v>53.073333333333331</c:v>
                </c:pt>
                <c:pt idx="12">
                  <c:v>56.396666666666668</c:v>
                </c:pt>
                <c:pt idx="13">
                  <c:v>59.569999999999993</c:v>
                </c:pt>
                <c:pt idx="14">
                  <c:v>57.606666666666662</c:v>
                </c:pt>
                <c:pt idx="15">
                  <c:v>58.513333333333328</c:v>
                </c:pt>
                <c:pt idx="16">
                  <c:v>63.653333333333329</c:v>
                </c:pt>
                <c:pt idx="17">
                  <c:v>60.176666666666669</c:v>
                </c:pt>
                <c:pt idx="18">
                  <c:v>59.266666666666673</c:v>
                </c:pt>
                <c:pt idx="19">
                  <c:v>63.50333333333333</c:v>
                </c:pt>
                <c:pt idx="20">
                  <c:v>65.166666666666671</c:v>
                </c:pt>
                <c:pt idx="21">
                  <c:v>67.586666666666659</c:v>
                </c:pt>
                <c:pt idx="22">
                  <c:v>69.246666666666655</c:v>
                </c:pt>
                <c:pt idx="23">
                  <c:v>69.699999999999989</c:v>
                </c:pt>
                <c:pt idx="24">
                  <c:v>69.699999999999989</c:v>
                </c:pt>
                <c:pt idx="25">
                  <c:v>71.820000000000007</c:v>
                </c:pt>
                <c:pt idx="26">
                  <c:v>72.12</c:v>
                </c:pt>
                <c:pt idx="27">
                  <c:v>68.036666666666676</c:v>
                </c:pt>
                <c:pt idx="28">
                  <c:v>66.680000000000007</c:v>
                </c:pt>
                <c:pt idx="29">
                  <c:v>67.13</c:v>
                </c:pt>
                <c:pt idx="30">
                  <c:v>69.55</c:v>
                </c:pt>
                <c:pt idx="31">
                  <c:v>81.646666666666661</c:v>
                </c:pt>
                <c:pt idx="32">
                  <c:v>97.07</c:v>
                </c:pt>
                <c:pt idx="33">
                  <c:v>89.206666666666663</c:v>
                </c:pt>
                <c:pt idx="34">
                  <c:v>95.40666666666668</c:v>
                </c:pt>
                <c:pt idx="35">
                  <c:v>104.17666666666666</c:v>
                </c:pt>
                <c:pt idx="36">
                  <c:v>106.89333333333333</c:v>
                </c:pt>
                <c:pt idx="37">
                  <c:v>105.38666666666666</c:v>
                </c:pt>
                <c:pt idx="38">
                  <c:v>92.38000000000001</c:v>
                </c:pt>
                <c:pt idx="39">
                  <c:v>91.773333333333355</c:v>
                </c:pt>
                <c:pt idx="40">
                  <c:v>91.926666666666662</c:v>
                </c:pt>
                <c:pt idx="41">
                  <c:v>91.626666666666665</c:v>
                </c:pt>
                <c:pt idx="42">
                  <c:v>94.953333333333333</c:v>
                </c:pt>
                <c:pt idx="43">
                  <c:v>91.02</c:v>
                </c:pt>
                <c:pt idx="44">
                  <c:v>83.61</c:v>
                </c:pt>
                <c:pt idx="45">
                  <c:v>81.34333333333332</c:v>
                </c:pt>
                <c:pt idx="46">
                  <c:v>83.46</c:v>
                </c:pt>
                <c:pt idx="47">
                  <c:v>85.88</c:v>
                </c:pt>
                <c:pt idx="48">
                  <c:v>84.976666666666674</c:v>
                </c:pt>
                <c:pt idx="49">
                  <c:v>82.25</c:v>
                </c:pt>
                <c:pt idx="50">
                  <c:v>80.436666666666667</c:v>
                </c:pt>
                <c:pt idx="51">
                  <c:v>73.483333333333334</c:v>
                </c:pt>
                <c:pt idx="52">
                  <c:v>74.693333333333342</c:v>
                </c:pt>
                <c:pt idx="53">
                  <c:v>78.469999999999985</c:v>
                </c:pt>
                <c:pt idx="54">
                  <c:v>80.586666666666659</c:v>
                </c:pt>
                <c:pt idx="55">
                  <c:v>81.343333333333334</c:v>
                </c:pt>
                <c:pt idx="56">
                  <c:v>80.736666666666665</c:v>
                </c:pt>
                <c:pt idx="57">
                  <c:v>80.740000000000009</c:v>
                </c:pt>
                <c:pt idx="58">
                  <c:v>85.426666666666662</c:v>
                </c:pt>
                <c:pt idx="59">
                  <c:v>86.483333333333348</c:v>
                </c:pt>
                <c:pt idx="60">
                  <c:v>81.040000000000006</c:v>
                </c:pt>
                <c:pt idx="61">
                  <c:v>78.320000000000007</c:v>
                </c:pt>
                <c:pt idx="62">
                  <c:v>78.623333333333335</c:v>
                </c:pt>
                <c:pt idx="63">
                  <c:v>77.259999999999991</c:v>
                </c:pt>
                <c:pt idx="64">
                  <c:v>75.599999999999994</c:v>
                </c:pt>
                <c:pt idx="65">
                  <c:v>78.02</c:v>
                </c:pt>
                <c:pt idx="66">
                  <c:v>75.296666666666667</c:v>
                </c:pt>
                <c:pt idx="67">
                  <c:v>75.146666666666661</c:v>
                </c:pt>
                <c:pt idx="68">
                  <c:v>73.33</c:v>
                </c:pt>
                <c:pt idx="69">
                  <c:v>73.483333333333334</c:v>
                </c:pt>
                <c:pt idx="70">
                  <c:v>73.48</c:v>
                </c:pt>
                <c:pt idx="71">
                  <c:v>72.27</c:v>
                </c:pt>
                <c:pt idx="72">
                  <c:v>70.759999999999991</c:v>
                </c:pt>
                <c:pt idx="73">
                  <c:v>70.760000000000005</c:v>
                </c:pt>
                <c:pt idx="74">
                  <c:v>68.946666666666673</c:v>
                </c:pt>
                <c:pt idx="75">
                  <c:v>72.423333333333346</c:v>
                </c:pt>
                <c:pt idx="76">
                  <c:v>74.086666666666659</c:v>
                </c:pt>
                <c:pt idx="77">
                  <c:v>73.48</c:v>
                </c:pt>
                <c:pt idx="78">
                  <c:v>72.123333333333335</c:v>
                </c:pt>
                <c:pt idx="79">
                  <c:v>67.133333333333326</c:v>
                </c:pt>
                <c:pt idx="80">
                  <c:v>64.713333333333324</c:v>
                </c:pt>
                <c:pt idx="81">
                  <c:v>62.143333333333338</c:v>
                </c:pt>
                <c:pt idx="82">
                  <c:v>55.49</c:v>
                </c:pt>
                <c:pt idx="83">
                  <c:v>54.583333333333336</c:v>
                </c:pt>
                <c:pt idx="84">
                  <c:v>55.94</c:v>
                </c:pt>
                <c:pt idx="85">
                  <c:v>56.4</c:v>
                </c:pt>
                <c:pt idx="86">
                  <c:v>61.686666666666667</c:v>
                </c:pt>
                <c:pt idx="87">
                  <c:v>59.873333333333335</c:v>
                </c:pt>
                <c:pt idx="88">
                  <c:v>55.943333333333328</c:v>
                </c:pt>
                <c:pt idx="89">
                  <c:v>51.56</c:v>
                </c:pt>
                <c:pt idx="90">
                  <c:v>51.41</c:v>
                </c:pt>
                <c:pt idx="91">
                  <c:v>51.406666666666666</c:v>
                </c:pt>
                <c:pt idx="92">
                  <c:v>51.103333333333332</c:v>
                </c:pt>
                <c:pt idx="93">
                  <c:v>48.686666666666667</c:v>
                </c:pt>
                <c:pt idx="94">
                  <c:v>47.023333333333333</c:v>
                </c:pt>
                <c:pt idx="95">
                  <c:v>47.023333333333333</c:v>
                </c:pt>
                <c:pt idx="96">
                  <c:v>49.44</c:v>
                </c:pt>
                <c:pt idx="97" formatCode="General">
                  <c:v>51.103333333333332</c:v>
                </c:pt>
                <c:pt idx="98" formatCode="General">
                  <c:v>50.95000000000001</c:v>
                </c:pt>
                <c:pt idx="99" formatCode="General">
                  <c:v>49.593333333333334</c:v>
                </c:pt>
                <c:pt idx="100" formatCode="General">
                  <c:v>49.74666666666667</c:v>
                </c:pt>
                <c:pt idx="101" formatCode="General">
                  <c:v>50.196666666666658</c:v>
                </c:pt>
                <c:pt idx="102" formatCode="0.000">
                  <c:v>49.896666666666668</c:v>
                </c:pt>
                <c:pt idx="103" formatCode="General">
                  <c:v>50.349999999999994</c:v>
                </c:pt>
                <c:pt idx="104" formatCode="General">
                  <c:v>50.346666666666671</c:v>
                </c:pt>
                <c:pt idx="105" formatCode="General">
                  <c:v>53.823333333333331</c:v>
                </c:pt>
                <c:pt idx="106" formatCode="General">
                  <c:v>56.546666666666674</c:v>
                </c:pt>
                <c:pt idx="107" formatCode="General">
                  <c:v>58.513333333333328</c:v>
                </c:pt>
                <c:pt idx="108" formatCode="General">
                  <c:v>56.699999999999996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CF-4743-AAF3-A56C97C7C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376288"/>
        <c:axId val="456384520"/>
      </c:lineChart>
      <c:dateAx>
        <c:axId val="456376288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456384520"/>
        <c:crosses val="autoZero"/>
        <c:auto val="1"/>
        <c:lblOffset val="100"/>
        <c:baseTimeUnit val="months"/>
        <c:majorUnit val="6"/>
        <c:majorTimeUnit val="months"/>
      </c:dateAx>
      <c:valAx>
        <c:axId val="456384520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45637628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173934140585367"/>
          <c:y val="7.33555859865343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Sheet1!$B$33:$B$48</c:f>
              <c:numCache>
                <c:formatCode>General</c:formatCode>
                <c:ptCount val="16"/>
                <c:pt idx="0">
                  <c:v>94.417000000000002</c:v>
                </c:pt>
                <c:pt idx="1">
                  <c:v>98.462000000000003</c:v>
                </c:pt>
                <c:pt idx="2">
                  <c:v>98.082999999999998</c:v>
                </c:pt>
                <c:pt idx="3">
                  <c:v>109.22</c:v>
                </c:pt>
                <c:pt idx="4">
                  <c:v>116.961</c:v>
                </c:pt>
                <c:pt idx="5">
                  <c:v>124.26300000000001</c:v>
                </c:pt>
                <c:pt idx="6">
                  <c:v>123.782</c:v>
                </c:pt>
                <c:pt idx="7">
                  <c:v>110.371</c:v>
                </c:pt>
                <c:pt idx="8">
                  <c:v>119.545</c:v>
                </c:pt>
                <c:pt idx="9">
                  <c:v>115.461</c:v>
                </c:pt>
                <c:pt idx="10">
                  <c:v>104.256</c:v>
                </c:pt>
                <c:pt idx="11">
                  <c:v>108.45</c:v>
                </c:pt>
                <c:pt idx="12">
                  <c:v>109.782</c:v>
                </c:pt>
                <c:pt idx="13">
                  <c:v>111.411</c:v>
                </c:pt>
                <c:pt idx="14">
                  <c:v>111.241</c:v>
                </c:pt>
                <c:pt idx="15">
                  <c:v>112.592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5-4572-8FF6-6DC51DB9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379032"/>
        <c:axId val="456386088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Sheet1!$A$33:$A$48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Sheet1!$C$33:$C$48</c:f>
              <c:numCache>
                <c:formatCode>General</c:formatCode>
                <c:ptCount val="16"/>
                <c:pt idx="0">
                  <c:v>20.570152505446625</c:v>
                </c:pt>
                <c:pt idx="1">
                  <c:v>21.45141612200436</c:v>
                </c:pt>
                <c:pt idx="2">
                  <c:v>21.368845315904139</c:v>
                </c:pt>
                <c:pt idx="3">
                  <c:v>23.795206971677562</c:v>
                </c:pt>
                <c:pt idx="4">
                  <c:v>25.481699346405229</c:v>
                </c:pt>
                <c:pt idx="5">
                  <c:v>27.072549019607845</c:v>
                </c:pt>
                <c:pt idx="6">
                  <c:v>26.967755991285404</c:v>
                </c:pt>
                <c:pt idx="7">
                  <c:v>24.045969498910676</c:v>
                </c:pt>
                <c:pt idx="8">
                  <c:v>26.044662309368192</c:v>
                </c:pt>
                <c:pt idx="9">
                  <c:v>25.154901960784315</c:v>
                </c:pt>
                <c:pt idx="10">
                  <c:v>22.713725490196079</c:v>
                </c:pt>
                <c:pt idx="11">
                  <c:v>23.627450980392158</c:v>
                </c:pt>
                <c:pt idx="12">
                  <c:v>23.91764705882353</c:v>
                </c:pt>
                <c:pt idx="13">
                  <c:v>24.272549019607844</c:v>
                </c:pt>
                <c:pt idx="14">
                  <c:v>24.235511982570806</c:v>
                </c:pt>
                <c:pt idx="15">
                  <c:v>24.529847494553376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65-4572-8FF6-6DC51DB9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376680"/>
        <c:axId val="456382168"/>
      </c:barChart>
      <c:catAx>
        <c:axId val="456379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386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6386088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6379032"/>
        <c:crosses val="autoZero"/>
        <c:crossBetween val="between"/>
        <c:majorUnit val="20"/>
        <c:minorUnit val="10"/>
      </c:valAx>
      <c:valAx>
        <c:axId val="456382168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56376680"/>
        <c:crosses val="max"/>
        <c:crossBetween val="between"/>
        <c:majorUnit val="4.3572984750000003"/>
      </c:valAx>
      <c:catAx>
        <c:axId val="456376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3821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47.234000000000002</c:v>
                </c:pt>
                <c:pt idx="1">
                  <c:v>42.497999999999998</c:v>
                </c:pt>
                <c:pt idx="2">
                  <c:v>44.975999999999999</c:v>
                </c:pt>
                <c:pt idx="3">
                  <c:v>55.509</c:v>
                </c:pt>
                <c:pt idx="4">
                  <c:v>55.871000000000002</c:v>
                </c:pt>
                <c:pt idx="5">
                  <c:v>53.83</c:v>
                </c:pt>
                <c:pt idx="6">
                  <c:v>52.716999999999999</c:v>
                </c:pt>
                <c:pt idx="7">
                  <c:v>56.267000000000003</c:v>
                </c:pt>
                <c:pt idx="8">
                  <c:v>44.784999999999997</c:v>
                </c:pt>
                <c:pt idx="9">
                  <c:v>48.771000000000001</c:v>
                </c:pt>
                <c:pt idx="10">
                  <c:v>71.281999999999996</c:v>
                </c:pt>
                <c:pt idx="11">
                  <c:v>88.332999999999998</c:v>
                </c:pt>
                <c:pt idx="12">
                  <c:v>100.961</c:v>
                </c:pt>
                <c:pt idx="13">
                  <c:v>108.09</c:v>
                </c:pt>
                <c:pt idx="14">
                  <c:v>93.278000000000006</c:v>
                </c:pt>
                <c:pt idx="15">
                  <c:v>87.209000000000003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3-42A0-B7EF-394DFA44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6382952"/>
        <c:axId val="45638334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78.203999999999994</c:v>
                </c:pt>
                <c:pt idx="1">
                  <c:v>73.816999999999993</c:v>
                </c:pt>
                <c:pt idx="2">
                  <c:v>78.438999999999993</c:v>
                </c:pt>
                <c:pt idx="3">
                  <c:v>98.266000000000005</c:v>
                </c:pt>
                <c:pt idx="4">
                  <c:v>92.442999999999998</c:v>
                </c:pt>
                <c:pt idx="5">
                  <c:v>101.425</c:v>
                </c:pt>
                <c:pt idx="6">
                  <c:v>101.37</c:v>
                </c:pt>
                <c:pt idx="7">
                  <c:v>95.474999999999994</c:v>
                </c:pt>
                <c:pt idx="8">
                  <c:v>91.176000000000002</c:v>
                </c:pt>
                <c:pt idx="9">
                  <c:v>99.528000000000006</c:v>
                </c:pt>
                <c:pt idx="10">
                  <c:v>112.07</c:v>
                </c:pt>
                <c:pt idx="11">
                  <c:v>106.586</c:v>
                </c:pt>
                <c:pt idx="12">
                  <c:v>107.456</c:v>
                </c:pt>
                <c:pt idx="13">
                  <c:v>102.86799999999999</c:v>
                </c:pt>
                <c:pt idx="14">
                  <c:v>83.825000000000003</c:v>
                </c:pt>
                <c:pt idx="15">
                  <c:v>89.073999999999998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C3-42A0-B7EF-394DFA4471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86.721000000000004</c:v>
                </c:pt>
                <c:pt idx="1">
                  <c:v>91.188999999999993</c:v>
                </c:pt>
                <c:pt idx="2">
                  <c:v>91.816999999999993</c:v>
                </c:pt>
                <c:pt idx="3">
                  <c:v>102.529</c:v>
                </c:pt>
                <c:pt idx="4">
                  <c:v>111.09</c:v>
                </c:pt>
                <c:pt idx="5">
                  <c:v>119.328</c:v>
                </c:pt>
                <c:pt idx="6">
                  <c:v>119.19799999999999</c:v>
                </c:pt>
                <c:pt idx="7">
                  <c:v>106.83</c:v>
                </c:pt>
                <c:pt idx="8">
                  <c:v>115.995</c:v>
                </c:pt>
                <c:pt idx="9">
                  <c:v>111.56100000000001</c:v>
                </c:pt>
                <c:pt idx="10">
                  <c:v>100.956</c:v>
                </c:pt>
                <c:pt idx="11">
                  <c:v>104.95</c:v>
                </c:pt>
                <c:pt idx="12">
                  <c:v>106.232</c:v>
                </c:pt>
                <c:pt idx="13">
                  <c:v>107.836</c:v>
                </c:pt>
                <c:pt idx="14">
                  <c:v>107.791</c:v>
                </c:pt>
                <c:pt idx="15">
                  <c:v>109.292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C3-42A0-B7EF-394DFA4471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17.037908496732026</c:v>
                </c:pt>
                <c:pt idx="1">
                  <c:v>16.082135076252722</c:v>
                </c:pt>
                <c:pt idx="2">
                  <c:v>17.089106753812636</c:v>
                </c:pt>
                <c:pt idx="3">
                  <c:v>21.408714596949892</c:v>
                </c:pt>
                <c:pt idx="4">
                  <c:v>20.140087145969499</c:v>
                </c:pt>
                <c:pt idx="5">
                  <c:v>22.096949891067538</c:v>
                </c:pt>
                <c:pt idx="6">
                  <c:v>22.084967320261441</c:v>
                </c:pt>
                <c:pt idx="7">
                  <c:v>20.800653594771241</c:v>
                </c:pt>
                <c:pt idx="8">
                  <c:v>19.8640522875817</c:v>
                </c:pt>
                <c:pt idx="9">
                  <c:v>21.683660130718955</c:v>
                </c:pt>
                <c:pt idx="10">
                  <c:v>24.416122004357298</c:v>
                </c:pt>
                <c:pt idx="11">
                  <c:v>23.221350762527234</c:v>
                </c:pt>
                <c:pt idx="12">
                  <c:v>23.410893246187364</c:v>
                </c:pt>
                <c:pt idx="13">
                  <c:v>22.411328976034859</c:v>
                </c:pt>
                <c:pt idx="14">
                  <c:v>18.26252723311547</c:v>
                </c:pt>
                <c:pt idx="15">
                  <c:v>19.406100217864925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C3-42A0-B7EF-394DFA44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382952"/>
        <c:axId val="45638334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General</c:formatCode>
                <c:ptCount val="16"/>
                <c:pt idx="0">
                  <c:v>18.893464052287584</c:v>
                </c:pt>
                <c:pt idx="1">
                  <c:v>19.866884531590411</c:v>
                </c:pt>
                <c:pt idx="2">
                  <c:v>20.003703703703703</c:v>
                </c:pt>
                <c:pt idx="3">
                  <c:v>22.337472766884531</c:v>
                </c:pt>
                <c:pt idx="4">
                  <c:v>24.20261437908497</c:v>
                </c:pt>
                <c:pt idx="5">
                  <c:v>25.997385620915033</c:v>
                </c:pt>
                <c:pt idx="6">
                  <c:v>25.969063180827884</c:v>
                </c:pt>
                <c:pt idx="7">
                  <c:v>23.274509803921568</c:v>
                </c:pt>
                <c:pt idx="8">
                  <c:v>25.27124183006536</c:v>
                </c:pt>
                <c:pt idx="9">
                  <c:v>24.305228758169935</c:v>
                </c:pt>
                <c:pt idx="10">
                  <c:v>21.994771241830065</c:v>
                </c:pt>
                <c:pt idx="11">
                  <c:v>22.864923747276691</c:v>
                </c:pt>
                <c:pt idx="12">
                  <c:v>23.144226579520698</c:v>
                </c:pt>
                <c:pt idx="13">
                  <c:v>23.49368191721133</c:v>
                </c:pt>
                <c:pt idx="14">
                  <c:v>23.4838779956427</c:v>
                </c:pt>
                <c:pt idx="15">
                  <c:v>23.810893246187366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C3-42A0-B7EF-394DFA44712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10.290631808278867</c:v>
                </c:pt>
                <c:pt idx="1">
                  <c:v>9.2588235294117638</c:v>
                </c:pt>
                <c:pt idx="2">
                  <c:v>9.7986928104575171</c:v>
                </c:pt>
                <c:pt idx="3">
                  <c:v>12.093464052287581</c:v>
                </c:pt>
                <c:pt idx="4">
                  <c:v>12.172331154684096</c:v>
                </c:pt>
                <c:pt idx="5">
                  <c:v>11.727668845315904</c:v>
                </c:pt>
                <c:pt idx="6">
                  <c:v>11.485185185185186</c:v>
                </c:pt>
                <c:pt idx="7">
                  <c:v>12.258605664488018</c:v>
                </c:pt>
                <c:pt idx="8">
                  <c:v>9.7570806100217862</c:v>
                </c:pt>
                <c:pt idx="9">
                  <c:v>10.625490196078433</c:v>
                </c:pt>
                <c:pt idx="10">
                  <c:v>15.529847494553376</c:v>
                </c:pt>
                <c:pt idx="11">
                  <c:v>19.244662309368191</c:v>
                </c:pt>
                <c:pt idx="12">
                  <c:v>21.995860566448801</c:v>
                </c:pt>
                <c:pt idx="13">
                  <c:v>23.549019607843139</c:v>
                </c:pt>
                <c:pt idx="14">
                  <c:v>20.322004357298479</c:v>
                </c:pt>
                <c:pt idx="15">
                  <c:v>18.999782135076256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DC3-42A0-B7EF-394DFA447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380992"/>
        <c:axId val="456379424"/>
      </c:lineChart>
      <c:catAx>
        <c:axId val="456382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383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6383344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6382952"/>
        <c:crosses val="autoZero"/>
        <c:crossBetween val="between"/>
        <c:majorUnit val="10"/>
        <c:minorUnit val="5"/>
      </c:valAx>
      <c:valAx>
        <c:axId val="456379424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</a:t>
                </a:r>
                <a:r>
                  <a:rPr lang="en-US" sz="2000" baseline="0" dirty="0"/>
                  <a:t> Metric Tons</a:t>
                </a:r>
                <a:endParaRPr lang="en-US" sz="2000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56380992"/>
        <c:crosses val="max"/>
        <c:crossBetween val="between"/>
        <c:majorUnit val="2.1786492369999997"/>
      </c:valAx>
      <c:catAx>
        <c:axId val="456380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37942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>
                  <c:v>10.53</c:v>
                </c:pt>
                <c:pt idx="13">
                  <c:v>11.246</c:v>
                </c:pt>
                <c:pt idx="14">
                  <c:v>9.1530000000000005</c:v>
                </c:pt>
                <c:pt idx="1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1-4C16-945E-69AA3C2CB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384128"/>
        <c:axId val="45638687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1.9941176470588238</c:v>
                </c:pt>
                <c:pt idx="15">
                  <c:v>3.0501089324618738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1-4C16-945E-69AA3C2CB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6378248"/>
        <c:axId val="456375504"/>
      </c:barChart>
      <c:catAx>
        <c:axId val="45638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386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638687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56384128"/>
        <c:crosses val="autoZero"/>
        <c:crossBetween val="between"/>
        <c:majorUnit val="2"/>
        <c:minorUnit val="1"/>
      </c:valAx>
      <c:valAx>
        <c:axId val="456375504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456378248"/>
        <c:crosses val="max"/>
        <c:crossBetween val="between"/>
        <c:majorUnit val="0.43572984700000006"/>
      </c:valAx>
      <c:catAx>
        <c:axId val="456378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63755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#,##0.000</c:formatCode>
                <c:ptCount val="16"/>
                <c:pt idx="0">
                  <c:v>7.4480000000000004</c:v>
                </c:pt>
                <c:pt idx="1">
                  <c:v>5.3849999999999998</c:v>
                </c:pt>
                <c:pt idx="2">
                  <c:v>3.45</c:v>
                </c:pt>
                <c:pt idx="3">
                  <c:v>5.4950000000000001</c:v>
                </c:pt>
                <c:pt idx="4">
                  <c:v>6.069</c:v>
                </c:pt>
                <c:pt idx="5">
                  <c:v>9.4789999999999992</c:v>
                </c:pt>
                <c:pt idx="6">
                  <c:v>10.051</c:v>
                </c:pt>
                <c:pt idx="7">
                  <c:v>6.3369999999999997</c:v>
                </c:pt>
                <c:pt idx="8">
                  <c:v>2.9470000000000001</c:v>
                </c:pt>
                <c:pt idx="9">
                  <c:v>2.6</c:v>
                </c:pt>
                <c:pt idx="10">
                  <c:v>3.35</c:v>
                </c:pt>
                <c:pt idx="11">
                  <c:v>3.8</c:v>
                </c:pt>
                <c:pt idx="12">
                  <c:v>2.35</c:v>
                </c:pt>
                <c:pt idx="13">
                  <c:v>3.65</c:v>
                </c:pt>
                <c:pt idx="14">
                  <c:v>3.8</c:v>
                </c:pt>
                <c:pt idx="1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3-4364-B776-F3C960B2DE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Sheet1!$C$18:$C$33</c:f>
              <c:numCache>
                <c:formatCode>General</c:formatCode>
                <c:ptCount val="16"/>
                <c:pt idx="0">
                  <c:v>28.386000000000003</c:v>
                </c:pt>
                <c:pt idx="1">
                  <c:v>25.024000000000001</c:v>
                </c:pt>
                <c:pt idx="2">
                  <c:v>25.993000000000002</c:v>
                </c:pt>
                <c:pt idx="3">
                  <c:v>37.120999999999995</c:v>
                </c:pt>
                <c:pt idx="4">
                  <c:v>33.334999999999994</c:v>
                </c:pt>
                <c:pt idx="5">
                  <c:v>33.293999999999997</c:v>
                </c:pt>
                <c:pt idx="6">
                  <c:v>32.213000000000001</c:v>
                </c:pt>
                <c:pt idx="7">
                  <c:v>34.900999999999996</c:v>
                </c:pt>
                <c:pt idx="8">
                  <c:v>30.538999999999998</c:v>
                </c:pt>
                <c:pt idx="9">
                  <c:v>38.168000000000006</c:v>
                </c:pt>
                <c:pt idx="10">
                  <c:v>40.201000000000008</c:v>
                </c:pt>
                <c:pt idx="11">
                  <c:v>37.972000000000001</c:v>
                </c:pt>
                <c:pt idx="12">
                  <c:v>38.254000000000005</c:v>
                </c:pt>
                <c:pt idx="13">
                  <c:v>41.169999999999987</c:v>
                </c:pt>
                <c:pt idx="14">
                  <c:v>35.080000000000005</c:v>
                </c:pt>
                <c:pt idx="15">
                  <c:v>38.061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3-4364-B776-F3C960B2DE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Sheet1!$D$18:$D$33</c:f>
              <c:numCache>
                <c:formatCode>General</c:formatCode>
                <c:ptCount val="16"/>
                <c:pt idx="0">
                  <c:v>18.847999999999999</c:v>
                </c:pt>
                <c:pt idx="1">
                  <c:v>17.474</c:v>
                </c:pt>
                <c:pt idx="2">
                  <c:v>18.983000000000001</c:v>
                </c:pt>
                <c:pt idx="3">
                  <c:v>18.388000000000002</c:v>
                </c:pt>
                <c:pt idx="4">
                  <c:v>22.536000000000001</c:v>
                </c:pt>
                <c:pt idx="5">
                  <c:v>20.536000000000001</c:v>
                </c:pt>
                <c:pt idx="6">
                  <c:v>20.504000000000001</c:v>
                </c:pt>
                <c:pt idx="7">
                  <c:v>21.366</c:v>
                </c:pt>
                <c:pt idx="8">
                  <c:v>14.246</c:v>
                </c:pt>
                <c:pt idx="9">
                  <c:v>10.603</c:v>
                </c:pt>
                <c:pt idx="10">
                  <c:v>31.081</c:v>
                </c:pt>
                <c:pt idx="11">
                  <c:v>50.360999999999997</c:v>
                </c:pt>
                <c:pt idx="12">
                  <c:v>62.707000000000001</c:v>
                </c:pt>
                <c:pt idx="13">
                  <c:v>66.92</c:v>
                </c:pt>
                <c:pt idx="14">
                  <c:v>58.198</c:v>
                </c:pt>
                <c:pt idx="15">
                  <c:v>49.148000000000003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3-4364-B776-F3C960B2D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6522952"/>
        <c:axId val="456524912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Sheet1!$E$18:$E$33</c:f>
              <c:numCache>
                <c:formatCode>General</c:formatCode>
                <c:ptCount val="16"/>
                <c:pt idx="0">
                  <c:v>1.6226579520697169</c:v>
                </c:pt>
                <c:pt idx="1">
                  <c:v>1.173202614379085</c:v>
                </c:pt>
                <c:pt idx="2">
                  <c:v>0.75163398692810468</c:v>
                </c:pt>
                <c:pt idx="3">
                  <c:v>1.1971677559912854</c:v>
                </c:pt>
                <c:pt idx="4">
                  <c:v>1.3222222222222222</c:v>
                </c:pt>
                <c:pt idx="5">
                  <c:v>2.0651416122004358</c:v>
                </c:pt>
                <c:pt idx="6">
                  <c:v>2.1897603485838779</c:v>
                </c:pt>
                <c:pt idx="7">
                  <c:v>1.3806100217864923</c:v>
                </c:pt>
                <c:pt idx="8">
                  <c:v>0.64204793028322449</c:v>
                </c:pt>
                <c:pt idx="9">
                  <c:v>0.56644880174291945</c:v>
                </c:pt>
                <c:pt idx="10">
                  <c:v>0.72984749455337694</c:v>
                </c:pt>
                <c:pt idx="11">
                  <c:v>0.82788671023965144</c:v>
                </c:pt>
                <c:pt idx="12">
                  <c:v>0.51198257080610021</c:v>
                </c:pt>
                <c:pt idx="13">
                  <c:v>0.79520697167755994</c:v>
                </c:pt>
                <c:pt idx="14">
                  <c:v>0.82788671023965144</c:v>
                </c:pt>
                <c:pt idx="15">
                  <c:v>0.80610021786492381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73-4364-B776-F3C960B2DE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Sheet1!$F$18:$F$33</c:f>
              <c:numCache>
                <c:formatCode>#,##0.000</c:formatCode>
                <c:ptCount val="16"/>
                <c:pt idx="0">
                  <c:v>6.1843137254901972</c:v>
                </c:pt>
                <c:pt idx="1">
                  <c:v>5.4518518518518526</c:v>
                </c:pt>
                <c:pt idx="2">
                  <c:v>5.6629629629629639</c:v>
                </c:pt>
                <c:pt idx="3">
                  <c:v>8.087363834422657</c:v>
                </c:pt>
                <c:pt idx="4">
                  <c:v>7.2625272331154669</c:v>
                </c:pt>
                <c:pt idx="5">
                  <c:v>7.2535947712418301</c:v>
                </c:pt>
                <c:pt idx="6">
                  <c:v>7.0180827886710242</c:v>
                </c:pt>
                <c:pt idx="7">
                  <c:v>7.6037037037037027</c:v>
                </c:pt>
                <c:pt idx="8">
                  <c:v>6.6533769063180825</c:v>
                </c:pt>
                <c:pt idx="9">
                  <c:v>8.3154684095860585</c:v>
                </c:pt>
                <c:pt idx="10">
                  <c:v>8.7583877995642716</c:v>
                </c:pt>
                <c:pt idx="11">
                  <c:v>8.2727668845315918</c:v>
                </c:pt>
                <c:pt idx="12">
                  <c:v>8.3342047930283236</c:v>
                </c:pt>
                <c:pt idx="13">
                  <c:v>8.9694989106753784</c:v>
                </c:pt>
                <c:pt idx="14">
                  <c:v>7.6427015250544672</c:v>
                </c:pt>
                <c:pt idx="15">
                  <c:v>8.2921568627450988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73-4364-B776-F3C960B2DE1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Sheet1!$G$18:$G$33</c:f>
              <c:numCache>
                <c:formatCode>General</c:formatCode>
                <c:ptCount val="16"/>
                <c:pt idx="0">
                  <c:v>4.1063180827886709</c:v>
                </c:pt>
                <c:pt idx="1">
                  <c:v>3.8069716775599129</c:v>
                </c:pt>
                <c:pt idx="2">
                  <c:v>4.1357298474945532</c:v>
                </c:pt>
                <c:pt idx="3">
                  <c:v>4.0061002178649243</c:v>
                </c:pt>
                <c:pt idx="4">
                  <c:v>4.9098039215686278</c:v>
                </c:pt>
                <c:pt idx="5">
                  <c:v>4.4740740740740748</c:v>
                </c:pt>
                <c:pt idx="6">
                  <c:v>4.4671023965141616</c:v>
                </c:pt>
                <c:pt idx="7">
                  <c:v>4.6549019607843141</c:v>
                </c:pt>
                <c:pt idx="8">
                  <c:v>3.1037037037037041</c:v>
                </c:pt>
                <c:pt idx="9">
                  <c:v>2.3100217864923747</c:v>
                </c:pt>
                <c:pt idx="10">
                  <c:v>6.7714596949891073</c:v>
                </c:pt>
                <c:pt idx="11">
                  <c:v>10.971895424836601</c:v>
                </c:pt>
                <c:pt idx="12">
                  <c:v>13.661655773420479</c:v>
                </c:pt>
                <c:pt idx="13">
                  <c:v>14.579520697167757</c:v>
                </c:pt>
                <c:pt idx="14">
                  <c:v>12.679302832244009</c:v>
                </c:pt>
                <c:pt idx="15">
                  <c:v>10.707625272331155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73-4364-B776-F3C960B2D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3350544"/>
        <c:axId val="333354072"/>
      </c:barChart>
      <c:catAx>
        <c:axId val="456522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6524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6524912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Bales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56522952"/>
        <c:crosses val="autoZero"/>
        <c:crossBetween val="between"/>
        <c:majorUnit val="10"/>
        <c:minorUnit val="5"/>
      </c:valAx>
      <c:valAx>
        <c:axId val="333354072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Million Metric Tons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333350544"/>
        <c:crosses val="max"/>
        <c:crossBetween val="between"/>
        <c:majorUnit val="2.1786492369999997"/>
      </c:valAx>
      <c:catAx>
        <c:axId val="333350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33540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10-4524-B617-831B9960326E}"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10-4524-B617-831B9960326E}"/>
                </c:ext>
              </c:extLst>
            </c:dLbl>
            <c:dLbl>
              <c:idx val="4"/>
              <c:layout>
                <c:manualLayout>
                  <c:x val="1.5432098765432098E-3"/>
                  <c:y val="1.01010101010100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10-4524-B617-831B9960326E}"/>
                </c:ext>
              </c:extLst>
            </c:dLbl>
            <c:dLbl>
              <c:idx val="5"/>
              <c:layout>
                <c:manualLayout>
                  <c:x val="0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10-4524-B617-831B9960326E}"/>
                </c:ext>
              </c:extLst>
            </c:dLbl>
            <c:dLbl>
              <c:idx val="6"/>
              <c:layout>
                <c:manualLayout>
                  <c:x val="-1.5432098765432098E-3"/>
                  <c:y val="-2.5252525252525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10-4524-B617-831B9960326E}"/>
                </c:ext>
              </c:extLst>
            </c:dLbl>
            <c:dLbl>
              <c:idx val="7"/>
              <c:layout>
                <c:manualLayout>
                  <c:x val="4.629629629629573E-3"/>
                  <c:y val="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10-4524-B617-831B9960326E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10-4524-B617-831B9960326E}"/>
                </c:ext>
              </c:extLst>
            </c:dLbl>
            <c:dLbl>
              <c:idx val="9"/>
              <c:layout>
                <c:manualLayout>
                  <c:x val="-6.1728395061728392E-3"/>
                  <c:y val="2.5252525252524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10-4524-B617-831B9960326E}"/>
                </c:ext>
              </c:extLst>
            </c:dLbl>
            <c:dLbl>
              <c:idx val="10"/>
              <c:layout>
                <c:manualLayout>
                  <c:x val="-1.5432098765432098E-3"/>
                  <c:y val="-3.2828282828282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10-4524-B617-831B9960326E}"/>
                </c:ext>
              </c:extLst>
            </c:dLbl>
            <c:dLbl>
              <c:idx val="11"/>
              <c:layout>
                <c:manualLayout>
                  <c:x val="-3.086541265675237E-3"/>
                  <c:y val="-1.0101208939791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10-4524-B617-831B9960326E}"/>
                </c:ext>
              </c:extLst>
            </c:dLbl>
            <c:dLbl>
              <c:idx val="12"/>
              <c:layout>
                <c:manualLayout>
                  <c:x val="-4.629751142218334E-3"/>
                  <c:y val="-4.292929292929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10-4524-B617-831B9960326E}"/>
                </c:ext>
              </c:extLst>
            </c:dLbl>
            <c:dLbl>
              <c:idx val="13"/>
              <c:layout>
                <c:manualLayout>
                  <c:x val="-4.6297511422184467E-3"/>
                  <c:y val="-5.0509027280680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10-4524-B617-831B9960326E}"/>
                </c:ext>
              </c:extLst>
            </c:dLbl>
            <c:dLbl>
              <c:idx val="14"/>
              <c:layout>
                <c:manualLayout>
                  <c:x val="-7.716049382716049E-3"/>
                  <c:y val="-5.0505050505050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10-4524-B617-831B9960326E}"/>
                </c:ext>
              </c:extLst>
            </c:dLbl>
            <c:dLbl>
              <c:idx val="15"/>
              <c:layout>
                <c:manualLayout>
                  <c:x val="0"/>
                  <c:y val="-3.787878787878792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10-4524-B617-831B9960326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Sheet1!$A$18:$A$33</c:f>
              <c:strCache>
                <c:ptCount val="1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15e</c:v>
                </c:pt>
                <c:pt idx="15">
                  <c:v>16f</c:v>
                </c:pt>
              </c:strCache>
            </c:strRef>
          </c:cat>
          <c:val>
            <c:numRef>
              <c:f>Sheet1!$B$18:$B$33</c:f>
              <c:numCache>
                <c:formatCode>General</c:formatCode>
                <c:ptCount val="16"/>
                <c:pt idx="0">
                  <c:v>52.567958102894366</c:v>
                </c:pt>
                <c:pt idx="1">
                  <c:v>44.352556809894686</c:v>
                </c:pt>
                <c:pt idx="2">
                  <c:v>44.554575306811131</c:v>
                </c:pt>
                <c:pt idx="3">
                  <c:v>60.26018099547511</c:v>
                </c:pt>
                <c:pt idx="4">
                  <c:v>54.757438056725171</c:v>
                </c:pt>
                <c:pt idx="5">
                  <c:v>57.596649744825811</c:v>
                </c:pt>
                <c:pt idx="6">
                  <c:v>58.069302849605663</c:v>
                </c:pt>
                <c:pt idx="7">
                  <c:v>62.132557894261055</c:v>
                </c:pt>
                <c:pt idx="8">
                  <c:v>48.150118628226323</c:v>
                </c:pt>
                <c:pt idx="9">
                  <c:v>58.691927844401889</c:v>
                </c:pt>
                <c:pt idx="10">
                  <c:v>65.731405457618933</c:v>
                </c:pt>
                <c:pt idx="11">
                  <c:v>57.656314699792958</c:v>
                </c:pt>
                <c:pt idx="12">
                  <c:v>53.935867803724669</c:v>
                </c:pt>
                <c:pt idx="13">
                  <c:v>57.898748239914212</c:v>
                </c:pt>
                <c:pt idx="14">
                  <c:v>50.996183156044651</c:v>
                </c:pt>
                <c:pt idx="15">
                  <c:v>54.702522857666821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C10-4524-B617-831B996032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7909928"/>
        <c:axId val="457915808"/>
      </c:barChart>
      <c:catAx>
        <c:axId val="457909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457915808"/>
        <c:crosses val="autoZero"/>
        <c:auto val="1"/>
        <c:lblAlgn val="ctr"/>
        <c:lblOffset val="100"/>
        <c:tickMarkSkip val="2"/>
        <c:noMultiLvlLbl val="0"/>
      </c:catAx>
      <c:valAx>
        <c:axId val="45791580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57909928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Sheet1!$A$158:$A$328</c:f>
              <c:strCache>
                <c:ptCount val="169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  <c:pt idx="156">
                  <c:v>16</c:v>
                </c:pt>
                <c:pt idx="168">
                  <c:v>17</c:v>
                </c:pt>
              </c:strCache>
            </c:strRef>
          </c:cat>
          <c:val>
            <c:numRef>
              <c:f>Sheet1!$B$158:$B$328</c:f>
              <c:numCache>
                <c:formatCode>General</c:formatCode>
                <c:ptCount val="171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7.3</c:v>
                </c:pt>
                <c:pt idx="128">
                  <c:v>7.2</c:v>
                </c:pt>
                <c:pt idx="129">
                  <c:v>7.2</c:v>
                </c:pt>
                <c:pt idx="130">
                  <c:v>6.9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6.2</c:v>
                </c:pt>
                <c:pt idx="136">
                  <c:v>6.3</c:v>
                </c:pt>
                <c:pt idx="137">
                  <c:v>6.1</c:v>
                </c:pt>
                <c:pt idx="138">
                  <c:v>6.2</c:v>
                </c:pt>
                <c:pt idx="139">
                  <c:v>6.2</c:v>
                </c:pt>
                <c:pt idx="140">
                  <c:v>5.9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  <c:pt idx="146">
                  <c:v>5.4</c:v>
                </c:pt>
                <c:pt idx="147">
                  <c:v>5.4</c:v>
                </c:pt>
                <c:pt idx="148">
                  <c:v>5.5</c:v>
                </c:pt>
                <c:pt idx="149">
                  <c:v>5.3</c:v>
                </c:pt>
                <c:pt idx="150">
                  <c:v>5.2</c:v>
                </c:pt>
                <c:pt idx="151">
                  <c:v>5.0999999999999996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5</c:v>
                </c:pt>
                <c:pt idx="159">
                  <c:v>5</c:v>
                </c:pt>
                <c:pt idx="160">
                  <c:v>4.7</c:v>
                </c:pt>
                <c:pt idx="161">
                  <c:v>4.9000000000000004</c:v>
                </c:pt>
                <c:pt idx="162">
                  <c:v>4.9000000000000004</c:v>
                </c:pt>
                <c:pt idx="163">
                  <c:v>4.9000000000000004</c:v>
                </c:pt>
                <c:pt idx="164">
                  <c:v>4.9000000000000004</c:v>
                </c:pt>
                <c:pt idx="165">
                  <c:v>4.8</c:v>
                </c:pt>
                <c:pt idx="166">
                  <c:v>4.5999999999999996</c:v>
                </c:pt>
                <c:pt idx="167">
                  <c:v>4.7</c:v>
                </c:pt>
                <c:pt idx="168">
                  <c:v>4.8</c:v>
                </c:pt>
                <c:pt idx="169">
                  <c:v>4.7</c:v>
                </c:pt>
                <c:pt idx="170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89-4948-AC03-132C39F4D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354464"/>
        <c:axId val="333354856"/>
      </c:lineChart>
      <c:catAx>
        <c:axId val="33335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" vert="horz"/>
          <a:lstStyle/>
          <a:p>
            <a:pPr>
              <a:defRPr/>
            </a:pPr>
            <a:endParaRPr lang="en-US"/>
          </a:p>
        </c:txPr>
        <c:crossAx val="333354856"/>
        <c:crosses val="autoZero"/>
        <c:auto val="1"/>
        <c:lblAlgn val="ctr"/>
        <c:lblOffset val="100"/>
        <c:tickMarkSkip val="6"/>
        <c:noMultiLvlLbl val="0"/>
      </c:catAx>
      <c:valAx>
        <c:axId val="333354856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3335446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16-Aug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Sheet1!$A$26:$A$32</c:f>
              <c:strCache>
                <c:ptCount val="7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</c:strCache>
            </c:strRef>
          </c:cat>
          <c:val>
            <c:numRef>
              <c:f>Sheet1!$B$26:$B$32</c:f>
              <c:numCache>
                <c:formatCode>0</c:formatCode>
                <c:ptCount val="7"/>
                <c:pt idx="0">
                  <c:v>-590.01700000000005</c:v>
                </c:pt>
                <c:pt idx="1">
                  <c:v>-593.904</c:v>
                </c:pt>
                <c:pt idx="2">
                  <c:v>-519.65599999999995</c:v>
                </c:pt>
                <c:pt idx="3">
                  <c:v>-625.24800000000005</c:v>
                </c:pt>
                <c:pt idx="4">
                  <c:v>-713.91099999999994</c:v>
                </c:pt>
                <c:pt idx="5" formatCode="General">
                  <c:v>-805.58900000000006</c:v>
                </c:pt>
                <c:pt idx="6">
                  <c:v>-953.74699999999996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0-4650-A647-DDB2FDCD77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17-Jan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Sheet1!$A$26:$A$32</c:f>
              <c:strCache>
                <c:ptCount val="7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</c:strCache>
            </c:strRef>
          </c:cat>
          <c:val>
            <c:numRef>
              <c:f>Sheet1!$C$26:$C$32</c:f>
              <c:numCache>
                <c:formatCode>General</c:formatCode>
                <c:ptCount val="7"/>
                <c:pt idx="0">
                  <c:v>-587.31700000000001</c:v>
                </c:pt>
                <c:pt idx="1">
                  <c:v>-558.70699999999999</c:v>
                </c:pt>
                <c:pt idx="2">
                  <c:v>-487.43099999999998</c:v>
                </c:pt>
                <c:pt idx="3">
                  <c:v>-601.08100000000002</c:v>
                </c:pt>
                <c:pt idx="4">
                  <c:v>-683.62099999999998</c:v>
                </c:pt>
                <c:pt idx="5">
                  <c:v>-796.64300000000003</c:v>
                </c:pt>
                <c:pt idx="6">
                  <c:v>-959.399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0-4650-A647-DDB2FDCD7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3352504"/>
        <c:axId val="333353680"/>
      </c:barChart>
      <c:catAx>
        <c:axId val="333352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33353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3353680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33352504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1D-42C6-91DB-49BFD2D0DC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1D-42C6-91DB-49BFD2D0DC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1D-42C6-91DB-49BFD2D0D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1418720"/>
        <c:axId val="391417544"/>
      </c:barChart>
      <c:catAx>
        <c:axId val="3914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1417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1417544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1418720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3.4</c:v>
                </c:pt>
                <c:pt idx="1">
                  <c:v>2.6</c:v>
                </c:pt>
                <c:pt idx="2">
                  <c:v>7.9</c:v>
                </c:pt>
                <c:pt idx="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1-45B3-A83B-C0570E2DCF5D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3.1</c:v>
                </c:pt>
                <c:pt idx="1">
                  <c:v>1.6</c:v>
                </c:pt>
                <c:pt idx="2">
                  <c:v>6.8</c:v>
                </c:pt>
                <c:pt idx="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61-45B3-A83B-C0570E2DCF5D}"/>
            </c:ext>
          </c:extLst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3.5</c:v>
                </c:pt>
                <c:pt idx="1">
                  <c:v>2.2999999999999998</c:v>
                </c:pt>
                <c:pt idx="2">
                  <c:v>7.2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61-45B3-A83B-C0570E2DCF5D}"/>
            </c:ext>
          </c:extLst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3.6</c:v>
                </c:pt>
                <c:pt idx="1">
                  <c:v>2.5</c:v>
                </c:pt>
                <c:pt idx="2">
                  <c:v>7.7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61-45B3-A83B-C0570E2DC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1417936"/>
        <c:axId val="391418328"/>
      </c:barChart>
      <c:catAx>
        <c:axId val="39141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1418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1418328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1417936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Sheet1!$A$2:$A$245</c:f>
              <c:strCache>
                <c:ptCount val="244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  <c:pt idx="228">
                  <c:v>16-Jan</c:v>
                </c:pt>
                <c:pt idx="229">
                  <c:v>Feb</c:v>
                </c:pt>
                <c:pt idx="230">
                  <c:v>Mar</c:v>
                </c:pt>
                <c:pt idx="231">
                  <c:v>Apr</c:v>
                </c:pt>
                <c:pt idx="232">
                  <c:v>May</c:v>
                </c:pt>
                <c:pt idx="233">
                  <c:v>Jun</c:v>
                </c:pt>
                <c:pt idx="234">
                  <c:v>Jul</c:v>
                </c:pt>
                <c:pt idx="235">
                  <c:v>Aug</c:v>
                </c:pt>
                <c:pt idx="236">
                  <c:v>Sep</c:v>
                </c:pt>
                <c:pt idx="237">
                  <c:v>Oct</c:v>
                </c:pt>
                <c:pt idx="238">
                  <c:v>Nov</c:v>
                </c:pt>
                <c:pt idx="239">
                  <c:v>Dec</c:v>
                </c:pt>
                <c:pt idx="240">
                  <c:v>17-Jan</c:v>
                </c:pt>
                <c:pt idx="241">
                  <c:v>Feb</c:v>
                </c:pt>
                <c:pt idx="242">
                  <c:v>Mar</c:v>
                </c:pt>
                <c:pt idx="243">
                  <c:v>Apr</c:v>
                </c:pt>
              </c:strCache>
            </c:strRef>
          </c:cat>
          <c:val>
            <c:numRef>
              <c:f>Sheet1!$B$2:$B$245</c:f>
              <c:numCache>
                <c:formatCode>General</c:formatCode>
                <c:ptCount val="244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0.92259999999999998</c:v>
                </c:pt>
                <c:pt idx="219">
                  <c:v>0.92649999999999999</c:v>
                </c:pt>
                <c:pt idx="220">
                  <c:v>0.89529999999999998</c:v>
                </c:pt>
                <c:pt idx="221">
                  <c:v>0.89170000000000005</c:v>
                </c:pt>
                <c:pt idx="222">
                  <c:v>0.90790000000000004</c:v>
                </c:pt>
                <c:pt idx="223">
                  <c:v>0.89890000000000003</c:v>
                </c:pt>
                <c:pt idx="224">
                  <c:v>0.88980000000000004</c:v>
                </c:pt>
                <c:pt idx="225">
                  <c:v>0.89090000000000003</c:v>
                </c:pt>
                <c:pt idx="226">
                  <c:v>0.93159999999999998</c:v>
                </c:pt>
                <c:pt idx="227">
                  <c:v>0.91769999999999996</c:v>
                </c:pt>
                <c:pt idx="228">
                  <c:v>0.92025100000000004</c:v>
                </c:pt>
                <c:pt idx="229">
                  <c:v>0.900528</c:v>
                </c:pt>
                <c:pt idx="230">
                  <c:v>0.89871800000000002</c:v>
                </c:pt>
                <c:pt idx="231">
                  <c:v>0.88176399999999999</c:v>
                </c:pt>
                <c:pt idx="232">
                  <c:v>0.88480700000000001</c:v>
                </c:pt>
                <c:pt idx="233">
                  <c:v>0.889567</c:v>
                </c:pt>
                <c:pt idx="234">
                  <c:v>0.90340600000000004</c:v>
                </c:pt>
                <c:pt idx="235">
                  <c:v>0.89249400000000001</c:v>
                </c:pt>
                <c:pt idx="236">
                  <c:v>0.89223200000000003</c:v>
                </c:pt>
                <c:pt idx="237">
                  <c:v>0.90596900000000002</c:v>
                </c:pt>
                <c:pt idx="238">
                  <c:v>0.92618400000000001</c:v>
                </c:pt>
                <c:pt idx="239">
                  <c:v>0.94873499999999999</c:v>
                </c:pt>
                <c:pt idx="240">
                  <c:v>0.94095600000000001</c:v>
                </c:pt>
                <c:pt idx="241">
                  <c:v>0.93913100000000005</c:v>
                </c:pt>
                <c:pt idx="242">
                  <c:v>0.93520000000000003</c:v>
                </c:pt>
                <c:pt idx="243">
                  <c:v>0.93712899999999999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F9-499C-9BD4-E0FD58E2E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013480"/>
        <c:axId val="392017400"/>
      </c:lineChart>
      <c:catAx>
        <c:axId val="392013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201740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392017400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201348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Sheet1!$A$50:$A$244</c:f>
              <c:strCache>
                <c:ptCount val="195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16-Jan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17-Jan</c:v>
                </c:pt>
                <c:pt idx="193">
                  <c:v>Feb</c:v>
                </c:pt>
                <c:pt idx="194">
                  <c:v>Mar</c:v>
                </c:pt>
              </c:strCache>
            </c:strRef>
          </c:cat>
          <c:val>
            <c:numRef>
              <c:f>Sheet1!$B$50:$B$244</c:f>
              <c:numCache>
                <c:formatCode>General</c:formatCode>
                <c:ptCount val="195"/>
                <c:pt idx="0">
                  <c:v>116.273</c:v>
                </c:pt>
                <c:pt idx="1">
                  <c:v>116.2692</c:v>
                </c:pt>
                <c:pt idx="2">
                  <c:v>116.6651</c:v>
                </c:pt>
                <c:pt idx="3">
                  <c:v>116.7681</c:v>
                </c:pt>
                <c:pt idx="4">
                  <c:v>116.6862</c:v>
                </c:pt>
                <c:pt idx="5">
                  <c:v>117.0258</c:v>
                </c:pt>
                <c:pt idx="6">
                  <c:v>117.2968</c:v>
                </c:pt>
                <c:pt idx="7">
                  <c:v>116.11709999999999</c:v>
                </c:pt>
                <c:pt idx="8">
                  <c:v>117.71550000000001</c:v>
                </c:pt>
                <c:pt idx="9">
                  <c:v>117.52589999999999</c:v>
                </c:pt>
                <c:pt idx="10">
                  <c:v>116.66379999999999</c:v>
                </c:pt>
                <c:pt idx="11">
                  <c:v>116.1484</c:v>
                </c:pt>
                <c:pt idx="12">
                  <c:v>117.0056</c:v>
                </c:pt>
                <c:pt idx="13">
                  <c:v>117.3781</c:v>
                </c:pt>
                <c:pt idx="14">
                  <c:v>117.2709</c:v>
                </c:pt>
                <c:pt idx="15">
                  <c:v>117.62569999999999</c:v>
                </c:pt>
                <c:pt idx="16">
                  <c:v>118.13639999999999</c:v>
                </c:pt>
                <c:pt idx="17">
                  <c:v>118.6514</c:v>
                </c:pt>
                <c:pt idx="18">
                  <c:v>118.4134</c:v>
                </c:pt>
                <c:pt idx="19">
                  <c:v>119.50239999999999</c:v>
                </c:pt>
                <c:pt idx="20">
                  <c:v>121.08920000000001</c:v>
                </c:pt>
                <c:pt idx="21">
                  <c:v>122.2957</c:v>
                </c:pt>
                <c:pt idx="22">
                  <c:v>121.5001</c:v>
                </c:pt>
                <c:pt idx="23">
                  <c:v>121.3609</c:v>
                </c:pt>
                <c:pt idx="24">
                  <c:v>121.9143</c:v>
                </c:pt>
                <c:pt idx="25">
                  <c:v>123.5133</c:v>
                </c:pt>
                <c:pt idx="26">
                  <c:v>123.2492</c:v>
                </c:pt>
                <c:pt idx="27">
                  <c:v>120.93510000000001</c:v>
                </c:pt>
                <c:pt idx="28">
                  <c:v>118.9768</c:v>
                </c:pt>
                <c:pt idx="29">
                  <c:v>119.373</c:v>
                </c:pt>
                <c:pt idx="30">
                  <c:v>119.3916</c:v>
                </c:pt>
                <c:pt idx="31">
                  <c:v>120.8091</c:v>
                </c:pt>
                <c:pt idx="32">
                  <c:v>120.63120000000001</c:v>
                </c:pt>
                <c:pt idx="33">
                  <c:v>120.2466</c:v>
                </c:pt>
                <c:pt idx="34">
                  <c:v>119.93689999999999</c:v>
                </c:pt>
                <c:pt idx="35">
                  <c:v>119.96080000000001</c:v>
                </c:pt>
                <c:pt idx="36">
                  <c:v>118.6058</c:v>
                </c:pt>
                <c:pt idx="37">
                  <c:v>119.15730000000001</c:v>
                </c:pt>
                <c:pt idx="38">
                  <c:v>118.9418</c:v>
                </c:pt>
                <c:pt idx="39">
                  <c:v>118.8827</c:v>
                </c:pt>
                <c:pt idx="40">
                  <c:v>120.8468</c:v>
                </c:pt>
                <c:pt idx="41">
                  <c:v>120.6153</c:v>
                </c:pt>
                <c:pt idx="42">
                  <c:v>120.24209999999999</c:v>
                </c:pt>
                <c:pt idx="43">
                  <c:v>119.81180000000001</c:v>
                </c:pt>
                <c:pt idx="44">
                  <c:v>119.5408</c:v>
                </c:pt>
                <c:pt idx="45">
                  <c:v>119.351</c:v>
                </c:pt>
                <c:pt idx="46">
                  <c:v>118.61069999999999</c:v>
                </c:pt>
                <c:pt idx="47">
                  <c:v>117.1014</c:v>
                </c:pt>
                <c:pt idx="48">
                  <c:v>116.6281</c:v>
                </c:pt>
                <c:pt idx="49">
                  <c:v>115.8167</c:v>
                </c:pt>
                <c:pt idx="50">
                  <c:v>116.0821</c:v>
                </c:pt>
                <c:pt idx="51">
                  <c:v>116.0827</c:v>
                </c:pt>
                <c:pt idx="52">
                  <c:v>115.11620000000001</c:v>
                </c:pt>
                <c:pt idx="53">
                  <c:v>115.04</c:v>
                </c:pt>
                <c:pt idx="54">
                  <c:v>115.0377</c:v>
                </c:pt>
                <c:pt idx="55">
                  <c:v>114.7222</c:v>
                </c:pt>
                <c:pt idx="56">
                  <c:v>116.47069999999999</c:v>
                </c:pt>
                <c:pt idx="57">
                  <c:v>116.5688</c:v>
                </c:pt>
                <c:pt idx="58">
                  <c:v>115.39790000000001</c:v>
                </c:pt>
                <c:pt idx="59">
                  <c:v>114.6855</c:v>
                </c:pt>
                <c:pt idx="60">
                  <c:v>113.6177</c:v>
                </c:pt>
                <c:pt idx="61">
                  <c:v>112.9986</c:v>
                </c:pt>
                <c:pt idx="62">
                  <c:v>113.374</c:v>
                </c:pt>
                <c:pt idx="63">
                  <c:v>113.50409999999999</c:v>
                </c:pt>
                <c:pt idx="64">
                  <c:v>113.333</c:v>
                </c:pt>
                <c:pt idx="65">
                  <c:v>114.8535</c:v>
                </c:pt>
                <c:pt idx="66">
                  <c:v>114.18680000000001</c:v>
                </c:pt>
                <c:pt idx="67">
                  <c:v>113.9308</c:v>
                </c:pt>
                <c:pt idx="68">
                  <c:v>113.00490000000001</c:v>
                </c:pt>
                <c:pt idx="69">
                  <c:v>111.8069</c:v>
                </c:pt>
                <c:pt idx="70">
                  <c:v>110.9115</c:v>
                </c:pt>
                <c:pt idx="71">
                  <c:v>109.97329999999999</c:v>
                </c:pt>
                <c:pt idx="72">
                  <c:v>110.1587</c:v>
                </c:pt>
                <c:pt idx="73">
                  <c:v>109.9639</c:v>
                </c:pt>
                <c:pt idx="74">
                  <c:v>110.18600000000001</c:v>
                </c:pt>
                <c:pt idx="75">
                  <c:v>109.307</c:v>
                </c:pt>
                <c:pt idx="76">
                  <c:v>108.3246</c:v>
                </c:pt>
                <c:pt idx="77">
                  <c:v>107.7723</c:v>
                </c:pt>
                <c:pt idx="78">
                  <c:v>106.4735</c:v>
                </c:pt>
                <c:pt idx="79">
                  <c:v>106.9113</c:v>
                </c:pt>
                <c:pt idx="80">
                  <c:v>106.4003</c:v>
                </c:pt>
                <c:pt idx="81">
                  <c:v>104.5758</c:v>
                </c:pt>
                <c:pt idx="82">
                  <c:v>104.22280000000001</c:v>
                </c:pt>
                <c:pt idx="83">
                  <c:v>103.6653</c:v>
                </c:pt>
                <c:pt idx="84">
                  <c:v>102.77670000000001</c:v>
                </c:pt>
                <c:pt idx="85">
                  <c:v>100.9482</c:v>
                </c:pt>
                <c:pt idx="86">
                  <c:v>100.0591</c:v>
                </c:pt>
                <c:pt idx="87">
                  <c:v>98.830100000000002</c:v>
                </c:pt>
                <c:pt idx="88">
                  <c:v>99.257400000000004</c:v>
                </c:pt>
                <c:pt idx="89">
                  <c:v>99.044799999999995</c:v>
                </c:pt>
                <c:pt idx="90">
                  <c:v>98.555199999999999</c:v>
                </c:pt>
                <c:pt idx="91">
                  <c:v>99.1965</c:v>
                </c:pt>
                <c:pt idx="92">
                  <c:v>102.0183</c:v>
                </c:pt>
                <c:pt idx="93">
                  <c:v>107.5414</c:v>
                </c:pt>
                <c:pt idx="94">
                  <c:v>107.86920000000001</c:v>
                </c:pt>
                <c:pt idx="95">
                  <c:v>107.71339999999999</c:v>
                </c:pt>
                <c:pt idx="96">
                  <c:v>108.56180000000001</c:v>
                </c:pt>
                <c:pt idx="97">
                  <c:v>111.59910000000001</c:v>
                </c:pt>
                <c:pt idx="98">
                  <c:v>111.3447</c:v>
                </c:pt>
                <c:pt idx="99">
                  <c:v>107.7886</c:v>
                </c:pt>
                <c:pt idx="100">
                  <c:v>105.7906</c:v>
                </c:pt>
                <c:pt idx="101">
                  <c:v>106.1681</c:v>
                </c:pt>
                <c:pt idx="102">
                  <c:v>105.8844</c:v>
                </c:pt>
                <c:pt idx="103">
                  <c:v>104.98520000000001</c:v>
                </c:pt>
                <c:pt idx="104">
                  <c:v>104.9554</c:v>
                </c:pt>
                <c:pt idx="105">
                  <c:v>103.6841</c:v>
                </c:pt>
                <c:pt idx="106">
                  <c:v>103.23950000000001</c:v>
                </c:pt>
                <c:pt idx="107">
                  <c:v>102.6644</c:v>
                </c:pt>
                <c:pt idx="108">
                  <c:v>102.2341</c:v>
                </c:pt>
                <c:pt idx="109">
                  <c:v>102.57129999999999</c:v>
                </c:pt>
                <c:pt idx="110">
                  <c:v>101.0663</c:v>
                </c:pt>
                <c:pt idx="111">
                  <c:v>99.641999999999996</c:v>
                </c:pt>
                <c:pt idx="112">
                  <c:v>100.99850000000001</c:v>
                </c:pt>
                <c:pt idx="113">
                  <c:v>101.2509</c:v>
                </c:pt>
                <c:pt idx="114">
                  <c:v>100.6785</c:v>
                </c:pt>
                <c:pt idx="115">
                  <c:v>99.909499999999994</c:v>
                </c:pt>
                <c:pt idx="116">
                  <c:v>98.945700000000002</c:v>
                </c:pt>
                <c:pt idx="117">
                  <c:v>96.861400000000003</c:v>
                </c:pt>
                <c:pt idx="118">
                  <c:v>96.377399999999994</c:v>
                </c:pt>
                <c:pt idx="119">
                  <c:v>96.578199999999995</c:v>
                </c:pt>
                <c:pt idx="120">
                  <c:v>95.295100000000005</c:v>
                </c:pt>
                <c:pt idx="121">
                  <c:v>94.901399999999995</c:v>
                </c:pt>
                <c:pt idx="122">
                  <c:v>94.644599999999997</c:v>
                </c:pt>
                <c:pt idx="123">
                  <c:v>93.230500000000006</c:v>
                </c:pt>
                <c:pt idx="124">
                  <c:v>93.016400000000004</c:v>
                </c:pt>
                <c:pt idx="125">
                  <c:v>92.636600000000001</c:v>
                </c:pt>
                <c:pt idx="126">
                  <c:v>91.834400000000002</c:v>
                </c:pt>
                <c:pt idx="127">
                  <c:v>92.881399999999999</c:v>
                </c:pt>
                <c:pt idx="128">
                  <c:v>95.594999999999999</c:v>
                </c:pt>
                <c:pt idx="129">
                  <c:v>96.381399999999999</c:v>
                </c:pt>
                <c:pt idx="130">
                  <c:v>96.692300000000003</c:v>
                </c:pt>
                <c:pt idx="131">
                  <c:v>97.009500000000003</c:v>
                </c:pt>
                <c:pt idx="132">
                  <c:v>95.576999999999998</c:v>
                </c:pt>
                <c:pt idx="133">
                  <c:v>94.048599999999993</c:v>
                </c:pt>
                <c:pt idx="134">
                  <c:v>94.084999999999994</c:v>
                </c:pt>
                <c:pt idx="135">
                  <c:v>94.670199999999994</c:v>
                </c:pt>
                <c:pt idx="136">
                  <c:v>96.011300000000006</c:v>
                </c:pt>
                <c:pt idx="137">
                  <c:v>97.055300000000003</c:v>
                </c:pt>
                <c:pt idx="138">
                  <c:v>95.858599999999996</c:v>
                </c:pt>
                <c:pt idx="139">
                  <c:v>95.503799999999998</c:v>
                </c:pt>
                <c:pt idx="140">
                  <c:v>94.700500000000005</c:v>
                </c:pt>
                <c:pt idx="141">
                  <c:v>94.045100000000005</c:v>
                </c:pt>
                <c:pt idx="142">
                  <c:v>93.848100000000002</c:v>
                </c:pt>
                <c:pt idx="143">
                  <c:v>92.985200000000006</c:v>
                </c:pt>
                <c:pt idx="144">
                  <c:v>92.276799999999994</c:v>
                </c:pt>
                <c:pt idx="145">
                  <c:v>92.832400000000007</c:v>
                </c:pt>
                <c:pt idx="146">
                  <c:v>92.288300000000007</c:v>
                </c:pt>
                <c:pt idx="147">
                  <c:v>91.182299999999998</c:v>
                </c:pt>
                <c:pt idx="148">
                  <c:v>91.143699999999995</c:v>
                </c:pt>
                <c:pt idx="149">
                  <c:v>92.975200000000001</c:v>
                </c:pt>
                <c:pt idx="150">
                  <c:v>92.939700000000002</c:v>
                </c:pt>
                <c:pt idx="151">
                  <c:v>93.509699999999995</c:v>
                </c:pt>
                <c:pt idx="152">
                  <c:v>93.185900000000004</c:v>
                </c:pt>
                <c:pt idx="153">
                  <c:v>92.1297</c:v>
                </c:pt>
                <c:pt idx="154">
                  <c:v>92.474400000000003</c:v>
                </c:pt>
                <c:pt idx="155">
                  <c:v>92.636600000000001</c:v>
                </c:pt>
                <c:pt idx="156">
                  <c:v>93.265299999999996</c:v>
                </c:pt>
                <c:pt idx="157">
                  <c:v>93.744100000000003</c:v>
                </c:pt>
                <c:pt idx="158">
                  <c:v>93.738</c:v>
                </c:pt>
                <c:pt idx="159">
                  <c:v>93.328699999999998</c:v>
                </c:pt>
                <c:pt idx="160">
                  <c:v>92.656000000000006</c:v>
                </c:pt>
                <c:pt idx="161">
                  <c:v>92.575699999999998</c:v>
                </c:pt>
                <c:pt idx="162">
                  <c:v>92.202299999999994</c:v>
                </c:pt>
                <c:pt idx="163">
                  <c:v>92.304299999999998</c:v>
                </c:pt>
                <c:pt idx="164">
                  <c:v>92.789299999999997</c:v>
                </c:pt>
                <c:pt idx="165">
                  <c:v>93.518900000000002</c:v>
                </c:pt>
                <c:pt idx="166">
                  <c:v>94.318700000000007</c:v>
                </c:pt>
                <c:pt idx="167">
                  <c:v>96.517899999999997</c:v>
                </c:pt>
                <c:pt idx="168">
                  <c:v>96.859099999999998</c:v>
                </c:pt>
                <c:pt idx="169">
                  <c:v>97.609700000000004</c:v>
                </c:pt>
                <c:pt idx="170">
                  <c:v>98.434200000000004</c:v>
                </c:pt>
                <c:pt idx="171">
                  <c:v>97.268000000000001</c:v>
                </c:pt>
                <c:pt idx="172">
                  <c:v>97.393199999999993</c:v>
                </c:pt>
                <c:pt idx="173">
                  <c:v>98.214200000000005</c:v>
                </c:pt>
                <c:pt idx="174">
                  <c:v>99.473799999999997</c:v>
                </c:pt>
                <c:pt idx="175">
                  <c:v>102.23390000000001</c:v>
                </c:pt>
                <c:pt idx="176">
                  <c:v>103.5737</c:v>
                </c:pt>
                <c:pt idx="177">
                  <c:v>102.2208</c:v>
                </c:pt>
                <c:pt idx="178">
                  <c:v>102.5945</c:v>
                </c:pt>
                <c:pt idx="179">
                  <c:v>103.8449</c:v>
                </c:pt>
                <c:pt idx="180">
                  <c:v>107.0235</c:v>
                </c:pt>
                <c:pt idx="181">
                  <c:v>106.3416</c:v>
                </c:pt>
                <c:pt idx="182">
                  <c:v>103.9143</c:v>
                </c:pt>
                <c:pt idx="183">
                  <c:v>102.87739999999999</c:v>
                </c:pt>
                <c:pt idx="184">
                  <c:v>104.4392</c:v>
                </c:pt>
                <c:pt idx="185">
                  <c:v>105.19289999999999</c:v>
                </c:pt>
                <c:pt idx="186">
                  <c:v>105.0283</c:v>
                </c:pt>
                <c:pt idx="187">
                  <c:v>104.2894</c:v>
                </c:pt>
                <c:pt idx="188">
                  <c:v>105.4581</c:v>
                </c:pt>
                <c:pt idx="189">
                  <c:v>105.54349999999999</c:v>
                </c:pt>
                <c:pt idx="190">
                  <c:v>108.27419999999999</c:v>
                </c:pt>
                <c:pt idx="191">
                  <c:v>109.71550000000001</c:v>
                </c:pt>
                <c:pt idx="192">
                  <c:v>110.2114</c:v>
                </c:pt>
                <c:pt idx="193">
                  <c:v>108.1193</c:v>
                </c:pt>
                <c:pt idx="194">
                  <c:v>107.1139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D7-4B6D-A164-990124283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419112"/>
        <c:axId val="391419504"/>
      </c:lineChart>
      <c:catAx>
        <c:axId val="391419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9141950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391419504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1419112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0.05756</cdr:x>
      <cdr:y>0.67949</cdr:y>
    </cdr:from>
    <cdr:to>
      <cdr:x>0.12821</cdr:x>
      <cdr:y>0.73712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285" y="4038600"/>
          <a:ext cx="646023" cy="3425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2017</a:t>
          </a:r>
        </a:p>
      </cdr:txBody>
    </cdr:sp>
  </cdr:relSizeAnchor>
  <cdr:relSizeAnchor xmlns:cdr="http://schemas.openxmlformats.org/drawingml/2006/chartDrawing">
    <cdr:from>
      <cdr:x>0.55</cdr:x>
      <cdr:y>0.5</cdr:y>
    </cdr:from>
    <cdr:to>
      <cdr:x>0.62256</cdr:x>
      <cdr:y>0.5661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29200" y="2971800"/>
          <a:ext cx="663489" cy="3928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2016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86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769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4594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2373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184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7027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9418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0159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9378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0547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2789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0C339-9DB7-4936-94DF-335604C938E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208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93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0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2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8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7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4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55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22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>
                <a:solidFill>
                  <a:prstClr val="black"/>
                </a:solidFill>
              </a:rPr>
              <a:pPr/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6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3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36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5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0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6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45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7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1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85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57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1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7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30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28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01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59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17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57" indent="0">
              <a:buNone/>
              <a:defRPr sz="633" b="1"/>
            </a:lvl2pPr>
            <a:lvl3pPr marL="289316" indent="0">
              <a:buNone/>
              <a:defRPr sz="570" b="1"/>
            </a:lvl3pPr>
            <a:lvl4pPr marL="433973" indent="0">
              <a:buNone/>
              <a:defRPr sz="506" b="1"/>
            </a:lvl4pPr>
            <a:lvl5pPr marL="578630" indent="0">
              <a:buNone/>
              <a:defRPr sz="506" b="1"/>
            </a:lvl5pPr>
            <a:lvl6pPr marL="723287" indent="0">
              <a:buNone/>
              <a:defRPr sz="506" b="1"/>
            </a:lvl6pPr>
            <a:lvl7pPr marL="867944" indent="0">
              <a:buNone/>
              <a:defRPr sz="506" b="1"/>
            </a:lvl7pPr>
            <a:lvl8pPr marL="1012601" indent="0">
              <a:buNone/>
              <a:defRPr sz="506" b="1"/>
            </a:lvl8pPr>
            <a:lvl9pPr marL="1157259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96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19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2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58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57" indent="0">
              <a:buNone/>
              <a:defRPr sz="886"/>
            </a:lvl2pPr>
            <a:lvl3pPr marL="289316" indent="0">
              <a:buNone/>
              <a:defRPr sz="760"/>
            </a:lvl3pPr>
            <a:lvl4pPr marL="433973" indent="0">
              <a:buNone/>
              <a:defRPr sz="633"/>
            </a:lvl4pPr>
            <a:lvl5pPr marL="578630" indent="0">
              <a:buNone/>
              <a:defRPr sz="633"/>
            </a:lvl5pPr>
            <a:lvl6pPr marL="723287" indent="0">
              <a:buNone/>
              <a:defRPr sz="633"/>
            </a:lvl6pPr>
            <a:lvl7pPr marL="867944" indent="0">
              <a:buNone/>
              <a:defRPr sz="633"/>
            </a:lvl7pPr>
            <a:lvl8pPr marL="1012601" indent="0">
              <a:buNone/>
              <a:defRPr sz="633"/>
            </a:lvl8pPr>
            <a:lvl9pPr marL="1157259" indent="0">
              <a:buNone/>
              <a:defRPr sz="6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57" indent="0">
              <a:buNone/>
              <a:defRPr sz="380"/>
            </a:lvl2pPr>
            <a:lvl3pPr marL="289316" indent="0">
              <a:buNone/>
              <a:defRPr sz="316"/>
            </a:lvl3pPr>
            <a:lvl4pPr marL="433973" indent="0">
              <a:buNone/>
              <a:defRPr sz="285"/>
            </a:lvl4pPr>
            <a:lvl5pPr marL="578630" indent="0">
              <a:buNone/>
              <a:defRPr sz="285"/>
            </a:lvl5pPr>
            <a:lvl6pPr marL="723287" indent="0">
              <a:buNone/>
              <a:defRPr sz="285"/>
            </a:lvl6pPr>
            <a:lvl7pPr marL="867944" indent="0">
              <a:buNone/>
              <a:defRPr sz="285"/>
            </a:lvl7pPr>
            <a:lvl8pPr marL="1012601" indent="0">
              <a:buNone/>
              <a:defRPr sz="285"/>
            </a:lvl8pPr>
            <a:lvl9pPr marL="1157259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9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38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3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4/27/2017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89316" rtl="0" eaLnBrk="1" latinLnBrk="0" hangingPunct="1">
        <a:spcBef>
          <a:spcPct val="0"/>
        </a:spcBef>
        <a:buNone/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494" indent="-108494" algn="l" defTabSz="289316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69" indent="-90411" algn="l" defTabSz="289316" rtl="0" eaLnBrk="1" latinLnBrk="0" hangingPunct="1">
        <a:spcBef>
          <a:spcPct val="20000"/>
        </a:spcBef>
        <a:buFont typeface="Arial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4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06301" indent="-72329" algn="l" defTabSz="289316" rtl="0" eaLnBrk="1" latinLnBrk="0" hangingPunct="1">
        <a:spcBef>
          <a:spcPct val="20000"/>
        </a:spcBef>
        <a:buFont typeface="Arial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58" indent="-72329" algn="l" defTabSz="289316" rtl="0" eaLnBrk="1" latinLnBrk="0" hangingPunct="1">
        <a:spcBef>
          <a:spcPct val="20000"/>
        </a:spcBef>
        <a:buFont typeface="Arial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15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74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31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588" indent="-72329" algn="l" defTabSz="289316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5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16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73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30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87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44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01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59" algn="l" defTabSz="289316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April 2017</a:t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Euro</a:t>
            </a:r>
            <a:br>
              <a:rPr lang="en-US" b="1" dirty="0"/>
            </a:br>
            <a:r>
              <a:rPr lang="en-US" sz="2700" b="1" dirty="0"/>
              <a:t>(Currency per U.S. Dollar)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01766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Real Exchange Rate Index</a:t>
            </a:r>
            <a:br>
              <a:rPr lang="en-US" b="1" dirty="0"/>
            </a:br>
            <a:r>
              <a:rPr lang="en-US" sz="2700" b="1" dirty="0"/>
              <a:t>(Other Important Trade Partners)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052025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66072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Net Farm Income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90105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December Cotton Futures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631473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December Corn Futures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736843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November Soybean Futures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418868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2017 U.S. Cotton Area</a:t>
            </a:r>
          </a:p>
          <a:p>
            <a:r>
              <a:rPr lang="en-US" sz="3300" b="1" dirty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00219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2017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2,170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2,465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Mid-South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1,825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5,987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7,426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West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233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285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22.3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UPLAND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9,880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12,001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21.5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ELS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195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232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19.3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COTTON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10,075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12,233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21.4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       *USDA-NASS  **USDA-NASS Prospective Plantings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U.S. Cotton Area</a:t>
            </a:r>
          </a:p>
          <a:p>
            <a:r>
              <a:rPr lang="en-US" sz="33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584265"/>
              </p:ext>
            </p:extLst>
          </p:nvPr>
        </p:nvGraphicFramePr>
        <p:xfrm>
          <a:off x="457200" y="16001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2017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Mid-South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2,423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West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94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22.3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UPLAND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3,998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4,857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21.5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ELS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79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94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19.3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/>
                        <a:t>ALL COTTON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4,077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4,951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/>
                        <a:t>21.4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                                                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67100" y="650716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64886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*USDA-NASS  **USDA-NASS Prospective Plantings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br>
              <a:rPr lang="en-US" sz="4400" b="1" dirty="0">
                <a:latin typeface="Arial" charset="0"/>
              </a:rPr>
            </a:br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Environment</a:t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2242700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47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Supply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9426667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2309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34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95350"/>
          <a:ext cx="91440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2722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Cotton’s Share of Fiber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196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063229"/>
          </a:xfrm>
        </p:spPr>
        <p:txBody>
          <a:bodyPr>
            <a:normAutofit/>
          </a:bodyPr>
          <a:lstStyle/>
          <a:p>
            <a:r>
              <a:rPr lang="en-US" sz="4000" b="1" dirty="0"/>
              <a:t>U.S. Cotton Retail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31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3438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296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716096"/>
          <a:ext cx="9144000" cy="61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6685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013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476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Real GDP Growth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40561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70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687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0177" y="304800"/>
            <a:ext cx="488364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Mill Use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162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U.S. Cotton Mill Use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(Marketing Year)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204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1010575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977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82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China Cotton Supply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5748241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1409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Cotton Production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4605736"/>
              </p:ext>
            </p:extLst>
          </p:nvPr>
        </p:nvGraphicFramePr>
        <p:xfrm>
          <a:off x="0" y="1066800"/>
          <a:ext cx="91440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3001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Fiber Mill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0977987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>
                <a:solidFill>
                  <a:srgbClr val="000000"/>
                </a:solidFill>
              </a:rPr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062898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Fiber Prices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872755"/>
              </p:ext>
            </p:extLst>
          </p:nvPr>
        </p:nvGraphicFramePr>
        <p:xfrm>
          <a:off x="0" y="11430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046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Crude Oil Spot Price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534360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Cotton Mill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5936867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391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1500206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9235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Exports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2820416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669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Cotton Ending Stocks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8660405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15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Cotton Stocks/Use</a:t>
            </a:r>
            <a:br>
              <a:rPr lang="en-US" b="1" dirty="0"/>
            </a:br>
            <a:r>
              <a:rPr lang="en-US" sz="3600" b="1" dirty="0"/>
              <a:t>(World less China)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33328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28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3.80	3.70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17.23	17.00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0.01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Supply	21.04	20.71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3.30	3.40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14.00	13.20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Offtake	17.30	16.60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3.70	4.11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21.4%	24.8%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2016/17e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9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0000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rgbClr val="000000"/>
                </a:solidFill>
                <a:latin typeface="Arial" charset="0"/>
              </a:rPr>
            </a:br>
            <a:r>
              <a:rPr lang="en-US" sz="2800" b="1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0.83	0.81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3.75	3.70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Supply	4.58	4.51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0.72	0.74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3.05	2.88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Total Offtake	3.77	3.62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0.81	0.90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21.4%	24.8%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2016/17e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34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97.08	90.91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106.30	108.00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36.10	35.50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112.59	114.00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36.10	35.50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90.91	84.91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80.7%	74.5%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2016/17e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0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808080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Beginning Stocks	21.15	19.81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Production	23.16	23.53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Imports	7.86	7.73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Mill Use	24.53	24.84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Exports	7.86	7.73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Ending Stocks	19.81	18.50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Stocks-to-Use Ratio	80.7%	74.5%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2016/17e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000000"/>
                </a:solidFill>
                <a:latin typeface="Arial" charset="0"/>
              </a:rPr>
              <a:t>2017/18p</a:t>
            </a:r>
            <a:endParaRPr lang="en-US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26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477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#2 Diesel, Gulf Coast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725658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Civilian Unemployment Rate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23073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Surplus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(CBO Projection)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89380489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9554766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95493130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37467</TotalTime>
  <Words>532</Words>
  <Application>Microsoft Office PowerPoint</Application>
  <PresentationFormat>On-screen Show (4:3)</PresentationFormat>
  <Paragraphs>281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CG Omega</vt:lpstr>
      <vt:lpstr>Times New Roman</vt:lpstr>
      <vt:lpstr>Office Theme</vt:lpstr>
      <vt:lpstr>7_Office Theme</vt:lpstr>
      <vt:lpstr>3_Office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1672</cp:revision>
  <cp:lastPrinted>2017-04-26T15:16:39Z</cp:lastPrinted>
  <dcterms:created xsi:type="dcterms:W3CDTF">2011-02-17T15:18:39Z</dcterms:created>
  <dcterms:modified xsi:type="dcterms:W3CDTF">2017-04-27T19:57:13Z</dcterms:modified>
</cp:coreProperties>
</file>