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78" r:id="rId2"/>
    <p:sldId id="379" r:id="rId3"/>
    <p:sldId id="257" r:id="rId4"/>
    <p:sldId id="394" r:id="rId5"/>
    <p:sldId id="395" r:id="rId6"/>
    <p:sldId id="262" r:id="rId7"/>
    <p:sldId id="267" r:id="rId8"/>
    <p:sldId id="396" r:id="rId9"/>
    <p:sldId id="397" r:id="rId10"/>
    <p:sldId id="276" r:id="rId11"/>
    <p:sldId id="284" r:id="rId12"/>
    <p:sldId id="420" r:id="rId13"/>
    <p:sldId id="288" r:id="rId14"/>
    <p:sldId id="380" r:id="rId15"/>
    <p:sldId id="320" r:id="rId16"/>
    <p:sldId id="381" r:id="rId17"/>
    <p:sldId id="382" r:id="rId18"/>
    <p:sldId id="384" r:id="rId19"/>
    <p:sldId id="426" r:id="rId20"/>
    <p:sldId id="303" r:id="rId21"/>
    <p:sldId id="325" r:id="rId22"/>
    <p:sldId id="383" r:id="rId23"/>
    <p:sldId id="435" r:id="rId24"/>
    <p:sldId id="436" r:id="rId25"/>
    <p:sldId id="445" r:id="rId26"/>
    <p:sldId id="438" r:id="rId27"/>
    <p:sldId id="439" r:id="rId28"/>
    <p:sldId id="440" r:id="rId29"/>
    <p:sldId id="441" r:id="rId30"/>
    <p:sldId id="442" r:id="rId31"/>
    <p:sldId id="443" r:id="rId32"/>
    <p:sldId id="444" r:id="rId33"/>
    <p:sldId id="418" r:id="rId34"/>
    <p:sldId id="419" r:id="rId35"/>
    <p:sldId id="386" r:id="rId36"/>
    <p:sldId id="389" r:id="rId37"/>
    <p:sldId id="424" r:id="rId38"/>
    <p:sldId id="401" r:id="rId39"/>
    <p:sldId id="403" r:id="rId40"/>
    <p:sldId id="404" r:id="rId41"/>
    <p:sldId id="405" r:id="rId42"/>
    <p:sldId id="406" r:id="rId43"/>
    <p:sldId id="407" r:id="rId44"/>
    <p:sldId id="408" r:id="rId45"/>
    <p:sldId id="390" r:id="rId46"/>
    <p:sldId id="391" r:id="rId47"/>
    <p:sldId id="392" r:id="rId48"/>
    <p:sldId id="393" r:id="rId49"/>
    <p:sldId id="388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1278" autoAdjust="0"/>
  </p:normalViewPr>
  <p:slideViewPr>
    <p:cSldViewPr>
      <p:cViewPr>
        <p:scale>
          <a:sx n="87" d="100"/>
          <a:sy n="87" d="100"/>
        </p:scale>
        <p:origin x="-2050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1111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15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16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171717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181818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202020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212121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222222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232323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242424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252525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262626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27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28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29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30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313131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32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8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Sheet1!$A$58:$A$94</c:f>
              <c:strCache>
                <c:ptCount val="33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</c:strCache>
            </c:strRef>
          </c:cat>
          <c:val>
            <c:numRef>
              <c:f>Sheet1!$B$58:$B$94</c:f>
              <c:numCache>
                <c:formatCode>General</c:formatCode>
                <c:ptCount val="33"/>
                <c:pt idx="0">
                  <c:v>4.2</c:v>
                </c:pt>
                <c:pt idx="1">
                  <c:v>1.8</c:v>
                </c:pt>
                <c:pt idx="2">
                  <c:v>3.2</c:v>
                </c:pt>
                <c:pt idx="3">
                  <c:v>2.1</c:v>
                </c:pt>
                <c:pt idx="4">
                  <c:v>5.0999999999999996</c:v>
                </c:pt>
                <c:pt idx="5">
                  <c:v>1.6</c:v>
                </c:pt>
                <c:pt idx="6">
                  <c:v>0.1</c:v>
                </c:pt>
                <c:pt idx="7">
                  <c:v>2.7</c:v>
                </c:pt>
                <c:pt idx="8">
                  <c:v>0.5</c:v>
                </c:pt>
                <c:pt idx="9">
                  <c:v>3.6</c:v>
                </c:pt>
                <c:pt idx="10">
                  <c:v>3</c:v>
                </c:pt>
                <c:pt idx="11">
                  <c:v>1.7</c:v>
                </c:pt>
                <c:pt idx="12">
                  <c:v>-1.8</c:v>
                </c:pt>
                <c:pt idx="13">
                  <c:v>1.3</c:v>
                </c:pt>
                <c:pt idx="14">
                  <c:v>-3.7</c:v>
                </c:pt>
                <c:pt idx="15">
                  <c:v>-8.9</c:v>
                </c:pt>
                <c:pt idx="16">
                  <c:v>-5.3</c:v>
                </c:pt>
                <c:pt idx="17">
                  <c:v>-0.3</c:v>
                </c:pt>
                <c:pt idx="18">
                  <c:v>1.4</c:v>
                </c:pt>
                <c:pt idx="19">
                  <c:v>4</c:v>
                </c:pt>
                <c:pt idx="20">
                  <c:v>2.2999999999999998</c:v>
                </c:pt>
                <c:pt idx="21">
                  <c:v>2.2000000000000002</c:v>
                </c:pt>
                <c:pt idx="22">
                  <c:v>2.6</c:v>
                </c:pt>
                <c:pt idx="23">
                  <c:v>2.4</c:v>
                </c:pt>
                <c:pt idx="24">
                  <c:v>0.1</c:v>
                </c:pt>
                <c:pt idx="25">
                  <c:v>2.5</c:v>
                </c:pt>
                <c:pt idx="26">
                  <c:v>1.3</c:v>
                </c:pt>
                <c:pt idx="27">
                  <c:v>4.0999999999999996</c:v>
                </c:pt>
                <c:pt idx="28">
                  <c:v>2</c:v>
                </c:pt>
                <c:pt idx="29">
                  <c:v>1.3</c:v>
                </c:pt>
                <c:pt idx="30">
                  <c:v>3.1</c:v>
                </c:pt>
                <c:pt idx="31">
                  <c:v>0.4</c:v>
                </c:pt>
                <c:pt idx="32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64742528"/>
        <c:axId val="115420544"/>
      </c:barChart>
      <c:catAx>
        <c:axId val="6474252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115420544"/>
        <c:crosses val="autoZero"/>
        <c:auto val="1"/>
        <c:lblAlgn val="ctr"/>
        <c:lblOffset val="100"/>
        <c:tickMarkSkip val="6"/>
        <c:noMultiLvlLbl val="0"/>
      </c:catAx>
      <c:valAx>
        <c:axId val="115420544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64742528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2.774620563733881E-2"/>
          <c:w val="0.897637187712647"/>
          <c:h val="0.8124455095287002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Sheet1!$A$2:$A$220</c:f>
              <c:strCache>
                <c:ptCount val="219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Jan-13</c:v>
                </c:pt>
                <c:pt idx="217">
                  <c:v>Feb</c:v>
                </c:pt>
                <c:pt idx="218">
                  <c:v>Mar</c:v>
                </c:pt>
              </c:strCache>
            </c:strRef>
          </c:cat>
          <c:val>
            <c:numRef>
              <c:f>Sheet1!$B$2:$B$220</c:f>
              <c:numCache>
                <c:formatCode>General</c:formatCode>
                <c:ptCount val="219"/>
                <c:pt idx="0">
                  <c:v>103</c:v>
                </c:pt>
                <c:pt idx="1">
                  <c:v>102</c:v>
                </c:pt>
                <c:pt idx="2">
                  <c:v>107</c:v>
                </c:pt>
                <c:pt idx="3">
                  <c:v>113</c:v>
                </c:pt>
                <c:pt idx="4">
                  <c:v>116</c:v>
                </c:pt>
                <c:pt idx="5">
                  <c:v>113</c:v>
                </c:pt>
                <c:pt idx="6">
                  <c:v>114</c:v>
                </c:pt>
                <c:pt idx="7">
                  <c:v>115</c:v>
                </c:pt>
                <c:pt idx="8">
                  <c:v>114</c:v>
                </c:pt>
                <c:pt idx="9">
                  <c:v>113</c:v>
                </c:pt>
                <c:pt idx="10">
                  <c:v>116</c:v>
                </c:pt>
                <c:pt idx="11">
                  <c:v>118</c:v>
                </c:pt>
                <c:pt idx="12">
                  <c:v>121</c:v>
                </c:pt>
                <c:pt idx="13">
                  <c:v>123</c:v>
                </c:pt>
                <c:pt idx="14">
                  <c:v>129</c:v>
                </c:pt>
                <c:pt idx="15">
                  <c:v>129</c:v>
                </c:pt>
                <c:pt idx="16">
                  <c:v>131</c:v>
                </c:pt>
                <c:pt idx="17">
                  <c:v>140</c:v>
                </c:pt>
                <c:pt idx="18">
                  <c:v>137</c:v>
                </c:pt>
                <c:pt idx="19">
                  <c:v>133</c:v>
                </c:pt>
                <c:pt idx="20">
                  <c:v>126</c:v>
                </c:pt>
                <c:pt idx="21">
                  <c:v>119</c:v>
                </c:pt>
                <c:pt idx="22">
                  <c:v>117</c:v>
                </c:pt>
                <c:pt idx="23">
                  <c:v>113</c:v>
                </c:pt>
                <c:pt idx="24">
                  <c:v>116</c:v>
                </c:pt>
                <c:pt idx="25">
                  <c:v>114</c:v>
                </c:pt>
                <c:pt idx="26">
                  <c:v>119</c:v>
                </c:pt>
                <c:pt idx="27">
                  <c:v>115</c:v>
                </c:pt>
                <c:pt idx="28">
                  <c:v>116</c:v>
                </c:pt>
                <c:pt idx="29">
                  <c:v>118</c:v>
                </c:pt>
                <c:pt idx="30">
                  <c:v>114</c:v>
                </c:pt>
                <c:pt idx="31">
                  <c:v>116</c:v>
                </c:pt>
                <c:pt idx="32">
                  <c:v>114</c:v>
                </c:pt>
                <c:pt idx="33">
                  <c:v>115</c:v>
                </c:pt>
                <c:pt idx="34">
                  <c:v>113</c:v>
                </c:pt>
                <c:pt idx="35">
                  <c:v>112</c:v>
                </c:pt>
                <c:pt idx="36">
                  <c:v>110</c:v>
                </c:pt>
                <c:pt idx="37">
                  <c:v>110</c:v>
                </c:pt>
                <c:pt idx="38">
                  <c:v>112</c:v>
                </c:pt>
                <c:pt idx="39">
                  <c:v>116</c:v>
                </c:pt>
                <c:pt idx="40">
                  <c:v>113</c:v>
                </c:pt>
                <c:pt idx="41">
                  <c:v>107</c:v>
                </c:pt>
                <c:pt idx="42">
                  <c:v>106</c:v>
                </c:pt>
                <c:pt idx="43">
                  <c:v>103</c:v>
                </c:pt>
                <c:pt idx="44">
                  <c:v>101</c:v>
                </c:pt>
                <c:pt idx="45">
                  <c:v>100</c:v>
                </c:pt>
                <c:pt idx="46">
                  <c:v>102</c:v>
                </c:pt>
                <c:pt idx="47" formatCode="#,##0.00">
                  <c:v>100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105</c:v>
                </c:pt>
                <c:pt idx="52">
                  <c:v>102</c:v>
                </c:pt>
                <c:pt idx="53">
                  <c:v>99</c:v>
                </c:pt>
                <c:pt idx="54">
                  <c:v>95</c:v>
                </c:pt>
                <c:pt idx="55">
                  <c:v>98</c:v>
                </c:pt>
                <c:pt idx="56">
                  <c:v>95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88</c:v>
                </c:pt>
                <c:pt idx="61">
                  <c:v>91</c:v>
                </c:pt>
                <c:pt idx="62">
                  <c:v>95</c:v>
                </c:pt>
                <c:pt idx="63">
                  <c:v>102</c:v>
                </c:pt>
                <c:pt idx="64">
                  <c:v>103</c:v>
                </c:pt>
                <c:pt idx="65">
                  <c:v>98</c:v>
                </c:pt>
                <c:pt idx="66">
                  <c:v>94</c:v>
                </c:pt>
                <c:pt idx="67">
                  <c:v>96</c:v>
                </c:pt>
                <c:pt idx="68">
                  <c:v>97</c:v>
                </c:pt>
                <c:pt idx="69">
                  <c:v>91</c:v>
                </c:pt>
                <c:pt idx="70">
                  <c:v>97</c:v>
                </c:pt>
                <c:pt idx="71">
                  <c:v>96</c:v>
                </c:pt>
                <c:pt idx="72">
                  <c:v>94</c:v>
                </c:pt>
                <c:pt idx="73">
                  <c:v>98</c:v>
                </c:pt>
                <c:pt idx="74">
                  <c:v>99</c:v>
                </c:pt>
                <c:pt idx="75">
                  <c:v>103</c:v>
                </c:pt>
                <c:pt idx="76">
                  <c:v>105</c:v>
                </c:pt>
                <c:pt idx="77">
                  <c:v>102</c:v>
                </c:pt>
                <c:pt idx="78">
                  <c:v>104</c:v>
                </c:pt>
                <c:pt idx="79">
                  <c:v>109</c:v>
                </c:pt>
                <c:pt idx="80">
                  <c:v>102</c:v>
                </c:pt>
                <c:pt idx="81">
                  <c:v>88</c:v>
                </c:pt>
                <c:pt idx="82">
                  <c:v>90</c:v>
                </c:pt>
                <c:pt idx="83">
                  <c:v>97</c:v>
                </c:pt>
                <c:pt idx="84">
                  <c:v>94</c:v>
                </c:pt>
                <c:pt idx="85">
                  <c:v>102</c:v>
                </c:pt>
                <c:pt idx="86">
                  <c:v>118</c:v>
                </c:pt>
                <c:pt idx="87">
                  <c:v>100</c:v>
                </c:pt>
                <c:pt idx="88">
                  <c:v>104</c:v>
                </c:pt>
                <c:pt idx="89">
                  <c:v>104</c:v>
                </c:pt>
                <c:pt idx="90">
                  <c:v>109</c:v>
                </c:pt>
                <c:pt idx="91">
                  <c:v>113</c:v>
                </c:pt>
                <c:pt idx="92">
                  <c:v>109</c:v>
                </c:pt>
                <c:pt idx="93">
                  <c:v>101</c:v>
                </c:pt>
                <c:pt idx="94">
                  <c:v>103</c:v>
                </c:pt>
                <c:pt idx="95">
                  <c:v>103</c:v>
                </c:pt>
                <c:pt idx="96">
                  <c:v>102</c:v>
                </c:pt>
                <c:pt idx="97">
                  <c:v>103</c:v>
                </c:pt>
                <c:pt idx="98">
                  <c:v>106</c:v>
                </c:pt>
                <c:pt idx="99">
                  <c:v>109</c:v>
                </c:pt>
                <c:pt idx="100">
                  <c:v>115</c:v>
                </c:pt>
                <c:pt idx="101">
                  <c:v>116</c:v>
                </c:pt>
                <c:pt idx="102">
                  <c:v>108</c:v>
                </c:pt>
                <c:pt idx="103">
                  <c:v>113</c:v>
                </c:pt>
                <c:pt idx="104">
                  <c:v>111</c:v>
                </c:pt>
                <c:pt idx="105">
                  <c:v>111</c:v>
                </c:pt>
                <c:pt idx="106">
                  <c:v>117</c:v>
                </c:pt>
                <c:pt idx="107">
                  <c:v>115</c:v>
                </c:pt>
                <c:pt idx="108">
                  <c:v>112</c:v>
                </c:pt>
                <c:pt idx="109">
                  <c:v>118</c:v>
                </c:pt>
                <c:pt idx="110">
                  <c:v>119</c:v>
                </c:pt>
                <c:pt idx="111">
                  <c:v>120</c:v>
                </c:pt>
                <c:pt idx="112">
                  <c:v>120</c:v>
                </c:pt>
                <c:pt idx="113">
                  <c:v>121</c:v>
                </c:pt>
                <c:pt idx="114">
                  <c:v>117</c:v>
                </c:pt>
                <c:pt idx="115">
                  <c:v>118</c:v>
                </c:pt>
                <c:pt idx="116">
                  <c:v>113</c:v>
                </c:pt>
                <c:pt idx="117">
                  <c:v>110</c:v>
                </c:pt>
                <c:pt idx="118">
                  <c:v>110</c:v>
                </c:pt>
                <c:pt idx="119">
                  <c:v>103</c:v>
                </c:pt>
                <c:pt idx="120">
                  <c:v>101</c:v>
                </c:pt>
                <c:pt idx="121">
                  <c:v>105</c:v>
                </c:pt>
                <c:pt idx="122">
                  <c:v>114</c:v>
                </c:pt>
                <c:pt idx="123">
                  <c:v>119</c:v>
                </c:pt>
                <c:pt idx="124">
                  <c:v>115</c:v>
                </c:pt>
                <c:pt idx="125">
                  <c:v>117</c:v>
                </c:pt>
                <c:pt idx="126">
                  <c:v>113</c:v>
                </c:pt>
                <c:pt idx="127">
                  <c:v>114</c:v>
                </c:pt>
                <c:pt idx="128">
                  <c:v>110</c:v>
                </c:pt>
                <c:pt idx="129">
                  <c:v>102</c:v>
                </c:pt>
                <c:pt idx="130">
                  <c:v>104</c:v>
                </c:pt>
                <c:pt idx="131">
                  <c:v>109</c:v>
                </c:pt>
                <c:pt idx="132">
                  <c:v>107</c:v>
                </c:pt>
                <c:pt idx="133">
                  <c:v>111</c:v>
                </c:pt>
                <c:pt idx="134">
                  <c:v>114</c:v>
                </c:pt>
                <c:pt idx="135">
                  <c:v>120</c:v>
                </c:pt>
                <c:pt idx="136">
                  <c:v>125</c:v>
                </c:pt>
                <c:pt idx="137">
                  <c:v>126</c:v>
                </c:pt>
                <c:pt idx="138">
                  <c:v>123</c:v>
                </c:pt>
                <c:pt idx="139">
                  <c:v>125</c:v>
                </c:pt>
                <c:pt idx="140">
                  <c:v>121</c:v>
                </c:pt>
                <c:pt idx="141">
                  <c:v>114</c:v>
                </c:pt>
                <c:pt idx="142">
                  <c:v>123</c:v>
                </c:pt>
                <c:pt idx="143">
                  <c:v>128</c:v>
                </c:pt>
                <c:pt idx="144">
                  <c:v>131</c:v>
                </c:pt>
                <c:pt idx="145">
                  <c:v>138</c:v>
                </c:pt>
                <c:pt idx="146">
                  <c:v>142</c:v>
                </c:pt>
                <c:pt idx="147">
                  <c:v>143</c:v>
                </c:pt>
                <c:pt idx="148">
                  <c:v>140</c:v>
                </c:pt>
                <c:pt idx="149">
                  <c:v>141</c:v>
                </c:pt>
                <c:pt idx="150">
                  <c:v>140</c:v>
                </c:pt>
                <c:pt idx="151">
                  <c:v>142</c:v>
                </c:pt>
                <c:pt idx="152">
                  <c:v>143</c:v>
                </c:pt>
                <c:pt idx="153">
                  <c:v>149</c:v>
                </c:pt>
                <c:pt idx="154">
                  <c:v>149</c:v>
                </c:pt>
                <c:pt idx="155">
                  <c:v>151</c:v>
                </c:pt>
                <c:pt idx="156">
                  <c:v>158</c:v>
                </c:pt>
                <c:pt idx="157">
                  <c:v>164</c:v>
                </c:pt>
                <c:pt idx="158">
                  <c:v>167</c:v>
                </c:pt>
                <c:pt idx="159">
                  <c:v>169</c:v>
                </c:pt>
                <c:pt idx="160">
                  <c:v>173</c:v>
                </c:pt>
                <c:pt idx="161">
                  <c:v>183</c:v>
                </c:pt>
                <c:pt idx="162">
                  <c:v>182</c:v>
                </c:pt>
                <c:pt idx="163">
                  <c:v>177</c:v>
                </c:pt>
                <c:pt idx="164">
                  <c:v>174</c:v>
                </c:pt>
                <c:pt idx="165">
                  <c:v>167</c:v>
                </c:pt>
                <c:pt idx="166">
                  <c:v>156</c:v>
                </c:pt>
                <c:pt idx="167">
                  <c:v>149</c:v>
                </c:pt>
                <c:pt idx="168">
                  <c:v>160</c:v>
                </c:pt>
                <c:pt idx="169">
                  <c:v>146</c:v>
                </c:pt>
                <c:pt idx="170">
                  <c:v>151</c:v>
                </c:pt>
                <c:pt idx="171">
                  <c:v>153</c:v>
                </c:pt>
                <c:pt idx="172">
                  <c:v>150</c:v>
                </c:pt>
                <c:pt idx="173">
                  <c:v>161</c:v>
                </c:pt>
                <c:pt idx="174">
                  <c:v>153</c:v>
                </c:pt>
                <c:pt idx="175">
                  <c:v>147</c:v>
                </c:pt>
                <c:pt idx="176">
                  <c:v>143</c:v>
                </c:pt>
                <c:pt idx="177">
                  <c:v>152</c:v>
                </c:pt>
                <c:pt idx="178">
                  <c:v>154</c:v>
                </c:pt>
                <c:pt idx="179">
                  <c:v>148</c:v>
                </c:pt>
                <c:pt idx="180">
                  <c:v>152</c:v>
                </c:pt>
                <c:pt idx="181">
                  <c:v>147</c:v>
                </c:pt>
                <c:pt idx="182">
                  <c:v>153</c:v>
                </c:pt>
                <c:pt idx="183">
                  <c:v>149</c:v>
                </c:pt>
                <c:pt idx="184">
                  <c:v>152</c:v>
                </c:pt>
                <c:pt idx="185">
                  <c:v>147</c:v>
                </c:pt>
                <c:pt idx="186">
                  <c:v>150</c:v>
                </c:pt>
                <c:pt idx="187">
                  <c:v>156</c:v>
                </c:pt>
                <c:pt idx="188">
                  <c:v>159</c:v>
                </c:pt>
                <c:pt idx="189">
                  <c:v>168</c:v>
                </c:pt>
                <c:pt idx="190">
                  <c:v>177</c:v>
                </c:pt>
                <c:pt idx="191">
                  <c:v>175</c:v>
                </c:pt>
                <c:pt idx="192">
                  <c:v>186</c:v>
                </c:pt>
                <c:pt idx="193">
                  <c:v>199</c:v>
                </c:pt>
                <c:pt idx="194">
                  <c:v>194</c:v>
                </c:pt>
                <c:pt idx="195">
                  <c:v>199</c:v>
                </c:pt>
                <c:pt idx="196">
                  <c:v>201</c:v>
                </c:pt>
                <c:pt idx="197">
                  <c:v>208</c:v>
                </c:pt>
                <c:pt idx="198">
                  <c:v>206</c:v>
                </c:pt>
                <c:pt idx="199">
                  <c:v>210</c:v>
                </c:pt>
                <c:pt idx="200">
                  <c:v>203</c:v>
                </c:pt>
                <c:pt idx="201">
                  <c:v>203</c:v>
                </c:pt>
                <c:pt idx="202">
                  <c:v>206</c:v>
                </c:pt>
                <c:pt idx="203">
                  <c:v>198</c:v>
                </c:pt>
                <c:pt idx="204">
                  <c:v>212</c:v>
                </c:pt>
                <c:pt idx="205">
                  <c:v>205</c:v>
                </c:pt>
                <c:pt idx="206">
                  <c:v>210</c:v>
                </c:pt>
                <c:pt idx="207">
                  <c:v>207</c:v>
                </c:pt>
                <c:pt idx="208">
                  <c:v>208</c:v>
                </c:pt>
                <c:pt idx="209">
                  <c:v>213</c:v>
                </c:pt>
                <c:pt idx="210">
                  <c:v>228</c:v>
                </c:pt>
                <c:pt idx="211">
                  <c:v>231</c:v>
                </c:pt>
                <c:pt idx="212">
                  <c:v>224</c:v>
                </c:pt>
                <c:pt idx="213">
                  <c:v>237</c:v>
                </c:pt>
                <c:pt idx="214">
                  <c:v>236</c:v>
                </c:pt>
                <c:pt idx="215">
                  <c:v>226</c:v>
                </c:pt>
                <c:pt idx="216">
                  <c:v>250</c:v>
                </c:pt>
                <c:pt idx="217">
                  <c:v>235</c:v>
                </c:pt>
                <c:pt idx="218">
                  <c:v>240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strRef>
              <c:f>Sheet1!$A$2:$A$220</c:f>
              <c:strCache>
                <c:ptCount val="219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Jan-13</c:v>
                </c:pt>
                <c:pt idx="217">
                  <c:v>Feb</c:v>
                </c:pt>
                <c:pt idx="218">
                  <c:v>Mar</c:v>
                </c:pt>
              </c:strCache>
            </c:strRef>
          </c:cat>
          <c:val>
            <c:numRef>
              <c:f>Sheet1!$C$2:$C$220</c:f>
              <c:numCache>
                <c:formatCode>General</c:formatCode>
                <c:ptCount val="219"/>
                <c:pt idx="0">
                  <c:v>93</c:v>
                </c:pt>
                <c:pt idx="1">
                  <c:v>94</c:v>
                </c:pt>
                <c:pt idx="2">
                  <c:v>93</c:v>
                </c:pt>
                <c:pt idx="3">
                  <c:v>89</c:v>
                </c:pt>
                <c:pt idx="4">
                  <c:v>88</c:v>
                </c:pt>
                <c:pt idx="5">
                  <c:v>90</c:v>
                </c:pt>
                <c:pt idx="6">
                  <c:v>90</c:v>
                </c:pt>
                <c:pt idx="7">
                  <c:v>92</c:v>
                </c:pt>
                <c:pt idx="8">
                  <c:v>93</c:v>
                </c:pt>
                <c:pt idx="9">
                  <c:v>92</c:v>
                </c:pt>
                <c:pt idx="10">
                  <c:v>94</c:v>
                </c:pt>
                <c:pt idx="11">
                  <c:v>96</c:v>
                </c:pt>
                <c:pt idx="12">
                  <c:v>94</c:v>
                </c:pt>
                <c:pt idx="13">
                  <c:v>93</c:v>
                </c:pt>
                <c:pt idx="14">
                  <c:v>94</c:v>
                </c:pt>
                <c:pt idx="15">
                  <c:v>93</c:v>
                </c:pt>
                <c:pt idx="16">
                  <c:v>97</c:v>
                </c:pt>
                <c:pt idx="17">
                  <c:v>100</c:v>
                </c:pt>
                <c:pt idx="18">
                  <c:v>102</c:v>
                </c:pt>
                <c:pt idx="19">
                  <c:v>104</c:v>
                </c:pt>
                <c:pt idx="20">
                  <c:v>105</c:v>
                </c:pt>
                <c:pt idx="21">
                  <c:v>103</c:v>
                </c:pt>
                <c:pt idx="22">
                  <c:v>102</c:v>
                </c:pt>
                <c:pt idx="23">
                  <c:v>103</c:v>
                </c:pt>
                <c:pt idx="24">
                  <c:v>98</c:v>
                </c:pt>
                <c:pt idx="25">
                  <c:v>98</c:v>
                </c:pt>
                <c:pt idx="26">
                  <c:v>99</c:v>
                </c:pt>
                <c:pt idx="27">
                  <c:v>99</c:v>
                </c:pt>
                <c:pt idx="28">
                  <c:v>100</c:v>
                </c:pt>
                <c:pt idx="29">
                  <c:v>97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97</c:v>
                </c:pt>
                <c:pt idx="34">
                  <c:v>98</c:v>
                </c:pt>
                <c:pt idx="35">
                  <c:v>97</c:v>
                </c:pt>
                <c:pt idx="36">
                  <c:v>95</c:v>
                </c:pt>
                <c:pt idx="37">
                  <c:v>94</c:v>
                </c:pt>
                <c:pt idx="38">
                  <c:v>95</c:v>
                </c:pt>
                <c:pt idx="39">
                  <c:v>95</c:v>
                </c:pt>
                <c:pt idx="40">
                  <c:v>96</c:v>
                </c:pt>
                <c:pt idx="41">
                  <c:v>99</c:v>
                </c:pt>
                <c:pt idx="42">
                  <c:v>97</c:v>
                </c:pt>
                <c:pt idx="43">
                  <c:v>99</c:v>
                </c:pt>
                <c:pt idx="44">
                  <c:v>98</c:v>
                </c:pt>
                <c:pt idx="45">
                  <c:v>98</c:v>
                </c:pt>
                <c:pt idx="46">
                  <c:v>97</c:v>
                </c:pt>
                <c:pt idx="47">
                  <c:v>96</c:v>
                </c:pt>
                <c:pt idx="48">
                  <c:v>96</c:v>
                </c:pt>
                <c:pt idx="49">
                  <c:v>93</c:v>
                </c:pt>
                <c:pt idx="50">
                  <c:v>95</c:v>
                </c:pt>
                <c:pt idx="51">
                  <c:v>90</c:v>
                </c:pt>
                <c:pt idx="52">
                  <c:v>94</c:v>
                </c:pt>
                <c:pt idx="53">
                  <c:v>95</c:v>
                </c:pt>
                <c:pt idx="54">
                  <c:v>95</c:v>
                </c:pt>
                <c:pt idx="55">
                  <c:v>98</c:v>
                </c:pt>
                <c:pt idx="56">
                  <c:v>98</c:v>
                </c:pt>
                <c:pt idx="57">
                  <c:v>96</c:v>
                </c:pt>
                <c:pt idx="58">
                  <c:v>98</c:v>
                </c:pt>
                <c:pt idx="59">
                  <c:v>94</c:v>
                </c:pt>
                <c:pt idx="60">
                  <c:v>93</c:v>
                </c:pt>
                <c:pt idx="61">
                  <c:v>93</c:v>
                </c:pt>
                <c:pt idx="62">
                  <c:v>94</c:v>
                </c:pt>
                <c:pt idx="63">
                  <c:v>98</c:v>
                </c:pt>
                <c:pt idx="64">
                  <c:v>97</c:v>
                </c:pt>
                <c:pt idx="65">
                  <c:v>98</c:v>
                </c:pt>
                <c:pt idx="66">
                  <c:v>99</c:v>
                </c:pt>
                <c:pt idx="67">
                  <c:v>96</c:v>
                </c:pt>
                <c:pt idx="68">
                  <c:v>98</c:v>
                </c:pt>
                <c:pt idx="69">
                  <c:v>97</c:v>
                </c:pt>
                <c:pt idx="70">
                  <c:v>99</c:v>
                </c:pt>
                <c:pt idx="71">
                  <c:v>101</c:v>
                </c:pt>
                <c:pt idx="72">
                  <c:v>100</c:v>
                </c:pt>
                <c:pt idx="73">
                  <c:v>102</c:v>
                </c:pt>
                <c:pt idx="74">
                  <c:v>107</c:v>
                </c:pt>
                <c:pt idx="75">
                  <c:v>109</c:v>
                </c:pt>
                <c:pt idx="76">
                  <c:v>110</c:v>
                </c:pt>
                <c:pt idx="77">
                  <c:v>113</c:v>
                </c:pt>
                <c:pt idx="78">
                  <c:v>112</c:v>
                </c:pt>
                <c:pt idx="79">
                  <c:v>111</c:v>
                </c:pt>
                <c:pt idx="80">
                  <c:v>111</c:v>
                </c:pt>
                <c:pt idx="81">
                  <c:v>104</c:v>
                </c:pt>
                <c:pt idx="82">
                  <c:v>99</c:v>
                </c:pt>
                <c:pt idx="83">
                  <c:v>94</c:v>
                </c:pt>
                <c:pt idx="84">
                  <c:v>97</c:v>
                </c:pt>
                <c:pt idx="85">
                  <c:v>96</c:v>
                </c:pt>
                <c:pt idx="86">
                  <c:v>94</c:v>
                </c:pt>
                <c:pt idx="87">
                  <c:v>89</c:v>
                </c:pt>
                <c:pt idx="88">
                  <c:v>89</c:v>
                </c:pt>
                <c:pt idx="89">
                  <c:v>90</c:v>
                </c:pt>
                <c:pt idx="90">
                  <c:v>88</c:v>
                </c:pt>
                <c:pt idx="91">
                  <c:v>87</c:v>
                </c:pt>
                <c:pt idx="92">
                  <c:v>85</c:v>
                </c:pt>
                <c:pt idx="93">
                  <c:v>87</c:v>
                </c:pt>
                <c:pt idx="94">
                  <c:v>89</c:v>
                </c:pt>
                <c:pt idx="95">
                  <c:v>91</c:v>
                </c:pt>
                <c:pt idx="96">
                  <c:v>96</c:v>
                </c:pt>
                <c:pt idx="97">
                  <c:v>95</c:v>
                </c:pt>
                <c:pt idx="98">
                  <c:v>93</c:v>
                </c:pt>
                <c:pt idx="99">
                  <c:v>93</c:v>
                </c:pt>
                <c:pt idx="100">
                  <c:v>96</c:v>
                </c:pt>
                <c:pt idx="101">
                  <c:v>99</c:v>
                </c:pt>
                <c:pt idx="102">
                  <c:v>101</c:v>
                </c:pt>
                <c:pt idx="103">
                  <c:v>105</c:v>
                </c:pt>
                <c:pt idx="104">
                  <c:v>110</c:v>
                </c:pt>
                <c:pt idx="105">
                  <c:v>116</c:v>
                </c:pt>
                <c:pt idx="106">
                  <c:v>117</c:v>
                </c:pt>
                <c:pt idx="107">
                  <c:v>112</c:v>
                </c:pt>
                <c:pt idx="108">
                  <c:v>110</c:v>
                </c:pt>
                <c:pt idx="109">
                  <c:v>112</c:v>
                </c:pt>
                <c:pt idx="110">
                  <c:v>122</c:v>
                </c:pt>
                <c:pt idx="111">
                  <c:v>126</c:v>
                </c:pt>
                <c:pt idx="112">
                  <c:v>133</c:v>
                </c:pt>
                <c:pt idx="113">
                  <c:v>133</c:v>
                </c:pt>
                <c:pt idx="114">
                  <c:v>128</c:v>
                </c:pt>
                <c:pt idx="115">
                  <c:v>122</c:v>
                </c:pt>
                <c:pt idx="116">
                  <c:v>118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119</c:v>
                </c:pt>
                <c:pt idx="122">
                  <c:v>121</c:v>
                </c:pt>
                <c:pt idx="123">
                  <c:v>122</c:v>
                </c:pt>
                <c:pt idx="124">
                  <c:v>121</c:v>
                </c:pt>
                <c:pt idx="125">
                  <c:v>117</c:v>
                </c:pt>
                <c:pt idx="126">
                  <c:v>117</c:v>
                </c:pt>
                <c:pt idx="127">
                  <c:v>117</c:v>
                </c:pt>
                <c:pt idx="128">
                  <c:v>122</c:v>
                </c:pt>
                <c:pt idx="129">
                  <c:v>121</c:v>
                </c:pt>
                <c:pt idx="130">
                  <c:v>121</c:v>
                </c:pt>
                <c:pt idx="131">
                  <c:v>118</c:v>
                </c:pt>
                <c:pt idx="132">
                  <c:v>116</c:v>
                </c:pt>
                <c:pt idx="133">
                  <c:v>112</c:v>
                </c:pt>
                <c:pt idx="134">
                  <c:v>108</c:v>
                </c:pt>
                <c:pt idx="135">
                  <c:v>103</c:v>
                </c:pt>
                <c:pt idx="136">
                  <c:v>103</c:v>
                </c:pt>
                <c:pt idx="137">
                  <c:v>108</c:v>
                </c:pt>
                <c:pt idx="138">
                  <c:v>109</c:v>
                </c:pt>
                <c:pt idx="139">
                  <c:v>113</c:v>
                </c:pt>
                <c:pt idx="140">
                  <c:v>115</c:v>
                </c:pt>
                <c:pt idx="141">
                  <c:v>115</c:v>
                </c:pt>
                <c:pt idx="142">
                  <c:v>115</c:v>
                </c:pt>
                <c:pt idx="143">
                  <c:v>111</c:v>
                </c:pt>
                <c:pt idx="144">
                  <c:v>113</c:v>
                </c:pt>
                <c:pt idx="145">
                  <c:v>118</c:v>
                </c:pt>
                <c:pt idx="146">
                  <c:v>123</c:v>
                </c:pt>
                <c:pt idx="147">
                  <c:v>127</c:v>
                </c:pt>
                <c:pt idx="148">
                  <c:v>132</c:v>
                </c:pt>
                <c:pt idx="149">
                  <c:v>134</c:v>
                </c:pt>
                <c:pt idx="150">
                  <c:v>137</c:v>
                </c:pt>
                <c:pt idx="151">
                  <c:v>137</c:v>
                </c:pt>
                <c:pt idx="152">
                  <c:v>138</c:v>
                </c:pt>
                <c:pt idx="153">
                  <c:v>131</c:v>
                </c:pt>
                <c:pt idx="154">
                  <c:v>134</c:v>
                </c:pt>
                <c:pt idx="155">
                  <c:v>133</c:v>
                </c:pt>
                <c:pt idx="156">
                  <c:v>129</c:v>
                </c:pt>
                <c:pt idx="157">
                  <c:v>131</c:v>
                </c:pt>
                <c:pt idx="158">
                  <c:v>129</c:v>
                </c:pt>
                <c:pt idx="159">
                  <c:v>127</c:v>
                </c:pt>
                <c:pt idx="160">
                  <c:v>134</c:v>
                </c:pt>
                <c:pt idx="161">
                  <c:v>137</c:v>
                </c:pt>
                <c:pt idx="162">
                  <c:v>138</c:v>
                </c:pt>
                <c:pt idx="163">
                  <c:v>137</c:v>
                </c:pt>
                <c:pt idx="164">
                  <c:v>133</c:v>
                </c:pt>
                <c:pt idx="165">
                  <c:v>127</c:v>
                </c:pt>
                <c:pt idx="166">
                  <c:v>123</c:v>
                </c:pt>
                <c:pt idx="167">
                  <c:v>119</c:v>
                </c:pt>
                <c:pt idx="168">
                  <c:v>114</c:v>
                </c:pt>
                <c:pt idx="169">
                  <c:v>109</c:v>
                </c:pt>
                <c:pt idx="170">
                  <c:v>112</c:v>
                </c:pt>
                <c:pt idx="171">
                  <c:v>112</c:v>
                </c:pt>
                <c:pt idx="172">
                  <c:v>113</c:v>
                </c:pt>
                <c:pt idx="173">
                  <c:v>112</c:v>
                </c:pt>
                <c:pt idx="174">
                  <c:v>112</c:v>
                </c:pt>
                <c:pt idx="175">
                  <c:v>109</c:v>
                </c:pt>
                <c:pt idx="176">
                  <c:v>108</c:v>
                </c:pt>
                <c:pt idx="177">
                  <c:v>110</c:v>
                </c:pt>
                <c:pt idx="178">
                  <c:v>115</c:v>
                </c:pt>
                <c:pt idx="179">
                  <c:v>119</c:v>
                </c:pt>
                <c:pt idx="180">
                  <c:v>122</c:v>
                </c:pt>
                <c:pt idx="181">
                  <c:v>123</c:v>
                </c:pt>
                <c:pt idx="182">
                  <c:v>128</c:v>
                </c:pt>
                <c:pt idx="183">
                  <c:v>128</c:v>
                </c:pt>
                <c:pt idx="184">
                  <c:v>131</c:v>
                </c:pt>
                <c:pt idx="185">
                  <c:v>129</c:v>
                </c:pt>
                <c:pt idx="186">
                  <c:v>132</c:v>
                </c:pt>
                <c:pt idx="187">
                  <c:v>134</c:v>
                </c:pt>
                <c:pt idx="188">
                  <c:v>135</c:v>
                </c:pt>
                <c:pt idx="189">
                  <c:v>134</c:v>
                </c:pt>
                <c:pt idx="190">
                  <c:v>136</c:v>
                </c:pt>
                <c:pt idx="191">
                  <c:v>135</c:v>
                </c:pt>
                <c:pt idx="192">
                  <c:v>137</c:v>
                </c:pt>
                <c:pt idx="193">
                  <c:v>144</c:v>
                </c:pt>
                <c:pt idx="194">
                  <c:v>152</c:v>
                </c:pt>
                <c:pt idx="195">
                  <c:v>156</c:v>
                </c:pt>
                <c:pt idx="196">
                  <c:v>152</c:v>
                </c:pt>
                <c:pt idx="197">
                  <c:v>153</c:v>
                </c:pt>
                <c:pt idx="198">
                  <c:v>155</c:v>
                </c:pt>
                <c:pt idx="199">
                  <c:v>158</c:v>
                </c:pt>
                <c:pt idx="200">
                  <c:v>152</c:v>
                </c:pt>
                <c:pt idx="201">
                  <c:v>154</c:v>
                </c:pt>
                <c:pt idx="202">
                  <c:v>157</c:v>
                </c:pt>
                <c:pt idx="203">
                  <c:v>157</c:v>
                </c:pt>
                <c:pt idx="204">
                  <c:v>156</c:v>
                </c:pt>
                <c:pt idx="205">
                  <c:v>158</c:v>
                </c:pt>
                <c:pt idx="206">
                  <c:v>160</c:v>
                </c:pt>
                <c:pt idx="207">
                  <c:v>152</c:v>
                </c:pt>
                <c:pt idx="208">
                  <c:v>151</c:v>
                </c:pt>
                <c:pt idx="209">
                  <c:v>152</c:v>
                </c:pt>
                <c:pt idx="210">
                  <c:v>150</c:v>
                </c:pt>
                <c:pt idx="211">
                  <c:v>155</c:v>
                </c:pt>
                <c:pt idx="212">
                  <c:v>156</c:v>
                </c:pt>
                <c:pt idx="213">
                  <c:v>163</c:v>
                </c:pt>
                <c:pt idx="214">
                  <c:v>168</c:v>
                </c:pt>
                <c:pt idx="215">
                  <c:v>166</c:v>
                </c:pt>
                <c:pt idx="216">
                  <c:v>166</c:v>
                </c:pt>
                <c:pt idx="217">
                  <c:v>162</c:v>
                </c:pt>
                <c:pt idx="218">
                  <c:v>165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92992"/>
        <c:axId val="130694528"/>
      </c:lineChart>
      <c:catAx>
        <c:axId val="13069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30694528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30694528"/>
        <c:scaling>
          <c:orientation val="minMax"/>
          <c:max val="260"/>
          <c:min val="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3069299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5911235053951587"/>
          <c:y val="5.9508159306173682E-2"/>
          <c:w val="0.47560233790220668"/>
          <c:h val="7.0088880935337633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13f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26.2</c:v>
                </c:pt>
                <c:pt idx="1">
                  <c:v>28.1</c:v>
                </c:pt>
                <c:pt idx="2">
                  <c:v>33.200000000000003</c:v>
                </c:pt>
                <c:pt idx="3">
                  <c:v>26.2</c:v>
                </c:pt>
                <c:pt idx="4">
                  <c:v>39.989379620000001</c:v>
                </c:pt>
                <c:pt idx="5">
                  <c:v>72.248777860000004</c:v>
                </c:pt>
                <c:pt idx="6">
                  <c:v>51.122121069999999</c:v>
                </c:pt>
                <c:pt idx="7">
                  <c:v>41.3367</c:v>
                </c:pt>
                <c:pt idx="8">
                  <c:v>57.581936094699984</c:v>
                </c:pt>
                <c:pt idx="9">
                  <c:v>70.77879999999999</c:v>
                </c:pt>
                <c:pt idx="10">
                  <c:v>50.198890999999996</c:v>
                </c:pt>
                <c:pt idx="11">
                  <c:v>65.364463000000001</c:v>
                </c:pt>
                <c:pt idx="12">
                  <c:v>106.18085151000005</c:v>
                </c:pt>
                <c:pt idx="13">
                  <c:v>100.95865701042831</c:v>
                </c:pt>
                <c:pt idx="14">
                  <c:v>116.11516005203586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13f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13.6</c:v>
                </c:pt>
                <c:pt idx="1">
                  <c:v>14.6</c:v>
                </c:pt>
                <c:pt idx="2">
                  <c:v>13.9</c:v>
                </c:pt>
                <c:pt idx="3">
                  <c:v>12.4</c:v>
                </c:pt>
                <c:pt idx="4">
                  <c:v>16.523499999999999</c:v>
                </c:pt>
                <c:pt idx="5">
                  <c:v>12.9698723</c:v>
                </c:pt>
                <c:pt idx="6">
                  <c:v>24.395850880000001</c:v>
                </c:pt>
                <c:pt idx="7">
                  <c:v>15.7888</c:v>
                </c:pt>
                <c:pt idx="8">
                  <c:v>11.903</c:v>
                </c:pt>
                <c:pt idx="9">
                  <c:v>12.2</c:v>
                </c:pt>
                <c:pt idx="10">
                  <c:v>12.176500000000001</c:v>
                </c:pt>
                <c:pt idx="11">
                  <c:v>12.3917</c:v>
                </c:pt>
                <c:pt idx="12">
                  <c:v>10.4214</c:v>
                </c:pt>
                <c:pt idx="13">
                  <c:v>10.844899999999999</c:v>
                </c:pt>
                <c:pt idx="14">
                  <c:v>10.859200000000001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Emergency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13f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8</c:v>
                </c:pt>
                <c:pt idx="1">
                  <c:v>8.6</c:v>
                </c:pt>
                <c:pt idx="2">
                  <c:v>8.5</c:v>
                </c:pt>
                <c:pt idx="3">
                  <c:v>1.7</c:v>
                </c:pt>
                <c:pt idx="4">
                  <c:v>3.1</c:v>
                </c:pt>
                <c:pt idx="5">
                  <c:v>0.58235258099999998</c:v>
                </c:pt>
                <c:pt idx="6">
                  <c:v>3.1688000000000001</c:v>
                </c:pt>
                <c:pt idx="7">
                  <c:v>0.27450000000000002</c:v>
                </c:pt>
                <c:pt idx="8">
                  <c:v>0.52800000000000002</c:v>
                </c:pt>
                <c:pt idx="9">
                  <c:v>2.1212</c:v>
                </c:pt>
                <c:pt idx="10">
                  <c:v>0.64610000000000001</c:v>
                </c:pt>
                <c:pt idx="11">
                  <c:v>2.6478999999999999</c:v>
                </c:pt>
                <c:pt idx="12">
                  <c:v>1.3054000000000001</c:v>
                </c:pt>
                <c:pt idx="13">
                  <c:v>1.032</c:v>
                </c:pt>
                <c:pt idx="14">
                  <c:v>1.258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1193472"/>
        <c:axId val="131207552"/>
      </c:barChart>
      <c:catAx>
        <c:axId val="13119347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1207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1207552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19347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Dec-12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95.3</c:v>
                </c:pt>
                <c:pt idx="1">
                  <c:v>94.85</c:v>
                </c:pt>
                <c:pt idx="2">
                  <c:v>92.92</c:v>
                </c:pt>
                <c:pt idx="3">
                  <c:v>93.87</c:v>
                </c:pt>
                <c:pt idx="4">
                  <c:v>92.69</c:v>
                </c:pt>
                <c:pt idx="5">
                  <c:v>92.29</c:v>
                </c:pt>
                <c:pt idx="6">
                  <c:v>91.13</c:v>
                </c:pt>
                <c:pt idx="7">
                  <c:v>91.8</c:v>
                </c:pt>
                <c:pt idx="8">
                  <c:v>91.39</c:v>
                </c:pt>
                <c:pt idx="9">
                  <c:v>94.25</c:v>
                </c:pt>
                <c:pt idx="10">
                  <c:v>94.74</c:v>
                </c:pt>
                <c:pt idx="11">
                  <c:v>94.25</c:v>
                </c:pt>
                <c:pt idx="12">
                  <c:v>96.91</c:v>
                </c:pt>
                <c:pt idx="13">
                  <c:v>96.94</c:v>
                </c:pt>
                <c:pt idx="14">
                  <c:v>97.02</c:v>
                </c:pt>
                <c:pt idx="15">
                  <c:v>97.1</c:v>
                </c:pt>
                <c:pt idx="16">
                  <c:v>96.2</c:v>
                </c:pt>
                <c:pt idx="17">
                  <c:v>96.7</c:v>
                </c:pt>
                <c:pt idx="18">
                  <c:v>96.51</c:v>
                </c:pt>
                <c:pt idx="19">
                  <c:v>96.6</c:v>
                </c:pt>
                <c:pt idx="20">
                  <c:v>97.02</c:v>
                </c:pt>
                <c:pt idx="21">
                  <c:v>98.55</c:v>
                </c:pt>
                <c:pt idx="22">
                  <c:v>98.51</c:v>
                </c:pt>
                <c:pt idx="23">
                  <c:v>99.02</c:v>
                </c:pt>
                <c:pt idx="24">
                  <c:v>98.12</c:v>
                </c:pt>
                <c:pt idx="25">
                  <c:v>97.73</c:v>
                </c:pt>
                <c:pt idx="26">
                  <c:v>98.73</c:v>
                </c:pt>
                <c:pt idx="27">
                  <c:v>100</c:v>
                </c:pt>
                <c:pt idx="28">
                  <c:v>98.88</c:v>
                </c:pt>
                <c:pt idx="29">
                  <c:v>99.94</c:v>
                </c:pt>
                <c:pt idx="30">
                  <c:v>101.03</c:v>
                </c:pt>
                <c:pt idx="31">
                  <c:v>101.77</c:v>
                </c:pt>
                <c:pt idx="32">
                  <c:v>101.36</c:v>
                </c:pt>
                <c:pt idx="33">
                  <c:v>100.95</c:v>
                </c:pt>
                <c:pt idx="34">
                  <c:v>98</c:v>
                </c:pt>
                <c:pt idx="35">
                  <c:v>97.67</c:v>
                </c:pt>
                <c:pt idx="36">
                  <c:v>96.31</c:v>
                </c:pt>
                <c:pt idx="37">
                  <c:v>93.61</c:v>
                </c:pt>
                <c:pt idx="38">
                  <c:v>93.9</c:v>
                </c:pt>
                <c:pt idx="39">
                  <c:v>93.14</c:v>
                </c:pt>
                <c:pt idx="40">
                  <c:v>93.2</c:v>
                </c:pt>
                <c:pt idx="41">
                  <c:v>92.47</c:v>
                </c:pt>
                <c:pt idx="42">
                  <c:v>94.13</c:v>
                </c:pt>
                <c:pt idx="43">
                  <c:v>92.69</c:v>
                </c:pt>
                <c:pt idx="44">
                  <c:v>91.84</c:v>
                </c:pt>
                <c:pt idx="45">
                  <c:v>92.76</c:v>
                </c:pt>
                <c:pt idx="46">
                  <c:v>93.22</c:v>
                </c:pt>
                <c:pt idx="47">
                  <c:v>93.98</c:v>
                </c:pt>
                <c:pt idx="48">
                  <c:v>93.1</c:v>
                </c:pt>
                <c:pt idx="49">
                  <c:v>94.44</c:v>
                </c:pt>
                <c:pt idx="50">
                  <c:v>94.36</c:v>
                </c:pt>
                <c:pt idx="51">
                  <c:v>92.5</c:v>
                </c:pt>
                <c:pt idx="52">
                  <c:v>93.29</c:v>
                </c:pt>
                <c:pt idx="53">
                  <c:v>94.21</c:v>
                </c:pt>
                <c:pt idx="54">
                  <c:v>93.85</c:v>
                </c:pt>
                <c:pt idx="55">
                  <c:v>94.06</c:v>
                </c:pt>
                <c:pt idx="56">
                  <c:v>93.22</c:v>
                </c:pt>
                <c:pt idx="57">
                  <c:v>92.11</c:v>
                </c:pt>
                <c:pt idx="58">
                  <c:v>92.07</c:v>
                </c:pt>
                <c:pt idx="59">
                  <c:v>92.66</c:v>
                </c:pt>
                <c:pt idx="60">
                  <c:v>94.56</c:v>
                </c:pt>
                <c:pt idx="61">
                  <c:v>94.66</c:v>
                </c:pt>
                <c:pt idx="62">
                  <c:v>97.36</c:v>
                </c:pt>
                <c:pt idx="63">
                  <c:v>97.84</c:v>
                </c:pt>
                <c:pt idx="64">
                  <c:v>96.51</c:v>
                </c:pt>
                <c:pt idx="65">
                  <c:v>95.48</c:v>
                </c:pt>
                <c:pt idx="66">
                  <c:v>95.49</c:v>
                </c:pt>
                <c:pt idx="67">
                  <c:v>96.43</c:v>
                </c:pt>
                <c:pt idx="68">
                  <c:v>97.1</c:v>
                </c:pt>
                <c:pt idx="69">
                  <c:v>96.5</c:v>
                </c:pt>
                <c:pt idx="70">
                  <c:v>97.48</c:v>
                </c:pt>
                <c:pt idx="71">
                  <c:v>96.54</c:v>
                </c:pt>
                <c:pt idx="72">
                  <c:v>96.64</c:v>
                </c:pt>
                <c:pt idx="73">
                  <c:v>95.73</c:v>
                </c:pt>
                <c:pt idx="74">
                  <c:v>95.36</c:v>
                </c:pt>
                <c:pt idx="75">
                  <c:v>96.51</c:v>
                </c:pt>
                <c:pt idx="76">
                  <c:v>96.38</c:v>
                </c:pt>
                <c:pt idx="77">
                  <c:v>93.64</c:v>
                </c:pt>
                <c:pt idx="78">
                  <c:v>91</c:v>
                </c:pt>
                <c:pt idx="79">
                  <c:v>89.63</c:v>
                </c:pt>
                <c:pt idx="80">
                  <c:v>90.69</c:v>
                </c:pt>
                <c:pt idx="81">
                  <c:v>88.94</c:v>
                </c:pt>
                <c:pt idx="82">
                  <c:v>87.92</c:v>
                </c:pt>
                <c:pt idx="83">
                  <c:v>88.14</c:v>
                </c:pt>
                <c:pt idx="84">
                  <c:v>89.03</c:v>
                </c:pt>
                <c:pt idx="85">
                  <c:v>88.43</c:v>
                </c:pt>
                <c:pt idx="86">
                  <c:v>88.83</c:v>
                </c:pt>
                <c:pt idx="87">
                  <c:v>88.93</c:v>
                </c:pt>
                <c:pt idx="88">
                  <c:v>89.75</c:v>
                </c:pt>
                <c:pt idx="89">
                  <c:v>90.17</c:v>
                </c:pt>
                <c:pt idx="90">
                  <c:v>89.61</c:v>
                </c:pt>
                <c:pt idx="91">
                  <c:v>89.26</c:v>
                </c:pt>
                <c:pt idx="92">
                  <c:v>87.83</c:v>
                </c:pt>
                <c:pt idx="93">
                  <c:v>86.05</c:v>
                </c:pt>
                <c:pt idx="94">
                  <c:v>85.68</c:v>
                </c:pt>
                <c:pt idx="95">
                  <c:v>83.72</c:v>
                </c:pt>
                <c:pt idx="96">
                  <c:v>84.59</c:v>
                </c:pt>
                <c:pt idx="97">
                  <c:v>84.51</c:v>
                </c:pt>
                <c:pt idx="98">
                  <c:v>85.5</c:v>
                </c:pt>
                <c:pt idx="99">
                  <c:v>85.77</c:v>
                </c:pt>
                <c:pt idx="100">
                  <c:v>85.81</c:v>
                </c:pt>
                <c:pt idx="101">
                  <c:v>86.12</c:v>
                </c:pt>
                <c:pt idx="102">
                  <c:v>86.26</c:v>
                </c:pt>
                <c:pt idx="103">
                  <c:v>86.86</c:v>
                </c:pt>
                <c:pt idx="104">
                  <c:v>88.93</c:v>
                </c:pt>
                <c:pt idx="105">
                  <c:v>87.82</c:v>
                </c:pt>
                <c:pt idx="106">
                  <c:v>87.84</c:v>
                </c:pt>
                <c:pt idx="107">
                  <c:v>90.95</c:v>
                </c:pt>
                <c:pt idx="108">
                  <c:v>91.69</c:v>
                </c:pt>
                <c:pt idx="109">
                  <c:v>90.98</c:v>
                </c:pt>
                <c:pt idx="110">
                  <c:v>91.66</c:v>
                </c:pt>
                <c:pt idx="111">
                  <c:v>92.85</c:v>
                </c:pt>
                <c:pt idx="112">
                  <c:v>93.03</c:v>
                </c:pt>
                <c:pt idx="113">
                  <c:v>92.84</c:v>
                </c:pt>
                <c:pt idx="114">
                  <c:v>92.07</c:v>
                </c:pt>
                <c:pt idx="115">
                  <c:v>91.95</c:v>
                </c:pt>
                <c:pt idx="116">
                  <c:v>93.3</c:v>
                </c:pt>
                <c:pt idx="117">
                  <c:v>92.8</c:v>
                </c:pt>
                <c:pt idx="118">
                  <c:v>93.27</c:v>
                </c:pt>
                <c:pt idx="119">
                  <c:v>93.91</c:v>
                </c:pt>
                <c:pt idx="120">
                  <c:v>94.97</c:v>
                </c:pt>
                <c:pt idx="121">
                  <c:v>94.41</c:v>
                </c:pt>
                <c:pt idx="122">
                  <c:v>94.69</c:v>
                </c:pt>
                <c:pt idx="123">
                  <c:v>94.25</c:v>
                </c:pt>
                <c:pt idx="124">
                  <c:v>94.59</c:v>
                </c:pt>
                <c:pt idx="125">
                  <c:v>93.44</c:v>
                </c:pt>
                <c:pt idx="126">
                  <c:v>93.53</c:v>
                </c:pt>
                <c:pt idx="127">
                  <c:v>94.47</c:v>
                </c:pt>
                <c:pt idx="128">
                  <c:v>95.06</c:v>
                </c:pt>
                <c:pt idx="129">
                  <c:v>96.38</c:v>
                </c:pt>
                <c:pt idx="130">
                  <c:v>97.28</c:v>
                </c:pt>
                <c:pt idx="131">
                  <c:v>96.28</c:v>
                </c:pt>
                <c:pt idx="132">
                  <c:v>95.92</c:v>
                </c:pt>
                <c:pt idx="133">
                  <c:v>92.88</c:v>
                </c:pt>
                <c:pt idx="134">
                  <c:v>92.97</c:v>
                </c:pt>
                <c:pt idx="135">
                  <c:v>93.64</c:v>
                </c:pt>
                <c:pt idx="136">
                  <c:v>93.48</c:v>
                </c:pt>
                <c:pt idx="137">
                  <c:v>93.72</c:v>
                </c:pt>
                <c:pt idx="138">
                  <c:v>93.72</c:v>
                </c:pt>
                <c:pt idx="139">
                  <c:v>92.62</c:v>
                </c:pt>
                <c:pt idx="140">
                  <c:v>93.31</c:v>
                </c:pt>
                <c:pt idx="141">
                  <c:v>91.19</c:v>
                </c:pt>
                <c:pt idx="142">
                  <c:v>90</c:v>
                </c:pt>
                <c:pt idx="143">
                  <c:v>90.38</c:v>
                </c:pt>
                <c:pt idx="144">
                  <c:v>90.67</c:v>
                </c:pt>
                <c:pt idx="145">
                  <c:v>91.84</c:v>
                </c:pt>
                <c:pt idx="146">
                  <c:v>91.18</c:v>
                </c:pt>
                <c:pt idx="147">
                  <c:v>90.88</c:v>
                </c:pt>
                <c:pt idx="148">
                  <c:v>89.92</c:v>
                </c:pt>
                <c:pt idx="149">
                  <c:v>93.18</c:v>
                </c:pt>
                <c:pt idx="150">
                  <c:v>92.43</c:v>
                </c:pt>
                <c:pt idx="151">
                  <c:v>91.64</c:v>
                </c:pt>
                <c:pt idx="152">
                  <c:v>91.29</c:v>
                </c:pt>
                <c:pt idx="153">
                  <c:v>90.36</c:v>
                </c:pt>
                <c:pt idx="154">
                  <c:v>89.79</c:v>
                </c:pt>
                <c:pt idx="155">
                  <c:v>89.7</c:v>
                </c:pt>
                <c:pt idx="156">
                  <c:v>88.65</c:v>
                </c:pt>
                <c:pt idx="157">
                  <c:v>88.27</c:v>
                </c:pt>
                <c:pt idx="158">
                  <c:v>88.28</c:v>
                </c:pt>
                <c:pt idx="159">
                  <c:v>89.59</c:v>
                </c:pt>
                <c:pt idx="160">
                  <c:v>88.46</c:v>
                </c:pt>
                <c:pt idx="161">
                  <c:v>88.56</c:v>
                </c:pt>
                <c:pt idx="162">
                  <c:v>88.95</c:v>
                </c:pt>
                <c:pt idx="163">
                  <c:v>88.71</c:v>
                </c:pt>
                <c:pt idx="164">
                  <c:v>89.41</c:v>
                </c:pt>
                <c:pt idx="165">
                  <c:v>90.48</c:v>
                </c:pt>
                <c:pt idx="166">
                  <c:v>90.69</c:v>
                </c:pt>
                <c:pt idx="167">
                  <c:v>90.72</c:v>
                </c:pt>
                <c:pt idx="168">
                  <c:v>91</c:v>
                </c:pt>
                <c:pt idx="169">
                  <c:v>90.75</c:v>
                </c:pt>
                <c:pt idx="170">
                  <c:v>90.54</c:v>
                </c:pt>
                <c:pt idx="171">
                  <c:v>88.26</c:v>
                </c:pt>
                <c:pt idx="172">
                  <c:v>87.54</c:v>
                </c:pt>
                <c:pt idx="173">
                  <c:v>88.39</c:v>
                </c:pt>
                <c:pt idx="174">
                  <c:v>87.32</c:v>
                </c:pt>
                <c:pt idx="175">
                  <c:v>87.11</c:v>
                </c:pt>
                <c:pt idx="176">
                  <c:v>88.3</c:v>
                </c:pt>
                <c:pt idx="177">
                  <c:v>88.68</c:v>
                </c:pt>
                <c:pt idx="178">
                  <c:v>86.37</c:v>
                </c:pt>
                <c:pt idx="179">
                  <c:v>86.33</c:v>
                </c:pt>
                <c:pt idx="180">
                  <c:v>87.18</c:v>
                </c:pt>
                <c:pt idx="181">
                  <c:v>88.31</c:v>
                </c:pt>
                <c:pt idx="182">
                  <c:v>88.28</c:v>
                </c:pt>
                <c:pt idx="183">
                  <c:v>89.3</c:v>
                </c:pt>
                <c:pt idx="184">
                  <c:v>88.71</c:v>
                </c:pt>
                <c:pt idx="185">
                  <c:v>88.64</c:v>
                </c:pt>
                <c:pt idx="186">
                  <c:v>89.03</c:v>
                </c:pt>
                <c:pt idx="187">
                  <c:v>87.9</c:v>
                </c:pt>
                <c:pt idx="188">
                  <c:v>86.96</c:v>
                </c:pt>
                <c:pt idx="189">
                  <c:v>86.94</c:v>
                </c:pt>
                <c:pt idx="190">
                  <c:v>86.58</c:v>
                </c:pt>
                <c:pt idx="191">
                  <c:v>86.52</c:v>
                </c:pt>
                <c:pt idx="192">
                  <c:v>85.8</c:v>
                </c:pt>
                <c:pt idx="193">
                  <c:v>84.73</c:v>
                </c:pt>
                <c:pt idx="194">
                  <c:v>84.33</c:v>
                </c:pt>
                <c:pt idx="195">
                  <c:v>83.37</c:v>
                </c:pt>
                <c:pt idx="196">
                  <c:v>79.37</c:v>
                </c:pt>
                <c:pt idx="197">
                  <c:v>76.34</c:v>
                </c:pt>
                <c:pt idx="198">
                  <c:v>76.7</c:v>
                </c:pt>
                <c:pt idx="199">
                  <c:v>77.33</c:v>
                </c:pt>
                <c:pt idx="200">
                  <c:v>74.61</c:v>
                </c:pt>
                <c:pt idx="201">
                  <c:v>73.900000000000006</c:v>
                </c:pt>
                <c:pt idx="202">
                  <c:v>75.209999999999994</c:v>
                </c:pt>
                <c:pt idx="203">
                  <c:v>74.569999999999993</c:v>
                </c:pt>
                <c:pt idx="204">
                  <c:v>71.569999999999993</c:v>
                </c:pt>
                <c:pt idx="205">
                  <c:v>68.75</c:v>
                </c:pt>
                <c:pt idx="206">
                  <c:v>70.67</c:v>
                </c:pt>
                <c:pt idx="207">
                  <c:v>70.89</c:v>
                </c:pt>
                <c:pt idx="208">
                  <c:v>71.3</c:v>
                </c:pt>
                <c:pt idx="209">
                  <c:v>70.28</c:v>
                </c:pt>
                <c:pt idx="210">
                  <c:v>70.349999999999994</c:v>
                </c:pt>
                <c:pt idx="211">
                  <c:v>67.61</c:v>
                </c:pt>
                <c:pt idx="212">
                  <c:v>67.06</c:v>
                </c:pt>
                <c:pt idx="213">
                  <c:v>65.36</c:v>
                </c:pt>
                <c:pt idx="214">
                  <c:v>68.36</c:v>
                </c:pt>
                <c:pt idx="215">
                  <c:v>72.28</c:v>
                </c:pt>
                <c:pt idx="216">
                  <c:v>69.88</c:v>
                </c:pt>
                <c:pt idx="217">
                  <c:v>69.290000000000006</c:v>
                </c:pt>
                <c:pt idx="218">
                  <c:v>68.84</c:v>
                </c:pt>
                <c:pt idx="219">
                  <c:v>70.41</c:v>
                </c:pt>
                <c:pt idx="220">
                  <c:v>70.599999999999994</c:v>
                </c:pt>
                <c:pt idx="221">
                  <c:v>71.02</c:v>
                </c:pt>
                <c:pt idx="222">
                  <c:v>71.86</c:v>
                </c:pt>
                <c:pt idx="223">
                  <c:v>74.430000000000007</c:v>
                </c:pt>
                <c:pt idx="224">
                  <c:v>72.709999999999994</c:v>
                </c:pt>
                <c:pt idx="225">
                  <c:v>67.709999999999994</c:v>
                </c:pt>
                <c:pt idx="226">
                  <c:v>69.12</c:v>
                </c:pt>
                <c:pt idx="227">
                  <c:v>70.05</c:v>
                </c:pt>
                <c:pt idx="228">
                  <c:v>68.2</c:v>
                </c:pt>
                <c:pt idx="229">
                  <c:v>67.959999999999994</c:v>
                </c:pt>
                <c:pt idx="230">
                  <c:v>69.510000000000005</c:v>
                </c:pt>
                <c:pt idx="231">
                  <c:v>71.33</c:v>
                </c:pt>
                <c:pt idx="232">
                  <c:v>72.02</c:v>
                </c:pt>
                <c:pt idx="233">
                  <c:v>72.599999999999994</c:v>
                </c:pt>
                <c:pt idx="234">
                  <c:v>70.58</c:v>
                </c:pt>
                <c:pt idx="235">
                  <c:v>70.62</c:v>
                </c:pt>
                <c:pt idx="236">
                  <c:v>70.69</c:v>
                </c:pt>
                <c:pt idx="237">
                  <c:v>70.72</c:v>
                </c:pt>
                <c:pt idx="238">
                  <c:v>71.02</c:v>
                </c:pt>
                <c:pt idx="239">
                  <c:v>69.930000000000007</c:v>
                </c:pt>
                <c:pt idx="240">
                  <c:v>72.66</c:v>
                </c:pt>
                <c:pt idx="241">
                  <c:v>73.3</c:v>
                </c:pt>
                <c:pt idx="242">
                  <c:v>71.05</c:v>
                </c:pt>
                <c:pt idx="243">
                  <c:v>71.930000000000007</c:v>
                </c:pt>
                <c:pt idx="244">
                  <c:v>72.63</c:v>
                </c:pt>
                <c:pt idx="245">
                  <c:v>72.94</c:v>
                </c:pt>
                <c:pt idx="246">
                  <c:v>72.19</c:v>
                </c:pt>
                <c:pt idx="247">
                  <c:v>71.03</c:v>
                </c:pt>
                <c:pt idx="248">
                  <c:v>69.510000000000005</c:v>
                </c:pt>
                <c:pt idx="249">
                  <c:v>71.39</c:v>
                </c:pt>
                <c:pt idx="250">
                  <c:v>71.45</c:v>
                </c:pt>
                <c:pt idx="251">
                  <c:v>71.13</c:v>
                </c:pt>
                <c:pt idx="252">
                  <c:v>71.34</c:v>
                </c:pt>
                <c:pt idx="253">
                  <c:v>70.56</c:v>
                </c:pt>
                <c:pt idx="254">
                  <c:v>70.97</c:v>
                </c:pt>
                <c:pt idx="255">
                  <c:v>73.94</c:v>
                </c:pt>
                <c:pt idx="256">
                  <c:v>75.72</c:v>
                </c:pt>
                <c:pt idx="257">
                  <c:v>75.400000000000006</c:v>
                </c:pt>
                <c:pt idx="258">
                  <c:v>76</c:v>
                </c:pt>
                <c:pt idx="259">
                  <c:v>75.95</c:v>
                </c:pt>
                <c:pt idx="260">
                  <c:v>73.02</c:v>
                </c:pt>
                <c:pt idx="261">
                  <c:v>71.69</c:v>
                </c:pt>
                <c:pt idx="262">
                  <c:v>72.09</c:v>
                </c:pt>
                <c:pt idx="263">
                  <c:v>73.11</c:v>
                </c:pt>
                <c:pt idx="264">
                  <c:v>72.59</c:v>
                </c:pt>
                <c:pt idx="265">
                  <c:v>73.3</c:v>
                </c:pt>
                <c:pt idx="266">
                  <c:v>74.83</c:v>
                </c:pt>
                <c:pt idx="267">
                  <c:v>77.3</c:v>
                </c:pt>
                <c:pt idx="268">
                  <c:v>76.97</c:v>
                </c:pt>
                <c:pt idx="269">
                  <c:v>76.8</c:v>
                </c:pt>
                <c:pt idx="270">
                  <c:v>75.209999999999994</c:v>
                </c:pt>
                <c:pt idx="271">
                  <c:v>76.14</c:v>
                </c:pt>
                <c:pt idx="272">
                  <c:v>75.62</c:v>
                </c:pt>
                <c:pt idx="273">
                  <c:v>76.650000000000006</c:v>
                </c:pt>
                <c:pt idx="274">
                  <c:v>76.94</c:v>
                </c:pt>
                <c:pt idx="275">
                  <c:v>77.260000000000005</c:v>
                </c:pt>
                <c:pt idx="276">
                  <c:v>75.680000000000007</c:v>
                </c:pt>
                <c:pt idx="277">
                  <c:v>75.349999999999994</c:v>
                </c:pt>
                <c:pt idx="278">
                  <c:v>75.989999999999995</c:v>
                </c:pt>
                <c:pt idx="279">
                  <c:v>76.3</c:v>
                </c:pt>
                <c:pt idx="280">
                  <c:v>75.63</c:v>
                </c:pt>
                <c:pt idx="281">
                  <c:v>74.930000000000007</c:v>
                </c:pt>
                <c:pt idx="282">
                  <c:v>73.33</c:v>
                </c:pt>
                <c:pt idx="283">
                  <c:v>73.53</c:v>
                </c:pt>
                <c:pt idx="284">
                  <c:v>75.900000000000006</c:v>
                </c:pt>
                <c:pt idx="285">
                  <c:v>75.33</c:v>
                </c:pt>
                <c:pt idx="286">
                  <c:v>76.02</c:v>
                </c:pt>
                <c:pt idx="287">
                  <c:v>76.41</c:v>
                </c:pt>
                <c:pt idx="288">
                  <c:v>75.22</c:v>
                </c:pt>
                <c:pt idx="289">
                  <c:v>73.25</c:v>
                </c:pt>
                <c:pt idx="290">
                  <c:v>72.5</c:v>
                </c:pt>
                <c:pt idx="291">
                  <c:v>72.33</c:v>
                </c:pt>
                <c:pt idx="292">
                  <c:v>71.02</c:v>
                </c:pt>
                <c:pt idx="293">
                  <c:v>71.53</c:v>
                </c:pt>
                <c:pt idx="294">
                  <c:v>70.650000000000006</c:v>
                </c:pt>
                <c:pt idx="295">
                  <c:v>71.2</c:v>
                </c:pt>
                <c:pt idx="296">
                  <c:v>71.849999999999994</c:v>
                </c:pt>
                <c:pt idx="297">
                  <c:v>72.16</c:v>
                </c:pt>
                <c:pt idx="298">
                  <c:v>72.09</c:v>
                </c:pt>
                <c:pt idx="299">
                  <c:v>71.489999999999995</c:v>
                </c:pt>
                <c:pt idx="300">
                  <c:v>71.78</c:v>
                </c:pt>
                <c:pt idx="301">
                  <c:v>71.84</c:v>
                </c:pt>
                <c:pt idx="302">
                  <c:v>72.099999999999994</c:v>
                </c:pt>
                <c:pt idx="303">
                  <c:v>70.709999999999994</c:v>
                </c:pt>
                <c:pt idx="304">
                  <c:v>71.36</c:v>
                </c:pt>
                <c:pt idx="305">
                  <c:v>72.34</c:v>
                </c:pt>
                <c:pt idx="306">
                  <c:v>74.86</c:v>
                </c:pt>
                <c:pt idx="307">
                  <c:v>77.86</c:v>
                </c:pt>
                <c:pt idx="308">
                  <c:v>77.72</c:v>
                </c:pt>
                <c:pt idx="309">
                  <c:v>76.88</c:v>
                </c:pt>
                <c:pt idx="310">
                  <c:v>76.930000000000007</c:v>
                </c:pt>
                <c:pt idx="311">
                  <c:v>74.27</c:v>
                </c:pt>
                <c:pt idx="312">
                  <c:v>72.67</c:v>
                </c:pt>
                <c:pt idx="313">
                  <c:v>72.73</c:v>
                </c:pt>
                <c:pt idx="314">
                  <c:v>72.42</c:v>
                </c:pt>
                <c:pt idx="315">
                  <c:v>72.61</c:v>
                </c:pt>
                <c:pt idx="316">
                  <c:v>70.92</c:v>
                </c:pt>
                <c:pt idx="317">
                  <c:v>70.069999999999993</c:v>
                </c:pt>
                <c:pt idx="318">
                  <c:v>70.209999999999994</c:v>
                </c:pt>
                <c:pt idx="319">
                  <c:v>70.349999999999994</c:v>
                </c:pt>
                <c:pt idx="320">
                  <c:v>70.400000000000006</c:v>
                </c:pt>
                <c:pt idx="321">
                  <c:v>70.099999999999994</c:v>
                </c:pt>
                <c:pt idx="322">
                  <c:v>69.83</c:v>
                </c:pt>
                <c:pt idx="323">
                  <c:v>69.260000000000005</c:v>
                </c:pt>
                <c:pt idx="324">
                  <c:v>69.58</c:v>
                </c:pt>
                <c:pt idx="325">
                  <c:v>70.88</c:v>
                </c:pt>
                <c:pt idx="326">
                  <c:v>70.81</c:v>
                </c:pt>
                <c:pt idx="327">
                  <c:v>71.63</c:v>
                </c:pt>
                <c:pt idx="328">
                  <c:v>73.959999999999994</c:v>
                </c:pt>
                <c:pt idx="329">
                  <c:v>72.73</c:v>
                </c:pt>
                <c:pt idx="330">
                  <c:v>72.05</c:v>
                </c:pt>
                <c:pt idx="331">
                  <c:v>72.5</c:v>
                </c:pt>
                <c:pt idx="332">
                  <c:v>72.38</c:v>
                </c:pt>
                <c:pt idx="333">
                  <c:v>69.83</c:v>
                </c:pt>
                <c:pt idx="334">
                  <c:v>71.260000000000005</c:v>
                </c:pt>
                <c:pt idx="335">
                  <c:v>71.040000000000006</c:v>
                </c:pt>
                <c:pt idx="336">
                  <c:v>71.23</c:v>
                </c:pt>
                <c:pt idx="337">
                  <c:v>71.75</c:v>
                </c:pt>
                <c:pt idx="338">
                  <c:v>72.650000000000006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Dec-13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Sheet1!$C$2:$C$187</c:f>
              <c:numCache>
                <c:formatCode>General</c:formatCode>
                <c:ptCount val="186"/>
                <c:pt idx="0">
                  <c:v>76.16</c:v>
                </c:pt>
                <c:pt idx="1">
                  <c:v>76.34</c:v>
                </c:pt>
                <c:pt idx="2">
                  <c:v>79.040000000000006</c:v>
                </c:pt>
                <c:pt idx="3">
                  <c:v>79.69</c:v>
                </c:pt>
                <c:pt idx="4">
                  <c:v>79.900000000000006</c:v>
                </c:pt>
                <c:pt idx="5">
                  <c:v>79.31</c:v>
                </c:pt>
                <c:pt idx="6">
                  <c:v>79.08</c:v>
                </c:pt>
                <c:pt idx="7">
                  <c:v>76.59</c:v>
                </c:pt>
                <c:pt idx="8">
                  <c:v>75.41</c:v>
                </c:pt>
                <c:pt idx="9">
                  <c:v>76.180000000000007</c:v>
                </c:pt>
                <c:pt idx="10">
                  <c:v>77.25</c:v>
                </c:pt>
                <c:pt idx="11">
                  <c:v>76.66</c:v>
                </c:pt>
                <c:pt idx="12">
                  <c:v>77.2</c:v>
                </c:pt>
                <c:pt idx="13">
                  <c:v>78.459999999999994</c:v>
                </c:pt>
                <c:pt idx="14">
                  <c:v>80.75</c:v>
                </c:pt>
                <c:pt idx="15">
                  <c:v>80.48</c:v>
                </c:pt>
                <c:pt idx="16">
                  <c:v>80.75</c:v>
                </c:pt>
                <c:pt idx="17">
                  <c:v>79.47</c:v>
                </c:pt>
                <c:pt idx="18">
                  <c:v>80.510000000000005</c:v>
                </c:pt>
                <c:pt idx="19">
                  <c:v>80</c:v>
                </c:pt>
                <c:pt idx="20">
                  <c:v>80.41</c:v>
                </c:pt>
                <c:pt idx="21">
                  <c:v>80.78</c:v>
                </c:pt>
                <c:pt idx="22">
                  <c:v>81</c:v>
                </c:pt>
                <c:pt idx="23">
                  <c:v>79.989999999999995</c:v>
                </c:pt>
                <c:pt idx="24">
                  <c:v>79.97</c:v>
                </c:pt>
                <c:pt idx="25">
                  <c:v>80.599999999999994</c:v>
                </c:pt>
                <c:pt idx="26">
                  <c:v>80.900000000000006</c:v>
                </c:pt>
                <c:pt idx="27">
                  <c:v>80.27</c:v>
                </c:pt>
                <c:pt idx="28">
                  <c:v>79.180000000000007</c:v>
                </c:pt>
                <c:pt idx="29">
                  <c:v>78.02</c:v>
                </c:pt>
                <c:pt idx="30">
                  <c:v>78.459999999999994</c:v>
                </c:pt>
                <c:pt idx="31">
                  <c:v>80.099999999999994</c:v>
                </c:pt>
                <c:pt idx="32">
                  <c:v>79.58</c:v>
                </c:pt>
                <c:pt idx="33">
                  <c:v>80.260000000000005</c:v>
                </c:pt>
                <c:pt idx="34">
                  <c:v>80.489999999999995</c:v>
                </c:pt>
                <c:pt idx="35">
                  <c:v>79.19</c:v>
                </c:pt>
                <c:pt idx="36">
                  <c:v>78.17</c:v>
                </c:pt>
                <c:pt idx="37">
                  <c:v>77.400000000000006</c:v>
                </c:pt>
                <c:pt idx="38">
                  <c:v>77.08</c:v>
                </c:pt>
                <c:pt idx="39">
                  <c:v>75.97</c:v>
                </c:pt>
                <c:pt idx="40">
                  <c:v>76.680000000000007</c:v>
                </c:pt>
                <c:pt idx="41">
                  <c:v>76.010000000000005</c:v>
                </c:pt>
                <c:pt idx="42">
                  <c:v>76.17</c:v>
                </c:pt>
                <c:pt idx="43">
                  <c:v>76.13</c:v>
                </c:pt>
                <c:pt idx="44">
                  <c:v>76.510000000000005</c:v>
                </c:pt>
                <c:pt idx="45">
                  <c:v>76.7</c:v>
                </c:pt>
                <c:pt idx="46">
                  <c:v>76.2</c:v>
                </c:pt>
                <c:pt idx="47">
                  <c:v>76.25</c:v>
                </c:pt>
                <c:pt idx="48">
                  <c:v>76.349999999999994</c:v>
                </c:pt>
                <c:pt idx="49">
                  <c:v>76.67</c:v>
                </c:pt>
                <c:pt idx="50">
                  <c:v>75.02</c:v>
                </c:pt>
                <c:pt idx="51">
                  <c:v>75.45</c:v>
                </c:pt>
                <c:pt idx="52">
                  <c:v>76.239999999999995</c:v>
                </c:pt>
                <c:pt idx="53">
                  <c:v>77.849999999999994</c:v>
                </c:pt>
                <c:pt idx="54">
                  <c:v>79.25</c:v>
                </c:pt>
                <c:pt idx="55">
                  <c:v>78.44</c:v>
                </c:pt>
                <c:pt idx="56">
                  <c:v>78.959999999999994</c:v>
                </c:pt>
                <c:pt idx="57">
                  <c:v>79.06</c:v>
                </c:pt>
                <c:pt idx="58">
                  <c:v>77.63</c:v>
                </c:pt>
                <c:pt idx="59">
                  <c:v>76.84</c:v>
                </c:pt>
                <c:pt idx="60">
                  <c:v>77.31</c:v>
                </c:pt>
                <c:pt idx="61">
                  <c:v>77.3</c:v>
                </c:pt>
                <c:pt idx="62">
                  <c:v>77.86</c:v>
                </c:pt>
                <c:pt idx="63">
                  <c:v>76.48</c:v>
                </c:pt>
                <c:pt idx="64">
                  <c:v>75.930000000000007</c:v>
                </c:pt>
                <c:pt idx="65">
                  <c:v>76.12</c:v>
                </c:pt>
                <c:pt idx="66">
                  <c:v>75.97</c:v>
                </c:pt>
                <c:pt idx="67">
                  <c:v>75.91</c:v>
                </c:pt>
                <c:pt idx="68">
                  <c:v>75.64</c:v>
                </c:pt>
                <c:pt idx="69">
                  <c:v>75.569999999999993</c:v>
                </c:pt>
                <c:pt idx="70">
                  <c:v>74.56</c:v>
                </c:pt>
                <c:pt idx="71">
                  <c:v>74.84</c:v>
                </c:pt>
                <c:pt idx="72">
                  <c:v>76.099999999999994</c:v>
                </c:pt>
                <c:pt idx="73">
                  <c:v>75.28</c:v>
                </c:pt>
                <c:pt idx="74">
                  <c:v>75.900000000000006</c:v>
                </c:pt>
                <c:pt idx="75">
                  <c:v>76.53</c:v>
                </c:pt>
                <c:pt idx="76">
                  <c:v>76.78</c:v>
                </c:pt>
                <c:pt idx="77">
                  <c:v>75.89</c:v>
                </c:pt>
                <c:pt idx="78">
                  <c:v>76.44</c:v>
                </c:pt>
                <c:pt idx="79">
                  <c:v>76.59</c:v>
                </c:pt>
                <c:pt idx="80">
                  <c:v>75.45</c:v>
                </c:pt>
                <c:pt idx="81">
                  <c:v>76.63</c:v>
                </c:pt>
                <c:pt idx="82">
                  <c:v>76.569999999999993</c:v>
                </c:pt>
                <c:pt idx="83">
                  <c:v>76.67</c:v>
                </c:pt>
                <c:pt idx="84">
                  <c:v>76.92</c:v>
                </c:pt>
                <c:pt idx="85">
                  <c:v>77.069999999999993</c:v>
                </c:pt>
                <c:pt idx="86">
                  <c:v>77.19</c:v>
                </c:pt>
                <c:pt idx="87">
                  <c:v>77.11</c:v>
                </c:pt>
                <c:pt idx="88">
                  <c:v>77.3</c:v>
                </c:pt>
                <c:pt idx="89">
                  <c:v>77.459999999999994</c:v>
                </c:pt>
                <c:pt idx="90">
                  <c:v>77.61</c:v>
                </c:pt>
                <c:pt idx="91">
                  <c:v>77.27</c:v>
                </c:pt>
                <c:pt idx="92">
                  <c:v>78.13</c:v>
                </c:pt>
                <c:pt idx="93">
                  <c:v>78.22</c:v>
                </c:pt>
                <c:pt idx="94">
                  <c:v>77.63</c:v>
                </c:pt>
                <c:pt idx="95">
                  <c:v>78.239999999999995</c:v>
                </c:pt>
                <c:pt idx="96">
                  <c:v>78.55</c:v>
                </c:pt>
                <c:pt idx="97">
                  <c:v>78.5</c:v>
                </c:pt>
                <c:pt idx="98">
                  <c:v>78.25</c:v>
                </c:pt>
                <c:pt idx="99">
                  <c:v>78.23</c:v>
                </c:pt>
                <c:pt idx="100">
                  <c:v>78.52</c:v>
                </c:pt>
                <c:pt idx="101">
                  <c:v>78.78</c:v>
                </c:pt>
                <c:pt idx="102">
                  <c:v>79.010000000000005</c:v>
                </c:pt>
                <c:pt idx="103">
                  <c:v>78.489999999999995</c:v>
                </c:pt>
                <c:pt idx="104">
                  <c:v>78.11</c:v>
                </c:pt>
                <c:pt idx="105">
                  <c:v>78.739999999999995</c:v>
                </c:pt>
                <c:pt idx="106">
                  <c:v>79.66</c:v>
                </c:pt>
                <c:pt idx="107">
                  <c:v>79.47</c:v>
                </c:pt>
                <c:pt idx="108">
                  <c:v>79.099999999999994</c:v>
                </c:pt>
                <c:pt idx="109">
                  <c:v>79.41</c:v>
                </c:pt>
                <c:pt idx="110">
                  <c:v>78.63</c:v>
                </c:pt>
                <c:pt idx="111">
                  <c:v>78.42</c:v>
                </c:pt>
                <c:pt idx="112">
                  <c:v>79.09</c:v>
                </c:pt>
                <c:pt idx="113">
                  <c:v>79.040000000000006</c:v>
                </c:pt>
                <c:pt idx="114">
                  <c:v>79.14</c:v>
                </c:pt>
                <c:pt idx="115">
                  <c:v>79.069999999999993</c:v>
                </c:pt>
                <c:pt idx="116">
                  <c:v>79.239999999999995</c:v>
                </c:pt>
                <c:pt idx="117">
                  <c:v>79.290000000000006</c:v>
                </c:pt>
                <c:pt idx="118">
                  <c:v>79.180000000000007</c:v>
                </c:pt>
                <c:pt idx="119">
                  <c:v>79.92</c:v>
                </c:pt>
                <c:pt idx="120">
                  <c:v>79.77</c:v>
                </c:pt>
                <c:pt idx="121">
                  <c:v>79.73</c:v>
                </c:pt>
                <c:pt idx="122">
                  <c:v>79.7</c:v>
                </c:pt>
                <c:pt idx="123">
                  <c:v>79.989999999999995</c:v>
                </c:pt>
                <c:pt idx="124">
                  <c:v>81.180000000000007</c:v>
                </c:pt>
                <c:pt idx="125">
                  <c:v>81.11</c:v>
                </c:pt>
                <c:pt idx="126">
                  <c:v>81.150000000000006</c:v>
                </c:pt>
                <c:pt idx="127">
                  <c:v>81.459999999999994</c:v>
                </c:pt>
                <c:pt idx="128">
                  <c:v>81.489999999999995</c:v>
                </c:pt>
                <c:pt idx="129">
                  <c:v>81.91</c:v>
                </c:pt>
                <c:pt idx="130">
                  <c:v>82</c:v>
                </c:pt>
                <c:pt idx="131">
                  <c:v>82.38</c:v>
                </c:pt>
                <c:pt idx="132">
                  <c:v>82.92</c:v>
                </c:pt>
                <c:pt idx="133">
                  <c:v>83.84</c:v>
                </c:pt>
                <c:pt idx="134">
                  <c:v>83.5</c:v>
                </c:pt>
                <c:pt idx="135">
                  <c:v>82.77</c:v>
                </c:pt>
                <c:pt idx="136">
                  <c:v>83</c:v>
                </c:pt>
                <c:pt idx="137">
                  <c:v>83.25</c:v>
                </c:pt>
                <c:pt idx="138">
                  <c:v>83.83</c:v>
                </c:pt>
                <c:pt idx="139">
                  <c:v>84.27</c:v>
                </c:pt>
                <c:pt idx="140">
                  <c:v>83.62</c:v>
                </c:pt>
                <c:pt idx="141">
                  <c:v>83.64</c:v>
                </c:pt>
                <c:pt idx="142">
                  <c:v>82.51</c:v>
                </c:pt>
                <c:pt idx="143">
                  <c:v>82.82</c:v>
                </c:pt>
                <c:pt idx="144">
                  <c:v>84.7</c:v>
                </c:pt>
                <c:pt idx="145">
                  <c:v>85.21</c:v>
                </c:pt>
                <c:pt idx="146">
                  <c:v>85.14</c:v>
                </c:pt>
                <c:pt idx="147">
                  <c:v>85.42</c:v>
                </c:pt>
                <c:pt idx="148">
                  <c:v>85.74</c:v>
                </c:pt>
                <c:pt idx="149">
                  <c:v>86.31</c:v>
                </c:pt>
                <c:pt idx="150">
                  <c:v>85.98</c:v>
                </c:pt>
                <c:pt idx="151">
                  <c:v>86.39</c:v>
                </c:pt>
                <c:pt idx="152">
                  <c:v>86.68</c:v>
                </c:pt>
                <c:pt idx="153">
                  <c:v>86.96</c:v>
                </c:pt>
                <c:pt idx="154">
                  <c:v>87.51</c:v>
                </c:pt>
                <c:pt idx="155">
                  <c:v>88.54</c:v>
                </c:pt>
                <c:pt idx="156">
                  <c:v>88.51</c:v>
                </c:pt>
                <c:pt idx="157">
                  <c:v>88.39</c:v>
                </c:pt>
                <c:pt idx="158">
                  <c:v>88.26</c:v>
                </c:pt>
                <c:pt idx="159">
                  <c:v>87.98</c:v>
                </c:pt>
                <c:pt idx="160">
                  <c:v>87.82</c:v>
                </c:pt>
                <c:pt idx="161">
                  <c:v>86.55</c:v>
                </c:pt>
                <c:pt idx="162">
                  <c:v>86.25</c:v>
                </c:pt>
                <c:pt idx="163">
                  <c:v>87.23</c:v>
                </c:pt>
                <c:pt idx="164">
                  <c:v>87.25</c:v>
                </c:pt>
                <c:pt idx="165">
                  <c:v>87.37</c:v>
                </c:pt>
                <c:pt idx="166">
                  <c:v>86.93</c:v>
                </c:pt>
                <c:pt idx="167">
                  <c:v>87.54</c:v>
                </c:pt>
                <c:pt idx="168">
                  <c:v>88.24</c:v>
                </c:pt>
                <c:pt idx="169">
                  <c:v>87.94</c:v>
                </c:pt>
                <c:pt idx="170">
                  <c:v>86.71</c:v>
                </c:pt>
                <c:pt idx="171">
                  <c:v>85.81</c:v>
                </c:pt>
                <c:pt idx="172">
                  <c:v>85.79</c:v>
                </c:pt>
                <c:pt idx="173">
                  <c:v>86.57</c:v>
                </c:pt>
                <c:pt idx="174">
                  <c:v>85.66</c:v>
                </c:pt>
                <c:pt idx="175">
                  <c:v>86.34</c:v>
                </c:pt>
                <c:pt idx="176">
                  <c:v>85.18</c:v>
                </c:pt>
                <c:pt idx="177">
                  <c:v>84.75</c:v>
                </c:pt>
                <c:pt idx="178">
                  <c:v>85.87</c:v>
                </c:pt>
                <c:pt idx="179">
                  <c:v>85.08</c:v>
                </c:pt>
                <c:pt idx="180">
                  <c:v>85.17</c:v>
                </c:pt>
                <c:pt idx="181">
                  <c:v>86.19</c:v>
                </c:pt>
                <c:pt idx="182">
                  <c:v>85.41</c:v>
                </c:pt>
                <c:pt idx="183">
                  <c:v>83.42</c:v>
                </c:pt>
                <c:pt idx="184">
                  <c:v>83.28</c:v>
                </c:pt>
                <c:pt idx="185">
                  <c:v>83.58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57152"/>
        <c:axId val="132658688"/>
      </c:lineChart>
      <c:dateAx>
        <c:axId val="132657152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32658688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32658688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32657152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Dec-12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637.75</c:v>
                </c:pt>
                <c:pt idx="1">
                  <c:v>650.75</c:v>
                </c:pt>
                <c:pt idx="2">
                  <c:v>650.5</c:v>
                </c:pt>
                <c:pt idx="3">
                  <c:v>640.5</c:v>
                </c:pt>
                <c:pt idx="4">
                  <c:v>642</c:v>
                </c:pt>
                <c:pt idx="5">
                  <c:v>623</c:v>
                </c:pt>
                <c:pt idx="6">
                  <c:v>621</c:v>
                </c:pt>
                <c:pt idx="7">
                  <c:v>618</c:v>
                </c:pt>
                <c:pt idx="8">
                  <c:v>638</c:v>
                </c:pt>
                <c:pt idx="9">
                  <c:v>642.5</c:v>
                </c:pt>
                <c:pt idx="10">
                  <c:v>644.75</c:v>
                </c:pt>
                <c:pt idx="11">
                  <c:v>650.25</c:v>
                </c:pt>
                <c:pt idx="12">
                  <c:v>650.5</c:v>
                </c:pt>
                <c:pt idx="13">
                  <c:v>640</c:v>
                </c:pt>
                <c:pt idx="14">
                  <c:v>646.75</c:v>
                </c:pt>
                <c:pt idx="15">
                  <c:v>655.5</c:v>
                </c:pt>
                <c:pt idx="16">
                  <c:v>659.5</c:v>
                </c:pt>
                <c:pt idx="17">
                  <c:v>654.75</c:v>
                </c:pt>
                <c:pt idx="18">
                  <c:v>655</c:v>
                </c:pt>
                <c:pt idx="19">
                  <c:v>665.5</c:v>
                </c:pt>
                <c:pt idx="20">
                  <c:v>666.5</c:v>
                </c:pt>
                <c:pt idx="21">
                  <c:v>667.25</c:v>
                </c:pt>
                <c:pt idx="22">
                  <c:v>665</c:v>
                </c:pt>
                <c:pt idx="23">
                  <c:v>646.75</c:v>
                </c:pt>
                <c:pt idx="24">
                  <c:v>659</c:v>
                </c:pt>
                <c:pt idx="25">
                  <c:v>665.75</c:v>
                </c:pt>
                <c:pt idx="26">
                  <c:v>663.75</c:v>
                </c:pt>
                <c:pt idx="27">
                  <c:v>659</c:v>
                </c:pt>
                <c:pt idx="28">
                  <c:v>656.5</c:v>
                </c:pt>
                <c:pt idx="29">
                  <c:v>663</c:v>
                </c:pt>
                <c:pt idx="30">
                  <c:v>642</c:v>
                </c:pt>
                <c:pt idx="31">
                  <c:v>651.75</c:v>
                </c:pt>
                <c:pt idx="32">
                  <c:v>632</c:v>
                </c:pt>
                <c:pt idx="33">
                  <c:v>626</c:v>
                </c:pt>
                <c:pt idx="34">
                  <c:v>617.75</c:v>
                </c:pt>
                <c:pt idx="35">
                  <c:v>619.75</c:v>
                </c:pt>
                <c:pt idx="36">
                  <c:v>620.25</c:v>
                </c:pt>
                <c:pt idx="37">
                  <c:v>589.5</c:v>
                </c:pt>
                <c:pt idx="38">
                  <c:v>578.5</c:v>
                </c:pt>
                <c:pt idx="39">
                  <c:v>589.5</c:v>
                </c:pt>
                <c:pt idx="40">
                  <c:v>600.25</c:v>
                </c:pt>
                <c:pt idx="41">
                  <c:v>581.25</c:v>
                </c:pt>
                <c:pt idx="42">
                  <c:v>583.5</c:v>
                </c:pt>
                <c:pt idx="43">
                  <c:v>565.75</c:v>
                </c:pt>
                <c:pt idx="44">
                  <c:v>562.5</c:v>
                </c:pt>
                <c:pt idx="45">
                  <c:v>560.75</c:v>
                </c:pt>
                <c:pt idx="46">
                  <c:v>573.25</c:v>
                </c:pt>
                <c:pt idx="47" formatCode="#,##0.00">
                  <c:v>575</c:v>
                </c:pt>
                <c:pt idx="48">
                  <c:v>568</c:v>
                </c:pt>
                <c:pt idx="49">
                  <c:v>572.25</c:v>
                </c:pt>
                <c:pt idx="50">
                  <c:v>600.75</c:v>
                </c:pt>
                <c:pt idx="51">
                  <c:v>596.25</c:v>
                </c:pt>
                <c:pt idx="52">
                  <c:v>594.75</c:v>
                </c:pt>
                <c:pt idx="53">
                  <c:v>601.5</c:v>
                </c:pt>
                <c:pt idx="54">
                  <c:v>603.25</c:v>
                </c:pt>
                <c:pt idx="55">
                  <c:v>598.75</c:v>
                </c:pt>
                <c:pt idx="56">
                  <c:v>593.5</c:v>
                </c:pt>
                <c:pt idx="57">
                  <c:v>600.25</c:v>
                </c:pt>
                <c:pt idx="58">
                  <c:v>603.25</c:v>
                </c:pt>
                <c:pt idx="59">
                  <c:v>605.5</c:v>
                </c:pt>
                <c:pt idx="60">
                  <c:v>608.5</c:v>
                </c:pt>
                <c:pt idx="61">
                  <c:v>600.5</c:v>
                </c:pt>
                <c:pt idx="62">
                  <c:v>613.25</c:v>
                </c:pt>
                <c:pt idx="63">
                  <c:v>616</c:v>
                </c:pt>
                <c:pt idx="64">
                  <c:v>607.5</c:v>
                </c:pt>
                <c:pt idx="65">
                  <c:v>607</c:v>
                </c:pt>
                <c:pt idx="66">
                  <c:v>605.5</c:v>
                </c:pt>
                <c:pt idx="67">
                  <c:v>611.25</c:v>
                </c:pt>
                <c:pt idx="68">
                  <c:v>612.75</c:v>
                </c:pt>
                <c:pt idx="69">
                  <c:v>612</c:v>
                </c:pt>
                <c:pt idx="70">
                  <c:v>614.25</c:v>
                </c:pt>
                <c:pt idx="71">
                  <c:v>596.5</c:v>
                </c:pt>
                <c:pt idx="72">
                  <c:v>582.5</c:v>
                </c:pt>
                <c:pt idx="73">
                  <c:v>574</c:v>
                </c:pt>
                <c:pt idx="74">
                  <c:v>573</c:v>
                </c:pt>
                <c:pt idx="75">
                  <c:v>583.5</c:v>
                </c:pt>
                <c:pt idx="76">
                  <c:v>581.25</c:v>
                </c:pt>
                <c:pt idx="77">
                  <c:v>560.25</c:v>
                </c:pt>
                <c:pt idx="78">
                  <c:v>559</c:v>
                </c:pt>
                <c:pt idx="79">
                  <c:v>550</c:v>
                </c:pt>
                <c:pt idx="80">
                  <c:v>549</c:v>
                </c:pt>
                <c:pt idx="81">
                  <c:v>542.25</c:v>
                </c:pt>
                <c:pt idx="82">
                  <c:v>535.5</c:v>
                </c:pt>
                <c:pt idx="83">
                  <c:v>545.5</c:v>
                </c:pt>
                <c:pt idx="84">
                  <c:v>550</c:v>
                </c:pt>
                <c:pt idx="85">
                  <c:v>552</c:v>
                </c:pt>
                <c:pt idx="86">
                  <c:v>554.25</c:v>
                </c:pt>
                <c:pt idx="87">
                  <c:v>553.25</c:v>
                </c:pt>
                <c:pt idx="88">
                  <c:v>553.75</c:v>
                </c:pt>
                <c:pt idx="89">
                  <c:v>556</c:v>
                </c:pt>
                <c:pt idx="90">
                  <c:v>551</c:v>
                </c:pt>
                <c:pt idx="91">
                  <c:v>561</c:v>
                </c:pt>
                <c:pt idx="92">
                  <c:v>551.75</c:v>
                </c:pt>
                <c:pt idx="93">
                  <c:v>548</c:v>
                </c:pt>
                <c:pt idx="94">
                  <c:v>554.75</c:v>
                </c:pt>
                <c:pt idx="95">
                  <c:v>540.5</c:v>
                </c:pt>
                <c:pt idx="96">
                  <c:v>543.25</c:v>
                </c:pt>
                <c:pt idx="97">
                  <c:v>548</c:v>
                </c:pt>
                <c:pt idx="98">
                  <c:v>559</c:v>
                </c:pt>
                <c:pt idx="99">
                  <c:v>563.5</c:v>
                </c:pt>
                <c:pt idx="100">
                  <c:v>570.75</c:v>
                </c:pt>
                <c:pt idx="101">
                  <c:v>566.5</c:v>
                </c:pt>
                <c:pt idx="102">
                  <c:v>569</c:v>
                </c:pt>
                <c:pt idx="103">
                  <c:v>577.25</c:v>
                </c:pt>
                <c:pt idx="104">
                  <c:v>583.5</c:v>
                </c:pt>
                <c:pt idx="105">
                  <c:v>582</c:v>
                </c:pt>
                <c:pt idx="106">
                  <c:v>586.25</c:v>
                </c:pt>
                <c:pt idx="107">
                  <c:v>590</c:v>
                </c:pt>
                <c:pt idx="108">
                  <c:v>589.75</c:v>
                </c:pt>
                <c:pt idx="109">
                  <c:v>579.5</c:v>
                </c:pt>
                <c:pt idx="110">
                  <c:v>575.25</c:v>
                </c:pt>
                <c:pt idx="111">
                  <c:v>583.5</c:v>
                </c:pt>
                <c:pt idx="112">
                  <c:v>586.5</c:v>
                </c:pt>
                <c:pt idx="113">
                  <c:v>582.5</c:v>
                </c:pt>
                <c:pt idx="114">
                  <c:v>561</c:v>
                </c:pt>
                <c:pt idx="115">
                  <c:v>555.25</c:v>
                </c:pt>
                <c:pt idx="116">
                  <c:v>557.5</c:v>
                </c:pt>
                <c:pt idx="117">
                  <c:v>548.75</c:v>
                </c:pt>
                <c:pt idx="118">
                  <c:v>557</c:v>
                </c:pt>
                <c:pt idx="119">
                  <c:v>551.75</c:v>
                </c:pt>
                <c:pt idx="120">
                  <c:v>556.25</c:v>
                </c:pt>
                <c:pt idx="121">
                  <c:v>562.5</c:v>
                </c:pt>
                <c:pt idx="122">
                  <c:v>563</c:v>
                </c:pt>
                <c:pt idx="123">
                  <c:v>566</c:v>
                </c:pt>
                <c:pt idx="124">
                  <c:v>571</c:v>
                </c:pt>
                <c:pt idx="125">
                  <c:v>564.75</c:v>
                </c:pt>
                <c:pt idx="126">
                  <c:v>569.5</c:v>
                </c:pt>
                <c:pt idx="127">
                  <c:v>576.75</c:v>
                </c:pt>
                <c:pt idx="128">
                  <c:v>579</c:v>
                </c:pt>
                <c:pt idx="129">
                  <c:v>581.5</c:v>
                </c:pt>
                <c:pt idx="130">
                  <c:v>581.25</c:v>
                </c:pt>
                <c:pt idx="131">
                  <c:v>575.25</c:v>
                </c:pt>
                <c:pt idx="132">
                  <c:v>573.5</c:v>
                </c:pt>
                <c:pt idx="133">
                  <c:v>568</c:v>
                </c:pt>
                <c:pt idx="134">
                  <c:v>559.75</c:v>
                </c:pt>
                <c:pt idx="135">
                  <c:v>567</c:v>
                </c:pt>
                <c:pt idx="136">
                  <c:v>564.25</c:v>
                </c:pt>
                <c:pt idx="137">
                  <c:v>559.75</c:v>
                </c:pt>
                <c:pt idx="138">
                  <c:v>568</c:v>
                </c:pt>
                <c:pt idx="139">
                  <c:v>568.25</c:v>
                </c:pt>
                <c:pt idx="140">
                  <c:v>563.75</c:v>
                </c:pt>
                <c:pt idx="141">
                  <c:v>564.5</c:v>
                </c:pt>
                <c:pt idx="142">
                  <c:v>558.75</c:v>
                </c:pt>
                <c:pt idx="143">
                  <c:v>558</c:v>
                </c:pt>
                <c:pt idx="144">
                  <c:v>557</c:v>
                </c:pt>
                <c:pt idx="145">
                  <c:v>563.5</c:v>
                </c:pt>
                <c:pt idx="146">
                  <c:v>568.5</c:v>
                </c:pt>
                <c:pt idx="147">
                  <c:v>566.75</c:v>
                </c:pt>
                <c:pt idx="148">
                  <c:v>570</c:v>
                </c:pt>
                <c:pt idx="149">
                  <c:v>571.25</c:v>
                </c:pt>
                <c:pt idx="150">
                  <c:v>563.5</c:v>
                </c:pt>
                <c:pt idx="151">
                  <c:v>558</c:v>
                </c:pt>
                <c:pt idx="152">
                  <c:v>557.25</c:v>
                </c:pt>
                <c:pt idx="153">
                  <c:v>562.5</c:v>
                </c:pt>
                <c:pt idx="154">
                  <c:v>568.5</c:v>
                </c:pt>
                <c:pt idx="155">
                  <c:v>567.5</c:v>
                </c:pt>
                <c:pt idx="156">
                  <c:v>564</c:v>
                </c:pt>
                <c:pt idx="157">
                  <c:v>572.25</c:v>
                </c:pt>
                <c:pt idx="158">
                  <c:v>574.25</c:v>
                </c:pt>
                <c:pt idx="159">
                  <c:v>570.25</c:v>
                </c:pt>
                <c:pt idx="160">
                  <c:v>560.25</c:v>
                </c:pt>
                <c:pt idx="161">
                  <c:v>556</c:v>
                </c:pt>
                <c:pt idx="162">
                  <c:v>555.75</c:v>
                </c:pt>
                <c:pt idx="163">
                  <c:v>557.5</c:v>
                </c:pt>
                <c:pt idx="164">
                  <c:v>553.25</c:v>
                </c:pt>
                <c:pt idx="165">
                  <c:v>550.25</c:v>
                </c:pt>
                <c:pt idx="166">
                  <c:v>536.25</c:v>
                </c:pt>
                <c:pt idx="167">
                  <c:v>524.25</c:v>
                </c:pt>
                <c:pt idx="168">
                  <c:v>540.25</c:v>
                </c:pt>
                <c:pt idx="169">
                  <c:v>545</c:v>
                </c:pt>
                <c:pt idx="170">
                  <c:v>545.5</c:v>
                </c:pt>
                <c:pt idx="171">
                  <c:v>544.25</c:v>
                </c:pt>
                <c:pt idx="172">
                  <c:v>550.25</c:v>
                </c:pt>
                <c:pt idx="173">
                  <c:v>550.25</c:v>
                </c:pt>
                <c:pt idx="174">
                  <c:v>550.25</c:v>
                </c:pt>
                <c:pt idx="175">
                  <c:v>543.5</c:v>
                </c:pt>
                <c:pt idx="176">
                  <c:v>546.75</c:v>
                </c:pt>
                <c:pt idx="177">
                  <c:v>546.75</c:v>
                </c:pt>
                <c:pt idx="178">
                  <c:v>537</c:v>
                </c:pt>
                <c:pt idx="179">
                  <c:v>526.25</c:v>
                </c:pt>
                <c:pt idx="180">
                  <c:v>529.75</c:v>
                </c:pt>
                <c:pt idx="181">
                  <c:v>528.75</c:v>
                </c:pt>
                <c:pt idx="182">
                  <c:v>541.75</c:v>
                </c:pt>
                <c:pt idx="183">
                  <c:v>536.75</c:v>
                </c:pt>
                <c:pt idx="184">
                  <c:v>545.5</c:v>
                </c:pt>
                <c:pt idx="185">
                  <c:v>541.5</c:v>
                </c:pt>
                <c:pt idx="186">
                  <c:v>538</c:v>
                </c:pt>
                <c:pt idx="187">
                  <c:v>535</c:v>
                </c:pt>
                <c:pt idx="188">
                  <c:v>538.75</c:v>
                </c:pt>
                <c:pt idx="189">
                  <c:v>543.25</c:v>
                </c:pt>
                <c:pt idx="190">
                  <c:v>538.75</c:v>
                </c:pt>
                <c:pt idx="191">
                  <c:v>531</c:v>
                </c:pt>
                <c:pt idx="192">
                  <c:v>529.5</c:v>
                </c:pt>
                <c:pt idx="193">
                  <c:v>524.25</c:v>
                </c:pt>
                <c:pt idx="194">
                  <c:v>524.75</c:v>
                </c:pt>
                <c:pt idx="195">
                  <c:v>528</c:v>
                </c:pt>
                <c:pt idx="196">
                  <c:v>516.75</c:v>
                </c:pt>
                <c:pt idx="197">
                  <c:v>507.25</c:v>
                </c:pt>
                <c:pt idx="198">
                  <c:v>505.25</c:v>
                </c:pt>
                <c:pt idx="199">
                  <c:v>505.5</c:v>
                </c:pt>
                <c:pt idx="200">
                  <c:v>514.5</c:v>
                </c:pt>
                <c:pt idx="201">
                  <c:v>526.25</c:v>
                </c:pt>
                <c:pt idx="202">
                  <c:v>528.25</c:v>
                </c:pt>
                <c:pt idx="203">
                  <c:v>537</c:v>
                </c:pt>
                <c:pt idx="204">
                  <c:v>540.5</c:v>
                </c:pt>
                <c:pt idx="205">
                  <c:v>522</c:v>
                </c:pt>
                <c:pt idx="206">
                  <c:v>523</c:v>
                </c:pt>
                <c:pt idx="207">
                  <c:v>515</c:v>
                </c:pt>
                <c:pt idx="208">
                  <c:v>521.5</c:v>
                </c:pt>
                <c:pt idx="209">
                  <c:v>517.5</c:v>
                </c:pt>
                <c:pt idx="210">
                  <c:v>520.5</c:v>
                </c:pt>
                <c:pt idx="211">
                  <c:v>522</c:v>
                </c:pt>
                <c:pt idx="212">
                  <c:v>510</c:v>
                </c:pt>
                <c:pt idx="213">
                  <c:v>523.75</c:v>
                </c:pt>
                <c:pt idx="214">
                  <c:v>507.75</c:v>
                </c:pt>
                <c:pt idx="215">
                  <c:v>519.5</c:v>
                </c:pt>
                <c:pt idx="216">
                  <c:v>536.5</c:v>
                </c:pt>
                <c:pt idx="217">
                  <c:v>544</c:v>
                </c:pt>
                <c:pt idx="218">
                  <c:v>534</c:v>
                </c:pt>
                <c:pt idx="219">
                  <c:v>522.5</c:v>
                </c:pt>
                <c:pt idx="220">
                  <c:v>510.5</c:v>
                </c:pt>
                <c:pt idx="221">
                  <c:v>516</c:v>
                </c:pt>
                <c:pt idx="222">
                  <c:v>506</c:v>
                </c:pt>
                <c:pt idx="223">
                  <c:v>534</c:v>
                </c:pt>
                <c:pt idx="224">
                  <c:v>563.5</c:v>
                </c:pt>
                <c:pt idx="225">
                  <c:v>566.5</c:v>
                </c:pt>
                <c:pt idx="226">
                  <c:v>550</c:v>
                </c:pt>
                <c:pt idx="227">
                  <c:v>554</c:v>
                </c:pt>
                <c:pt idx="228">
                  <c:v>594</c:v>
                </c:pt>
                <c:pt idx="229">
                  <c:v>624</c:v>
                </c:pt>
                <c:pt idx="230">
                  <c:v>633</c:v>
                </c:pt>
                <c:pt idx="231">
                  <c:v>632.25</c:v>
                </c:pt>
                <c:pt idx="232">
                  <c:v>634.75</c:v>
                </c:pt>
                <c:pt idx="233">
                  <c:v>655.75</c:v>
                </c:pt>
                <c:pt idx="234">
                  <c:v>674.5</c:v>
                </c:pt>
                <c:pt idx="235">
                  <c:v>708.5</c:v>
                </c:pt>
                <c:pt idx="236">
                  <c:v>693</c:v>
                </c:pt>
                <c:pt idx="237">
                  <c:v>730</c:v>
                </c:pt>
                <c:pt idx="238">
                  <c:v>717.5</c:v>
                </c:pt>
                <c:pt idx="239">
                  <c:v>704</c:v>
                </c:pt>
                <c:pt idx="240">
                  <c:v>732.25</c:v>
                </c:pt>
                <c:pt idx="241">
                  <c:v>740.25</c:v>
                </c:pt>
                <c:pt idx="242">
                  <c:v>772.5</c:v>
                </c:pt>
                <c:pt idx="243">
                  <c:v>771.25</c:v>
                </c:pt>
                <c:pt idx="244">
                  <c:v>784.25</c:v>
                </c:pt>
                <c:pt idx="245">
                  <c:v>778.5</c:v>
                </c:pt>
                <c:pt idx="246">
                  <c:v>795.75</c:v>
                </c:pt>
                <c:pt idx="247">
                  <c:v>785.5</c:v>
                </c:pt>
                <c:pt idx="248">
                  <c:v>778.25</c:v>
                </c:pt>
                <c:pt idx="249">
                  <c:v>788</c:v>
                </c:pt>
                <c:pt idx="250">
                  <c:v>776.25</c:v>
                </c:pt>
                <c:pt idx="251">
                  <c:v>793.25</c:v>
                </c:pt>
                <c:pt idx="252">
                  <c:v>814</c:v>
                </c:pt>
                <c:pt idx="253">
                  <c:v>805.25</c:v>
                </c:pt>
                <c:pt idx="254">
                  <c:v>800.5</c:v>
                </c:pt>
                <c:pt idx="255">
                  <c:v>795.75</c:v>
                </c:pt>
                <c:pt idx="256">
                  <c:v>807.5</c:v>
                </c:pt>
                <c:pt idx="257">
                  <c:v>805</c:v>
                </c:pt>
                <c:pt idx="258">
                  <c:v>800.5</c:v>
                </c:pt>
                <c:pt idx="259">
                  <c:v>816.5</c:v>
                </c:pt>
                <c:pt idx="260">
                  <c:v>823.75</c:v>
                </c:pt>
                <c:pt idx="261">
                  <c:v>809.25</c:v>
                </c:pt>
                <c:pt idx="262">
                  <c:v>792.25</c:v>
                </c:pt>
                <c:pt idx="263">
                  <c:v>789</c:v>
                </c:pt>
                <c:pt idx="264">
                  <c:v>804</c:v>
                </c:pt>
                <c:pt idx="265">
                  <c:v>807.5</c:v>
                </c:pt>
                <c:pt idx="266">
                  <c:v>807.25</c:v>
                </c:pt>
                <c:pt idx="267">
                  <c:v>823.75</c:v>
                </c:pt>
                <c:pt idx="268">
                  <c:v>838.75</c:v>
                </c:pt>
                <c:pt idx="269">
                  <c:v>834.75</c:v>
                </c:pt>
                <c:pt idx="270">
                  <c:v>814.75</c:v>
                </c:pt>
                <c:pt idx="271">
                  <c:v>808.5</c:v>
                </c:pt>
                <c:pt idx="272">
                  <c:v>800.75</c:v>
                </c:pt>
                <c:pt idx="273">
                  <c:v>795.5</c:v>
                </c:pt>
                <c:pt idx="274">
                  <c:v>813.5</c:v>
                </c:pt>
                <c:pt idx="275">
                  <c:v>808.5</c:v>
                </c:pt>
                <c:pt idx="276">
                  <c:v>799.75</c:v>
                </c:pt>
                <c:pt idx="277">
                  <c:v>805</c:v>
                </c:pt>
                <c:pt idx="278">
                  <c:v>790.75</c:v>
                </c:pt>
                <c:pt idx="279">
                  <c:v>798.5</c:v>
                </c:pt>
                <c:pt idx="280">
                  <c:v>799.5</c:v>
                </c:pt>
                <c:pt idx="281">
                  <c:v>783.25</c:v>
                </c:pt>
                <c:pt idx="282">
                  <c:v>777.75</c:v>
                </c:pt>
                <c:pt idx="283">
                  <c:v>769.5</c:v>
                </c:pt>
                <c:pt idx="284">
                  <c:v>773.75</c:v>
                </c:pt>
                <c:pt idx="285">
                  <c:v>782</c:v>
                </c:pt>
                <c:pt idx="286">
                  <c:v>748</c:v>
                </c:pt>
                <c:pt idx="287">
                  <c:v>740</c:v>
                </c:pt>
                <c:pt idx="288">
                  <c:v>756.5</c:v>
                </c:pt>
                <c:pt idx="289">
                  <c:v>746</c:v>
                </c:pt>
                <c:pt idx="290">
                  <c:v>748.25</c:v>
                </c:pt>
                <c:pt idx="291">
                  <c:v>744.75</c:v>
                </c:pt>
                <c:pt idx="292">
                  <c:v>743.75</c:v>
                </c:pt>
                <c:pt idx="293">
                  <c:v>724.75</c:v>
                </c:pt>
                <c:pt idx="294">
                  <c:v>716.25</c:v>
                </c:pt>
                <c:pt idx="295">
                  <c:v>756.25</c:v>
                </c:pt>
                <c:pt idx="296">
                  <c:v>756.75</c:v>
                </c:pt>
                <c:pt idx="297">
                  <c:v>758.25</c:v>
                </c:pt>
                <c:pt idx="298">
                  <c:v>756.75</c:v>
                </c:pt>
                <c:pt idx="299">
                  <c:v>757</c:v>
                </c:pt>
                <c:pt idx="300">
                  <c:v>748</c:v>
                </c:pt>
                <c:pt idx="301">
                  <c:v>742</c:v>
                </c:pt>
                <c:pt idx="302">
                  <c:v>742</c:v>
                </c:pt>
                <c:pt idx="303">
                  <c:v>736.75</c:v>
                </c:pt>
                <c:pt idx="304">
                  <c:v>773.25</c:v>
                </c:pt>
                <c:pt idx="305">
                  <c:v>752.75</c:v>
                </c:pt>
                <c:pt idx="306">
                  <c:v>737.25</c:v>
                </c:pt>
                <c:pt idx="307">
                  <c:v>738.25</c:v>
                </c:pt>
                <c:pt idx="308">
                  <c:v>745.5</c:v>
                </c:pt>
                <c:pt idx="309">
                  <c:v>760.75</c:v>
                </c:pt>
                <c:pt idx="310">
                  <c:v>761.5</c:v>
                </c:pt>
                <c:pt idx="311">
                  <c:v>761.25</c:v>
                </c:pt>
                <c:pt idx="312">
                  <c:v>756</c:v>
                </c:pt>
                <c:pt idx="313">
                  <c:v>754.5</c:v>
                </c:pt>
                <c:pt idx="314">
                  <c:v>742</c:v>
                </c:pt>
                <c:pt idx="315">
                  <c:v>737.75</c:v>
                </c:pt>
                <c:pt idx="316">
                  <c:v>737</c:v>
                </c:pt>
                <c:pt idx="317">
                  <c:v>741.75</c:v>
                </c:pt>
                <c:pt idx="318">
                  <c:v>755.75</c:v>
                </c:pt>
                <c:pt idx="319">
                  <c:v>751</c:v>
                </c:pt>
                <c:pt idx="320">
                  <c:v>739.5</c:v>
                </c:pt>
                <c:pt idx="321">
                  <c:v>735.5</c:v>
                </c:pt>
                <c:pt idx="322">
                  <c:v>741</c:v>
                </c:pt>
                <c:pt idx="323">
                  <c:v>744.25</c:v>
                </c:pt>
                <c:pt idx="324">
                  <c:v>741.25</c:v>
                </c:pt>
                <c:pt idx="325">
                  <c:v>738.75</c:v>
                </c:pt>
                <c:pt idx="326">
                  <c:v>718</c:v>
                </c:pt>
                <c:pt idx="327">
                  <c:v>723.5</c:v>
                </c:pt>
                <c:pt idx="328">
                  <c:v>725.75</c:v>
                </c:pt>
                <c:pt idx="329">
                  <c:v>721.25</c:v>
                </c:pt>
                <c:pt idx="330">
                  <c:v>727</c:v>
                </c:pt>
                <c:pt idx="331">
                  <c:v>738.75</c:v>
                </c:pt>
                <c:pt idx="332">
                  <c:v>743.25</c:v>
                </c:pt>
                <c:pt idx="333">
                  <c:v>741</c:v>
                </c:pt>
                <c:pt idx="334">
                  <c:v>745.5</c:v>
                </c:pt>
                <c:pt idx="335">
                  <c:v>747.25</c:v>
                </c:pt>
                <c:pt idx="336">
                  <c:v>760</c:v>
                </c:pt>
                <c:pt idx="337">
                  <c:v>760.25</c:v>
                </c:pt>
                <c:pt idx="338">
                  <c:v>751.5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Dec-13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636.25</c:v>
                </c:pt>
                <c:pt idx="1">
                  <c:v>639</c:v>
                </c:pt>
                <c:pt idx="2">
                  <c:v>637.75</c:v>
                </c:pt>
                <c:pt idx="3">
                  <c:v>640</c:v>
                </c:pt>
                <c:pt idx="4">
                  <c:v>640.75</c:v>
                </c:pt>
                <c:pt idx="5">
                  <c:v>646.5</c:v>
                </c:pt>
                <c:pt idx="6">
                  <c:v>649.5</c:v>
                </c:pt>
                <c:pt idx="7">
                  <c:v>649.5</c:v>
                </c:pt>
                <c:pt idx="8">
                  <c:v>642.5</c:v>
                </c:pt>
                <c:pt idx="9">
                  <c:v>638</c:v>
                </c:pt>
                <c:pt idx="10">
                  <c:v>636.75</c:v>
                </c:pt>
                <c:pt idx="11">
                  <c:v>638.5</c:v>
                </c:pt>
                <c:pt idx="12">
                  <c:v>635.75</c:v>
                </c:pt>
                <c:pt idx="13">
                  <c:v>648.25</c:v>
                </c:pt>
                <c:pt idx="14">
                  <c:v>655.25</c:v>
                </c:pt>
                <c:pt idx="15">
                  <c:v>653.5</c:v>
                </c:pt>
                <c:pt idx="16">
                  <c:v>647.25</c:v>
                </c:pt>
                <c:pt idx="17">
                  <c:v>646.75</c:v>
                </c:pt>
                <c:pt idx="18">
                  <c:v>647.75</c:v>
                </c:pt>
                <c:pt idx="19">
                  <c:v>649.25</c:v>
                </c:pt>
                <c:pt idx="20">
                  <c:v>653</c:v>
                </c:pt>
                <c:pt idx="21">
                  <c:v>652</c:v>
                </c:pt>
                <c:pt idx="22">
                  <c:v>650</c:v>
                </c:pt>
                <c:pt idx="23">
                  <c:v>657</c:v>
                </c:pt>
                <c:pt idx="24">
                  <c:v>656.75</c:v>
                </c:pt>
                <c:pt idx="25">
                  <c:v>660.5</c:v>
                </c:pt>
                <c:pt idx="26">
                  <c:v>661</c:v>
                </c:pt>
                <c:pt idx="27">
                  <c:v>656.25</c:v>
                </c:pt>
                <c:pt idx="28">
                  <c:v>654.75</c:v>
                </c:pt>
                <c:pt idx="29">
                  <c:v>652.25</c:v>
                </c:pt>
                <c:pt idx="30">
                  <c:v>655</c:v>
                </c:pt>
                <c:pt idx="31">
                  <c:v>660.75</c:v>
                </c:pt>
                <c:pt idx="32">
                  <c:v>641.25</c:v>
                </c:pt>
                <c:pt idx="33">
                  <c:v>632.5</c:v>
                </c:pt>
                <c:pt idx="34">
                  <c:v>639.75</c:v>
                </c:pt>
                <c:pt idx="35">
                  <c:v>640.25</c:v>
                </c:pt>
                <c:pt idx="36">
                  <c:v>639.5</c:v>
                </c:pt>
                <c:pt idx="37">
                  <c:v>638.25</c:v>
                </c:pt>
                <c:pt idx="38">
                  <c:v>638.75</c:v>
                </c:pt>
                <c:pt idx="39">
                  <c:v>619</c:v>
                </c:pt>
                <c:pt idx="40">
                  <c:v>608.75</c:v>
                </c:pt>
                <c:pt idx="41">
                  <c:v>630.5</c:v>
                </c:pt>
                <c:pt idx="42">
                  <c:v>631.25</c:v>
                </c:pt>
                <c:pt idx="43">
                  <c:v>631</c:v>
                </c:pt>
                <c:pt idx="44">
                  <c:v>634</c:v>
                </c:pt>
                <c:pt idx="45">
                  <c:v>627.75</c:v>
                </c:pt>
                <c:pt idx="46">
                  <c:v>624.25</c:v>
                </c:pt>
                <c:pt idx="47">
                  <c:v>624.75</c:v>
                </c:pt>
                <c:pt idx="48">
                  <c:v>627.75</c:v>
                </c:pt>
                <c:pt idx="49">
                  <c:v>630.5</c:v>
                </c:pt>
                <c:pt idx="50">
                  <c:v>646</c:v>
                </c:pt>
                <c:pt idx="51">
                  <c:v>634</c:v>
                </c:pt>
                <c:pt idx="52">
                  <c:v>626.25</c:v>
                </c:pt>
                <c:pt idx="53">
                  <c:v>623.25</c:v>
                </c:pt>
                <c:pt idx="54">
                  <c:v>626.5</c:v>
                </c:pt>
                <c:pt idx="55">
                  <c:v>635.25</c:v>
                </c:pt>
                <c:pt idx="56">
                  <c:v>634.75</c:v>
                </c:pt>
                <c:pt idx="57">
                  <c:v>633.25</c:v>
                </c:pt>
                <c:pt idx="58">
                  <c:v>634.25</c:v>
                </c:pt>
                <c:pt idx="59">
                  <c:v>639.5</c:v>
                </c:pt>
                <c:pt idx="60">
                  <c:v>634.75</c:v>
                </c:pt>
                <c:pt idx="61">
                  <c:v>635.25</c:v>
                </c:pt>
                <c:pt idx="62">
                  <c:v>635.75</c:v>
                </c:pt>
                <c:pt idx="63">
                  <c:v>637.25</c:v>
                </c:pt>
                <c:pt idx="64">
                  <c:v>636.5</c:v>
                </c:pt>
                <c:pt idx="65">
                  <c:v>639.5</c:v>
                </c:pt>
                <c:pt idx="66">
                  <c:v>636.5</c:v>
                </c:pt>
                <c:pt idx="67">
                  <c:v>631.5</c:v>
                </c:pt>
                <c:pt idx="68">
                  <c:v>637.25</c:v>
                </c:pt>
                <c:pt idx="69">
                  <c:v>641.25</c:v>
                </c:pt>
                <c:pt idx="70">
                  <c:v>636.25</c:v>
                </c:pt>
                <c:pt idx="71">
                  <c:v>629.75</c:v>
                </c:pt>
                <c:pt idx="72">
                  <c:v>612.25</c:v>
                </c:pt>
                <c:pt idx="73">
                  <c:v>611.25</c:v>
                </c:pt>
                <c:pt idx="74">
                  <c:v>608.5</c:v>
                </c:pt>
                <c:pt idx="75">
                  <c:v>606.75</c:v>
                </c:pt>
                <c:pt idx="76">
                  <c:v>608.75</c:v>
                </c:pt>
                <c:pt idx="77">
                  <c:v>619</c:v>
                </c:pt>
                <c:pt idx="78">
                  <c:v>623</c:v>
                </c:pt>
                <c:pt idx="79">
                  <c:v>623.25</c:v>
                </c:pt>
                <c:pt idx="80">
                  <c:v>625.5</c:v>
                </c:pt>
                <c:pt idx="81">
                  <c:v>629</c:v>
                </c:pt>
                <c:pt idx="82">
                  <c:v>637.5</c:v>
                </c:pt>
                <c:pt idx="83">
                  <c:v>639.75</c:v>
                </c:pt>
                <c:pt idx="84">
                  <c:v>636.25</c:v>
                </c:pt>
                <c:pt idx="85">
                  <c:v>635.5</c:v>
                </c:pt>
                <c:pt idx="86">
                  <c:v>639.75</c:v>
                </c:pt>
                <c:pt idx="87">
                  <c:v>641.75</c:v>
                </c:pt>
                <c:pt idx="88">
                  <c:v>645.5</c:v>
                </c:pt>
                <c:pt idx="89">
                  <c:v>643.5</c:v>
                </c:pt>
                <c:pt idx="90">
                  <c:v>637.75</c:v>
                </c:pt>
                <c:pt idx="91">
                  <c:v>636.75</c:v>
                </c:pt>
                <c:pt idx="92">
                  <c:v>627.75</c:v>
                </c:pt>
                <c:pt idx="93">
                  <c:v>625.75</c:v>
                </c:pt>
                <c:pt idx="94">
                  <c:v>626</c:v>
                </c:pt>
                <c:pt idx="95">
                  <c:v>628</c:v>
                </c:pt>
                <c:pt idx="96">
                  <c:v>622</c:v>
                </c:pt>
                <c:pt idx="97">
                  <c:v>623</c:v>
                </c:pt>
                <c:pt idx="98">
                  <c:v>613.5</c:v>
                </c:pt>
                <c:pt idx="99">
                  <c:v>603.75</c:v>
                </c:pt>
                <c:pt idx="100">
                  <c:v>606.75</c:v>
                </c:pt>
                <c:pt idx="101">
                  <c:v>607</c:v>
                </c:pt>
                <c:pt idx="102">
                  <c:v>599.25</c:v>
                </c:pt>
                <c:pt idx="103">
                  <c:v>596</c:v>
                </c:pt>
                <c:pt idx="104">
                  <c:v>599.75</c:v>
                </c:pt>
                <c:pt idx="105">
                  <c:v>599.75</c:v>
                </c:pt>
                <c:pt idx="106">
                  <c:v>592.25</c:v>
                </c:pt>
                <c:pt idx="107">
                  <c:v>587.5</c:v>
                </c:pt>
                <c:pt idx="108">
                  <c:v>571.75</c:v>
                </c:pt>
                <c:pt idx="109">
                  <c:v>574.5</c:v>
                </c:pt>
                <c:pt idx="110">
                  <c:v>577.75</c:v>
                </c:pt>
                <c:pt idx="111">
                  <c:v>581.75</c:v>
                </c:pt>
                <c:pt idx="112">
                  <c:v>584</c:v>
                </c:pt>
                <c:pt idx="113">
                  <c:v>577</c:v>
                </c:pt>
                <c:pt idx="114">
                  <c:v>584</c:v>
                </c:pt>
                <c:pt idx="115">
                  <c:v>589.25</c:v>
                </c:pt>
                <c:pt idx="116">
                  <c:v>592.25</c:v>
                </c:pt>
                <c:pt idx="117">
                  <c:v>586.5</c:v>
                </c:pt>
                <c:pt idx="118">
                  <c:v>590.5</c:v>
                </c:pt>
                <c:pt idx="119">
                  <c:v>590</c:v>
                </c:pt>
                <c:pt idx="120">
                  <c:v>590.25</c:v>
                </c:pt>
                <c:pt idx="121">
                  <c:v>585.5</c:v>
                </c:pt>
                <c:pt idx="122">
                  <c:v>584.25</c:v>
                </c:pt>
                <c:pt idx="123">
                  <c:v>590</c:v>
                </c:pt>
                <c:pt idx="124">
                  <c:v>587</c:v>
                </c:pt>
                <c:pt idx="125">
                  <c:v>593</c:v>
                </c:pt>
                <c:pt idx="126">
                  <c:v>591</c:v>
                </c:pt>
                <c:pt idx="127">
                  <c:v>592</c:v>
                </c:pt>
                <c:pt idx="128">
                  <c:v>593.75</c:v>
                </c:pt>
                <c:pt idx="129">
                  <c:v>590</c:v>
                </c:pt>
                <c:pt idx="130">
                  <c:v>578.75</c:v>
                </c:pt>
                <c:pt idx="131">
                  <c:v>566.5</c:v>
                </c:pt>
                <c:pt idx="132">
                  <c:v>563.25</c:v>
                </c:pt>
                <c:pt idx="133">
                  <c:v>558.75</c:v>
                </c:pt>
                <c:pt idx="134">
                  <c:v>563</c:v>
                </c:pt>
                <c:pt idx="135">
                  <c:v>564.25</c:v>
                </c:pt>
                <c:pt idx="136">
                  <c:v>563.75</c:v>
                </c:pt>
                <c:pt idx="137">
                  <c:v>563</c:v>
                </c:pt>
                <c:pt idx="138">
                  <c:v>557.75</c:v>
                </c:pt>
                <c:pt idx="139">
                  <c:v>561.5</c:v>
                </c:pt>
                <c:pt idx="140">
                  <c:v>554</c:v>
                </c:pt>
                <c:pt idx="141">
                  <c:v>552.75</c:v>
                </c:pt>
                <c:pt idx="142">
                  <c:v>550.25</c:v>
                </c:pt>
                <c:pt idx="143">
                  <c:v>556.25</c:v>
                </c:pt>
                <c:pt idx="144">
                  <c:v>553.75</c:v>
                </c:pt>
                <c:pt idx="145">
                  <c:v>557</c:v>
                </c:pt>
                <c:pt idx="146">
                  <c:v>556.75</c:v>
                </c:pt>
                <c:pt idx="147">
                  <c:v>550.25</c:v>
                </c:pt>
                <c:pt idx="148">
                  <c:v>552</c:v>
                </c:pt>
                <c:pt idx="149">
                  <c:v>544.25</c:v>
                </c:pt>
                <c:pt idx="150">
                  <c:v>541.75</c:v>
                </c:pt>
                <c:pt idx="151">
                  <c:v>547</c:v>
                </c:pt>
                <c:pt idx="152">
                  <c:v>554</c:v>
                </c:pt>
                <c:pt idx="153">
                  <c:v>557.25</c:v>
                </c:pt>
                <c:pt idx="154">
                  <c:v>555</c:v>
                </c:pt>
                <c:pt idx="155">
                  <c:v>559.25</c:v>
                </c:pt>
                <c:pt idx="156">
                  <c:v>561.75</c:v>
                </c:pt>
                <c:pt idx="157">
                  <c:v>562</c:v>
                </c:pt>
                <c:pt idx="158">
                  <c:v>562.25</c:v>
                </c:pt>
                <c:pt idx="159">
                  <c:v>567</c:v>
                </c:pt>
                <c:pt idx="160">
                  <c:v>568.5</c:v>
                </c:pt>
                <c:pt idx="161">
                  <c:v>565.25</c:v>
                </c:pt>
                <c:pt idx="162">
                  <c:v>572</c:v>
                </c:pt>
                <c:pt idx="163">
                  <c:v>571</c:v>
                </c:pt>
                <c:pt idx="164">
                  <c:v>571</c:v>
                </c:pt>
                <c:pt idx="165">
                  <c:v>538.5</c:v>
                </c:pt>
                <c:pt idx="166">
                  <c:v>535.5</c:v>
                </c:pt>
                <c:pt idx="167">
                  <c:v>536.5</c:v>
                </c:pt>
                <c:pt idx="168">
                  <c:v>539.5</c:v>
                </c:pt>
                <c:pt idx="169">
                  <c:v>540</c:v>
                </c:pt>
                <c:pt idx="170">
                  <c:v>535</c:v>
                </c:pt>
                <c:pt idx="171">
                  <c:v>532</c:v>
                </c:pt>
                <c:pt idx="172">
                  <c:v>540.25</c:v>
                </c:pt>
                <c:pt idx="173">
                  <c:v>543</c:v>
                </c:pt>
                <c:pt idx="174">
                  <c:v>544</c:v>
                </c:pt>
                <c:pt idx="175">
                  <c:v>550</c:v>
                </c:pt>
                <c:pt idx="176">
                  <c:v>532.25</c:v>
                </c:pt>
                <c:pt idx="177">
                  <c:v>540.75</c:v>
                </c:pt>
                <c:pt idx="178">
                  <c:v>547.25</c:v>
                </c:pt>
                <c:pt idx="179">
                  <c:v>541.25</c:v>
                </c:pt>
                <c:pt idx="180">
                  <c:v>547</c:v>
                </c:pt>
                <c:pt idx="181">
                  <c:v>533</c:v>
                </c:pt>
                <c:pt idx="182">
                  <c:v>522.75</c:v>
                </c:pt>
                <c:pt idx="183">
                  <c:v>528</c:v>
                </c:pt>
                <c:pt idx="184">
                  <c:v>531.25</c:v>
                </c:pt>
                <c:pt idx="185">
                  <c:v>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350336"/>
        <c:axId val="132351872"/>
      </c:lineChart>
      <c:dateAx>
        <c:axId val="13235033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32351872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32351872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32350336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Nov-12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1341.75</c:v>
                </c:pt>
                <c:pt idx="1">
                  <c:v>1354.25</c:v>
                </c:pt>
                <c:pt idx="2">
                  <c:v>1345</c:v>
                </c:pt>
                <c:pt idx="3">
                  <c:v>1324</c:v>
                </c:pt>
                <c:pt idx="4">
                  <c:v>1313</c:v>
                </c:pt>
                <c:pt idx="5">
                  <c:v>1290</c:v>
                </c:pt>
                <c:pt idx="6">
                  <c:v>1277.25</c:v>
                </c:pt>
                <c:pt idx="7">
                  <c:v>1281.5</c:v>
                </c:pt>
                <c:pt idx="8">
                  <c:v>1301.25</c:v>
                </c:pt>
                <c:pt idx="9">
                  <c:v>1306.75</c:v>
                </c:pt>
                <c:pt idx="10">
                  <c:v>1319.75</c:v>
                </c:pt>
                <c:pt idx="11">
                  <c:v>1318.5</c:v>
                </c:pt>
                <c:pt idx="12">
                  <c:v>1334.25</c:v>
                </c:pt>
                <c:pt idx="13">
                  <c:v>1329.75</c:v>
                </c:pt>
                <c:pt idx="14">
                  <c:v>1334.5</c:v>
                </c:pt>
                <c:pt idx="15">
                  <c:v>1337.5</c:v>
                </c:pt>
                <c:pt idx="16">
                  <c:v>1338.75</c:v>
                </c:pt>
                <c:pt idx="17">
                  <c:v>1334</c:v>
                </c:pt>
                <c:pt idx="18">
                  <c:v>1339.75</c:v>
                </c:pt>
                <c:pt idx="19">
                  <c:v>1353.25</c:v>
                </c:pt>
                <c:pt idx="20">
                  <c:v>1371</c:v>
                </c:pt>
                <c:pt idx="21">
                  <c:v>1379.75</c:v>
                </c:pt>
                <c:pt idx="22">
                  <c:v>1392</c:v>
                </c:pt>
                <c:pt idx="23">
                  <c:v>1383</c:v>
                </c:pt>
                <c:pt idx="24">
                  <c:v>1391</c:v>
                </c:pt>
                <c:pt idx="25">
                  <c:v>1386</c:v>
                </c:pt>
                <c:pt idx="26">
                  <c:v>1390</c:v>
                </c:pt>
                <c:pt idx="27">
                  <c:v>1390.5</c:v>
                </c:pt>
                <c:pt idx="28">
                  <c:v>1399.5</c:v>
                </c:pt>
                <c:pt idx="29">
                  <c:v>1376</c:v>
                </c:pt>
                <c:pt idx="30">
                  <c:v>1374.25</c:v>
                </c:pt>
                <c:pt idx="31">
                  <c:v>1368.75</c:v>
                </c:pt>
                <c:pt idx="32">
                  <c:v>1346.25</c:v>
                </c:pt>
                <c:pt idx="33">
                  <c:v>1342</c:v>
                </c:pt>
                <c:pt idx="34">
                  <c:v>1322</c:v>
                </c:pt>
                <c:pt idx="35">
                  <c:v>1324.75</c:v>
                </c:pt>
                <c:pt idx="36">
                  <c:v>1312</c:v>
                </c:pt>
                <c:pt idx="37">
                  <c:v>1279.5</c:v>
                </c:pt>
                <c:pt idx="38">
                  <c:v>1253.25</c:v>
                </c:pt>
                <c:pt idx="39">
                  <c:v>1251.25</c:v>
                </c:pt>
                <c:pt idx="40">
                  <c:v>1261.5</c:v>
                </c:pt>
                <c:pt idx="41">
                  <c:v>1231.5</c:v>
                </c:pt>
                <c:pt idx="42">
                  <c:v>1239.5</c:v>
                </c:pt>
                <c:pt idx="43">
                  <c:v>1194.5</c:v>
                </c:pt>
                <c:pt idx="44">
                  <c:v>1192.75</c:v>
                </c:pt>
                <c:pt idx="45">
                  <c:v>1180.5</c:v>
                </c:pt>
                <c:pt idx="46">
                  <c:v>1184.75</c:v>
                </c:pt>
                <c:pt idx="47">
                  <c:v>1182.75</c:v>
                </c:pt>
                <c:pt idx="48">
                  <c:v>1175</c:v>
                </c:pt>
                <c:pt idx="49">
                  <c:v>1191.25</c:v>
                </c:pt>
                <c:pt idx="50">
                  <c:v>1235</c:v>
                </c:pt>
                <c:pt idx="51">
                  <c:v>1234.5</c:v>
                </c:pt>
                <c:pt idx="52">
                  <c:v>1239.25</c:v>
                </c:pt>
                <c:pt idx="53">
                  <c:v>1251</c:v>
                </c:pt>
                <c:pt idx="54">
                  <c:v>1233</c:v>
                </c:pt>
                <c:pt idx="55">
                  <c:v>1232.5</c:v>
                </c:pt>
                <c:pt idx="56">
                  <c:v>1212.5</c:v>
                </c:pt>
                <c:pt idx="57">
                  <c:v>1212.25</c:v>
                </c:pt>
                <c:pt idx="58">
                  <c:v>1208.75</c:v>
                </c:pt>
                <c:pt idx="59">
                  <c:v>1229.75</c:v>
                </c:pt>
                <c:pt idx="60">
                  <c:v>1231.5</c:v>
                </c:pt>
                <c:pt idx="61">
                  <c:v>1220.75</c:v>
                </c:pt>
                <c:pt idx="62">
                  <c:v>1251</c:v>
                </c:pt>
                <c:pt idx="63">
                  <c:v>1236.5</c:v>
                </c:pt>
                <c:pt idx="64">
                  <c:v>1225.75</c:v>
                </c:pt>
                <c:pt idx="65">
                  <c:v>1208.75</c:v>
                </c:pt>
                <c:pt idx="66">
                  <c:v>1214</c:v>
                </c:pt>
                <c:pt idx="67">
                  <c:v>1236.75</c:v>
                </c:pt>
                <c:pt idx="68">
                  <c:v>1230</c:v>
                </c:pt>
                <c:pt idx="69">
                  <c:v>1218.5</c:v>
                </c:pt>
                <c:pt idx="70">
                  <c:v>1223.5</c:v>
                </c:pt>
                <c:pt idx="71">
                  <c:v>1204.5</c:v>
                </c:pt>
                <c:pt idx="72">
                  <c:v>1185.75</c:v>
                </c:pt>
                <c:pt idx="73">
                  <c:v>1192.5</c:v>
                </c:pt>
                <c:pt idx="74">
                  <c:v>1193</c:v>
                </c:pt>
                <c:pt idx="75">
                  <c:v>1211.25</c:v>
                </c:pt>
                <c:pt idx="76">
                  <c:v>1201.75</c:v>
                </c:pt>
                <c:pt idx="77">
                  <c:v>1179.5</c:v>
                </c:pt>
                <c:pt idx="78">
                  <c:v>1181.5</c:v>
                </c:pt>
                <c:pt idx="79">
                  <c:v>1164.25</c:v>
                </c:pt>
                <c:pt idx="80">
                  <c:v>1169</c:v>
                </c:pt>
                <c:pt idx="81">
                  <c:v>1138.5</c:v>
                </c:pt>
                <c:pt idx="82">
                  <c:v>1119.5</c:v>
                </c:pt>
                <c:pt idx="83">
                  <c:v>1136</c:v>
                </c:pt>
                <c:pt idx="84">
                  <c:v>1141</c:v>
                </c:pt>
                <c:pt idx="85">
                  <c:v>1146.75</c:v>
                </c:pt>
                <c:pt idx="86">
                  <c:v>1149</c:v>
                </c:pt>
                <c:pt idx="87">
                  <c:v>1155.5</c:v>
                </c:pt>
                <c:pt idx="88">
                  <c:v>1149.5</c:v>
                </c:pt>
                <c:pt idx="89">
                  <c:v>1154.5</c:v>
                </c:pt>
                <c:pt idx="90">
                  <c:v>1156</c:v>
                </c:pt>
                <c:pt idx="91">
                  <c:v>1157</c:v>
                </c:pt>
                <c:pt idx="92">
                  <c:v>1135.25</c:v>
                </c:pt>
                <c:pt idx="93">
                  <c:v>1137</c:v>
                </c:pt>
                <c:pt idx="94">
                  <c:v>1141.5</c:v>
                </c:pt>
                <c:pt idx="95">
                  <c:v>1121.5</c:v>
                </c:pt>
                <c:pt idx="96">
                  <c:v>1130.25</c:v>
                </c:pt>
                <c:pt idx="97">
                  <c:v>1150.5</c:v>
                </c:pt>
                <c:pt idx="98">
                  <c:v>1158.25</c:v>
                </c:pt>
                <c:pt idx="99">
                  <c:v>1166.5</c:v>
                </c:pt>
                <c:pt idx="100">
                  <c:v>1175.5</c:v>
                </c:pt>
                <c:pt idx="101">
                  <c:v>1178.25</c:v>
                </c:pt>
                <c:pt idx="102">
                  <c:v>1179</c:v>
                </c:pt>
                <c:pt idx="103">
                  <c:v>1206</c:v>
                </c:pt>
                <c:pt idx="104">
                  <c:v>1205</c:v>
                </c:pt>
                <c:pt idx="105">
                  <c:v>1200.5</c:v>
                </c:pt>
                <c:pt idx="106">
                  <c:v>1204.25</c:v>
                </c:pt>
                <c:pt idx="107">
                  <c:v>1219</c:v>
                </c:pt>
                <c:pt idx="108">
                  <c:v>1219.25</c:v>
                </c:pt>
                <c:pt idx="109">
                  <c:v>1204</c:v>
                </c:pt>
                <c:pt idx="110">
                  <c:v>1191.25</c:v>
                </c:pt>
                <c:pt idx="111">
                  <c:v>1221.75</c:v>
                </c:pt>
                <c:pt idx="112">
                  <c:v>1222.5</c:v>
                </c:pt>
                <c:pt idx="113">
                  <c:v>1204.5</c:v>
                </c:pt>
                <c:pt idx="114">
                  <c:v>1188.5</c:v>
                </c:pt>
                <c:pt idx="115">
                  <c:v>1170</c:v>
                </c:pt>
                <c:pt idx="116">
                  <c:v>1189</c:v>
                </c:pt>
                <c:pt idx="117">
                  <c:v>1186</c:v>
                </c:pt>
                <c:pt idx="118">
                  <c:v>1194.25</c:v>
                </c:pt>
                <c:pt idx="119">
                  <c:v>1183.75</c:v>
                </c:pt>
                <c:pt idx="120">
                  <c:v>1207.5</c:v>
                </c:pt>
                <c:pt idx="121">
                  <c:v>1213</c:v>
                </c:pt>
                <c:pt idx="122">
                  <c:v>1213.75</c:v>
                </c:pt>
                <c:pt idx="123">
                  <c:v>1221.75</c:v>
                </c:pt>
                <c:pt idx="124">
                  <c:v>1222.25</c:v>
                </c:pt>
                <c:pt idx="125">
                  <c:v>1194.5</c:v>
                </c:pt>
                <c:pt idx="126">
                  <c:v>1201.5</c:v>
                </c:pt>
                <c:pt idx="127">
                  <c:v>1218.25</c:v>
                </c:pt>
                <c:pt idx="128">
                  <c:v>1223.75</c:v>
                </c:pt>
                <c:pt idx="129">
                  <c:v>1237.25</c:v>
                </c:pt>
                <c:pt idx="130">
                  <c:v>1239</c:v>
                </c:pt>
                <c:pt idx="131">
                  <c:v>1241.25</c:v>
                </c:pt>
                <c:pt idx="132">
                  <c:v>1240</c:v>
                </c:pt>
                <c:pt idx="133">
                  <c:v>1238.5</c:v>
                </c:pt>
                <c:pt idx="134">
                  <c:v>1239.5</c:v>
                </c:pt>
                <c:pt idx="135">
                  <c:v>1259</c:v>
                </c:pt>
                <c:pt idx="136">
                  <c:v>1257.5</c:v>
                </c:pt>
                <c:pt idx="137">
                  <c:v>1260.5</c:v>
                </c:pt>
                <c:pt idx="138">
                  <c:v>1255.25</c:v>
                </c:pt>
                <c:pt idx="139">
                  <c:v>1262</c:v>
                </c:pt>
                <c:pt idx="140">
                  <c:v>1262.25</c:v>
                </c:pt>
                <c:pt idx="141">
                  <c:v>1264</c:v>
                </c:pt>
                <c:pt idx="142">
                  <c:v>1267.75</c:v>
                </c:pt>
                <c:pt idx="143">
                  <c:v>1270.75</c:v>
                </c:pt>
                <c:pt idx="144">
                  <c:v>1281.25</c:v>
                </c:pt>
                <c:pt idx="145">
                  <c:v>1288.5</c:v>
                </c:pt>
                <c:pt idx="146">
                  <c:v>1289</c:v>
                </c:pt>
                <c:pt idx="147">
                  <c:v>1294.25</c:v>
                </c:pt>
                <c:pt idx="148">
                  <c:v>1298</c:v>
                </c:pt>
                <c:pt idx="149">
                  <c:v>1289</c:v>
                </c:pt>
                <c:pt idx="150">
                  <c:v>1293.25</c:v>
                </c:pt>
                <c:pt idx="151">
                  <c:v>1291.5</c:v>
                </c:pt>
                <c:pt idx="152">
                  <c:v>1299.5</c:v>
                </c:pt>
                <c:pt idx="153">
                  <c:v>1305.25</c:v>
                </c:pt>
                <c:pt idx="154">
                  <c:v>1299.5</c:v>
                </c:pt>
                <c:pt idx="155">
                  <c:v>1311.5</c:v>
                </c:pt>
                <c:pt idx="156">
                  <c:v>1311</c:v>
                </c:pt>
                <c:pt idx="157">
                  <c:v>1326.25</c:v>
                </c:pt>
                <c:pt idx="158">
                  <c:v>1328.25</c:v>
                </c:pt>
                <c:pt idx="159">
                  <c:v>1325.5</c:v>
                </c:pt>
                <c:pt idx="160">
                  <c:v>1307.25</c:v>
                </c:pt>
                <c:pt idx="161">
                  <c:v>1317.75</c:v>
                </c:pt>
                <c:pt idx="162">
                  <c:v>1311.75</c:v>
                </c:pt>
                <c:pt idx="163">
                  <c:v>1322.5</c:v>
                </c:pt>
                <c:pt idx="164">
                  <c:v>1329.5</c:v>
                </c:pt>
                <c:pt idx="165">
                  <c:v>1327.75</c:v>
                </c:pt>
                <c:pt idx="166">
                  <c:v>1320.5</c:v>
                </c:pt>
                <c:pt idx="167">
                  <c:v>1304.75</c:v>
                </c:pt>
                <c:pt idx="168">
                  <c:v>1358</c:v>
                </c:pt>
                <c:pt idx="169">
                  <c:v>1385.25</c:v>
                </c:pt>
                <c:pt idx="170">
                  <c:v>1378.75</c:v>
                </c:pt>
                <c:pt idx="171">
                  <c:v>1375.5</c:v>
                </c:pt>
                <c:pt idx="172">
                  <c:v>1381.5</c:v>
                </c:pt>
                <c:pt idx="173">
                  <c:v>1381.5</c:v>
                </c:pt>
                <c:pt idx="174">
                  <c:v>1382</c:v>
                </c:pt>
                <c:pt idx="175">
                  <c:v>1364.75</c:v>
                </c:pt>
                <c:pt idx="176">
                  <c:v>1359</c:v>
                </c:pt>
                <c:pt idx="177">
                  <c:v>1372.75</c:v>
                </c:pt>
                <c:pt idx="178">
                  <c:v>1361.75</c:v>
                </c:pt>
                <c:pt idx="179">
                  <c:v>1350</c:v>
                </c:pt>
                <c:pt idx="180">
                  <c:v>1355.5</c:v>
                </c:pt>
                <c:pt idx="181">
                  <c:v>1337.75</c:v>
                </c:pt>
                <c:pt idx="182">
                  <c:v>1342.5</c:v>
                </c:pt>
                <c:pt idx="183">
                  <c:v>1356</c:v>
                </c:pt>
                <c:pt idx="184">
                  <c:v>1341.5</c:v>
                </c:pt>
                <c:pt idx="185">
                  <c:v>1352</c:v>
                </c:pt>
                <c:pt idx="186">
                  <c:v>1370.5</c:v>
                </c:pt>
                <c:pt idx="187">
                  <c:v>1358.75</c:v>
                </c:pt>
                <c:pt idx="188">
                  <c:v>1362</c:v>
                </c:pt>
                <c:pt idx="189">
                  <c:v>1381</c:v>
                </c:pt>
                <c:pt idx="190">
                  <c:v>1392.5</c:v>
                </c:pt>
                <c:pt idx="191">
                  <c:v>1368.25</c:v>
                </c:pt>
                <c:pt idx="192">
                  <c:v>1367.75</c:v>
                </c:pt>
                <c:pt idx="193">
                  <c:v>1366.75</c:v>
                </c:pt>
                <c:pt idx="194">
                  <c:v>1353.5</c:v>
                </c:pt>
                <c:pt idx="195">
                  <c:v>1340.5</c:v>
                </c:pt>
                <c:pt idx="196">
                  <c:v>1333.5</c:v>
                </c:pt>
                <c:pt idx="197">
                  <c:v>1359</c:v>
                </c:pt>
                <c:pt idx="198">
                  <c:v>1321.25</c:v>
                </c:pt>
                <c:pt idx="199">
                  <c:v>1294.75</c:v>
                </c:pt>
                <c:pt idx="200">
                  <c:v>1305</c:v>
                </c:pt>
                <c:pt idx="201">
                  <c:v>1302.25</c:v>
                </c:pt>
                <c:pt idx="202">
                  <c:v>1306.5</c:v>
                </c:pt>
                <c:pt idx="203">
                  <c:v>1288</c:v>
                </c:pt>
                <c:pt idx="204">
                  <c:v>1306.25</c:v>
                </c:pt>
                <c:pt idx="205">
                  <c:v>1282.25</c:v>
                </c:pt>
                <c:pt idx="206">
                  <c:v>1257.75</c:v>
                </c:pt>
                <c:pt idx="207">
                  <c:v>1276.25</c:v>
                </c:pt>
                <c:pt idx="208">
                  <c:v>1289.25</c:v>
                </c:pt>
                <c:pt idx="209">
                  <c:v>1293.5</c:v>
                </c:pt>
                <c:pt idx="210">
                  <c:v>1293</c:v>
                </c:pt>
                <c:pt idx="211">
                  <c:v>1270.25</c:v>
                </c:pt>
                <c:pt idx="212">
                  <c:v>1258</c:v>
                </c:pt>
                <c:pt idx="213">
                  <c:v>1268.25</c:v>
                </c:pt>
                <c:pt idx="214">
                  <c:v>1277</c:v>
                </c:pt>
                <c:pt idx="215">
                  <c:v>1299.25</c:v>
                </c:pt>
                <c:pt idx="216">
                  <c:v>1341.25</c:v>
                </c:pt>
                <c:pt idx="217">
                  <c:v>1332.5</c:v>
                </c:pt>
                <c:pt idx="218">
                  <c:v>1331.25</c:v>
                </c:pt>
                <c:pt idx="219">
                  <c:v>1337</c:v>
                </c:pt>
                <c:pt idx="220">
                  <c:v>1319.75</c:v>
                </c:pt>
                <c:pt idx="221">
                  <c:v>1308.75</c:v>
                </c:pt>
                <c:pt idx="222">
                  <c:v>1314</c:v>
                </c:pt>
                <c:pt idx="223">
                  <c:v>1339.25</c:v>
                </c:pt>
                <c:pt idx="224">
                  <c:v>1384.5</c:v>
                </c:pt>
                <c:pt idx="225">
                  <c:v>1395.5</c:v>
                </c:pt>
                <c:pt idx="226">
                  <c:v>1371.25</c:v>
                </c:pt>
                <c:pt idx="227">
                  <c:v>1375.5</c:v>
                </c:pt>
                <c:pt idx="228">
                  <c:v>1425.5</c:v>
                </c:pt>
                <c:pt idx="229">
                  <c:v>1413.25</c:v>
                </c:pt>
                <c:pt idx="230">
                  <c:v>1412</c:v>
                </c:pt>
                <c:pt idx="231">
                  <c:v>1403.5</c:v>
                </c:pt>
                <c:pt idx="232">
                  <c:v>1427.75</c:v>
                </c:pt>
                <c:pt idx="233">
                  <c:v>1438</c:v>
                </c:pt>
                <c:pt idx="234">
                  <c:v>1474.75</c:v>
                </c:pt>
                <c:pt idx="235">
                  <c:v>1526.5</c:v>
                </c:pt>
                <c:pt idx="236">
                  <c:v>1505.75</c:v>
                </c:pt>
                <c:pt idx="237">
                  <c:v>1547.75</c:v>
                </c:pt>
                <c:pt idx="238">
                  <c:v>1538.5</c:v>
                </c:pt>
                <c:pt idx="239">
                  <c:v>1522.5</c:v>
                </c:pt>
                <c:pt idx="240">
                  <c:v>1529</c:v>
                </c:pt>
                <c:pt idx="241">
                  <c:v>1552.5</c:v>
                </c:pt>
                <c:pt idx="242">
                  <c:v>1590.5</c:v>
                </c:pt>
                <c:pt idx="243">
                  <c:v>1590.5</c:v>
                </c:pt>
                <c:pt idx="244">
                  <c:v>1620</c:v>
                </c:pt>
                <c:pt idx="245">
                  <c:v>1652.25</c:v>
                </c:pt>
                <c:pt idx="246">
                  <c:v>1686.25</c:v>
                </c:pt>
                <c:pt idx="247">
                  <c:v>1622.25</c:v>
                </c:pt>
                <c:pt idx="248">
                  <c:v>1569.5</c:v>
                </c:pt>
                <c:pt idx="249">
                  <c:v>1615.5</c:v>
                </c:pt>
                <c:pt idx="250">
                  <c:v>1567.5</c:v>
                </c:pt>
                <c:pt idx="251">
                  <c:v>1601.75</c:v>
                </c:pt>
                <c:pt idx="252">
                  <c:v>1643.5</c:v>
                </c:pt>
                <c:pt idx="253">
                  <c:v>1641</c:v>
                </c:pt>
                <c:pt idx="254">
                  <c:v>1629</c:v>
                </c:pt>
                <c:pt idx="255">
                  <c:v>1616.5</c:v>
                </c:pt>
                <c:pt idx="256">
                  <c:v>1628.75</c:v>
                </c:pt>
                <c:pt idx="257">
                  <c:v>1584.25</c:v>
                </c:pt>
                <c:pt idx="258">
                  <c:v>1565.75</c:v>
                </c:pt>
                <c:pt idx="259">
                  <c:v>1581.25</c:v>
                </c:pt>
                <c:pt idx="260">
                  <c:v>1631.25</c:v>
                </c:pt>
                <c:pt idx="261">
                  <c:v>1643.75</c:v>
                </c:pt>
                <c:pt idx="262">
                  <c:v>1600.75</c:v>
                </c:pt>
                <c:pt idx="263">
                  <c:v>1598</c:v>
                </c:pt>
                <c:pt idx="264">
                  <c:v>1634.5</c:v>
                </c:pt>
                <c:pt idx="265">
                  <c:v>1625.25</c:v>
                </c:pt>
                <c:pt idx="266">
                  <c:v>1645.75</c:v>
                </c:pt>
                <c:pt idx="267">
                  <c:v>1683.5</c:v>
                </c:pt>
                <c:pt idx="268">
                  <c:v>1732.5</c:v>
                </c:pt>
                <c:pt idx="269">
                  <c:v>1727.75</c:v>
                </c:pt>
                <c:pt idx="270">
                  <c:v>1715</c:v>
                </c:pt>
                <c:pt idx="271">
                  <c:v>1731.5</c:v>
                </c:pt>
                <c:pt idx="272">
                  <c:v>1718.75</c:v>
                </c:pt>
                <c:pt idx="273">
                  <c:v>1722.25</c:v>
                </c:pt>
                <c:pt idx="274">
                  <c:v>1753</c:v>
                </c:pt>
                <c:pt idx="275">
                  <c:v>1763.5</c:v>
                </c:pt>
                <c:pt idx="276">
                  <c:v>1756.5</c:v>
                </c:pt>
                <c:pt idx="277">
                  <c:v>1768.25</c:v>
                </c:pt>
                <c:pt idx="278">
                  <c:v>1747.5</c:v>
                </c:pt>
                <c:pt idx="279">
                  <c:v>1747</c:v>
                </c:pt>
                <c:pt idx="280">
                  <c:v>1736.5</c:v>
                </c:pt>
                <c:pt idx="281">
                  <c:v>1718.75</c:v>
                </c:pt>
                <c:pt idx="282">
                  <c:v>1701.5</c:v>
                </c:pt>
                <c:pt idx="283">
                  <c:v>1745.75</c:v>
                </c:pt>
                <c:pt idx="284">
                  <c:v>1747.25</c:v>
                </c:pt>
                <c:pt idx="285">
                  <c:v>1739</c:v>
                </c:pt>
                <c:pt idx="286">
                  <c:v>1669</c:v>
                </c:pt>
                <c:pt idx="287">
                  <c:v>1640</c:v>
                </c:pt>
                <c:pt idx="288">
                  <c:v>1669.5</c:v>
                </c:pt>
                <c:pt idx="289">
                  <c:v>1618.75</c:v>
                </c:pt>
                <c:pt idx="290">
                  <c:v>1621.75</c:v>
                </c:pt>
                <c:pt idx="291">
                  <c:v>1610</c:v>
                </c:pt>
                <c:pt idx="292">
                  <c:v>1611.5</c:v>
                </c:pt>
                <c:pt idx="293">
                  <c:v>1573</c:v>
                </c:pt>
                <c:pt idx="294">
                  <c:v>1570.75</c:v>
                </c:pt>
                <c:pt idx="295">
                  <c:v>1601</c:v>
                </c:pt>
                <c:pt idx="296">
                  <c:v>1560.25</c:v>
                </c:pt>
                <c:pt idx="297">
                  <c:v>1530.5</c:v>
                </c:pt>
                <c:pt idx="298">
                  <c:v>1531.75</c:v>
                </c:pt>
                <c:pt idx="299">
                  <c:v>1551.5</c:v>
                </c:pt>
                <c:pt idx="300">
                  <c:v>1551.5</c:v>
                </c:pt>
                <c:pt idx="301">
                  <c:v>1551</c:v>
                </c:pt>
                <c:pt idx="302">
                  <c:v>1550</c:v>
                </c:pt>
                <c:pt idx="303">
                  <c:v>1523.25</c:v>
                </c:pt>
                <c:pt idx="304">
                  <c:v>1548.5</c:v>
                </c:pt>
                <c:pt idx="305">
                  <c:v>1522.5</c:v>
                </c:pt>
                <c:pt idx="306">
                  <c:v>1492.5</c:v>
                </c:pt>
                <c:pt idx="307">
                  <c:v>1493.75</c:v>
                </c:pt>
                <c:pt idx="308">
                  <c:v>1509.25</c:v>
                </c:pt>
                <c:pt idx="309">
                  <c:v>1545.5</c:v>
                </c:pt>
                <c:pt idx="310">
                  <c:v>1534.25</c:v>
                </c:pt>
                <c:pt idx="311">
                  <c:v>1546.5</c:v>
                </c:pt>
                <c:pt idx="312">
                  <c:v>1553.25</c:v>
                </c:pt>
                <c:pt idx="313">
                  <c:v>1570.5</c:v>
                </c:pt>
                <c:pt idx="314">
                  <c:v>1564</c:v>
                </c:pt>
                <c:pt idx="315">
                  <c:v>1561.25</c:v>
                </c:pt>
                <c:pt idx="316">
                  <c:v>1527.25</c:v>
                </c:pt>
                <c:pt idx="317">
                  <c:v>1533.75</c:v>
                </c:pt>
                <c:pt idx="318">
                  <c:v>1547</c:v>
                </c:pt>
                <c:pt idx="319">
                  <c:v>1558.5</c:v>
                </c:pt>
                <c:pt idx="320">
                  <c:v>1527</c:v>
                </c:pt>
                <c:pt idx="321">
                  <c:v>1504.25</c:v>
                </c:pt>
                <c:pt idx="322">
                  <c:v>1516.75</c:v>
                </c:pt>
                <c:pt idx="323">
                  <c:v>1508.75</c:v>
                </c:pt>
                <c:pt idx="324">
                  <c:v>1499.25</c:v>
                </c:pt>
                <c:pt idx="325">
                  <c:v>1452</c:v>
                </c:pt>
                <c:pt idx="326">
                  <c:v>1411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Nov-13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Sheet1!$C$2:$C$187</c:f>
              <c:numCache>
                <c:formatCode>General</c:formatCode>
                <c:ptCount val="186"/>
                <c:pt idx="0">
                  <c:v>1273.5</c:v>
                </c:pt>
                <c:pt idx="1">
                  <c:v>1271</c:v>
                </c:pt>
                <c:pt idx="2">
                  <c:v>1291.25</c:v>
                </c:pt>
                <c:pt idx="3">
                  <c:v>1273.75</c:v>
                </c:pt>
                <c:pt idx="4">
                  <c:v>1265.75</c:v>
                </c:pt>
                <c:pt idx="5">
                  <c:v>1271.25</c:v>
                </c:pt>
                <c:pt idx="6">
                  <c:v>1284.5</c:v>
                </c:pt>
                <c:pt idx="7">
                  <c:v>1302.75</c:v>
                </c:pt>
                <c:pt idx="8">
                  <c:v>1272.5</c:v>
                </c:pt>
                <c:pt idx="9">
                  <c:v>1277</c:v>
                </c:pt>
                <c:pt idx="10">
                  <c:v>1287.5</c:v>
                </c:pt>
                <c:pt idx="11">
                  <c:v>1277</c:v>
                </c:pt>
                <c:pt idx="12">
                  <c:v>1283.5</c:v>
                </c:pt>
                <c:pt idx="13">
                  <c:v>1297.5</c:v>
                </c:pt>
                <c:pt idx="14">
                  <c:v>1325.25</c:v>
                </c:pt>
                <c:pt idx="15">
                  <c:v>1328</c:v>
                </c:pt>
                <c:pt idx="16">
                  <c:v>1315.75</c:v>
                </c:pt>
                <c:pt idx="17">
                  <c:v>1323.5</c:v>
                </c:pt>
                <c:pt idx="18">
                  <c:v>1322.25</c:v>
                </c:pt>
                <c:pt idx="19">
                  <c:v>1337.75</c:v>
                </c:pt>
                <c:pt idx="20">
                  <c:v>1347.5</c:v>
                </c:pt>
                <c:pt idx="21">
                  <c:v>1351.5</c:v>
                </c:pt>
                <c:pt idx="22">
                  <c:v>1355</c:v>
                </c:pt>
                <c:pt idx="23">
                  <c:v>1382</c:v>
                </c:pt>
                <c:pt idx="24">
                  <c:v>1376.5</c:v>
                </c:pt>
                <c:pt idx="25">
                  <c:v>1378.25</c:v>
                </c:pt>
                <c:pt idx="26">
                  <c:v>1367.75</c:v>
                </c:pt>
                <c:pt idx="27">
                  <c:v>1354.75</c:v>
                </c:pt>
                <c:pt idx="28">
                  <c:v>1346.75</c:v>
                </c:pt>
                <c:pt idx="29">
                  <c:v>1373.5</c:v>
                </c:pt>
                <c:pt idx="30">
                  <c:v>1390.75</c:v>
                </c:pt>
                <c:pt idx="31">
                  <c:v>1397.75</c:v>
                </c:pt>
                <c:pt idx="32">
                  <c:v>1340.75</c:v>
                </c:pt>
                <c:pt idx="33">
                  <c:v>1345.25</c:v>
                </c:pt>
                <c:pt idx="34">
                  <c:v>1366</c:v>
                </c:pt>
                <c:pt idx="35">
                  <c:v>1339</c:v>
                </c:pt>
                <c:pt idx="36">
                  <c:v>1354</c:v>
                </c:pt>
                <c:pt idx="37">
                  <c:v>1352.25</c:v>
                </c:pt>
                <c:pt idx="38">
                  <c:v>1352</c:v>
                </c:pt>
                <c:pt idx="39">
                  <c:v>1321.25</c:v>
                </c:pt>
                <c:pt idx="40">
                  <c:v>1315.5</c:v>
                </c:pt>
                <c:pt idx="41">
                  <c:v>1338.25</c:v>
                </c:pt>
                <c:pt idx="42">
                  <c:v>1329.25</c:v>
                </c:pt>
                <c:pt idx="43">
                  <c:v>1325</c:v>
                </c:pt>
                <c:pt idx="44">
                  <c:v>1337.5</c:v>
                </c:pt>
                <c:pt idx="45">
                  <c:v>1334.25</c:v>
                </c:pt>
                <c:pt idx="46">
                  <c:v>1321.5</c:v>
                </c:pt>
                <c:pt idx="47">
                  <c:v>1327.75</c:v>
                </c:pt>
                <c:pt idx="48">
                  <c:v>1338.25</c:v>
                </c:pt>
                <c:pt idx="49">
                  <c:v>1335.25</c:v>
                </c:pt>
                <c:pt idx="50">
                  <c:v>1353.5</c:v>
                </c:pt>
                <c:pt idx="51">
                  <c:v>1338.5</c:v>
                </c:pt>
                <c:pt idx="52">
                  <c:v>1324.5</c:v>
                </c:pt>
                <c:pt idx="53">
                  <c:v>1328</c:v>
                </c:pt>
                <c:pt idx="54">
                  <c:v>1336.5</c:v>
                </c:pt>
                <c:pt idx="55">
                  <c:v>1353.25</c:v>
                </c:pt>
                <c:pt idx="56">
                  <c:v>1337.75</c:v>
                </c:pt>
                <c:pt idx="57">
                  <c:v>1337</c:v>
                </c:pt>
                <c:pt idx="58">
                  <c:v>1335</c:v>
                </c:pt>
                <c:pt idx="59">
                  <c:v>1334</c:v>
                </c:pt>
                <c:pt idx="60">
                  <c:v>1335</c:v>
                </c:pt>
                <c:pt idx="61">
                  <c:v>1339.75</c:v>
                </c:pt>
                <c:pt idx="62">
                  <c:v>1329</c:v>
                </c:pt>
                <c:pt idx="63">
                  <c:v>1331</c:v>
                </c:pt>
                <c:pt idx="64">
                  <c:v>1344.5</c:v>
                </c:pt>
                <c:pt idx="65">
                  <c:v>1349.25</c:v>
                </c:pt>
                <c:pt idx="66">
                  <c:v>1336.5</c:v>
                </c:pt>
                <c:pt idx="67">
                  <c:v>1334.25</c:v>
                </c:pt>
                <c:pt idx="68">
                  <c:v>1344.5</c:v>
                </c:pt>
                <c:pt idx="69">
                  <c:v>1346.25</c:v>
                </c:pt>
                <c:pt idx="70">
                  <c:v>1337.75</c:v>
                </c:pt>
                <c:pt idx="71">
                  <c:v>1319.75</c:v>
                </c:pt>
                <c:pt idx="72">
                  <c:v>1285.75</c:v>
                </c:pt>
                <c:pt idx="73">
                  <c:v>1282</c:v>
                </c:pt>
                <c:pt idx="74">
                  <c:v>1275.25</c:v>
                </c:pt>
                <c:pt idx="75">
                  <c:v>1270.75</c:v>
                </c:pt>
                <c:pt idx="76">
                  <c:v>1262.5</c:v>
                </c:pt>
                <c:pt idx="77">
                  <c:v>1276.75</c:v>
                </c:pt>
                <c:pt idx="78">
                  <c:v>1291.75</c:v>
                </c:pt>
                <c:pt idx="79">
                  <c:v>1284.75</c:v>
                </c:pt>
                <c:pt idx="80">
                  <c:v>1284.75</c:v>
                </c:pt>
                <c:pt idx="81">
                  <c:v>1296</c:v>
                </c:pt>
                <c:pt idx="82">
                  <c:v>1310.75</c:v>
                </c:pt>
                <c:pt idx="83">
                  <c:v>1305</c:v>
                </c:pt>
                <c:pt idx="84">
                  <c:v>1309.25</c:v>
                </c:pt>
                <c:pt idx="85">
                  <c:v>1304.5</c:v>
                </c:pt>
                <c:pt idx="86">
                  <c:v>1317.25</c:v>
                </c:pt>
                <c:pt idx="87">
                  <c:v>1314.25</c:v>
                </c:pt>
                <c:pt idx="88">
                  <c:v>1332</c:v>
                </c:pt>
                <c:pt idx="89">
                  <c:v>1334.75</c:v>
                </c:pt>
                <c:pt idx="90">
                  <c:v>1329</c:v>
                </c:pt>
                <c:pt idx="91">
                  <c:v>1334.5</c:v>
                </c:pt>
                <c:pt idx="92">
                  <c:v>1321.5</c:v>
                </c:pt>
                <c:pt idx="93">
                  <c:v>1318.5</c:v>
                </c:pt>
                <c:pt idx="94">
                  <c:v>1309.75</c:v>
                </c:pt>
                <c:pt idx="95">
                  <c:v>1317.5</c:v>
                </c:pt>
                <c:pt idx="96">
                  <c:v>1319</c:v>
                </c:pt>
                <c:pt idx="97">
                  <c:v>1310</c:v>
                </c:pt>
                <c:pt idx="98">
                  <c:v>1301</c:v>
                </c:pt>
                <c:pt idx="99">
                  <c:v>1287.75</c:v>
                </c:pt>
                <c:pt idx="100">
                  <c:v>1300.5</c:v>
                </c:pt>
                <c:pt idx="101">
                  <c:v>1309.75</c:v>
                </c:pt>
                <c:pt idx="102">
                  <c:v>1300.25</c:v>
                </c:pt>
                <c:pt idx="103">
                  <c:v>1302.5</c:v>
                </c:pt>
                <c:pt idx="104">
                  <c:v>1310.25</c:v>
                </c:pt>
                <c:pt idx="105">
                  <c:v>1302.75</c:v>
                </c:pt>
                <c:pt idx="106">
                  <c:v>1294</c:v>
                </c:pt>
                <c:pt idx="107">
                  <c:v>1291.75</c:v>
                </c:pt>
                <c:pt idx="108">
                  <c:v>1277</c:v>
                </c:pt>
                <c:pt idx="109">
                  <c:v>1284.75</c:v>
                </c:pt>
                <c:pt idx="110">
                  <c:v>1285.75</c:v>
                </c:pt>
                <c:pt idx="111">
                  <c:v>1289</c:v>
                </c:pt>
                <c:pt idx="112">
                  <c:v>1282</c:v>
                </c:pt>
                <c:pt idx="113">
                  <c:v>1266.25</c:v>
                </c:pt>
                <c:pt idx="114">
                  <c:v>1286.25</c:v>
                </c:pt>
                <c:pt idx="115">
                  <c:v>1283.25</c:v>
                </c:pt>
                <c:pt idx="116">
                  <c:v>1297</c:v>
                </c:pt>
                <c:pt idx="117">
                  <c:v>1285.25</c:v>
                </c:pt>
                <c:pt idx="118">
                  <c:v>1292.25</c:v>
                </c:pt>
                <c:pt idx="119">
                  <c:v>1312.5</c:v>
                </c:pt>
                <c:pt idx="120">
                  <c:v>1304.5</c:v>
                </c:pt>
                <c:pt idx="121">
                  <c:v>1305.75</c:v>
                </c:pt>
                <c:pt idx="122">
                  <c:v>1303</c:v>
                </c:pt>
                <c:pt idx="123">
                  <c:v>1310</c:v>
                </c:pt>
                <c:pt idx="124">
                  <c:v>1312.75</c:v>
                </c:pt>
                <c:pt idx="125">
                  <c:v>1332.75</c:v>
                </c:pt>
                <c:pt idx="126">
                  <c:v>1327.75</c:v>
                </c:pt>
                <c:pt idx="127">
                  <c:v>1332.5</c:v>
                </c:pt>
                <c:pt idx="128">
                  <c:v>1344</c:v>
                </c:pt>
                <c:pt idx="129">
                  <c:v>1348.25</c:v>
                </c:pt>
                <c:pt idx="130">
                  <c:v>1336</c:v>
                </c:pt>
                <c:pt idx="131">
                  <c:v>1324</c:v>
                </c:pt>
                <c:pt idx="132">
                  <c:v>1282</c:v>
                </c:pt>
                <c:pt idx="133">
                  <c:v>1268.5</c:v>
                </c:pt>
                <c:pt idx="134">
                  <c:v>1276</c:v>
                </c:pt>
                <c:pt idx="135">
                  <c:v>1272.5</c:v>
                </c:pt>
                <c:pt idx="136">
                  <c:v>1264.75</c:v>
                </c:pt>
                <c:pt idx="137">
                  <c:v>1261.75</c:v>
                </c:pt>
                <c:pt idx="138">
                  <c:v>1274.75</c:v>
                </c:pt>
                <c:pt idx="139">
                  <c:v>1287</c:v>
                </c:pt>
                <c:pt idx="140">
                  <c:v>1277</c:v>
                </c:pt>
                <c:pt idx="141">
                  <c:v>1265</c:v>
                </c:pt>
                <c:pt idx="142">
                  <c:v>1265.5</c:v>
                </c:pt>
                <c:pt idx="143">
                  <c:v>1257.75</c:v>
                </c:pt>
                <c:pt idx="144">
                  <c:v>1257.25</c:v>
                </c:pt>
                <c:pt idx="145">
                  <c:v>1259.5</c:v>
                </c:pt>
                <c:pt idx="146">
                  <c:v>1261.25</c:v>
                </c:pt>
                <c:pt idx="147">
                  <c:v>1269.25</c:v>
                </c:pt>
                <c:pt idx="148">
                  <c:v>1275.5</c:v>
                </c:pt>
                <c:pt idx="149">
                  <c:v>1278.75</c:v>
                </c:pt>
                <c:pt idx="150">
                  <c:v>1278</c:v>
                </c:pt>
                <c:pt idx="151">
                  <c:v>1268.5</c:v>
                </c:pt>
                <c:pt idx="152">
                  <c:v>1270</c:v>
                </c:pt>
                <c:pt idx="153">
                  <c:v>1269.5</c:v>
                </c:pt>
                <c:pt idx="154">
                  <c:v>1262.5</c:v>
                </c:pt>
                <c:pt idx="155">
                  <c:v>1259.75</c:v>
                </c:pt>
                <c:pt idx="156">
                  <c:v>1261</c:v>
                </c:pt>
                <c:pt idx="157">
                  <c:v>1258.5</c:v>
                </c:pt>
                <c:pt idx="158">
                  <c:v>1255.5</c:v>
                </c:pt>
                <c:pt idx="159">
                  <c:v>1261</c:v>
                </c:pt>
                <c:pt idx="160">
                  <c:v>1275.25</c:v>
                </c:pt>
                <c:pt idx="161">
                  <c:v>1263.75</c:v>
                </c:pt>
                <c:pt idx="162">
                  <c:v>1269</c:v>
                </c:pt>
                <c:pt idx="163">
                  <c:v>1276.5</c:v>
                </c:pt>
                <c:pt idx="164">
                  <c:v>1278.25</c:v>
                </c:pt>
                <c:pt idx="165">
                  <c:v>1251.5</c:v>
                </c:pt>
                <c:pt idx="166">
                  <c:v>1252.75</c:v>
                </c:pt>
                <c:pt idx="167">
                  <c:v>1248.75</c:v>
                </c:pt>
                <c:pt idx="168">
                  <c:v>1232.5</c:v>
                </c:pt>
                <c:pt idx="169">
                  <c:v>1233</c:v>
                </c:pt>
                <c:pt idx="170">
                  <c:v>1228</c:v>
                </c:pt>
                <c:pt idx="171">
                  <c:v>1232.25</c:v>
                </c:pt>
                <c:pt idx="172">
                  <c:v>1241.75</c:v>
                </c:pt>
                <c:pt idx="173">
                  <c:v>1237.5</c:v>
                </c:pt>
                <c:pt idx="174">
                  <c:v>1226.75</c:v>
                </c:pt>
                <c:pt idx="175">
                  <c:v>1231.75</c:v>
                </c:pt>
                <c:pt idx="176">
                  <c:v>1206.75</c:v>
                </c:pt>
                <c:pt idx="177">
                  <c:v>1218.5</c:v>
                </c:pt>
                <c:pt idx="178">
                  <c:v>1218</c:v>
                </c:pt>
                <c:pt idx="179">
                  <c:v>1223.5</c:v>
                </c:pt>
                <c:pt idx="180">
                  <c:v>1213</c:v>
                </c:pt>
                <c:pt idx="181">
                  <c:v>1202.75</c:v>
                </c:pt>
                <c:pt idx="182">
                  <c:v>1196.25</c:v>
                </c:pt>
                <c:pt idx="183">
                  <c:v>1193.75</c:v>
                </c:pt>
                <c:pt idx="184">
                  <c:v>1206.25</c:v>
                </c:pt>
                <c:pt idx="185">
                  <c:v>1210.25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32640"/>
        <c:axId val="132434176"/>
      </c:lineChart>
      <c:dateAx>
        <c:axId val="132432640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3243417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32434176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32432640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167274855467279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Sheet1!$A$5:$A$20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Sheet1!$B$5:$B$20</c:f>
              <c:numCache>
                <c:formatCode>General</c:formatCode>
                <c:ptCount val="16"/>
                <c:pt idx="0">
                  <c:v>18.792999999999999</c:v>
                </c:pt>
                <c:pt idx="1">
                  <c:v>13.917999999999999</c:v>
                </c:pt>
                <c:pt idx="2">
                  <c:v>16.968</c:v>
                </c:pt>
                <c:pt idx="3">
                  <c:v>17.187999999999999</c:v>
                </c:pt>
                <c:pt idx="4">
                  <c:v>20.303000000000001</c:v>
                </c:pt>
                <c:pt idx="5">
                  <c:v>17.209</c:v>
                </c:pt>
                <c:pt idx="6">
                  <c:v>18.254999999999999</c:v>
                </c:pt>
                <c:pt idx="7">
                  <c:v>23.251000000000001</c:v>
                </c:pt>
                <c:pt idx="8">
                  <c:v>23.89</c:v>
                </c:pt>
                <c:pt idx="9">
                  <c:v>21.588000000000001</c:v>
                </c:pt>
                <c:pt idx="10">
                  <c:v>19.207000000000001</c:v>
                </c:pt>
                <c:pt idx="11">
                  <c:v>12.815</c:v>
                </c:pt>
                <c:pt idx="12">
                  <c:v>12.188000000000001</c:v>
                </c:pt>
                <c:pt idx="13">
                  <c:v>18.103999999999999</c:v>
                </c:pt>
                <c:pt idx="14">
                  <c:v>15.573</c:v>
                </c:pt>
                <c:pt idx="15">
                  <c:v>17.29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033984"/>
        <c:axId val="13303552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Sheet1!$A$5:$A$20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Sheet1!$C$5:$C$20</c:f>
              <c:numCache>
                <c:formatCode>General</c:formatCode>
                <c:ptCount val="16"/>
                <c:pt idx="0">
                  <c:v>4.0943355119825711</c:v>
                </c:pt>
                <c:pt idx="1">
                  <c:v>3.032244008714597</c:v>
                </c:pt>
                <c:pt idx="2">
                  <c:v>3.696732026143791</c:v>
                </c:pt>
                <c:pt idx="3">
                  <c:v>3.7446623093681914</c:v>
                </c:pt>
                <c:pt idx="4">
                  <c:v>4.4233115468409592</c:v>
                </c:pt>
                <c:pt idx="5">
                  <c:v>3.7492374727668847</c:v>
                </c:pt>
                <c:pt idx="6">
                  <c:v>3.977124183006536</c:v>
                </c:pt>
                <c:pt idx="7">
                  <c:v>5.0655773420479306</c:v>
                </c:pt>
                <c:pt idx="8">
                  <c:v>5.20479302832244</c:v>
                </c:pt>
                <c:pt idx="9">
                  <c:v>4.7032679738562093</c:v>
                </c:pt>
                <c:pt idx="10">
                  <c:v>4.1845315904139433</c:v>
                </c:pt>
                <c:pt idx="11">
                  <c:v>2.7919389978213509</c:v>
                </c:pt>
                <c:pt idx="12">
                  <c:v>2.6553376906318085</c:v>
                </c:pt>
                <c:pt idx="13">
                  <c:v>3.9442265795206972</c:v>
                </c:pt>
                <c:pt idx="14">
                  <c:v>3.3928104575163403</c:v>
                </c:pt>
                <c:pt idx="15">
                  <c:v>3.766884531590414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309952"/>
        <c:axId val="133037440"/>
      </c:barChart>
      <c:catAx>
        <c:axId val="13303398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303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035520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3033984"/>
        <c:crosses val="autoZero"/>
        <c:crossBetween val="between"/>
        <c:majorUnit val="4"/>
        <c:minorUnit val="1"/>
      </c:valAx>
      <c:valAx>
        <c:axId val="1330374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3309952"/>
        <c:crosses val="max"/>
        <c:crossBetween val="between"/>
      </c:valAx>
      <c:catAx>
        <c:axId val="133309952"/>
        <c:scaling>
          <c:orientation val="minMax"/>
        </c:scaling>
        <c:delete val="1"/>
        <c:axPos val="b"/>
        <c:majorTickMark val="out"/>
        <c:minorTickMark val="none"/>
        <c:tickLblPos val="nextTo"/>
        <c:crossAx val="1330374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81672748554672792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Sheet1!$B$13:$B$28</c:f>
              <c:numCache>
                <c:formatCode>General</c:formatCode>
                <c:ptCount val="16"/>
                <c:pt idx="0">
                  <c:v>3.9710000000000001</c:v>
                </c:pt>
                <c:pt idx="1">
                  <c:v>3.887</c:v>
                </c:pt>
                <c:pt idx="2">
                  <c:v>3.9390000000000001</c:v>
                </c:pt>
                <c:pt idx="3">
                  <c:v>3.915</c:v>
                </c:pt>
                <c:pt idx="4">
                  <c:v>6</c:v>
                </c:pt>
                <c:pt idx="5">
                  <c:v>7.4480000000000004</c:v>
                </c:pt>
                <c:pt idx="6">
                  <c:v>5.3849999999999998</c:v>
                </c:pt>
                <c:pt idx="7">
                  <c:v>3.45</c:v>
                </c:pt>
                <c:pt idx="8">
                  <c:v>5.4950000000000001</c:v>
                </c:pt>
                <c:pt idx="9">
                  <c:v>6.069</c:v>
                </c:pt>
                <c:pt idx="10">
                  <c:v>9.4789999999999992</c:v>
                </c:pt>
                <c:pt idx="11">
                  <c:v>10.051</c:v>
                </c:pt>
                <c:pt idx="12">
                  <c:v>6.3369999999999997</c:v>
                </c:pt>
                <c:pt idx="13">
                  <c:v>2.9470000000000001</c:v>
                </c:pt>
                <c:pt idx="14">
                  <c:v>2.6</c:v>
                </c:pt>
                <c:pt idx="15">
                  <c:v>3.35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Sheet1!$C$13:$C$28</c:f>
              <c:numCache>
                <c:formatCode>General</c:formatCode>
                <c:ptCount val="16"/>
                <c:pt idx="0">
                  <c:v>1.2999999999999999E-2</c:v>
                </c:pt>
                <c:pt idx="1">
                  <c:v>0.439</c:v>
                </c:pt>
                <c:pt idx="2">
                  <c:v>9.7000000000000003E-2</c:v>
                </c:pt>
                <c:pt idx="3">
                  <c:v>1.6E-2</c:v>
                </c:pt>
                <c:pt idx="4">
                  <c:v>2.1000000000000001E-2</c:v>
                </c:pt>
                <c:pt idx="5">
                  <c:v>6.7000000000000004E-2</c:v>
                </c:pt>
                <c:pt idx="6">
                  <c:v>4.4999999999999998E-2</c:v>
                </c:pt>
                <c:pt idx="7">
                  <c:v>2.9000000000000001E-2</c:v>
                </c:pt>
                <c:pt idx="8">
                  <c:v>2.8000000000000001E-2</c:v>
                </c:pt>
                <c:pt idx="9">
                  <c:v>1.9E-2</c:v>
                </c:pt>
                <c:pt idx="10">
                  <c:v>1.2E-2</c:v>
                </c:pt>
                <c:pt idx="11">
                  <c:v>0</c:v>
                </c:pt>
                <c:pt idx="12">
                  <c:v>0</c:v>
                </c:pt>
                <c:pt idx="13">
                  <c:v>8.9999999999999993E-3</c:v>
                </c:pt>
                <c:pt idx="14">
                  <c:v>1.9E-2</c:v>
                </c:pt>
                <c:pt idx="15">
                  <c:v>5.0000000000000001E-3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Sheet1!$D$13:$D$28</c:f>
              <c:numCache>
                <c:formatCode>General</c:formatCode>
                <c:ptCount val="16"/>
                <c:pt idx="0">
                  <c:v>18.792999999999999</c:v>
                </c:pt>
                <c:pt idx="1">
                  <c:v>13.917999999999999</c:v>
                </c:pt>
                <c:pt idx="2">
                  <c:v>16.968</c:v>
                </c:pt>
                <c:pt idx="3">
                  <c:v>17.187999999999999</c:v>
                </c:pt>
                <c:pt idx="4">
                  <c:v>20.303000000000001</c:v>
                </c:pt>
                <c:pt idx="5">
                  <c:v>17.209</c:v>
                </c:pt>
                <c:pt idx="6">
                  <c:v>18.254999999999999</c:v>
                </c:pt>
                <c:pt idx="7">
                  <c:v>23.251000000000001</c:v>
                </c:pt>
                <c:pt idx="8">
                  <c:v>23.89</c:v>
                </c:pt>
                <c:pt idx="9">
                  <c:v>21.588000000000001</c:v>
                </c:pt>
                <c:pt idx="10">
                  <c:v>19.207000000000001</c:v>
                </c:pt>
                <c:pt idx="11">
                  <c:v>12.815</c:v>
                </c:pt>
                <c:pt idx="12">
                  <c:v>12.188000000000001</c:v>
                </c:pt>
                <c:pt idx="13">
                  <c:v>18.103999999999999</c:v>
                </c:pt>
                <c:pt idx="14">
                  <c:v>15.573</c:v>
                </c:pt>
                <c:pt idx="15">
                  <c:v>17.29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3914624"/>
        <c:axId val="13391616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Sheet1!$E$13:$E$28</c:f>
              <c:numCache>
                <c:formatCode>General</c:formatCode>
                <c:ptCount val="16"/>
                <c:pt idx="0">
                  <c:v>0.86514161220043573</c:v>
                </c:pt>
                <c:pt idx="1">
                  <c:v>0.84684095860566455</c:v>
                </c:pt>
                <c:pt idx="2">
                  <c:v>0.85816993464052294</c:v>
                </c:pt>
                <c:pt idx="3">
                  <c:v>0.85294117647058831</c:v>
                </c:pt>
                <c:pt idx="4">
                  <c:v>1.3071895424836601</c:v>
                </c:pt>
                <c:pt idx="5">
                  <c:v>1.6226579520697169</c:v>
                </c:pt>
                <c:pt idx="6">
                  <c:v>1.173202614379085</c:v>
                </c:pt>
                <c:pt idx="7">
                  <c:v>0.75163398692810468</c:v>
                </c:pt>
                <c:pt idx="8">
                  <c:v>1.1971677559912854</c:v>
                </c:pt>
                <c:pt idx="9">
                  <c:v>1.3222222222222222</c:v>
                </c:pt>
                <c:pt idx="10">
                  <c:v>2.0651416122004358</c:v>
                </c:pt>
                <c:pt idx="11">
                  <c:v>2.1897603485838779</c:v>
                </c:pt>
                <c:pt idx="12">
                  <c:v>1.3806100217864923</c:v>
                </c:pt>
                <c:pt idx="13">
                  <c:v>0.64204793028322449</c:v>
                </c:pt>
                <c:pt idx="14">
                  <c:v>0.56644880174291945</c:v>
                </c:pt>
                <c:pt idx="15">
                  <c:v>0.72984749455337694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Sheet1!$F$13:$F$28</c:f>
              <c:numCache>
                <c:formatCode>General</c:formatCode>
                <c:ptCount val="16"/>
                <c:pt idx="0">
                  <c:v>2.832244008714597E-3</c:v>
                </c:pt>
                <c:pt idx="1">
                  <c:v>9.5642701525054469E-2</c:v>
                </c:pt>
                <c:pt idx="2">
                  <c:v>2.1132897603485839E-2</c:v>
                </c:pt>
                <c:pt idx="3">
                  <c:v>3.4858387799564274E-3</c:v>
                </c:pt>
                <c:pt idx="4">
                  <c:v>4.5751633986928107E-3</c:v>
                </c:pt>
                <c:pt idx="5">
                  <c:v>1.4596949891067539E-2</c:v>
                </c:pt>
                <c:pt idx="6">
                  <c:v>9.8039215686274508E-3</c:v>
                </c:pt>
                <c:pt idx="7">
                  <c:v>6.3180827886710244E-3</c:v>
                </c:pt>
                <c:pt idx="8">
                  <c:v>6.1002178649237479E-3</c:v>
                </c:pt>
                <c:pt idx="9">
                  <c:v>4.1394335511982568E-3</c:v>
                </c:pt>
                <c:pt idx="10">
                  <c:v>2.6143790849673205E-3</c:v>
                </c:pt>
                <c:pt idx="11">
                  <c:v>0</c:v>
                </c:pt>
                <c:pt idx="12">
                  <c:v>0</c:v>
                </c:pt>
                <c:pt idx="13">
                  <c:v>1.9607843137254902E-3</c:v>
                </c:pt>
                <c:pt idx="14">
                  <c:v>4.1394335511982568E-3</c:v>
                </c:pt>
                <c:pt idx="15">
                  <c:v>1.0893246187363835E-3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Sheet1!$G$13:$G$28</c:f>
              <c:numCache>
                <c:formatCode>General</c:formatCode>
                <c:ptCount val="16"/>
                <c:pt idx="0">
                  <c:v>4.0943355119825711</c:v>
                </c:pt>
                <c:pt idx="1">
                  <c:v>3.032244008714597</c:v>
                </c:pt>
                <c:pt idx="2">
                  <c:v>3.696732026143791</c:v>
                </c:pt>
                <c:pt idx="3">
                  <c:v>3.7446623093681914</c:v>
                </c:pt>
                <c:pt idx="4">
                  <c:v>4.4233115468409592</c:v>
                </c:pt>
                <c:pt idx="5">
                  <c:v>3.7492374727668847</c:v>
                </c:pt>
                <c:pt idx="6">
                  <c:v>3.977124183006536</c:v>
                </c:pt>
                <c:pt idx="7">
                  <c:v>5.0655773420479306</c:v>
                </c:pt>
                <c:pt idx="8">
                  <c:v>5.20479302832244</c:v>
                </c:pt>
                <c:pt idx="9">
                  <c:v>4.7032679738562093</c:v>
                </c:pt>
                <c:pt idx="10">
                  <c:v>4.1845315904139433</c:v>
                </c:pt>
                <c:pt idx="11">
                  <c:v>2.7919389978213509</c:v>
                </c:pt>
                <c:pt idx="12">
                  <c:v>2.6553376906318085</c:v>
                </c:pt>
                <c:pt idx="13">
                  <c:v>3.9442265795206972</c:v>
                </c:pt>
                <c:pt idx="14">
                  <c:v>3.3928104575163403</c:v>
                </c:pt>
                <c:pt idx="15">
                  <c:v>3.766884531590414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3920256"/>
        <c:axId val="133918080"/>
      </c:barChart>
      <c:catAx>
        <c:axId val="13391462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3916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91616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3914624"/>
        <c:crosses val="autoZero"/>
        <c:crossBetween val="between"/>
        <c:majorUnit val="5"/>
        <c:minorUnit val="1"/>
      </c:valAx>
      <c:valAx>
        <c:axId val="1339180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3920256"/>
        <c:crosses val="max"/>
        <c:crossBetween val="between"/>
      </c:valAx>
      <c:catAx>
        <c:axId val="133920256"/>
        <c:scaling>
          <c:orientation val="minMax"/>
        </c:scaling>
        <c:delete val="1"/>
        <c:axPos val="b"/>
        <c:majorTickMark val="out"/>
        <c:minorTickMark val="none"/>
        <c:tickLblPos val="nextTo"/>
        <c:crossAx val="13391808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181911955652583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13f</c:v>
                </c:pt>
              </c:strCache>
            </c:strRef>
          </c:cat>
          <c:val>
            <c:numRef>
              <c:f>Sheet1!$B$16:$B$28</c:f>
              <c:numCache>
                <c:formatCode>0.00</c:formatCode>
                <c:ptCount val="13"/>
                <c:pt idx="0">
                  <c:v>18.829999999999998</c:v>
                </c:pt>
                <c:pt idx="1">
                  <c:v>20.263466666666666</c:v>
                </c:pt>
                <c:pt idx="2">
                  <c:v>20.4419</c:v>
                </c:pt>
                <c:pt idx="3">
                  <c:v>20.623335416666666</c:v>
                </c:pt>
                <c:pt idx="4">
                  <c:v>22.44053541666667</c:v>
                </c:pt>
                <c:pt idx="5">
                  <c:v>22.617718750000002</c:v>
                </c:pt>
                <c:pt idx="6">
                  <c:v>22.501064583333335</c:v>
                </c:pt>
                <c:pt idx="7">
                  <c:v>20.977535912499999</c:v>
                </c:pt>
                <c:pt idx="8">
                  <c:v>18.465711502083334</c:v>
                </c:pt>
                <c:pt idx="9">
                  <c:v>20.385225000000002</c:v>
                </c:pt>
                <c:pt idx="10">
                  <c:v>17.477496455321287</c:v>
                </c:pt>
                <c:pt idx="11">
                  <c:v>17.03654996349286</c:v>
                </c:pt>
                <c:pt idx="12" formatCode="General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13f</c:v>
                </c:pt>
              </c:strCache>
            </c:strRef>
          </c:cat>
          <c:val>
            <c:numRef>
              <c:f>Sheet1!$C$16:$C$28</c:f>
              <c:numCache>
                <c:formatCode>0.00</c:formatCode>
                <c:ptCount val="13"/>
                <c:pt idx="0">
                  <c:v>25.53</c:v>
                </c:pt>
                <c:pt idx="1">
                  <c:v>26.621862500000006</c:v>
                </c:pt>
                <c:pt idx="2">
                  <c:v>27.49963541666666</c:v>
                </c:pt>
                <c:pt idx="3">
                  <c:v>28.427856250000001</c:v>
                </c:pt>
                <c:pt idx="4">
                  <c:v>29.624527083333327</c:v>
                </c:pt>
                <c:pt idx="5">
                  <c:v>29.821602083333339</c:v>
                </c:pt>
                <c:pt idx="6">
                  <c:v>29.702627083333336</c:v>
                </c:pt>
                <c:pt idx="7">
                  <c:v>26.706989583333328</c:v>
                </c:pt>
                <c:pt idx="8">
                  <c:v>24.423647756250002</c:v>
                </c:pt>
                <c:pt idx="9">
                  <c:v>27.381041666666665</c:v>
                </c:pt>
                <c:pt idx="10">
                  <c:v>26.814374999999998</c:v>
                </c:pt>
                <c:pt idx="11">
                  <c:v>27.770568749999995</c:v>
                </c:pt>
                <c:pt idx="12" formatCode="General">
                  <c:v>29.09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4017792"/>
        <c:axId val="134019328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13f</c:v>
                </c:pt>
              </c:strCache>
            </c:strRef>
          </c:cat>
          <c:val>
            <c:numRef>
              <c:f>Sheet1!$D$16:$D$28</c:f>
              <c:numCache>
                <c:formatCode>General</c:formatCode>
                <c:ptCount val="13"/>
                <c:pt idx="0">
                  <c:v>4.10239651416122</c:v>
                </c:pt>
                <c:pt idx="1">
                  <c:v>4.4146986201888163</c:v>
                </c:pt>
                <c:pt idx="2">
                  <c:v>4.4535729847494556</c:v>
                </c:pt>
                <c:pt idx="3">
                  <c:v>4.4931013979665941</c:v>
                </c:pt>
                <c:pt idx="4">
                  <c:v>4.8890055374001458</c:v>
                </c:pt>
                <c:pt idx="5">
                  <c:v>4.9276075708061011</c:v>
                </c:pt>
                <c:pt idx="6">
                  <c:v>4.9021927196804649</c:v>
                </c:pt>
                <c:pt idx="7">
                  <c:v>4.5702692619825704</c:v>
                </c:pt>
                <c:pt idx="8">
                  <c:v>4.0230308283405956</c:v>
                </c:pt>
                <c:pt idx="9">
                  <c:v>4.4412254901960786</c:v>
                </c:pt>
                <c:pt idx="10">
                  <c:v>3.807733432531871</c:v>
                </c:pt>
                <c:pt idx="11">
                  <c:v>3.7116666587130416</c:v>
                </c:pt>
                <c:pt idx="12">
                  <c:v>3.8779956427015252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13f</c:v>
                </c:pt>
              </c:strCache>
            </c:strRef>
          </c:cat>
          <c:val>
            <c:numRef>
              <c:f>Sheet1!$E$16:$E$28</c:f>
              <c:numCache>
                <c:formatCode>General</c:formatCode>
                <c:ptCount val="13"/>
                <c:pt idx="0">
                  <c:v>5.5620915032679745</c:v>
                </c:pt>
                <c:pt idx="1">
                  <c:v>5.7999700435729862</c:v>
                </c:pt>
                <c:pt idx="2">
                  <c:v>5.9912059731299916</c:v>
                </c:pt>
                <c:pt idx="3">
                  <c:v>6.1934327342047935</c:v>
                </c:pt>
                <c:pt idx="4">
                  <c:v>6.4541453340595485</c:v>
                </c:pt>
                <c:pt idx="5">
                  <c:v>6.4970810639070455</c:v>
                </c:pt>
                <c:pt idx="6">
                  <c:v>6.4711605846042133</c:v>
                </c:pt>
                <c:pt idx="7">
                  <c:v>5.8185162490922284</c:v>
                </c:pt>
                <c:pt idx="8">
                  <c:v>5.3210561560457519</c:v>
                </c:pt>
                <c:pt idx="9">
                  <c:v>5.9653685548293387</c:v>
                </c:pt>
                <c:pt idx="10">
                  <c:v>5.8419117647058822</c:v>
                </c:pt>
                <c:pt idx="11">
                  <c:v>6.0502328431372545</c:v>
                </c:pt>
                <c:pt idx="12">
                  <c:v>6.3376906318082789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6714496"/>
        <c:axId val="136712576"/>
      </c:barChart>
      <c:catAx>
        <c:axId val="134017792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134019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019328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34017792"/>
        <c:crosses val="autoZero"/>
        <c:crossBetween val="between"/>
        <c:majorUnit val="10"/>
        <c:minorUnit val="1"/>
      </c:valAx>
      <c:valAx>
        <c:axId val="1367125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714496"/>
        <c:crosses val="max"/>
        <c:crossBetween val="between"/>
      </c:valAx>
      <c:catAx>
        <c:axId val="136714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3671257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Sheet1!$A$10:$A$22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Sheet1!$B$10:$B$22</c:f>
              <c:numCache>
                <c:formatCode>0.0</c:formatCode>
                <c:ptCount val="13"/>
                <c:pt idx="0">
                  <c:v>42.068783120593473</c:v>
                </c:pt>
                <c:pt idx="1">
                  <c:v>42.440927245819502</c:v>
                </c:pt>
                <c:pt idx="2">
                  <c:v>43.219205296895026</c:v>
                </c:pt>
                <c:pt idx="3">
                  <c:v>42.639226763049109</c:v>
                </c:pt>
                <c:pt idx="4">
                  <c:v>42.044514548831039</c:v>
                </c:pt>
                <c:pt idx="5">
                  <c:v>43.100947812492628</c:v>
                </c:pt>
                <c:pt idx="6">
                  <c:v>43.131219837658399</c:v>
                </c:pt>
                <c:pt idx="7">
                  <c:v>43.102439434759006</c:v>
                </c:pt>
                <c:pt idx="8">
                  <c:v>43.992334398573426</c:v>
                </c:pt>
                <c:pt idx="9">
                  <c:v>43.054295567485021</c:v>
                </c:pt>
                <c:pt idx="10">
                  <c:v>42.677032187289775</c:v>
                </c:pt>
                <c:pt idx="11">
                  <c:v>39.459828363656818</c:v>
                </c:pt>
                <c:pt idx="12">
                  <c:v>38.021971625599328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87072"/>
        <c:axId val="136788608"/>
      </c:lineChart>
      <c:catAx>
        <c:axId val="13678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36788608"/>
        <c:crosses val="autoZero"/>
        <c:auto val="1"/>
        <c:lblAlgn val="ctr"/>
        <c:lblOffset val="100"/>
        <c:tickMarkSkip val="6"/>
        <c:noMultiLvlLbl val="0"/>
      </c:catAx>
      <c:valAx>
        <c:axId val="136788608"/>
        <c:scaling>
          <c:orientation val="minMax"/>
          <c:max val="45"/>
          <c:min val="3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36787072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Sheet1!$A$10:$A$21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Sheet1!$B$10:$B$21</c:f>
              <c:numCache>
                <c:formatCode>0.00000</c:formatCode>
                <c:ptCount val="12"/>
                <c:pt idx="0">
                  <c:v>1.3771955759518257</c:v>
                </c:pt>
                <c:pt idx="1">
                  <c:v>2.5947671741452991</c:v>
                </c:pt>
                <c:pt idx="2">
                  <c:v>3.8857466856060605</c:v>
                </c:pt>
                <c:pt idx="3">
                  <c:v>5.1296856983294479</c:v>
                </c:pt>
                <c:pt idx="4">
                  <c:v>6.460544459903522</c:v>
                </c:pt>
                <c:pt idx="5">
                  <c:v>7.9603517330516702</c:v>
                </c:pt>
                <c:pt idx="6">
                  <c:v>9.5965103716175619</c:v>
                </c:pt>
                <c:pt idx="7">
                  <c:v>11.195391346996349</c:v>
                </c:pt>
                <c:pt idx="8">
                  <c:v>12.77500693989848</c:v>
                </c:pt>
                <c:pt idx="9">
                  <c:v>14.314361565902496</c:v>
                </c:pt>
                <c:pt idx="10">
                  <c:v>15.728016140701692</c:v>
                </c:pt>
                <c:pt idx="11">
                  <c:v>17.036549963492856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val>
            <c:numRef>
              <c:f>Sheet1!$C$10:$C$21</c:f>
              <c:numCache>
                <c:formatCode>0.00000</c:formatCode>
                <c:ptCount val="12"/>
                <c:pt idx="0">
                  <c:v>1.4068997693278944</c:v>
                </c:pt>
                <c:pt idx="1">
                  <c:v>2.8115217317404815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881280"/>
        <c:axId val="136882816"/>
      </c:lineChart>
      <c:catAx>
        <c:axId val="13688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36882816"/>
        <c:crosses val="autoZero"/>
        <c:auto val="1"/>
        <c:lblAlgn val="ctr"/>
        <c:lblOffset val="100"/>
        <c:noMultiLvlLbl val="0"/>
      </c:catAx>
      <c:valAx>
        <c:axId val="136882816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36881280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Sheet1!$A$1266:$A$2858</c:f>
              <c:numCache>
                <c:formatCode>m/d/yyyy</c:formatCode>
                <c:ptCount val="1593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Sheet1!$A$1266:$A$2858</c:f>
              <c:numCache>
                <c:formatCode>m/d/yyyy</c:formatCode>
                <c:ptCount val="1593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</c:numCache>
            </c:numRef>
          </c:cat>
          <c:val>
            <c:numRef>
              <c:f>Sheet1!$B$1266:$B$2858</c:f>
              <c:numCache>
                <c:formatCode>General</c:formatCode>
                <c:ptCount val="1593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09216"/>
        <c:axId val="116011008"/>
      </c:lineChart>
      <c:dateAx>
        <c:axId val="11600921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116011008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116011008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1600921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269734556764403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13f</c:v>
                </c:pt>
              </c:strCache>
            </c:strRef>
          </c:cat>
          <c:val>
            <c:numRef>
              <c:f>Sheet1!$B$12:$B$24</c:f>
              <c:numCache>
                <c:formatCode>0.00</c:formatCode>
                <c:ptCount val="13"/>
                <c:pt idx="0">
                  <c:v>18.826318749999999</c:v>
                </c:pt>
                <c:pt idx="1">
                  <c:v>20.263466666666666</c:v>
                </c:pt>
                <c:pt idx="2">
                  <c:v>20.4419</c:v>
                </c:pt>
                <c:pt idx="3">
                  <c:v>20.623335416666666</c:v>
                </c:pt>
                <c:pt idx="4">
                  <c:v>22.44053541666667</c:v>
                </c:pt>
                <c:pt idx="5">
                  <c:v>22.617718750000002</c:v>
                </c:pt>
                <c:pt idx="6">
                  <c:v>22.501064583333335</c:v>
                </c:pt>
                <c:pt idx="7">
                  <c:v>20.977535912499999</c:v>
                </c:pt>
                <c:pt idx="8">
                  <c:v>18.465711502083334</c:v>
                </c:pt>
                <c:pt idx="9">
                  <c:v>20.385225000000002</c:v>
                </c:pt>
                <c:pt idx="10">
                  <c:v>17.477496455321287</c:v>
                </c:pt>
                <c:pt idx="11">
                  <c:v>17.03654996349286</c:v>
                </c:pt>
                <c:pt idx="12" formatCode="General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13f</c:v>
                </c:pt>
              </c:strCache>
            </c:strRef>
          </c:cat>
          <c:val>
            <c:numRef>
              <c:f>Sheet1!$C$12:$C$24</c:f>
              <c:numCache>
                <c:formatCode>0.00</c:formatCode>
                <c:ptCount val="13"/>
                <c:pt idx="0">
                  <c:v>15.054158333333334</c:v>
                </c:pt>
                <c:pt idx="1">
                  <c:v>16.94118125</c:v>
                </c:pt>
                <c:pt idx="2">
                  <c:v>18.204083333333333</c:v>
                </c:pt>
                <c:pt idx="3">
                  <c:v>18.775422916666667</c:v>
                </c:pt>
                <c:pt idx="4">
                  <c:v>20.724283333333336</c:v>
                </c:pt>
                <c:pt idx="5">
                  <c:v>21.612443750000001</c:v>
                </c:pt>
                <c:pt idx="6">
                  <c:v>21.637174999999999</c:v>
                </c:pt>
                <c:pt idx="7">
                  <c:v>20.477319224999999</c:v>
                </c:pt>
                <c:pt idx="8">
                  <c:v>18.376688952083335</c:v>
                </c:pt>
                <c:pt idx="9">
                  <c:v>20.545041666666666</c:v>
                </c:pt>
                <c:pt idx="10">
                  <c:v>17.84231875</c:v>
                </c:pt>
                <c:pt idx="11">
                  <c:v>17.064352083333333</c:v>
                </c:pt>
                <c:pt idx="12" formatCode="General">
                  <c:v>17.75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495296"/>
        <c:axId val="13749683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Retail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13f</c:v>
                </c:pt>
              </c:strCache>
            </c:strRef>
          </c:cat>
          <c:val>
            <c:numRef>
              <c:f>Sheet1!$D$12:$D$24</c:f>
              <c:numCache>
                <c:formatCode>General</c:formatCode>
                <c:ptCount val="13"/>
                <c:pt idx="0">
                  <c:v>4.101594498910675</c:v>
                </c:pt>
                <c:pt idx="1">
                  <c:v>4.4146986201888163</c:v>
                </c:pt>
                <c:pt idx="2">
                  <c:v>4.4535729847494556</c:v>
                </c:pt>
                <c:pt idx="3">
                  <c:v>4.4931013979665941</c:v>
                </c:pt>
                <c:pt idx="4">
                  <c:v>4.8890055374001458</c:v>
                </c:pt>
                <c:pt idx="5">
                  <c:v>4.9276075708061011</c:v>
                </c:pt>
                <c:pt idx="6">
                  <c:v>4.9021927196804649</c:v>
                </c:pt>
                <c:pt idx="7">
                  <c:v>4.5702692619825704</c:v>
                </c:pt>
                <c:pt idx="8">
                  <c:v>4.0230308283405956</c:v>
                </c:pt>
                <c:pt idx="9">
                  <c:v>4.4412254901960786</c:v>
                </c:pt>
                <c:pt idx="10">
                  <c:v>3.807733432531871</c:v>
                </c:pt>
                <c:pt idx="11">
                  <c:v>3.7116666587130416</c:v>
                </c:pt>
                <c:pt idx="12">
                  <c:v>3.8779956427015252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Imported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13f</c:v>
                </c:pt>
              </c:strCache>
            </c:strRef>
          </c:cat>
          <c:val>
            <c:numRef>
              <c:f>Sheet1!$E$12:$E$24</c:f>
              <c:numCache>
                <c:formatCode>General</c:formatCode>
                <c:ptCount val="13"/>
                <c:pt idx="0">
                  <c:v>3.2797730573710968</c:v>
                </c:pt>
                <c:pt idx="1">
                  <c:v>3.6908891612200434</c:v>
                </c:pt>
                <c:pt idx="2">
                  <c:v>3.966031227305737</c:v>
                </c:pt>
                <c:pt idx="3">
                  <c:v>4.090506082062455</c:v>
                </c:pt>
                <c:pt idx="4">
                  <c:v>4.5150944081336242</c:v>
                </c:pt>
                <c:pt idx="5">
                  <c:v>4.7085934095860571</c:v>
                </c:pt>
                <c:pt idx="6">
                  <c:v>4.7139814814814818</c:v>
                </c:pt>
                <c:pt idx="7">
                  <c:v>4.4612895915032675</c:v>
                </c:pt>
                <c:pt idx="8">
                  <c:v>4.0036359372730574</c:v>
                </c:pt>
                <c:pt idx="9">
                  <c:v>4.4760439360929558</c:v>
                </c:pt>
                <c:pt idx="10">
                  <c:v>3.8872154139433555</c:v>
                </c:pt>
                <c:pt idx="11">
                  <c:v>3.7177237654320989</c:v>
                </c:pt>
                <c:pt idx="12">
                  <c:v>3.8671023965141615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500928"/>
        <c:axId val="137499008"/>
      </c:barChart>
      <c:catAx>
        <c:axId val="13749529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7496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496832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37495296"/>
        <c:crosses val="autoZero"/>
        <c:crossBetween val="between"/>
        <c:majorUnit val="4"/>
        <c:minorUnit val="1"/>
      </c:valAx>
      <c:valAx>
        <c:axId val="1374990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500928"/>
        <c:crosses val="max"/>
        <c:crossBetween val="between"/>
      </c:valAx>
      <c:catAx>
        <c:axId val="137500928"/>
        <c:scaling>
          <c:orientation val="minMax"/>
        </c:scaling>
        <c:delete val="1"/>
        <c:axPos val="b"/>
        <c:majorTickMark val="out"/>
        <c:minorTickMark val="none"/>
        <c:tickLblPos val="nextTo"/>
        <c:crossAx val="1374990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94089354540762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13f</c:v>
                </c:pt>
              </c:strCache>
            </c:strRef>
          </c:cat>
          <c:val>
            <c:numRef>
              <c:f>Sheet1!$B$17:$B$29</c:f>
              <c:numCache>
                <c:formatCode>0.00</c:formatCode>
                <c:ptCount val="13"/>
                <c:pt idx="0">
                  <c:v>15.054158333333334</c:v>
                </c:pt>
                <c:pt idx="1">
                  <c:v>16.94118125</c:v>
                </c:pt>
                <c:pt idx="2">
                  <c:v>18.204083333333333</c:v>
                </c:pt>
                <c:pt idx="3">
                  <c:v>18.775422916666667</c:v>
                </c:pt>
                <c:pt idx="4">
                  <c:v>20.724283333333336</c:v>
                </c:pt>
                <c:pt idx="5">
                  <c:v>21.612443750000001</c:v>
                </c:pt>
                <c:pt idx="6">
                  <c:v>21.637174999999999</c:v>
                </c:pt>
                <c:pt idx="7">
                  <c:v>20.477319224999999</c:v>
                </c:pt>
                <c:pt idx="8">
                  <c:v>18.376688952083335</c:v>
                </c:pt>
                <c:pt idx="9">
                  <c:v>20.545041666666666</c:v>
                </c:pt>
                <c:pt idx="10">
                  <c:v>17.84231875</c:v>
                </c:pt>
                <c:pt idx="11">
                  <c:v>17.064352083333333</c:v>
                </c:pt>
                <c:pt idx="12" formatCode="General">
                  <c:v>17.75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268224"/>
        <c:axId val="137274112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13f</c:v>
                </c:pt>
              </c:strCache>
            </c:strRef>
          </c:cat>
          <c:val>
            <c:numRef>
              <c:f>Sheet1!$C$17:$C$29</c:f>
              <c:numCache>
                <c:formatCode>General</c:formatCode>
                <c:ptCount val="13"/>
                <c:pt idx="0">
                  <c:v>3.2797730573710968</c:v>
                </c:pt>
                <c:pt idx="1">
                  <c:v>3.6908891612200434</c:v>
                </c:pt>
                <c:pt idx="2">
                  <c:v>3.966031227305737</c:v>
                </c:pt>
                <c:pt idx="3">
                  <c:v>4.090506082062455</c:v>
                </c:pt>
                <c:pt idx="4">
                  <c:v>4.5150944081336242</c:v>
                </c:pt>
                <c:pt idx="5">
                  <c:v>4.7085934095860571</c:v>
                </c:pt>
                <c:pt idx="6">
                  <c:v>4.7139814814814818</c:v>
                </c:pt>
                <c:pt idx="7">
                  <c:v>4.4612895915032675</c:v>
                </c:pt>
                <c:pt idx="8">
                  <c:v>4.0036359372730574</c:v>
                </c:pt>
                <c:pt idx="9">
                  <c:v>4.4760439360929558</c:v>
                </c:pt>
                <c:pt idx="10">
                  <c:v>3.8872154139433555</c:v>
                </c:pt>
                <c:pt idx="11">
                  <c:v>3.7177237654320989</c:v>
                </c:pt>
                <c:pt idx="12">
                  <c:v>3.8671023965141615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286400"/>
        <c:axId val="137276032"/>
      </c:barChart>
      <c:catAx>
        <c:axId val="13726822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727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274112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37268224"/>
        <c:crosses val="autoZero"/>
        <c:crossBetween val="between"/>
        <c:majorUnit val="5"/>
        <c:minorUnit val="1"/>
      </c:valAx>
      <c:valAx>
        <c:axId val="1372760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286400"/>
        <c:crosses val="max"/>
        <c:crossBetween val="between"/>
        <c:majorUnit val="1"/>
        <c:minorUnit val="0.5"/>
      </c:valAx>
      <c:catAx>
        <c:axId val="137286400"/>
        <c:scaling>
          <c:orientation val="minMax"/>
        </c:scaling>
        <c:delete val="1"/>
        <c:axPos val="b"/>
        <c:majorTickMark val="out"/>
        <c:minorTickMark val="none"/>
        <c:tickLblPos val="nextTo"/>
        <c:crossAx val="1372760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181911955652583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Sheet1!$A$10:$A$21</c:f>
              <c:strCache>
                <c:ptCount val="1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Sheet1!$B$10:$B$21</c:f>
              <c:numCache>
                <c:formatCode>0.00</c:formatCode>
                <c:ptCount val="12"/>
                <c:pt idx="0">
                  <c:v>9.1</c:v>
                </c:pt>
                <c:pt idx="1">
                  <c:v>10.69064886007353</c:v>
                </c:pt>
                <c:pt idx="2">
                  <c:v>11.389314147029614</c:v>
                </c:pt>
                <c:pt idx="3">
                  <c:v>11.721995476218007</c:v>
                </c:pt>
                <c:pt idx="4">
                  <c:v>13.78200977818774</c:v>
                </c:pt>
                <c:pt idx="5">
                  <c:v>14.998664177178377</c:v>
                </c:pt>
                <c:pt idx="6">
                  <c:v>15.492586747263369</c:v>
                </c:pt>
                <c:pt idx="7">
                  <c:v>14.73749135714796</c:v>
                </c:pt>
                <c:pt idx="8">
                  <c:v>13.424229285199276</c:v>
                </c:pt>
                <c:pt idx="9">
                  <c:v>15.044392741666666</c:v>
                </c:pt>
                <c:pt idx="10">
                  <c:v>12.8044235</c:v>
                </c:pt>
                <c:pt idx="11">
                  <c:v>12.414370531249999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Sheet1!$A$10:$A$21</c:f>
              <c:strCache>
                <c:ptCount val="1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Sheet1!$C$10:$C$21</c:f>
              <c:numCache>
                <c:formatCode>0.00</c:formatCode>
                <c:ptCount val="12"/>
                <c:pt idx="0">
                  <c:v>1.25</c:v>
                </c:pt>
                <c:pt idx="1">
                  <c:v>1.43</c:v>
                </c:pt>
                <c:pt idx="2">
                  <c:v>1.7207522932466595</c:v>
                </c:pt>
                <c:pt idx="3">
                  <c:v>1.764613911830357</c:v>
                </c:pt>
                <c:pt idx="4">
                  <c:v>2.0213522311092613</c:v>
                </c:pt>
                <c:pt idx="5">
                  <c:v>2.2070226445597632</c:v>
                </c:pt>
                <c:pt idx="6">
                  <c:v>2.2527833459624729</c:v>
                </c:pt>
                <c:pt idx="7">
                  <c:v>2.1252092705314709</c:v>
                </c:pt>
                <c:pt idx="8">
                  <c:v>1.9209548396422105</c:v>
                </c:pt>
                <c:pt idx="9">
                  <c:v>2.1437877083333334</c:v>
                </c:pt>
                <c:pt idx="10">
                  <c:v>1.8156413541666667</c:v>
                </c:pt>
                <c:pt idx="11">
                  <c:v>1.7625783333333325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Sheet1!$A$10:$A$21</c:f>
              <c:strCache>
                <c:ptCount val="1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Sheet1!$D$10:$D$21</c:f>
              <c:numCache>
                <c:formatCode>0.00</c:formatCode>
                <c:ptCount val="12"/>
                <c:pt idx="0">
                  <c:v>3.105</c:v>
                </c:pt>
                <c:pt idx="1">
                  <c:v>3.1230000000000002</c:v>
                </c:pt>
                <c:pt idx="2">
                  <c:v>2.9175358679577466</c:v>
                </c:pt>
                <c:pt idx="3">
                  <c:v>2.8526873203124992</c:v>
                </c:pt>
                <c:pt idx="4">
                  <c:v>2.4729503734538532</c:v>
                </c:pt>
                <c:pt idx="5">
                  <c:v>2.1021385006272806</c:v>
                </c:pt>
                <c:pt idx="6">
                  <c:v>1.7473985110528714</c:v>
                </c:pt>
                <c:pt idx="7">
                  <c:v>1.551291476156069</c:v>
                </c:pt>
                <c:pt idx="8">
                  <c:v>1.3293310862771741</c:v>
                </c:pt>
                <c:pt idx="9">
                  <c:v>1.3791834374999998</c:v>
                </c:pt>
                <c:pt idx="10">
                  <c:v>1.2810311249999999</c:v>
                </c:pt>
                <c:pt idx="11">
                  <c:v>1.1560395000000001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Sheet1!$A$10:$A$21</c:f>
              <c:strCache>
                <c:ptCount val="1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Sheet1!$E$10:$E$21</c:f>
              <c:numCache>
                <c:formatCode>0.00</c:formatCode>
                <c:ptCount val="12"/>
                <c:pt idx="0">
                  <c:v>1.59</c:v>
                </c:pt>
                <c:pt idx="1">
                  <c:v>1.7</c:v>
                </c:pt>
                <c:pt idx="2">
                  <c:v>2.1800000000000002</c:v>
                </c:pt>
                <c:pt idx="3">
                  <c:v>2.44</c:v>
                </c:pt>
                <c:pt idx="4">
                  <c:v>2.4500000000000002</c:v>
                </c:pt>
                <c:pt idx="5">
                  <c:v>2.3046184276345802</c:v>
                </c:pt>
                <c:pt idx="6">
                  <c:v>2.1444063957212856</c:v>
                </c:pt>
                <c:pt idx="7">
                  <c:v>2.0633271211644995</c:v>
                </c:pt>
                <c:pt idx="8">
                  <c:v>1.7021737409646738</c:v>
                </c:pt>
                <c:pt idx="9">
                  <c:v>1.9776777791666669</c:v>
                </c:pt>
                <c:pt idx="10">
                  <c:v>1.9412227708333334</c:v>
                </c:pt>
                <c:pt idx="11">
                  <c:v>1.7313616354166668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CBI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Sheet1!$A$10:$A$21</c:f>
              <c:strCache>
                <c:ptCount val="1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Sheet1!$I$10:$I$21</c:f>
              <c:numCache>
                <c:formatCode>General</c:formatCode>
                <c:ptCount val="12"/>
                <c:pt idx="0">
                  <c:v>0.43193263749460087</c:v>
                </c:pt>
                <c:pt idx="1">
                  <c:v>0.50743298446815466</c:v>
                </c:pt>
                <c:pt idx="2">
                  <c:v>0.54059521964627155</c:v>
                </c:pt>
                <c:pt idx="3">
                  <c:v>0.55638598052116739</c:v>
                </c:pt>
                <c:pt idx="4">
                  <c:v>0.65416481686472627</c:v>
                </c:pt>
                <c:pt idx="5">
                  <c:v>0.71191346999389493</c:v>
                </c:pt>
                <c:pt idx="6">
                  <c:v>0.73535756652300732</c:v>
                </c:pt>
                <c:pt idx="7">
                  <c:v>0.69951686944470359</c:v>
                </c:pt>
                <c:pt idx="8">
                  <c:v>0.63718272104267959</c:v>
                </c:pt>
                <c:pt idx="9">
                  <c:v>0.71408398202337497</c:v>
                </c:pt>
                <c:pt idx="10">
                  <c:v>0.60776356197284054</c:v>
                </c:pt>
                <c:pt idx="11">
                  <c:v>0.58924964905473209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7292416"/>
        <c:axId val="137373184"/>
      </c:barChart>
      <c:barChart>
        <c:barDir val="col"/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Non-US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Sheet1!$F$10:$F$21</c:f>
              <c:numCache>
                <c:formatCode>@</c:formatCode>
                <c:ptCount val="12"/>
                <c:pt idx="0">
                  <c:v>1.9825708061002179</c:v>
                </c:pt>
                <c:pt idx="1">
                  <c:v>2.3291173987088301</c:v>
                </c:pt>
                <c:pt idx="2">
                  <c:v>2.4813320581763865</c:v>
                </c:pt>
                <c:pt idx="3">
                  <c:v>2.5538116505921584</c:v>
                </c:pt>
                <c:pt idx="4">
                  <c:v>3.0026165094090937</c:v>
                </c:pt>
                <c:pt idx="5">
                  <c:v>3.2676828272719778</c:v>
                </c:pt>
                <c:pt idx="6">
                  <c:v>3.3752912303406033</c:v>
                </c:pt>
                <c:pt idx="7">
                  <c:v>3.2107824307511894</c:v>
                </c:pt>
                <c:pt idx="8">
                  <c:v>2.9246686895858991</c:v>
                </c:pt>
                <c:pt idx="9">
                  <c:v>3.2776454774872912</c:v>
                </c:pt>
                <c:pt idx="10" formatCode="0.0000000">
                  <c:v>2.7896347494553377</c:v>
                </c:pt>
                <c:pt idx="11" formatCode="0.0000000">
                  <c:v>2.70465588916122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ROW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Sheet1!$G$10:$G$21</c:f>
              <c:numCache>
                <c:formatCode>General</c:formatCode>
                <c:ptCount val="12"/>
                <c:pt idx="0">
                  <c:v>0.27233115468409586</c:v>
                </c:pt>
                <c:pt idx="1">
                  <c:v>0.31154684095860569</c:v>
                </c:pt>
                <c:pt idx="2">
                  <c:v>0.37489156715613497</c:v>
                </c:pt>
                <c:pt idx="3">
                  <c:v>0.38444747534430435</c:v>
                </c:pt>
                <c:pt idx="4">
                  <c:v>0.44038174969700683</c:v>
                </c:pt>
                <c:pt idx="5">
                  <c:v>0.48083282016552575</c:v>
                </c:pt>
                <c:pt idx="6">
                  <c:v>0.49080247188724901</c:v>
                </c:pt>
                <c:pt idx="7">
                  <c:v>0.46300855567134441</c:v>
                </c:pt>
                <c:pt idx="8">
                  <c:v>0.41850867966061234</c:v>
                </c:pt>
                <c:pt idx="9">
                  <c:v>0.46705614560639075</c:v>
                </c:pt>
                <c:pt idx="10">
                  <c:v>0.39556456517792304</c:v>
                </c:pt>
                <c:pt idx="11">
                  <c:v>0.38400399419026854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NAFTA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Sheet1!$H$10:$H$21</c:f>
              <c:numCache>
                <c:formatCode>General</c:formatCode>
                <c:ptCount val="12"/>
                <c:pt idx="0">
                  <c:v>0.67647058823529416</c:v>
                </c:pt>
                <c:pt idx="1">
                  <c:v>0.68039215686274512</c:v>
                </c:pt>
                <c:pt idx="2">
                  <c:v>0.63562872940255921</c:v>
                </c:pt>
                <c:pt idx="3">
                  <c:v>0.6215005055147057</c:v>
                </c:pt>
                <c:pt idx="4">
                  <c:v>0.53876914454332314</c:v>
                </c:pt>
                <c:pt idx="5">
                  <c:v>0.45798224414537703</c:v>
                </c:pt>
                <c:pt idx="6">
                  <c:v>0.38069684336663867</c:v>
                </c:pt>
                <c:pt idx="7">
                  <c:v>0.33797199916254228</c:v>
                </c:pt>
                <c:pt idx="8">
                  <c:v>0.28961461574666103</c:v>
                </c:pt>
                <c:pt idx="9">
                  <c:v>0.30047569444444444</c:v>
                </c:pt>
                <c:pt idx="10">
                  <c:v>0.27909174836601308</c:v>
                </c:pt>
                <c:pt idx="11">
                  <c:v>0.2518604575163399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7480064"/>
        <c:axId val="137375104"/>
      </c:barChart>
      <c:catAx>
        <c:axId val="13729241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7373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373184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37292416"/>
        <c:crosses val="autoZero"/>
        <c:crossBetween val="between"/>
        <c:majorUnit val="3"/>
        <c:minorUnit val="1"/>
      </c:valAx>
      <c:valAx>
        <c:axId val="137375104"/>
        <c:scaling>
          <c:orientation val="minMax"/>
          <c:max val="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@" sourceLinked="1"/>
        <c:majorTickMark val="out"/>
        <c:minorTickMark val="none"/>
        <c:tickLblPos val="nextTo"/>
        <c:crossAx val="137480064"/>
        <c:crosses val="max"/>
        <c:crossBetween val="between"/>
        <c:majorUnit val="1"/>
        <c:minorUnit val="0.5"/>
      </c:valAx>
      <c:catAx>
        <c:axId val="137480064"/>
        <c:scaling>
          <c:orientation val="minMax"/>
        </c:scaling>
        <c:delete val="1"/>
        <c:axPos val="b"/>
        <c:majorTickMark val="out"/>
        <c:minorTickMark val="none"/>
        <c:tickLblPos val="nextTo"/>
        <c:crossAx val="13737510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Sheet1!$A$11:$A$19</c:f>
              <c:strCache>
                <c:ptCount val="9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strCache>
            </c:strRef>
          </c:cat>
          <c:val>
            <c:numRef>
              <c:f>Sheet1!$B$11:$B$19</c:f>
              <c:numCache>
                <c:formatCode>0.00</c:formatCode>
                <c:ptCount val="9"/>
                <c:pt idx="0">
                  <c:v>2.3873000000000002</c:v>
                </c:pt>
                <c:pt idx="1">
                  <c:v>2.1135000000000002</c:v>
                </c:pt>
                <c:pt idx="2">
                  <c:v>1.8483000000000001</c:v>
                </c:pt>
                <c:pt idx="3">
                  <c:v>1.5861000000000001</c:v>
                </c:pt>
                <c:pt idx="4">
                  <c:v>1.4634354166666668</c:v>
                </c:pt>
                <c:pt idx="5">
                  <c:v>1.2625520833333332</c:v>
                </c:pt>
                <c:pt idx="6">
                  <c:v>1.3095708333333334</c:v>
                </c:pt>
                <c:pt idx="7">
                  <c:v>1.2115374999999999</c:v>
                </c:pt>
                <c:pt idx="8">
                  <c:v>1.0945041666666666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Sheet1!$A$11:$A$19</c:f>
              <c:strCache>
                <c:ptCount val="9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strCache>
            </c:strRef>
          </c:cat>
          <c:val>
            <c:numRef>
              <c:f>Sheet1!$C$11:$C$19</c:f>
              <c:numCache>
                <c:formatCode>0.00</c:formatCode>
                <c:ptCount val="9"/>
                <c:pt idx="0">
                  <c:v>1.419</c:v>
                </c:pt>
                <c:pt idx="1">
                  <c:v>1.3320000000000001</c:v>
                </c:pt>
                <c:pt idx="2">
                  <c:v>1.167</c:v>
                </c:pt>
                <c:pt idx="3">
                  <c:v>0.87</c:v>
                </c:pt>
                <c:pt idx="4">
                  <c:v>0.77952291666666662</c:v>
                </c:pt>
                <c:pt idx="5">
                  <c:v>0.68756875000000006</c:v>
                </c:pt>
                <c:pt idx="6">
                  <c:v>0.69114583333333335</c:v>
                </c:pt>
                <c:pt idx="7">
                  <c:v>0.65818333333333323</c:v>
                </c:pt>
                <c:pt idx="8">
                  <c:v>0.62631041666666665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9495680"/>
        <c:axId val="13998899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Sheet1!$A$11:$A$19</c:f>
              <c:strCache>
                <c:ptCount val="9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strCache>
            </c:strRef>
          </c:cat>
          <c:val>
            <c:numRef>
              <c:f>Sheet1!$D$11:$D$19</c:f>
              <c:numCache>
                <c:formatCode>General</c:formatCode>
                <c:ptCount val="9"/>
                <c:pt idx="0">
                  <c:v>0.52010893246187373</c:v>
                </c:pt>
                <c:pt idx="1">
                  <c:v>0.46045751633986931</c:v>
                </c:pt>
                <c:pt idx="2">
                  <c:v>0.40267973856209155</c:v>
                </c:pt>
                <c:pt idx="3">
                  <c:v>0.34555555555555556</c:v>
                </c:pt>
                <c:pt idx="4">
                  <c:v>0.31883124546114744</c:v>
                </c:pt>
                <c:pt idx="5">
                  <c:v>0.27506581336238201</c:v>
                </c:pt>
                <c:pt idx="6">
                  <c:v>0.28530954974582429</c:v>
                </c:pt>
                <c:pt idx="7">
                  <c:v>0.26395152505446623</c:v>
                </c:pt>
                <c:pt idx="8">
                  <c:v>0.23845406681190995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Sheet1!$A$11:$A$19</c:f>
              <c:strCache>
                <c:ptCount val="9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strCache>
            </c:strRef>
          </c:cat>
          <c:val>
            <c:numRef>
              <c:f>Sheet1!$E$11:$E$19</c:f>
              <c:numCache>
                <c:formatCode>General</c:formatCode>
                <c:ptCount val="9"/>
                <c:pt idx="0">
                  <c:v>0.30915032679738563</c:v>
                </c:pt>
                <c:pt idx="1">
                  <c:v>0.29019607843137257</c:v>
                </c:pt>
                <c:pt idx="2">
                  <c:v>0.25424836601307194</c:v>
                </c:pt>
                <c:pt idx="3">
                  <c:v>0.18954248366013071</c:v>
                </c:pt>
                <c:pt idx="4">
                  <c:v>0.16983070079883805</c:v>
                </c:pt>
                <c:pt idx="5">
                  <c:v>0.14979711328976036</c:v>
                </c:pt>
                <c:pt idx="6">
                  <c:v>0.15057643427741468</c:v>
                </c:pt>
                <c:pt idx="7">
                  <c:v>0.14339506172839506</c:v>
                </c:pt>
                <c:pt idx="8">
                  <c:v>0.13645107116920843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9932032"/>
        <c:axId val="139991296"/>
      </c:barChart>
      <c:catAx>
        <c:axId val="13949568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9988992"/>
        <c:crosses val="autoZero"/>
        <c:auto val="1"/>
        <c:lblAlgn val="ctr"/>
        <c:lblOffset val="100"/>
        <c:noMultiLvlLbl val="0"/>
      </c:catAx>
      <c:valAx>
        <c:axId val="139988992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39495680"/>
        <c:crosses val="autoZero"/>
        <c:crossBetween val="between"/>
        <c:majorUnit val="1"/>
        <c:minorUnit val="0.5"/>
      </c:valAx>
      <c:valAx>
        <c:axId val="139991296"/>
        <c:scaling>
          <c:orientation val="minMax"/>
          <c:max val="0.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9932032"/>
        <c:crosses val="max"/>
        <c:crossBetween val="between"/>
        <c:majorUnit val="0.2"/>
      </c:valAx>
      <c:catAx>
        <c:axId val="139932032"/>
        <c:scaling>
          <c:orientation val="minMax"/>
        </c:scaling>
        <c:delete val="1"/>
        <c:axPos val="b"/>
        <c:majorTickMark val="out"/>
        <c:minorTickMark val="none"/>
        <c:tickLblPos val="nextTo"/>
        <c:crossAx val="13999129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Sheet1!$A$11:$A$19</c:f>
              <c:strCache>
                <c:ptCount val="9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strCache>
            </c:strRef>
          </c:cat>
          <c:val>
            <c:numRef>
              <c:f>Sheet1!$B$11:$B$19</c:f>
              <c:numCache>
                <c:formatCode>General</c:formatCode>
                <c:ptCount val="9"/>
                <c:pt idx="0">
                  <c:v>3.4460000000000002</c:v>
                </c:pt>
                <c:pt idx="1">
                  <c:v>3.4620000000000002</c:v>
                </c:pt>
                <c:pt idx="2">
                  <c:v>3.226</c:v>
                </c:pt>
                <c:pt idx="3">
                  <c:v>3.0150000000000001</c:v>
                </c:pt>
                <c:pt idx="4" formatCode="0.000">
                  <c:v>2.9545004937379571</c:v>
                </c:pt>
                <c:pt idx="5" formatCode="0.000">
                  <c:v>2.3080416666666665</c:v>
                </c:pt>
                <c:pt idx="6" formatCode="0.000">
                  <c:v>2.5610124999999999</c:v>
                </c:pt>
                <c:pt idx="7" formatCode="0.000">
                  <c:v>2.5378229166666664</c:v>
                </c:pt>
                <c:pt idx="8" formatCode="0.000">
                  <c:v>2.2983437499999999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Sheet1!$A$11:$A$19</c:f>
              <c:strCache>
                <c:ptCount val="9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strCache>
            </c:strRef>
          </c:cat>
          <c:val>
            <c:numRef>
              <c:f>Sheet1!$C$11:$C$19</c:f>
              <c:numCache>
                <c:formatCode>General</c:formatCode>
                <c:ptCount val="9"/>
                <c:pt idx="0">
                  <c:v>2.4900000000000002</c:v>
                </c:pt>
                <c:pt idx="1">
                  <c:v>2.4500000000000002</c:v>
                </c:pt>
                <c:pt idx="2">
                  <c:v>2.464</c:v>
                </c:pt>
                <c:pt idx="3">
                  <c:v>2.395</c:v>
                </c:pt>
                <c:pt idx="4" formatCode="0.000">
                  <c:v>2.4322272542735051</c:v>
                </c:pt>
                <c:pt idx="5" formatCode="0.000">
                  <c:v>1.9037500000000001</c:v>
                </c:pt>
                <c:pt idx="6" formatCode="0.000">
                  <c:v>2.4227916666666665</c:v>
                </c:pt>
                <c:pt idx="7" formatCode="0.000">
                  <c:v>2.5318125</c:v>
                </c:pt>
                <c:pt idx="8" formatCode="0.000">
                  <c:v>2.1379770833333334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007680"/>
        <c:axId val="140025856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Sheet1!$A$11:$A$19</c:f>
              <c:strCache>
                <c:ptCount val="9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strCache>
            </c:strRef>
          </c:cat>
          <c:val>
            <c:numRef>
              <c:f>Sheet1!$D$11:$D$19</c:f>
              <c:numCache>
                <c:formatCode>General</c:formatCode>
                <c:ptCount val="9"/>
                <c:pt idx="0">
                  <c:v>0.75076252723311554</c:v>
                </c:pt>
                <c:pt idx="1">
                  <c:v>0.75424836601307199</c:v>
                </c:pt>
                <c:pt idx="2">
                  <c:v>0.70283224400871458</c:v>
                </c:pt>
                <c:pt idx="3">
                  <c:v>0.65686274509803921</c:v>
                </c:pt>
                <c:pt idx="4">
                  <c:v>0.64368202477951142</c:v>
                </c:pt>
                <c:pt idx="5">
                  <c:v>0.50284132171387075</c:v>
                </c:pt>
                <c:pt idx="6">
                  <c:v>0.5579547930283224</c:v>
                </c:pt>
                <c:pt idx="7">
                  <c:v>0.55290259622367466</c:v>
                </c:pt>
                <c:pt idx="8">
                  <c:v>0.50072848583877994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Sheet1!$A$11:$A$19</c:f>
              <c:strCache>
                <c:ptCount val="9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strCache>
            </c:strRef>
          </c:cat>
          <c:val>
            <c:numRef>
              <c:f>Sheet1!$E$11:$E$19</c:f>
              <c:numCache>
                <c:formatCode>General</c:formatCode>
                <c:ptCount val="9"/>
                <c:pt idx="0">
                  <c:v>0.54248366013071903</c:v>
                </c:pt>
                <c:pt idx="1">
                  <c:v>0.53376906318082795</c:v>
                </c:pt>
                <c:pt idx="2">
                  <c:v>0.53681917211328978</c:v>
                </c:pt>
                <c:pt idx="3">
                  <c:v>0.52178649237472774</c:v>
                </c:pt>
                <c:pt idx="4">
                  <c:v>0.52989700528834538</c:v>
                </c:pt>
                <c:pt idx="5">
                  <c:v>0.414760348583878</c:v>
                </c:pt>
                <c:pt idx="6">
                  <c:v>0.52784132171387066</c:v>
                </c:pt>
                <c:pt idx="7">
                  <c:v>0.551593137254902</c:v>
                </c:pt>
                <c:pt idx="8">
                  <c:v>0.4657902142338417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029952"/>
        <c:axId val="140027776"/>
      </c:barChart>
      <c:catAx>
        <c:axId val="14000768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40025856"/>
        <c:crosses val="autoZero"/>
        <c:auto val="1"/>
        <c:lblAlgn val="ctr"/>
        <c:lblOffset val="100"/>
        <c:noMultiLvlLbl val="0"/>
      </c:catAx>
      <c:valAx>
        <c:axId val="140025856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0007680"/>
        <c:crosses val="autoZero"/>
        <c:crossBetween val="between"/>
        <c:majorUnit val="1"/>
        <c:minorUnit val="0.5"/>
      </c:valAx>
      <c:valAx>
        <c:axId val="1400277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029952"/>
        <c:crosses val="max"/>
        <c:crossBetween val="between"/>
        <c:majorUnit val="0.2"/>
      </c:valAx>
      <c:catAx>
        <c:axId val="140029952"/>
        <c:scaling>
          <c:orientation val="minMax"/>
        </c:scaling>
        <c:delete val="1"/>
        <c:axPos val="b"/>
        <c:majorTickMark val="out"/>
        <c:minorTickMark val="none"/>
        <c:tickLblPos val="nextTo"/>
        <c:crossAx val="14002777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Sheet1!$A$11:$A$19</c:f>
              <c:strCache>
                <c:ptCount val="9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strCache>
            </c:strRef>
          </c:cat>
          <c:val>
            <c:numRef>
              <c:f>Sheet1!$B$11:$B$19</c:f>
              <c:numCache>
                <c:formatCode>0.00</c:formatCode>
                <c:ptCount val="9"/>
                <c:pt idx="0">
                  <c:v>2.0525000000000002</c:v>
                </c:pt>
                <c:pt idx="1">
                  <c:v>3.8593000000000002</c:v>
                </c:pt>
                <c:pt idx="2">
                  <c:v>4.6555</c:v>
                </c:pt>
                <c:pt idx="3">
                  <c:v>5.5037000000000003</c:v>
                </c:pt>
                <c:pt idx="4">
                  <c:v>5.3719666666666663</c:v>
                </c:pt>
                <c:pt idx="5">
                  <c:v>5.7617041666666662</c:v>
                </c:pt>
                <c:pt idx="6">
                  <c:v>6.8969895833333332</c:v>
                </c:pt>
                <c:pt idx="7">
                  <c:v>5.7253645833333326</c:v>
                </c:pt>
                <c:pt idx="8">
                  <c:v>5.5433020833333329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243328"/>
        <c:axId val="14024486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Sheet1!$A$11:$A$19</c:f>
              <c:strCache>
                <c:ptCount val="9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strCache>
            </c:strRef>
          </c:cat>
          <c:val>
            <c:numRef>
              <c:f>Sheet1!$C$11:$C$19</c:f>
              <c:numCache>
                <c:formatCode>General</c:formatCode>
                <c:ptCount val="9"/>
                <c:pt idx="0">
                  <c:v>0.44716775599128544</c:v>
                </c:pt>
                <c:pt idx="1">
                  <c:v>0.84080610021786495</c:v>
                </c:pt>
                <c:pt idx="2">
                  <c:v>1.0142701525054467</c:v>
                </c:pt>
                <c:pt idx="3">
                  <c:v>1.1990631808278869</c:v>
                </c:pt>
                <c:pt idx="4">
                  <c:v>1.1703631082062453</c:v>
                </c:pt>
                <c:pt idx="5">
                  <c:v>1.2552732389251997</c:v>
                </c:pt>
                <c:pt idx="6">
                  <c:v>1.5026121096586784</c:v>
                </c:pt>
                <c:pt idx="7">
                  <c:v>1.2473561183732751</c:v>
                </c:pt>
                <c:pt idx="8">
                  <c:v>1.2076910856935366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157696"/>
        <c:axId val="142155776"/>
      </c:barChart>
      <c:catAx>
        <c:axId val="14024332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40244864"/>
        <c:crosses val="autoZero"/>
        <c:auto val="1"/>
        <c:lblAlgn val="ctr"/>
        <c:lblOffset val="100"/>
        <c:noMultiLvlLbl val="0"/>
      </c:catAx>
      <c:valAx>
        <c:axId val="140244864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0243328"/>
        <c:crosses val="autoZero"/>
        <c:crossBetween val="between"/>
        <c:majorUnit val="1"/>
        <c:minorUnit val="0.5"/>
      </c:valAx>
      <c:valAx>
        <c:axId val="1421557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42157696"/>
        <c:crosses val="max"/>
        <c:crossBetween val="between"/>
      </c:valAx>
      <c:catAx>
        <c:axId val="142157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421557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989366780605553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13f</c:v>
                </c:pt>
              </c:strCache>
            </c:strRef>
          </c:cat>
          <c:val>
            <c:numRef>
              <c:f>Sheet1!$B$18:$B$30</c:f>
              <c:numCache>
                <c:formatCode>0.00</c:formatCode>
                <c:ptCount val="13"/>
                <c:pt idx="0">
                  <c:v>7.9942250000000001</c:v>
                </c:pt>
                <c:pt idx="1">
                  <c:v>7.6690979166666668</c:v>
                </c:pt>
                <c:pt idx="2">
                  <c:v>6.8147166666666665</c:v>
                </c:pt>
                <c:pt idx="3">
                  <c:v>6.4859499999999999</c:v>
                </c:pt>
                <c:pt idx="4">
                  <c:v>6.3236375000000002</c:v>
                </c:pt>
                <c:pt idx="5">
                  <c:v>5.4571020833333339</c:v>
                </c:pt>
                <c:pt idx="6">
                  <c:v>4.8086354166666663</c:v>
                </c:pt>
                <c:pt idx="7">
                  <c:v>4.341297916666667</c:v>
                </c:pt>
                <c:pt idx="8">
                  <c:v>3.2103729166666675</c:v>
                </c:pt>
                <c:pt idx="9">
                  <c:v>3.5466604166666666</c:v>
                </c:pt>
                <c:pt idx="10">
                  <c:v>3.4632547886546186</c:v>
                </c:pt>
                <c:pt idx="11">
                  <c:v>3.3887957968261926</c:v>
                </c:pt>
                <c:pt idx="12" formatCode="General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2197888"/>
        <c:axId val="14219942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13f</c:v>
                </c:pt>
              </c:strCache>
            </c:strRef>
          </c:cat>
          <c:val>
            <c:numRef>
              <c:f>Sheet1!$C$18:$C$30</c:f>
              <c:numCache>
                <c:formatCode>General</c:formatCode>
                <c:ptCount val="13"/>
                <c:pt idx="0">
                  <c:v>1.741661220043573</c:v>
                </c:pt>
                <c:pt idx="1">
                  <c:v>1.6708274328249819</c:v>
                </c:pt>
                <c:pt idx="2">
                  <c:v>1.4846877269426288</c:v>
                </c:pt>
                <c:pt idx="3">
                  <c:v>1.4130610021786492</c:v>
                </c:pt>
                <c:pt idx="4">
                  <c:v>1.3776988017429195</c:v>
                </c:pt>
                <c:pt idx="5">
                  <c:v>1.1889111292665215</c:v>
                </c:pt>
                <c:pt idx="6">
                  <c:v>1.0476329883805373</c:v>
                </c:pt>
                <c:pt idx="7">
                  <c:v>0.94581653957879452</c:v>
                </c:pt>
                <c:pt idx="8">
                  <c:v>0.69942765068990576</c:v>
                </c:pt>
                <c:pt idx="9">
                  <c:v>0.77269290123456791</c:v>
                </c:pt>
                <c:pt idx="10">
                  <c:v>0.75452174044762932</c:v>
                </c:pt>
                <c:pt idx="11">
                  <c:v>0.73829973787063019</c:v>
                </c:pt>
                <c:pt idx="12">
                  <c:v>0.76252723311546844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2207616"/>
        <c:axId val="142205696"/>
      </c:barChart>
      <c:catAx>
        <c:axId val="14219788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42199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19942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42197888"/>
        <c:crosses val="autoZero"/>
        <c:crossBetween val="between"/>
        <c:majorUnit val="2"/>
        <c:minorUnit val="1"/>
      </c:valAx>
      <c:valAx>
        <c:axId val="142205696"/>
        <c:scaling>
          <c:orientation val="minMax"/>
          <c:max val="2.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42207616"/>
        <c:crosses val="max"/>
        <c:crossBetween val="between"/>
        <c:majorUnit val="0.4"/>
        <c:minorUnit val="0.1"/>
      </c:valAx>
      <c:catAx>
        <c:axId val="142207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422056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Sheet1!$B$11:$B$23</c:f>
              <c:numCache>
                <c:formatCode>0.00</c:formatCode>
                <c:ptCount val="13"/>
                <c:pt idx="0">
                  <c:v>8.8620000000000001</c:v>
                </c:pt>
                <c:pt idx="1">
                  <c:v>7.6959999999999997</c:v>
                </c:pt>
                <c:pt idx="2">
                  <c:v>7.2729999999999997</c:v>
                </c:pt>
                <c:pt idx="3">
                  <c:v>6.266</c:v>
                </c:pt>
                <c:pt idx="4">
                  <c:v>6.6909999999999998</c:v>
                </c:pt>
                <c:pt idx="5">
                  <c:v>5.8710000000000004</c:v>
                </c:pt>
                <c:pt idx="6">
                  <c:v>4.9349999999999996</c:v>
                </c:pt>
                <c:pt idx="7">
                  <c:v>4.5839999999999996</c:v>
                </c:pt>
                <c:pt idx="8">
                  <c:v>3.5409999999999999</c:v>
                </c:pt>
                <c:pt idx="9">
                  <c:v>3.55</c:v>
                </c:pt>
                <c:pt idx="10">
                  <c:v>3.9</c:v>
                </c:pt>
                <c:pt idx="11">
                  <c:v>3.3</c:v>
                </c:pt>
                <c:pt idx="12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2268288"/>
        <c:axId val="14226982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Sheet1!$C$11:$C$23</c:f>
              <c:numCache>
                <c:formatCode>General</c:formatCode>
                <c:ptCount val="13"/>
                <c:pt idx="0">
                  <c:v>1.930718954248366</c:v>
                </c:pt>
                <c:pt idx="1">
                  <c:v>1.6766884531590414</c:v>
                </c:pt>
                <c:pt idx="2">
                  <c:v>1.5845315904139434</c:v>
                </c:pt>
                <c:pt idx="3">
                  <c:v>1.3651416122004358</c:v>
                </c:pt>
                <c:pt idx="4">
                  <c:v>1.4577342047930284</c:v>
                </c:pt>
                <c:pt idx="5">
                  <c:v>1.2790849673202616</c:v>
                </c:pt>
                <c:pt idx="6">
                  <c:v>1.0751633986928104</c:v>
                </c:pt>
                <c:pt idx="7">
                  <c:v>0.99869281045751634</c:v>
                </c:pt>
                <c:pt idx="8">
                  <c:v>0.77145969498910671</c:v>
                </c:pt>
                <c:pt idx="9">
                  <c:v>0.7734204793028322</c:v>
                </c:pt>
                <c:pt idx="10">
                  <c:v>0.84967320261437906</c:v>
                </c:pt>
                <c:pt idx="11">
                  <c:v>0.71895424836601307</c:v>
                </c:pt>
                <c:pt idx="12">
                  <c:v>0.7407407407407407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2286208"/>
        <c:axId val="142284288"/>
      </c:barChart>
      <c:catAx>
        <c:axId val="14226828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42269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26982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42268288"/>
        <c:crosses val="autoZero"/>
        <c:crossBetween val="between"/>
        <c:majorUnit val="2"/>
        <c:minorUnit val="1"/>
      </c:valAx>
      <c:valAx>
        <c:axId val="142284288"/>
        <c:scaling>
          <c:orientation val="minMax"/>
          <c:max val="2.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42286208"/>
        <c:crosses val="max"/>
        <c:crossBetween val="between"/>
        <c:majorUnit val="0.4"/>
        <c:minorUnit val="0.1"/>
      </c:valAx>
      <c:catAx>
        <c:axId val="142286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422842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989366780605553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Sheet1!$B$11:$B$23</c:f>
              <c:numCache>
                <c:formatCode>0.00</c:formatCode>
                <c:ptCount val="13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Sheet1!$C$11:$C$23</c:f>
              <c:numCache>
                <c:formatCode>0.00</c:formatCode>
                <c:ptCount val="13"/>
                <c:pt idx="0">
                  <c:v>8.8620000000000001</c:v>
                </c:pt>
                <c:pt idx="1">
                  <c:v>7.6959999999999997</c:v>
                </c:pt>
                <c:pt idx="2">
                  <c:v>7.2729999999999997</c:v>
                </c:pt>
                <c:pt idx="3">
                  <c:v>6.266</c:v>
                </c:pt>
                <c:pt idx="4">
                  <c:v>6.6909999999999998</c:v>
                </c:pt>
                <c:pt idx="5">
                  <c:v>5.8710000000000004</c:v>
                </c:pt>
                <c:pt idx="6">
                  <c:v>4.9349999999999996</c:v>
                </c:pt>
                <c:pt idx="7">
                  <c:v>4.5839999999999996</c:v>
                </c:pt>
                <c:pt idx="8">
                  <c:v>3.5409999999999999</c:v>
                </c:pt>
                <c:pt idx="9">
                  <c:v>3.55</c:v>
                </c:pt>
                <c:pt idx="10">
                  <c:v>3.9</c:v>
                </c:pt>
                <c:pt idx="11">
                  <c:v>3.3</c:v>
                </c:pt>
                <c:pt idx="12">
                  <c:v>3.4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Sheet1!$F$11:$F$23</c:f>
              <c:numCache>
                <c:formatCode>General</c:formatCode>
                <c:ptCount val="13"/>
                <c:pt idx="0">
                  <c:v>1.930718954248366</c:v>
                </c:pt>
                <c:pt idx="1">
                  <c:v>1.6766884531590414</c:v>
                </c:pt>
                <c:pt idx="2">
                  <c:v>1.5845315904139434</c:v>
                </c:pt>
                <c:pt idx="3">
                  <c:v>1.3651416122004358</c:v>
                </c:pt>
                <c:pt idx="4">
                  <c:v>1.4577342047930284</c:v>
                </c:pt>
                <c:pt idx="5">
                  <c:v>1.2790849673202616</c:v>
                </c:pt>
                <c:pt idx="6">
                  <c:v>1.0751633986928104</c:v>
                </c:pt>
                <c:pt idx="7">
                  <c:v>0.99869281045751634</c:v>
                </c:pt>
                <c:pt idx="8">
                  <c:v>0.77145969498910671</c:v>
                </c:pt>
                <c:pt idx="9">
                  <c:v>0.7734204793028322</c:v>
                </c:pt>
                <c:pt idx="10">
                  <c:v>0.84967320261437906</c:v>
                </c:pt>
                <c:pt idx="11">
                  <c:v>0.71895424836601307</c:v>
                </c:pt>
                <c:pt idx="12">
                  <c:v>0.7407407407407407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2378880"/>
        <c:axId val="142389248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Sheet1!$E$11:$E$23</c:f>
              <c:numCache>
                <c:formatCode>General</c:formatCode>
                <c:ptCount val="13"/>
                <c:pt idx="0">
                  <c:v>1.4684095860566451</c:v>
                </c:pt>
                <c:pt idx="1">
                  <c:v>2.3965141612200438</c:v>
                </c:pt>
                <c:pt idx="2">
                  <c:v>2.5925925925925926</c:v>
                </c:pt>
                <c:pt idx="3">
                  <c:v>2.9973856209150327</c:v>
                </c:pt>
                <c:pt idx="4">
                  <c:v>3.1450980392156862</c:v>
                </c:pt>
                <c:pt idx="5">
                  <c:v>3.8503267973856206</c:v>
                </c:pt>
                <c:pt idx="6">
                  <c:v>2.8233115468409586</c:v>
                </c:pt>
                <c:pt idx="7">
                  <c:v>2.9703703703703703</c:v>
                </c:pt>
                <c:pt idx="8">
                  <c:v>2.8891067538126363</c:v>
                </c:pt>
                <c:pt idx="9">
                  <c:v>2.6224400871459697</c:v>
                </c:pt>
                <c:pt idx="10">
                  <c:v>3.1320261437908496</c:v>
                </c:pt>
                <c:pt idx="11">
                  <c:v>2.5520697167755992</c:v>
                </c:pt>
                <c:pt idx="12">
                  <c:v>2.8322440087145972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Sheet1!$G$11:$G$23</c:f>
              <c:numCache>
                <c:formatCode>General</c:formatCode>
                <c:ptCount val="13"/>
                <c:pt idx="0">
                  <c:v>3.7446623093681914</c:v>
                </c:pt>
                <c:pt idx="1">
                  <c:v>4.4233115468409592</c:v>
                </c:pt>
                <c:pt idx="2">
                  <c:v>3.7492374727668847</c:v>
                </c:pt>
                <c:pt idx="3">
                  <c:v>3.977124183006536</c:v>
                </c:pt>
                <c:pt idx="4">
                  <c:v>5.0655773420479306</c:v>
                </c:pt>
                <c:pt idx="5">
                  <c:v>5.20479302832244</c:v>
                </c:pt>
                <c:pt idx="6">
                  <c:v>4.7032679738562093</c:v>
                </c:pt>
                <c:pt idx="7">
                  <c:v>4.1845315904139433</c:v>
                </c:pt>
                <c:pt idx="8">
                  <c:v>2.7919389978213509</c:v>
                </c:pt>
                <c:pt idx="9">
                  <c:v>2.6553376906318085</c:v>
                </c:pt>
                <c:pt idx="10">
                  <c:v>3.9442265795206972</c:v>
                </c:pt>
                <c:pt idx="11">
                  <c:v>3.3928104575163403</c:v>
                </c:pt>
                <c:pt idx="12">
                  <c:v>3.766884531590414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2393344"/>
        <c:axId val="14239116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Sheet1!$D$11:$D$23</c:f>
              <c:numCache>
                <c:formatCode>0.00</c:formatCode>
                <c:ptCount val="13"/>
                <c:pt idx="0">
                  <c:v>17.187999999999999</c:v>
                </c:pt>
                <c:pt idx="1">
                  <c:v>20.303000000000001</c:v>
                </c:pt>
                <c:pt idx="2">
                  <c:v>17.209</c:v>
                </c:pt>
                <c:pt idx="3">
                  <c:v>18.254999999999999</c:v>
                </c:pt>
                <c:pt idx="4">
                  <c:v>23.251000000000001</c:v>
                </c:pt>
                <c:pt idx="5">
                  <c:v>23.89</c:v>
                </c:pt>
                <c:pt idx="6">
                  <c:v>21.588000000000001</c:v>
                </c:pt>
                <c:pt idx="7">
                  <c:v>19.207000000000001</c:v>
                </c:pt>
                <c:pt idx="8">
                  <c:v>12.815</c:v>
                </c:pt>
                <c:pt idx="9">
                  <c:v>12.188000000000001</c:v>
                </c:pt>
                <c:pt idx="10">
                  <c:v>18.103999999999999</c:v>
                </c:pt>
                <c:pt idx="11">
                  <c:v>15.573</c:v>
                </c:pt>
                <c:pt idx="12">
                  <c:v>17.29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378880"/>
        <c:axId val="142389248"/>
      </c:lineChart>
      <c:catAx>
        <c:axId val="14237888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42389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38924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42378880"/>
        <c:crosses val="autoZero"/>
        <c:crossBetween val="between"/>
        <c:majorUnit val="5"/>
        <c:minorUnit val="0.5"/>
      </c:valAx>
      <c:valAx>
        <c:axId val="142391168"/>
        <c:scaling>
          <c:orientation val="minMax"/>
          <c:max val="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2393344"/>
        <c:crosses val="max"/>
        <c:crossBetween val="between"/>
        <c:majorUnit val="1"/>
        <c:minorUnit val="0.2"/>
      </c:valAx>
      <c:catAx>
        <c:axId val="142393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4239116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911504092279651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14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16.425000000000001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2465664"/>
        <c:axId val="14248384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14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33.1</c:v>
                </c:pt>
                <c:pt idx="13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14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Sheet1!$E$2:$E$23</c:f>
              <c:numCache>
                <c:formatCode>General</c:formatCode>
                <c:ptCount val="14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30.181000000000001</c:v>
                </c:pt>
                <c:pt idx="13">
                  <c:v>45.606000000000002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65664"/>
        <c:axId val="142483840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Sheet1!$F$2:$F$23</c:f>
              <c:numCache>
                <c:formatCode>General</c:formatCode>
                <c:ptCount val="14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7.2113289760348591</c:v>
                </c:pt>
                <c:pt idx="13">
                  <c:v>7.6252723311546839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Sheet1!$G$2:$G$23</c:f>
              <c:numCache>
                <c:formatCode>General</c:formatCode>
                <c:ptCount val="14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Sheet1!$H$2:$H$23</c:f>
              <c:numCache>
                <c:formatCode>General</c:formatCode>
                <c:ptCount val="14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3.5784313725490198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Sheet1!$I$2:$I$23</c:f>
              <c:numCache>
                <c:formatCode>General</c:formatCode>
                <c:ptCount val="14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6.5753812636165581</c:v>
                </c:pt>
                <c:pt idx="13">
                  <c:v>9.9359477124183009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87936"/>
        <c:axId val="142485760"/>
      </c:lineChart>
      <c:catAx>
        <c:axId val="1424656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42483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483840"/>
        <c:scaling>
          <c:orientation val="minMax"/>
          <c:max val="7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2465664"/>
        <c:crosses val="autoZero"/>
        <c:crossBetween val="between"/>
        <c:majorUnit val="10"/>
        <c:minorUnit val="5"/>
      </c:valAx>
      <c:valAx>
        <c:axId val="1424857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2487936"/>
        <c:crosses val="max"/>
        <c:crossBetween val="between"/>
      </c:valAx>
      <c:catAx>
        <c:axId val="142487936"/>
        <c:scaling>
          <c:orientation val="minMax"/>
        </c:scaling>
        <c:delete val="1"/>
        <c:axPos val="b"/>
        <c:majorTickMark val="out"/>
        <c:minorTickMark val="none"/>
        <c:tickLblPos val="nextTo"/>
        <c:crossAx val="14248576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Sheet1!$A$1243:$A$2837</c:f>
              <c:numCache>
                <c:formatCode>m/d/yyyy</c:formatCode>
                <c:ptCount val="159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Sheet1!$A$1243:$A$2837</c:f>
              <c:numCache>
                <c:formatCode>m/d/yyyy</c:formatCode>
                <c:ptCount val="159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</c:numCache>
            </c:numRef>
          </c:cat>
          <c:val>
            <c:numRef>
              <c:f>Sheet1!$B$1243:$B$2837</c:f>
              <c:numCache>
                <c:formatCode>General</c:formatCode>
                <c:ptCount val="1595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262784"/>
        <c:axId val="118903552"/>
      </c:lineChart>
      <c:dateAx>
        <c:axId val="11826278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118903552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118903552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18262784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167274855467279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Sheet1!$A$15:$A$28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Sheet1!$B$15:$B$28</c:f>
              <c:numCache>
                <c:formatCode>General</c:formatCode>
                <c:ptCount val="14"/>
                <c:pt idx="0">
                  <c:v>87.923000000000002</c:v>
                </c:pt>
                <c:pt idx="1">
                  <c:v>89.100999999999999</c:v>
                </c:pt>
                <c:pt idx="2">
                  <c:v>98.67</c:v>
                </c:pt>
                <c:pt idx="3">
                  <c:v>90.965999999999994</c:v>
                </c:pt>
                <c:pt idx="4">
                  <c:v>96.777000000000001</c:v>
                </c:pt>
                <c:pt idx="5">
                  <c:v>121.43600000000001</c:v>
                </c:pt>
                <c:pt idx="6">
                  <c:v>116.35</c:v>
                </c:pt>
                <c:pt idx="7">
                  <c:v>122.161</c:v>
                </c:pt>
                <c:pt idx="8">
                  <c:v>119.58</c:v>
                </c:pt>
                <c:pt idx="9">
                  <c:v>107.244</c:v>
                </c:pt>
                <c:pt idx="10">
                  <c:v>102.158</c:v>
                </c:pt>
                <c:pt idx="11">
                  <c:v>116.331</c:v>
                </c:pt>
                <c:pt idx="12">
                  <c:v>124.09699999999999</c:v>
                </c:pt>
                <c:pt idx="13">
                  <c:v>119.69499999999999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1919744"/>
        <c:axId val="14192128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Sheet1!$A$15:$A$28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Sheet1!$C$15:$C$28</c:f>
              <c:numCache>
                <c:formatCode>General</c:formatCode>
                <c:ptCount val="14"/>
                <c:pt idx="0">
                  <c:v>19.155337690631811</c:v>
                </c:pt>
                <c:pt idx="1">
                  <c:v>19.411982570806099</c:v>
                </c:pt>
                <c:pt idx="2">
                  <c:v>21.496732026143793</c:v>
                </c:pt>
                <c:pt idx="3">
                  <c:v>19.818300653594772</c:v>
                </c:pt>
                <c:pt idx="4">
                  <c:v>21.084313725490198</c:v>
                </c:pt>
                <c:pt idx="5">
                  <c:v>26.456644880174295</c:v>
                </c:pt>
                <c:pt idx="6">
                  <c:v>25.348583877995644</c:v>
                </c:pt>
                <c:pt idx="7">
                  <c:v>26.614596949891069</c:v>
                </c:pt>
                <c:pt idx="8">
                  <c:v>26.052287581699346</c:v>
                </c:pt>
                <c:pt idx="9">
                  <c:v>23.364705882352943</c:v>
                </c:pt>
                <c:pt idx="10">
                  <c:v>22.256644880174292</c:v>
                </c:pt>
                <c:pt idx="11">
                  <c:v>25.344444444444445</c:v>
                </c:pt>
                <c:pt idx="12">
                  <c:v>27.036383442265794</c:v>
                </c:pt>
                <c:pt idx="13">
                  <c:v>26.077342047930284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1925376"/>
        <c:axId val="141923456"/>
      </c:barChart>
      <c:catAx>
        <c:axId val="14191974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41921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921280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919744"/>
        <c:crosses val="autoZero"/>
        <c:crossBetween val="between"/>
        <c:majorUnit val="25"/>
        <c:minorUnit val="1"/>
      </c:valAx>
      <c:valAx>
        <c:axId val="1419234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1925376"/>
        <c:crosses val="max"/>
        <c:crossBetween val="between"/>
      </c:valAx>
      <c:catAx>
        <c:axId val="141925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419234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3768714454608975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Sheet1!$A$9:$A$21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Sheet1!$B$9:$B$21</c:f>
              <c:numCache>
                <c:formatCode>#,##0.000</c:formatCode>
                <c:ptCount val="13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97.014239999999987</c:v>
                </c:pt>
                <c:pt idx="4">
                  <c:v>101.53998</c:v>
                </c:pt>
                <c:pt idx="5">
                  <c:v>110.49047999999999</c:v>
                </c:pt>
                <c:pt idx="6" formatCode="General">
                  <c:v>117.47646</c:v>
                </c:pt>
                <c:pt idx="7" formatCode="General">
                  <c:v>121.60287</c:v>
                </c:pt>
                <c:pt idx="8" formatCode="General">
                  <c:v>114.17083218853008</c:v>
                </c:pt>
                <c:pt idx="9" formatCode="General">
                  <c:v>113.88357147676264</c:v>
                </c:pt>
                <c:pt idx="10" formatCode="General">
                  <c:v>115.02535711091768</c:v>
                </c:pt>
                <c:pt idx="11" formatCode="General">
                  <c:v>108.77068534693677</c:v>
                </c:pt>
                <c:pt idx="12" formatCode="General">
                  <c:v>109.22842967931456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Sheet1!$A$9:$A$21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Sheet1!$C$9:$C$21</c:f>
              <c:numCache>
                <c:formatCode>General</c:formatCode>
                <c:ptCount val="13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122.10179170401</c:v>
                </c:pt>
                <c:pt idx="6">
                  <c:v>130.73580268037998</c:v>
                </c:pt>
                <c:pt idx="7">
                  <c:v>146.43269167094996</c:v>
                </c:pt>
                <c:pt idx="8">
                  <c:v>141.52852638990001</c:v>
                </c:pt>
                <c:pt idx="9">
                  <c:v>151.56607252347001</c:v>
                </c:pt>
                <c:pt idx="10">
                  <c:v>169.4716689816</c:v>
                </c:pt>
                <c:pt idx="11">
                  <c:v>182.28993061347001</c:v>
                </c:pt>
                <c:pt idx="12">
                  <c:v>192.06218433555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068736"/>
        <c:axId val="14209958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</c:strCache>
            </c:strRef>
          </c:cat>
          <c:val>
            <c:numRef>
              <c:f>Sheet1!$D$9:$D$21</c:f>
              <c:numCache>
                <c:formatCode>General</c:formatCode>
                <c:ptCount val="13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22.122</c:v>
                </c:pt>
                <c:pt idx="5">
                  <c:v>24.071999999999999</c:v>
                </c:pt>
                <c:pt idx="6">
                  <c:v>25.594000000000001</c:v>
                </c:pt>
                <c:pt idx="7">
                  <c:v>26.492999999999999</c:v>
                </c:pt>
                <c:pt idx="8">
                  <c:v>24.87381964891723</c:v>
                </c:pt>
                <c:pt idx="9">
                  <c:v>24.811235615852429</c:v>
                </c:pt>
                <c:pt idx="10">
                  <c:v>25.059990655973351</c:v>
                </c:pt>
                <c:pt idx="11">
                  <c:v>23.697317069049408</c:v>
                </c:pt>
                <c:pt idx="12">
                  <c:v>23.79704350311864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</c:strCache>
            </c:strRef>
          </c:cat>
          <c:val>
            <c:numRef>
              <c:f>Sheet1!$E$9:$E$21</c:f>
              <c:numCache>
                <c:formatCode>General</c:formatCode>
                <c:ptCount val="13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26.601697539</c:v>
                </c:pt>
                <c:pt idx="6">
                  <c:v>28.482745681999997</c:v>
                </c:pt>
                <c:pt idx="7">
                  <c:v>31.902547204999994</c:v>
                </c:pt>
                <c:pt idx="8">
                  <c:v>30.834101610000001</c:v>
                </c:pt>
                <c:pt idx="9">
                  <c:v>33.020930833000001</c:v>
                </c:pt>
                <c:pt idx="10">
                  <c:v>36.921932240000004</c:v>
                </c:pt>
                <c:pt idx="11">
                  <c:v>39.714581833000004</c:v>
                </c:pt>
                <c:pt idx="12">
                  <c:v>41.843613144999999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144640"/>
        <c:axId val="142101504"/>
      </c:barChart>
      <c:catAx>
        <c:axId val="14206873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42099584"/>
        <c:crosses val="autoZero"/>
        <c:auto val="1"/>
        <c:lblAlgn val="ctr"/>
        <c:lblOffset val="100"/>
        <c:tickMarkSkip val="1"/>
        <c:noMultiLvlLbl val="0"/>
      </c:catAx>
      <c:valAx>
        <c:axId val="142099584"/>
        <c:scaling>
          <c:orientation val="minMax"/>
          <c:max val="2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2068736"/>
        <c:crosses val="autoZero"/>
        <c:crossBetween val="between"/>
        <c:majorUnit val="20"/>
        <c:minorUnit val="10"/>
      </c:valAx>
      <c:valAx>
        <c:axId val="142101504"/>
        <c:scaling>
          <c:orientation val="minMax"/>
          <c:max val="3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2144640"/>
        <c:crosses val="max"/>
        <c:crossBetween val="between"/>
        <c:majorUnit val="5"/>
        <c:minorUnit val="1"/>
      </c:valAx>
      <c:catAx>
        <c:axId val="142144640"/>
        <c:scaling>
          <c:orientation val="minMax"/>
        </c:scaling>
        <c:delete val="1"/>
        <c:axPos val="b"/>
        <c:majorTickMark val="out"/>
        <c:minorTickMark val="none"/>
        <c:tickLblPos val="nextTo"/>
        <c:crossAx val="14210150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Sheet1!$A$2:$A$487</c:f>
              <c:numCache>
                <c:formatCode>m/d/yyyy</c:formatCode>
                <c:ptCount val="486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</c:numCache>
            </c:numRef>
          </c:cat>
          <c:val>
            <c:numRef>
              <c:f>Sheet1!$B$2:$B$487</c:f>
              <c:numCache>
                <c:formatCode>General</c:formatCode>
                <c:ptCount val="486"/>
                <c:pt idx="0">
                  <c:v>74.95</c:v>
                </c:pt>
                <c:pt idx="1">
                  <c:v>75.2</c:v>
                </c:pt>
                <c:pt idx="2">
                  <c:v>75.62</c:v>
                </c:pt>
                <c:pt idx="3">
                  <c:v>75.62</c:v>
                </c:pt>
                <c:pt idx="4">
                  <c:v>73.52</c:v>
                </c:pt>
                <c:pt idx="5">
                  <c:v>72.91</c:v>
                </c:pt>
                <c:pt idx="6">
                  <c:v>73.17</c:v>
                </c:pt>
                <c:pt idx="7">
                  <c:v>73.174999999999997</c:v>
                </c:pt>
                <c:pt idx="8">
                  <c:v>74.08</c:v>
                </c:pt>
                <c:pt idx="9">
                  <c:v>71.53</c:v>
                </c:pt>
                <c:pt idx="10">
                  <c:v>71.05</c:v>
                </c:pt>
                <c:pt idx="11">
                  <c:v>71.63</c:v>
                </c:pt>
                <c:pt idx="12">
                  <c:v>70.510000000000005</c:v>
                </c:pt>
                <c:pt idx="13">
                  <c:v>68.69</c:v>
                </c:pt>
                <c:pt idx="14">
                  <c:v>67.366666670000001</c:v>
                </c:pt>
                <c:pt idx="15">
                  <c:v>68.930000000000007</c:v>
                </c:pt>
                <c:pt idx="16">
                  <c:v>69.3</c:v>
                </c:pt>
                <c:pt idx="17">
                  <c:v>68.087500000000006</c:v>
                </c:pt>
                <c:pt idx="18">
                  <c:v>69.900000000000006</c:v>
                </c:pt>
                <c:pt idx="19">
                  <c:v>69.7</c:v>
                </c:pt>
                <c:pt idx="20">
                  <c:v>68.459999999999994</c:v>
                </c:pt>
                <c:pt idx="21">
                  <c:v>66.7</c:v>
                </c:pt>
                <c:pt idx="22">
                  <c:v>65.17</c:v>
                </c:pt>
                <c:pt idx="23">
                  <c:v>64.62</c:v>
                </c:pt>
                <c:pt idx="24">
                  <c:v>61.32</c:v>
                </c:pt>
                <c:pt idx="25">
                  <c:v>60.27</c:v>
                </c:pt>
                <c:pt idx="26">
                  <c:v>57.3</c:v>
                </c:pt>
                <c:pt idx="27">
                  <c:v>55.68</c:v>
                </c:pt>
                <c:pt idx="28">
                  <c:v>55.59</c:v>
                </c:pt>
                <c:pt idx="29">
                  <c:v>54.13</c:v>
                </c:pt>
                <c:pt idx="30">
                  <c:v>50.93</c:v>
                </c:pt>
                <c:pt idx="31">
                  <c:v>50.69</c:v>
                </c:pt>
                <c:pt idx="32">
                  <c:v>50.6</c:v>
                </c:pt>
                <c:pt idx="33">
                  <c:v>54.16</c:v>
                </c:pt>
                <c:pt idx="34">
                  <c:v>56.1875</c:v>
                </c:pt>
                <c:pt idx="35">
                  <c:v>56.46</c:v>
                </c:pt>
                <c:pt idx="36">
                  <c:v>55.84</c:v>
                </c:pt>
                <c:pt idx="37">
                  <c:v>53.42</c:v>
                </c:pt>
                <c:pt idx="38">
                  <c:v>53.32</c:v>
                </c:pt>
                <c:pt idx="39">
                  <c:v>51.96</c:v>
                </c:pt>
                <c:pt idx="40">
                  <c:v>50.82</c:v>
                </c:pt>
                <c:pt idx="41">
                  <c:v>50.75</c:v>
                </c:pt>
                <c:pt idx="42">
                  <c:v>50.2</c:v>
                </c:pt>
                <c:pt idx="43">
                  <c:v>48.8</c:v>
                </c:pt>
                <c:pt idx="44">
                  <c:v>47.86</c:v>
                </c:pt>
                <c:pt idx="45">
                  <c:v>47.19</c:v>
                </c:pt>
                <c:pt idx="46">
                  <c:v>47.44</c:v>
                </c:pt>
                <c:pt idx="47">
                  <c:v>47.52</c:v>
                </c:pt>
                <c:pt idx="48">
                  <c:v>47.38</c:v>
                </c:pt>
                <c:pt idx="49">
                  <c:v>47.54</c:v>
                </c:pt>
                <c:pt idx="50">
                  <c:v>47.56</c:v>
                </c:pt>
                <c:pt idx="51">
                  <c:v>47.5</c:v>
                </c:pt>
                <c:pt idx="52">
                  <c:v>47.9</c:v>
                </c:pt>
                <c:pt idx="53">
                  <c:v>50.09</c:v>
                </c:pt>
                <c:pt idx="54">
                  <c:v>50.84</c:v>
                </c:pt>
                <c:pt idx="55">
                  <c:v>51.32</c:v>
                </c:pt>
                <c:pt idx="56">
                  <c:v>49.72</c:v>
                </c:pt>
                <c:pt idx="57">
                  <c:v>49.487499999999997</c:v>
                </c:pt>
                <c:pt idx="58">
                  <c:v>51.35</c:v>
                </c:pt>
                <c:pt idx="59">
                  <c:v>52.81</c:v>
                </c:pt>
                <c:pt idx="60">
                  <c:v>54.54</c:v>
                </c:pt>
                <c:pt idx="61">
                  <c:v>54.98</c:v>
                </c:pt>
                <c:pt idx="62">
                  <c:v>56.11</c:v>
                </c:pt>
                <c:pt idx="63">
                  <c:v>54.53</c:v>
                </c:pt>
                <c:pt idx="64">
                  <c:v>56.466666670000002</c:v>
                </c:pt>
                <c:pt idx="65">
                  <c:v>56.09</c:v>
                </c:pt>
                <c:pt idx="66">
                  <c:v>55.5</c:v>
                </c:pt>
                <c:pt idx="67">
                  <c:v>55.28</c:v>
                </c:pt>
                <c:pt idx="68">
                  <c:v>56.76</c:v>
                </c:pt>
                <c:pt idx="69">
                  <c:v>56.575000000000003</c:v>
                </c:pt>
                <c:pt idx="70">
                  <c:v>55.57</c:v>
                </c:pt>
                <c:pt idx="71">
                  <c:v>54.787500000000001</c:v>
                </c:pt>
                <c:pt idx="72">
                  <c:v>53.62</c:v>
                </c:pt>
                <c:pt idx="73">
                  <c:v>53.2</c:v>
                </c:pt>
                <c:pt idx="74">
                  <c:v>52.42</c:v>
                </c:pt>
                <c:pt idx="75">
                  <c:v>51.58</c:v>
                </c:pt>
                <c:pt idx="76">
                  <c:v>52.3</c:v>
                </c:pt>
                <c:pt idx="77">
                  <c:v>54.17</c:v>
                </c:pt>
                <c:pt idx="78">
                  <c:v>55.29</c:v>
                </c:pt>
                <c:pt idx="79">
                  <c:v>54.02</c:v>
                </c:pt>
                <c:pt idx="80">
                  <c:v>51.7</c:v>
                </c:pt>
                <c:pt idx="81">
                  <c:v>51.97</c:v>
                </c:pt>
                <c:pt idx="82">
                  <c:v>54.712499999999999</c:v>
                </c:pt>
                <c:pt idx="83">
                  <c:v>54.85</c:v>
                </c:pt>
                <c:pt idx="84">
                  <c:v>52.63</c:v>
                </c:pt>
                <c:pt idx="85">
                  <c:v>52.27</c:v>
                </c:pt>
                <c:pt idx="86">
                  <c:v>52.26</c:v>
                </c:pt>
                <c:pt idx="87">
                  <c:v>53.28</c:v>
                </c:pt>
                <c:pt idx="88">
                  <c:v>53.79</c:v>
                </c:pt>
                <c:pt idx="89">
                  <c:v>53.61</c:v>
                </c:pt>
                <c:pt idx="90">
                  <c:v>54.84</c:v>
                </c:pt>
                <c:pt idx="91">
                  <c:v>56.48</c:v>
                </c:pt>
                <c:pt idx="92">
                  <c:v>58.12</c:v>
                </c:pt>
                <c:pt idx="93">
                  <c:v>58.97</c:v>
                </c:pt>
                <c:pt idx="94">
                  <c:v>57.7</c:v>
                </c:pt>
                <c:pt idx="95">
                  <c:v>56.59</c:v>
                </c:pt>
                <c:pt idx="96">
                  <c:v>56.14</c:v>
                </c:pt>
                <c:pt idx="97">
                  <c:v>56</c:v>
                </c:pt>
                <c:pt idx="98">
                  <c:v>55.53</c:v>
                </c:pt>
                <c:pt idx="99">
                  <c:v>55.18</c:v>
                </c:pt>
                <c:pt idx="100">
                  <c:v>55.38</c:v>
                </c:pt>
                <c:pt idx="101">
                  <c:v>56.12</c:v>
                </c:pt>
                <c:pt idx="102">
                  <c:v>56.36</c:v>
                </c:pt>
                <c:pt idx="103">
                  <c:v>56.85</c:v>
                </c:pt>
                <c:pt idx="104">
                  <c:v>57.112499999999997</c:v>
                </c:pt>
                <c:pt idx="105">
                  <c:v>57.92</c:v>
                </c:pt>
                <c:pt idx="106">
                  <c:v>58.31</c:v>
                </c:pt>
                <c:pt idx="107">
                  <c:v>59.24</c:v>
                </c:pt>
                <c:pt idx="108">
                  <c:v>58.82</c:v>
                </c:pt>
                <c:pt idx="109">
                  <c:v>59.8</c:v>
                </c:pt>
                <c:pt idx="110">
                  <c:v>59.77</c:v>
                </c:pt>
                <c:pt idx="111">
                  <c:v>59.93</c:v>
                </c:pt>
                <c:pt idx="112">
                  <c:v>59.11</c:v>
                </c:pt>
                <c:pt idx="113">
                  <c:v>57.79</c:v>
                </c:pt>
                <c:pt idx="114">
                  <c:v>57.91</c:v>
                </c:pt>
                <c:pt idx="115">
                  <c:v>57.33</c:v>
                </c:pt>
                <c:pt idx="116">
                  <c:v>56.91</c:v>
                </c:pt>
                <c:pt idx="117">
                  <c:v>57.2</c:v>
                </c:pt>
                <c:pt idx="118">
                  <c:v>57</c:v>
                </c:pt>
                <c:pt idx="119">
                  <c:v>56.42</c:v>
                </c:pt>
                <c:pt idx="120">
                  <c:v>55.05</c:v>
                </c:pt>
                <c:pt idx="121">
                  <c:v>54.53</c:v>
                </c:pt>
                <c:pt idx="122">
                  <c:v>54.12</c:v>
                </c:pt>
                <c:pt idx="123">
                  <c:v>54.74</c:v>
                </c:pt>
                <c:pt idx="124">
                  <c:v>53.86</c:v>
                </c:pt>
                <c:pt idx="125">
                  <c:v>54.81</c:v>
                </c:pt>
                <c:pt idx="126">
                  <c:v>55.95</c:v>
                </c:pt>
                <c:pt idx="127">
                  <c:v>55.93</c:v>
                </c:pt>
                <c:pt idx="128">
                  <c:v>55.28</c:v>
                </c:pt>
                <c:pt idx="129">
                  <c:v>53.62</c:v>
                </c:pt>
                <c:pt idx="130">
                  <c:v>54.11</c:v>
                </c:pt>
                <c:pt idx="131">
                  <c:v>54.35</c:v>
                </c:pt>
                <c:pt idx="132">
                  <c:v>55.51</c:v>
                </c:pt>
                <c:pt idx="133">
                  <c:v>56.91</c:v>
                </c:pt>
                <c:pt idx="134">
                  <c:v>58.58</c:v>
                </c:pt>
                <c:pt idx="135">
                  <c:v>59.9</c:v>
                </c:pt>
                <c:pt idx="136">
                  <c:v>59.59</c:v>
                </c:pt>
                <c:pt idx="137">
                  <c:v>59.96</c:v>
                </c:pt>
                <c:pt idx="138">
                  <c:v>60.2</c:v>
                </c:pt>
                <c:pt idx="139">
                  <c:v>59.78</c:v>
                </c:pt>
                <c:pt idx="140">
                  <c:v>59.01</c:v>
                </c:pt>
                <c:pt idx="141">
                  <c:v>58.69</c:v>
                </c:pt>
                <c:pt idx="142">
                  <c:v>58.16</c:v>
                </c:pt>
                <c:pt idx="143">
                  <c:v>57.36</c:v>
                </c:pt>
                <c:pt idx="144">
                  <c:v>56.67</c:v>
                </c:pt>
                <c:pt idx="145">
                  <c:v>56.67</c:v>
                </c:pt>
                <c:pt idx="146">
                  <c:v>57.12</c:v>
                </c:pt>
                <c:pt idx="147">
                  <c:v>57.62</c:v>
                </c:pt>
                <c:pt idx="148">
                  <c:v>57.94</c:v>
                </c:pt>
                <c:pt idx="149">
                  <c:v>57.35</c:v>
                </c:pt>
                <c:pt idx="150">
                  <c:v>56.75</c:v>
                </c:pt>
                <c:pt idx="151">
                  <c:v>57.55</c:v>
                </c:pt>
                <c:pt idx="152">
                  <c:v>58.57</c:v>
                </c:pt>
                <c:pt idx="153">
                  <c:v>59.03</c:v>
                </c:pt>
                <c:pt idx="154">
                  <c:v>59.66</c:v>
                </c:pt>
                <c:pt idx="155">
                  <c:v>60.55</c:v>
                </c:pt>
                <c:pt idx="156">
                  <c:v>60.462499999999999</c:v>
                </c:pt>
                <c:pt idx="157">
                  <c:v>59.06</c:v>
                </c:pt>
                <c:pt idx="158">
                  <c:v>59.174999999999997</c:v>
                </c:pt>
                <c:pt idx="159">
                  <c:v>58.76</c:v>
                </c:pt>
                <c:pt idx="160">
                  <c:v>58.49</c:v>
                </c:pt>
                <c:pt idx="161">
                  <c:v>58.35</c:v>
                </c:pt>
                <c:pt idx="162">
                  <c:v>57.31</c:v>
                </c:pt>
                <c:pt idx="163">
                  <c:v>57.47</c:v>
                </c:pt>
                <c:pt idx="164">
                  <c:v>58.35</c:v>
                </c:pt>
                <c:pt idx="165">
                  <c:v>58.4</c:v>
                </c:pt>
                <c:pt idx="166">
                  <c:v>58.59</c:v>
                </c:pt>
                <c:pt idx="167">
                  <c:v>58.31</c:v>
                </c:pt>
                <c:pt idx="168">
                  <c:v>58.29</c:v>
                </c:pt>
                <c:pt idx="169">
                  <c:v>58.31</c:v>
                </c:pt>
                <c:pt idx="170">
                  <c:v>57.23</c:v>
                </c:pt>
                <c:pt idx="171">
                  <c:v>57.12</c:v>
                </c:pt>
                <c:pt idx="172">
                  <c:v>56.79</c:v>
                </c:pt>
                <c:pt idx="173">
                  <c:v>55.18</c:v>
                </c:pt>
                <c:pt idx="174">
                  <c:v>55</c:v>
                </c:pt>
                <c:pt idx="175">
                  <c:v>54.83</c:v>
                </c:pt>
                <c:pt idx="176">
                  <c:v>56.19</c:v>
                </c:pt>
                <c:pt idx="177">
                  <c:v>56.86</c:v>
                </c:pt>
                <c:pt idx="178">
                  <c:v>57.88</c:v>
                </c:pt>
                <c:pt idx="179">
                  <c:v>58.96</c:v>
                </c:pt>
                <c:pt idx="180">
                  <c:v>61.43</c:v>
                </c:pt>
                <c:pt idx="181">
                  <c:v>63.48</c:v>
                </c:pt>
                <c:pt idx="182">
                  <c:v>65.62</c:v>
                </c:pt>
                <c:pt idx="183">
                  <c:v>68.349999999999994</c:v>
                </c:pt>
                <c:pt idx="184">
                  <c:v>69.8</c:v>
                </c:pt>
                <c:pt idx="185">
                  <c:v>67.2</c:v>
                </c:pt>
                <c:pt idx="186">
                  <c:v>68.25</c:v>
                </c:pt>
                <c:pt idx="187">
                  <c:v>69.010000000000005</c:v>
                </c:pt>
                <c:pt idx="188">
                  <c:v>66.78</c:v>
                </c:pt>
                <c:pt idx="189">
                  <c:v>64.8</c:v>
                </c:pt>
                <c:pt idx="190">
                  <c:v>64.412499999999994</c:v>
                </c:pt>
                <c:pt idx="191">
                  <c:v>66.569999999999993</c:v>
                </c:pt>
                <c:pt idx="192">
                  <c:v>66.680000000000007</c:v>
                </c:pt>
                <c:pt idx="193">
                  <c:v>68.19</c:v>
                </c:pt>
                <c:pt idx="194">
                  <c:v>70.03</c:v>
                </c:pt>
                <c:pt idx="195">
                  <c:v>69.400000000000006</c:v>
                </c:pt>
                <c:pt idx="196">
                  <c:v>68.19</c:v>
                </c:pt>
                <c:pt idx="197">
                  <c:v>68.23</c:v>
                </c:pt>
                <c:pt idx="198">
                  <c:v>69.760000000000005</c:v>
                </c:pt>
                <c:pt idx="199">
                  <c:v>69.66</c:v>
                </c:pt>
                <c:pt idx="200">
                  <c:v>70.27</c:v>
                </c:pt>
                <c:pt idx="201">
                  <c:v>70.28</c:v>
                </c:pt>
                <c:pt idx="202">
                  <c:v>69.069999999999993</c:v>
                </c:pt>
                <c:pt idx="203">
                  <c:v>69.150000000000006</c:v>
                </c:pt>
                <c:pt idx="204">
                  <c:v>68.39</c:v>
                </c:pt>
                <c:pt idx="205">
                  <c:v>68.94</c:v>
                </c:pt>
                <c:pt idx="206">
                  <c:v>69.88</c:v>
                </c:pt>
                <c:pt idx="207">
                  <c:v>70.650000000000006</c:v>
                </c:pt>
                <c:pt idx="208">
                  <c:v>71.930000000000007</c:v>
                </c:pt>
                <c:pt idx="209">
                  <c:v>72.83</c:v>
                </c:pt>
                <c:pt idx="210">
                  <c:v>74.540000000000006</c:v>
                </c:pt>
                <c:pt idx="211">
                  <c:v>73.64</c:v>
                </c:pt>
                <c:pt idx="212">
                  <c:v>72.38</c:v>
                </c:pt>
                <c:pt idx="213">
                  <c:v>72.959999999999994</c:v>
                </c:pt>
                <c:pt idx="214">
                  <c:v>72.59</c:v>
                </c:pt>
                <c:pt idx="215">
                  <c:v>74.290000000000006</c:v>
                </c:pt>
                <c:pt idx="216">
                  <c:v>79.260000000000005</c:v>
                </c:pt>
                <c:pt idx="217">
                  <c:v>86.25</c:v>
                </c:pt>
                <c:pt idx="218">
                  <c:v>81.14</c:v>
                </c:pt>
                <c:pt idx="219">
                  <c:v>77.56</c:v>
                </c:pt>
                <c:pt idx="220">
                  <c:v>76.22</c:v>
                </c:pt>
                <c:pt idx="221">
                  <c:v>74.66</c:v>
                </c:pt>
                <c:pt idx="222">
                  <c:v>75.650000000000006</c:v>
                </c:pt>
                <c:pt idx="223">
                  <c:v>77.31</c:v>
                </c:pt>
                <c:pt idx="224">
                  <c:v>75.22</c:v>
                </c:pt>
                <c:pt idx="225">
                  <c:v>73.83</c:v>
                </c:pt>
                <c:pt idx="226">
                  <c:v>73.33</c:v>
                </c:pt>
                <c:pt idx="227">
                  <c:v>74.45</c:v>
                </c:pt>
                <c:pt idx="228">
                  <c:v>74.92</c:v>
                </c:pt>
                <c:pt idx="229">
                  <c:v>73.95</c:v>
                </c:pt>
                <c:pt idx="230">
                  <c:v>72.430000000000007</c:v>
                </c:pt>
                <c:pt idx="231">
                  <c:v>74.400000000000006</c:v>
                </c:pt>
                <c:pt idx="232">
                  <c:v>79.959999999999994</c:v>
                </c:pt>
                <c:pt idx="233">
                  <c:v>79.19</c:v>
                </c:pt>
                <c:pt idx="234">
                  <c:v>78.63</c:v>
                </c:pt>
                <c:pt idx="235">
                  <c:v>76.489999999999995</c:v>
                </c:pt>
                <c:pt idx="236">
                  <c:v>77.19</c:v>
                </c:pt>
                <c:pt idx="237">
                  <c:v>77.010000000000005</c:v>
                </c:pt>
                <c:pt idx="238">
                  <c:v>78.36</c:v>
                </c:pt>
                <c:pt idx="239">
                  <c:v>78.760000000000005</c:v>
                </c:pt>
                <c:pt idx="240">
                  <c:v>78.430000000000007</c:v>
                </c:pt>
                <c:pt idx="241">
                  <c:v>76.959999999999994</c:v>
                </c:pt>
                <c:pt idx="242">
                  <c:v>78.05</c:v>
                </c:pt>
                <c:pt idx="243">
                  <c:v>77.91</c:v>
                </c:pt>
                <c:pt idx="244">
                  <c:v>75.08</c:v>
                </c:pt>
                <c:pt idx="245">
                  <c:v>72.650000000000006</c:v>
                </c:pt>
                <c:pt idx="246">
                  <c:v>71.989999999999995</c:v>
                </c:pt>
                <c:pt idx="247">
                  <c:v>68.94</c:v>
                </c:pt>
                <c:pt idx="248">
                  <c:v>66.209999999999994</c:v>
                </c:pt>
                <c:pt idx="249">
                  <c:v>61.41</c:v>
                </c:pt>
                <c:pt idx="250">
                  <c:v>61.62</c:v>
                </c:pt>
                <c:pt idx="251">
                  <c:v>58.71</c:v>
                </c:pt>
                <c:pt idx="252">
                  <c:v>57.36</c:v>
                </c:pt>
                <c:pt idx="253">
                  <c:v>54.71</c:v>
                </c:pt>
                <c:pt idx="254">
                  <c:v>53.23</c:v>
                </c:pt>
                <c:pt idx="255">
                  <c:v>54.54</c:v>
                </c:pt>
                <c:pt idx="256">
                  <c:v>56.89</c:v>
                </c:pt>
                <c:pt idx="257">
                  <c:v>54.18</c:v>
                </c:pt>
                <c:pt idx="258">
                  <c:v>54.92</c:v>
                </c:pt>
                <c:pt idx="259">
                  <c:v>55.75</c:v>
                </c:pt>
                <c:pt idx="260">
                  <c:v>56.33</c:v>
                </c:pt>
                <c:pt idx="261">
                  <c:v>57.73</c:v>
                </c:pt>
                <c:pt idx="262">
                  <c:v>56.54</c:v>
                </c:pt>
                <c:pt idx="263">
                  <c:v>57.2</c:v>
                </c:pt>
                <c:pt idx="264">
                  <c:v>59.11</c:v>
                </c:pt>
                <c:pt idx="265">
                  <c:v>58.22</c:v>
                </c:pt>
                <c:pt idx="266">
                  <c:v>56.98</c:v>
                </c:pt>
                <c:pt idx="267">
                  <c:v>53.83</c:v>
                </c:pt>
                <c:pt idx="268">
                  <c:v>52.99</c:v>
                </c:pt>
                <c:pt idx="269">
                  <c:v>51.42</c:v>
                </c:pt>
                <c:pt idx="270">
                  <c:v>50.47</c:v>
                </c:pt>
                <c:pt idx="271">
                  <c:v>51.32</c:v>
                </c:pt>
                <c:pt idx="272">
                  <c:v>52.5</c:v>
                </c:pt>
                <c:pt idx="273">
                  <c:v>53.24</c:v>
                </c:pt>
                <c:pt idx="274">
                  <c:v>55.35</c:v>
                </c:pt>
                <c:pt idx="275">
                  <c:v>56.03</c:v>
                </c:pt>
                <c:pt idx="276">
                  <c:v>57.38</c:v>
                </c:pt>
                <c:pt idx="277">
                  <c:v>58.96</c:v>
                </c:pt>
                <c:pt idx="278">
                  <c:v>61.33</c:v>
                </c:pt>
                <c:pt idx="279">
                  <c:v>63</c:v>
                </c:pt>
                <c:pt idx="280">
                  <c:v>61.81</c:v>
                </c:pt>
                <c:pt idx="281">
                  <c:v>61.74</c:v>
                </c:pt>
                <c:pt idx="282">
                  <c:v>62.46</c:v>
                </c:pt>
                <c:pt idx="283">
                  <c:v>61.86</c:v>
                </c:pt>
                <c:pt idx="284">
                  <c:v>61.33</c:v>
                </c:pt>
                <c:pt idx="285">
                  <c:v>60.1</c:v>
                </c:pt>
                <c:pt idx="286">
                  <c:v>61.69</c:v>
                </c:pt>
                <c:pt idx="287">
                  <c:v>64.03</c:v>
                </c:pt>
                <c:pt idx="288">
                  <c:v>66.099999999999994</c:v>
                </c:pt>
                <c:pt idx="289">
                  <c:v>66.27</c:v>
                </c:pt>
                <c:pt idx="290">
                  <c:v>63.68</c:v>
                </c:pt>
                <c:pt idx="291">
                  <c:v>64.81</c:v>
                </c:pt>
                <c:pt idx="292">
                  <c:v>65.790000000000006</c:v>
                </c:pt>
                <c:pt idx="293">
                  <c:v>64.06</c:v>
                </c:pt>
                <c:pt idx="294">
                  <c:v>62.76</c:v>
                </c:pt>
                <c:pt idx="295">
                  <c:v>62.64</c:v>
                </c:pt>
                <c:pt idx="296">
                  <c:v>63.12</c:v>
                </c:pt>
                <c:pt idx="297">
                  <c:v>64.27</c:v>
                </c:pt>
                <c:pt idx="298">
                  <c:v>65.39</c:v>
                </c:pt>
                <c:pt idx="299">
                  <c:v>64.31</c:v>
                </c:pt>
                <c:pt idx="300">
                  <c:v>64.11</c:v>
                </c:pt>
                <c:pt idx="301">
                  <c:v>66.209999999999994</c:v>
                </c:pt>
                <c:pt idx="302">
                  <c:v>68.180000000000007</c:v>
                </c:pt>
                <c:pt idx="303">
                  <c:v>68.760000000000005</c:v>
                </c:pt>
                <c:pt idx="304">
                  <c:v>69.55</c:v>
                </c:pt>
                <c:pt idx="305">
                  <c:v>70.459999999999994</c:v>
                </c:pt>
                <c:pt idx="306">
                  <c:v>71.58</c:v>
                </c:pt>
                <c:pt idx="307">
                  <c:v>73.95</c:v>
                </c:pt>
                <c:pt idx="308">
                  <c:v>74.599999999999994</c:v>
                </c:pt>
                <c:pt idx="309">
                  <c:v>75.45</c:v>
                </c:pt>
                <c:pt idx="310">
                  <c:v>77.34</c:v>
                </c:pt>
                <c:pt idx="311">
                  <c:v>77.7</c:v>
                </c:pt>
                <c:pt idx="312">
                  <c:v>78.67</c:v>
                </c:pt>
                <c:pt idx="313">
                  <c:v>78.69</c:v>
                </c:pt>
                <c:pt idx="314">
                  <c:v>78.25</c:v>
                </c:pt>
                <c:pt idx="315">
                  <c:v>77.150000000000006</c:v>
                </c:pt>
                <c:pt idx="316">
                  <c:v>76.14</c:v>
                </c:pt>
                <c:pt idx="317">
                  <c:v>75.7</c:v>
                </c:pt>
                <c:pt idx="318">
                  <c:v>77.400000000000006</c:v>
                </c:pt>
                <c:pt idx="319">
                  <c:v>80.94</c:v>
                </c:pt>
                <c:pt idx="320">
                  <c:v>84.11</c:v>
                </c:pt>
                <c:pt idx="321">
                  <c:v>86.44</c:v>
                </c:pt>
                <c:pt idx="322">
                  <c:v>85.69</c:v>
                </c:pt>
                <c:pt idx="323">
                  <c:v>85.17</c:v>
                </c:pt>
                <c:pt idx="324">
                  <c:v>86.7</c:v>
                </c:pt>
                <c:pt idx="325">
                  <c:v>84.84</c:v>
                </c:pt>
                <c:pt idx="326">
                  <c:v>86.7</c:v>
                </c:pt>
                <c:pt idx="327">
                  <c:v>85.06</c:v>
                </c:pt>
                <c:pt idx="328">
                  <c:v>88.29</c:v>
                </c:pt>
                <c:pt idx="329">
                  <c:v>91.77</c:v>
                </c:pt>
                <c:pt idx="330">
                  <c:v>89.91</c:v>
                </c:pt>
                <c:pt idx="331">
                  <c:v>88.62</c:v>
                </c:pt>
                <c:pt idx="332">
                  <c:v>90.16</c:v>
                </c:pt>
                <c:pt idx="333">
                  <c:v>91.5</c:v>
                </c:pt>
                <c:pt idx="334">
                  <c:v>90.24</c:v>
                </c:pt>
                <c:pt idx="335">
                  <c:v>90.94</c:v>
                </c:pt>
                <c:pt idx="336">
                  <c:v>95.4</c:v>
                </c:pt>
                <c:pt idx="337">
                  <c:v>95.63</c:v>
                </c:pt>
                <c:pt idx="343">
                  <c:v>86.94</c:v>
                </c:pt>
                <c:pt idx="344">
                  <c:v>88.34</c:v>
                </c:pt>
                <c:pt idx="345">
                  <c:v>91.69</c:v>
                </c:pt>
                <c:pt idx="346">
                  <c:v>92.23</c:v>
                </c:pt>
                <c:pt idx="347">
                  <c:v>94.35</c:v>
                </c:pt>
                <c:pt idx="348">
                  <c:v>98.32</c:v>
                </c:pt>
                <c:pt idx="349">
                  <c:v>101.76</c:v>
                </c:pt>
                <c:pt idx="350">
                  <c:v>110</c:v>
                </c:pt>
                <c:pt idx="351">
                  <c:v>112.9</c:v>
                </c:pt>
                <c:pt idx="352">
                  <c:v>112.92</c:v>
                </c:pt>
                <c:pt idx="353">
                  <c:v>122.64</c:v>
                </c:pt>
                <c:pt idx="354">
                  <c:v>127.92</c:v>
                </c:pt>
                <c:pt idx="355">
                  <c:v>139.74</c:v>
                </c:pt>
                <c:pt idx="356">
                  <c:v>147.78</c:v>
                </c:pt>
                <c:pt idx="357">
                  <c:v>165.76</c:v>
                </c:pt>
                <c:pt idx="358">
                  <c:v>160.80000000000001</c:v>
                </c:pt>
                <c:pt idx="359">
                  <c:v>150.38</c:v>
                </c:pt>
                <c:pt idx="360">
                  <c:v>147.30000000000001</c:v>
                </c:pt>
                <c:pt idx="361">
                  <c:v>159.36000000000001</c:v>
                </c:pt>
                <c:pt idx="362">
                  <c:v>169.11</c:v>
                </c:pt>
                <c:pt idx="363">
                  <c:v>180.67</c:v>
                </c:pt>
                <c:pt idx="364">
                  <c:v>172.25</c:v>
                </c:pt>
                <c:pt idx="365">
                  <c:v>172.08</c:v>
                </c:pt>
                <c:pt idx="366">
                  <c:v>172.91</c:v>
                </c:pt>
                <c:pt idx="367">
                  <c:v>172.96</c:v>
                </c:pt>
                <c:pt idx="368">
                  <c:v>188.42</c:v>
                </c:pt>
                <c:pt idx="369">
                  <c:v>198.78</c:v>
                </c:pt>
                <c:pt idx="370">
                  <c:v>203.61</c:v>
                </c:pt>
                <c:pt idx="371">
                  <c:v>218.99</c:v>
                </c:pt>
                <c:pt idx="372">
                  <c:v>224.35</c:v>
                </c:pt>
                <c:pt idx="373">
                  <c:v>221.26</c:v>
                </c:pt>
                <c:pt idx="374">
                  <c:v>238.49</c:v>
                </c:pt>
                <c:pt idx="375">
                  <c:v>224.7</c:v>
                </c:pt>
                <c:pt idx="376">
                  <c:v>228.55</c:v>
                </c:pt>
                <c:pt idx="377">
                  <c:v>228.59</c:v>
                </c:pt>
                <c:pt idx="378">
                  <c:v>227.23</c:v>
                </c:pt>
                <c:pt idx="379">
                  <c:v>227.61</c:v>
                </c:pt>
                <c:pt idx="380">
                  <c:v>215.27</c:v>
                </c:pt>
                <c:pt idx="381">
                  <c:v>182.85</c:v>
                </c:pt>
                <c:pt idx="382">
                  <c:v>172.17</c:v>
                </c:pt>
                <c:pt idx="383">
                  <c:v>164.67</c:v>
                </c:pt>
                <c:pt idx="384">
                  <c:v>163.5</c:v>
                </c:pt>
                <c:pt idx="385">
                  <c:v>164.99</c:v>
                </c:pt>
                <c:pt idx="386">
                  <c:v>166.96</c:v>
                </c:pt>
                <c:pt idx="387">
                  <c:v>166.08</c:v>
                </c:pt>
                <c:pt idx="395">
                  <c:v>115.33</c:v>
                </c:pt>
                <c:pt idx="396">
                  <c:v>111.4</c:v>
                </c:pt>
                <c:pt idx="397">
                  <c:v>113.56</c:v>
                </c:pt>
                <c:pt idx="398">
                  <c:v>115.82</c:v>
                </c:pt>
                <c:pt idx="399">
                  <c:v>115.21</c:v>
                </c:pt>
                <c:pt idx="400">
                  <c:v>116.8</c:v>
                </c:pt>
                <c:pt idx="401">
                  <c:v>121.89</c:v>
                </c:pt>
                <c:pt idx="402">
                  <c:v>117.58</c:v>
                </c:pt>
                <c:pt idx="403">
                  <c:v>112.28</c:v>
                </c:pt>
                <c:pt idx="404">
                  <c:v>111.64</c:v>
                </c:pt>
                <c:pt idx="405">
                  <c:v>111.89</c:v>
                </c:pt>
                <c:pt idx="406">
                  <c:v>110.57</c:v>
                </c:pt>
                <c:pt idx="407">
                  <c:v>107.96</c:v>
                </c:pt>
                <c:pt idx="408">
                  <c:v>110.63</c:v>
                </c:pt>
                <c:pt idx="409">
                  <c:v>107.15</c:v>
                </c:pt>
                <c:pt idx="410">
                  <c:v>107.19</c:v>
                </c:pt>
                <c:pt idx="411">
                  <c:v>101.26</c:v>
                </c:pt>
                <c:pt idx="412">
                  <c:v>99.05</c:v>
                </c:pt>
                <c:pt idx="413">
                  <c:v>98.92</c:v>
                </c:pt>
                <c:pt idx="414">
                  <c:v>94.78</c:v>
                </c:pt>
                <c:pt idx="415">
                  <c:v>92.78</c:v>
                </c:pt>
                <c:pt idx="416">
                  <c:v>93.9</c:v>
                </c:pt>
                <c:pt idx="417">
                  <c:v>98.54</c:v>
                </c:pt>
                <c:pt idx="418">
                  <c:v>100.68</c:v>
                </c:pt>
                <c:pt idx="419">
                  <c:v>101</c:v>
                </c:pt>
                <c:pt idx="420">
                  <c:v>102.85</c:v>
                </c:pt>
                <c:pt idx="421">
                  <c:v>101.19</c:v>
                </c:pt>
                <c:pt idx="422">
                  <c:v>102.83</c:v>
                </c:pt>
                <c:pt idx="423">
                  <c:v>100.22</c:v>
                </c:pt>
                <c:pt idx="424">
                  <c:v>100.14</c:v>
                </c:pt>
                <c:pt idx="425">
                  <c:v>99.26</c:v>
                </c:pt>
                <c:pt idx="426">
                  <c:v>99.77</c:v>
                </c:pt>
                <c:pt idx="427">
                  <c:v>98.66</c:v>
                </c:pt>
                <c:pt idx="428">
                  <c:v>98.01</c:v>
                </c:pt>
                <c:pt idx="429">
                  <c:v>100.86</c:v>
                </c:pt>
                <c:pt idx="430">
                  <c:v>102.27</c:v>
                </c:pt>
                <c:pt idx="431">
                  <c:v>98.82</c:v>
                </c:pt>
                <c:pt idx="432">
                  <c:v>98.89</c:v>
                </c:pt>
                <c:pt idx="433">
                  <c:v>100.45</c:v>
                </c:pt>
                <c:pt idx="434">
                  <c:v>98.89</c:v>
                </c:pt>
                <c:pt idx="435">
                  <c:v>94.79</c:v>
                </c:pt>
                <c:pt idx="436">
                  <c:v>87.53</c:v>
                </c:pt>
                <c:pt idx="437">
                  <c:v>84.64</c:v>
                </c:pt>
                <c:pt idx="438">
                  <c:v>82.79</c:v>
                </c:pt>
                <c:pt idx="439">
                  <c:v>80.03</c:v>
                </c:pt>
                <c:pt idx="440">
                  <c:v>82.87</c:v>
                </c:pt>
                <c:pt idx="441">
                  <c:v>84.28</c:v>
                </c:pt>
                <c:pt idx="442">
                  <c:v>80.88</c:v>
                </c:pt>
                <c:pt idx="443">
                  <c:v>83.44</c:v>
                </c:pt>
                <c:pt idx="444">
                  <c:v>83.33</c:v>
                </c:pt>
                <c:pt idx="445">
                  <c:v>84.56</c:v>
                </c:pt>
                <c:pt idx="446">
                  <c:v>84.35</c:v>
                </c:pt>
                <c:pt idx="447">
                  <c:v>82.54</c:v>
                </c:pt>
                <c:pt idx="448">
                  <c:v>84.4</c:v>
                </c:pt>
                <c:pt idx="449">
                  <c:v>83.4</c:v>
                </c:pt>
                <c:pt idx="450">
                  <c:v>84.93</c:v>
                </c:pt>
                <c:pt idx="451">
                  <c:v>86</c:v>
                </c:pt>
                <c:pt idx="452">
                  <c:v>86.1</c:v>
                </c:pt>
                <c:pt idx="453">
                  <c:v>84.78</c:v>
                </c:pt>
                <c:pt idx="454">
                  <c:v>84.56</c:v>
                </c:pt>
                <c:pt idx="455">
                  <c:v>82.2</c:v>
                </c:pt>
                <c:pt idx="456">
                  <c:v>81.02</c:v>
                </c:pt>
                <c:pt idx="457">
                  <c:v>81.099999999999994</c:v>
                </c:pt>
                <c:pt idx="458">
                  <c:v>81.89</c:v>
                </c:pt>
                <c:pt idx="459">
                  <c:v>83.91</c:v>
                </c:pt>
                <c:pt idx="460">
                  <c:v>81.38</c:v>
                </c:pt>
                <c:pt idx="461">
                  <c:v>80.23</c:v>
                </c:pt>
                <c:pt idx="462">
                  <c:v>79.97</c:v>
                </c:pt>
                <c:pt idx="463">
                  <c:v>81.63</c:v>
                </c:pt>
                <c:pt idx="464">
                  <c:v>81.510000000000005</c:v>
                </c:pt>
                <c:pt idx="465">
                  <c:v>82.3</c:v>
                </c:pt>
                <c:pt idx="466">
                  <c:v>82.99</c:v>
                </c:pt>
                <c:pt idx="467">
                  <c:v>83.93</c:v>
                </c:pt>
                <c:pt idx="468">
                  <c:v>84.42</c:v>
                </c:pt>
                <c:pt idx="469">
                  <c:v>83.44</c:v>
                </c:pt>
                <c:pt idx="470">
                  <c:v>83.34</c:v>
                </c:pt>
                <c:pt idx="471">
                  <c:v>83.91</c:v>
                </c:pt>
                <c:pt idx="472">
                  <c:v>86.65</c:v>
                </c:pt>
                <c:pt idx="473">
                  <c:v>88.97</c:v>
                </c:pt>
                <c:pt idx="474">
                  <c:v>89.59</c:v>
                </c:pt>
                <c:pt idx="475">
                  <c:v>89.56</c:v>
                </c:pt>
                <c:pt idx="476">
                  <c:v>90.1</c:v>
                </c:pt>
                <c:pt idx="477">
                  <c:v>89.59</c:v>
                </c:pt>
                <c:pt idx="478">
                  <c:v>92.5</c:v>
                </c:pt>
                <c:pt idx="479">
                  <c:v>93.75</c:v>
                </c:pt>
                <c:pt idx="480">
                  <c:v>97.3</c:v>
                </c:pt>
                <c:pt idx="481">
                  <c:v>94.24</c:v>
                </c:pt>
                <c:pt idx="482">
                  <c:v>95.07</c:v>
                </c:pt>
                <c:pt idx="483">
                  <c:v>92.97</c:v>
                </c:pt>
                <c:pt idx="484">
                  <c:v>92.37</c:v>
                </c:pt>
                <c:pt idx="485">
                  <c:v>91.7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Sheet1!$A$2:$A$487</c:f>
              <c:numCache>
                <c:formatCode>m/d/yyyy</c:formatCode>
                <c:ptCount val="486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</c:numCache>
            </c:numRef>
          </c:cat>
          <c:val>
            <c:numRef>
              <c:f>Sheet1!$C$2:$C$487</c:f>
              <c:numCache>
                <c:formatCode>General</c:formatCode>
                <c:ptCount val="486"/>
                <c:pt idx="0">
                  <c:v>55.1</c:v>
                </c:pt>
                <c:pt idx="1">
                  <c:v>54.9</c:v>
                </c:pt>
                <c:pt idx="2">
                  <c:v>55</c:v>
                </c:pt>
                <c:pt idx="3">
                  <c:v>55.2</c:v>
                </c:pt>
                <c:pt idx="4">
                  <c:v>55.3</c:v>
                </c:pt>
                <c:pt idx="5">
                  <c:v>55.4</c:v>
                </c:pt>
                <c:pt idx="6">
                  <c:v>55.3</c:v>
                </c:pt>
                <c:pt idx="7">
                  <c:v>56.2</c:v>
                </c:pt>
                <c:pt idx="8">
                  <c:v>56.4</c:v>
                </c:pt>
                <c:pt idx="9">
                  <c:v>56.3</c:v>
                </c:pt>
                <c:pt idx="10">
                  <c:v>56.5</c:v>
                </c:pt>
                <c:pt idx="11">
                  <c:v>56.7</c:v>
                </c:pt>
                <c:pt idx="12">
                  <c:v>56.8</c:v>
                </c:pt>
                <c:pt idx="13">
                  <c:v>57.1</c:v>
                </c:pt>
                <c:pt idx="14">
                  <c:v>56.8</c:v>
                </c:pt>
                <c:pt idx="15">
                  <c:v>56.8</c:v>
                </c:pt>
                <c:pt idx="16">
                  <c:v>56.8</c:v>
                </c:pt>
                <c:pt idx="17">
                  <c:v>56.3</c:v>
                </c:pt>
                <c:pt idx="18">
                  <c:v>55.6</c:v>
                </c:pt>
                <c:pt idx="19">
                  <c:v>56</c:v>
                </c:pt>
                <c:pt idx="20">
                  <c:v>56</c:v>
                </c:pt>
                <c:pt idx="21">
                  <c:v>56.1</c:v>
                </c:pt>
                <c:pt idx="22">
                  <c:v>56.2</c:v>
                </c:pt>
                <c:pt idx="23">
                  <c:v>56.2</c:v>
                </c:pt>
                <c:pt idx="24">
                  <c:v>56.1</c:v>
                </c:pt>
                <c:pt idx="25">
                  <c:v>56.2</c:v>
                </c:pt>
                <c:pt idx="26">
                  <c:v>56.2</c:v>
                </c:pt>
                <c:pt idx="27">
                  <c:v>56.2</c:v>
                </c:pt>
                <c:pt idx="28">
                  <c:v>56.2</c:v>
                </c:pt>
                <c:pt idx="29">
                  <c:v>55.9</c:v>
                </c:pt>
                <c:pt idx="30">
                  <c:v>55.8</c:v>
                </c:pt>
                <c:pt idx="31">
                  <c:v>55.8</c:v>
                </c:pt>
                <c:pt idx="32">
                  <c:v>55.8</c:v>
                </c:pt>
                <c:pt idx="33">
                  <c:v>55.8</c:v>
                </c:pt>
                <c:pt idx="34">
                  <c:v>56.6</c:v>
                </c:pt>
                <c:pt idx="35">
                  <c:v>57</c:v>
                </c:pt>
                <c:pt idx="36">
                  <c:v>57.4</c:v>
                </c:pt>
                <c:pt idx="37">
                  <c:v>57.3</c:v>
                </c:pt>
                <c:pt idx="38">
                  <c:v>56.9</c:v>
                </c:pt>
                <c:pt idx="39">
                  <c:v>59.5</c:v>
                </c:pt>
                <c:pt idx="40">
                  <c:v>59.5</c:v>
                </c:pt>
                <c:pt idx="41">
                  <c:v>59.3</c:v>
                </c:pt>
                <c:pt idx="42">
                  <c:v>59.5</c:v>
                </c:pt>
                <c:pt idx="43">
                  <c:v>62.68</c:v>
                </c:pt>
                <c:pt idx="44">
                  <c:v>63.06</c:v>
                </c:pt>
                <c:pt idx="45">
                  <c:v>64.06</c:v>
                </c:pt>
                <c:pt idx="46">
                  <c:v>64.23</c:v>
                </c:pt>
                <c:pt idx="47">
                  <c:v>64.55</c:v>
                </c:pt>
                <c:pt idx="48">
                  <c:v>64.22</c:v>
                </c:pt>
                <c:pt idx="49">
                  <c:v>64.12</c:v>
                </c:pt>
                <c:pt idx="50">
                  <c:v>65.69</c:v>
                </c:pt>
                <c:pt idx="51">
                  <c:v>62.95</c:v>
                </c:pt>
                <c:pt idx="52">
                  <c:v>62.51</c:v>
                </c:pt>
                <c:pt idx="53">
                  <c:v>63.04</c:v>
                </c:pt>
                <c:pt idx="54">
                  <c:v>63.11</c:v>
                </c:pt>
                <c:pt idx="55">
                  <c:v>65.69</c:v>
                </c:pt>
                <c:pt idx="56">
                  <c:v>64.05</c:v>
                </c:pt>
                <c:pt idx="57">
                  <c:v>63.65</c:v>
                </c:pt>
                <c:pt idx="58">
                  <c:v>64.760000000000005</c:v>
                </c:pt>
                <c:pt idx="59">
                  <c:v>65.260000000000005</c:v>
                </c:pt>
                <c:pt idx="60">
                  <c:v>65.459999999999994</c:v>
                </c:pt>
                <c:pt idx="61">
                  <c:v>65.56</c:v>
                </c:pt>
                <c:pt idx="62">
                  <c:v>66.83</c:v>
                </c:pt>
                <c:pt idx="63">
                  <c:v>66.33</c:v>
                </c:pt>
                <c:pt idx="64">
                  <c:v>66.23</c:v>
                </c:pt>
                <c:pt idx="65">
                  <c:v>66.27</c:v>
                </c:pt>
                <c:pt idx="66">
                  <c:v>66.27</c:v>
                </c:pt>
                <c:pt idx="67">
                  <c:v>67.010000000000005</c:v>
                </c:pt>
                <c:pt idx="68">
                  <c:v>66.650000000000006</c:v>
                </c:pt>
                <c:pt idx="69">
                  <c:v>66.819999999999993</c:v>
                </c:pt>
                <c:pt idx="70">
                  <c:v>66.75</c:v>
                </c:pt>
                <c:pt idx="71">
                  <c:v>66.67</c:v>
                </c:pt>
                <c:pt idx="72">
                  <c:v>66.7</c:v>
                </c:pt>
                <c:pt idx="73">
                  <c:v>66.81</c:v>
                </c:pt>
                <c:pt idx="74">
                  <c:v>66.569999999999993</c:v>
                </c:pt>
                <c:pt idx="75">
                  <c:v>65.5</c:v>
                </c:pt>
                <c:pt idx="76">
                  <c:v>65.5</c:v>
                </c:pt>
                <c:pt idx="77">
                  <c:v>65.5</c:v>
                </c:pt>
                <c:pt idx="78">
                  <c:v>64.55</c:v>
                </c:pt>
                <c:pt idx="79">
                  <c:v>64.98</c:v>
                </c:pt>
                <c:pt idx="80">
                  <c:v>64.88</c:v>
                </c:pt>
                <c:pt idx="81">
                  <c:v>65.319999999999993</c:v>
                </c:pt>
                <c:pt idx="82">
                  <c:v>65.33</c:v>
                </c:pt>
                <c:pt idx="83">
                  <c:v>65.58</c:v>
                </c:pt>
                <c:pt idx="84">
                  <c:v>65.45</c:v>
                </c:pt>
                <c:pt idx="85">
                  <c:v>65.540000000000006</c:v>
                </c:pt>
                <c:pt idx="86">
                  <c:v>65.12</c:v>
                </c:pt>
                <c:pt idx="87">
                  <c:v>65.11</c:v>
                </c:pt>
                <c:pt idx="88">
                  <c:v>62.99</c:v>
                </c:pt>
                <c:pt idx="89">
                  <c:v>62.78</c:v>
                </c:pt>
                <c:pt idx="90">
                  <c:v>62.78</c:v>
                </c:pt>
                <c:pt idx="91">
                  <c:v>63.1</c:v>
                </c:pt>
                <c:pt idx="92">
                  <c:v>63.02</c:v>
                </c:pt>
                <c:pt idx="93">
                  <c:v>62.61</c:v>
                </c:pt>
                <c:pt idx="94">
                  <c:v>62.36</c:v>
                </c:pt>
                <c:pt idx="95">
                  <c:v>62.83</c:v>
                </c:pt>
                <c:pt idx="96">
                  <c:v>62.87</c:v>
                </c:pt>
                <c:pt idx="97">
                  <c:v>62.95</c:v>
                </c:pt>
                <c:pt idx="98">
                  <c:v>63</c:v>
                </c:pt>
                <c:pt idx="99">
                  <c:v>63.06</c:v>
                </c:pt>
                <c:pt idx="100">
                  <c:v>63.07</c:v>
                </c:pt>
                <c:pt idx="101">
                  <c:v>63.52</c:v>
                </c:pt>
                <c:pt idx="102">
                  <c:v>63.47</c:v>
                </c:pt>
                <c:pt idx="103">
                  <c:v>60.09</c:v>
                </c:pt>
                <c:pt idx="104">
                  <c:v>64.59</c:v>
                </c:pt>
                <c:pt idx="105">
                  <c:v>64.61</c:v>
                </c:pt>
                <c:pt idx="106">
                  <c:v>64.56</c:v>
                </c:pt>
                <c:pt idx="107">
                  <c:v>64.05</c:v>
                </c:pt>
                <c:pt idx="108">
                  <c:v>64.17</c:v>
                </c:pt>
                <c:pt idx="109">
                  <c:v>63.66</c:v>
                </c:pt>
                <c:pt idx="110">
                  <c:v>64.33</c:v>
                </c:pt>
                <c:pt idx="111">
                  <c:v>64.349999999999994</c:v>
                </c:pt>
                <c:pt idx="112">
                  <c:v>64.5</c:v>
                </c:pt>
                <c:pt idx="113">
                  <c:v>64.13</c:v>
                </c:pt>
                <c:pt idx="114">
                  <c:v>64.22</c:v>
                </c:pt>
                <c:pt idx="115">
                  <c:v>64.209999999999994</c:v>
                </c:pt>
                <c:pt idx="116">
                  <c:v>63.58</c:v>
                </c:pt>
                <c:pt idx="117">
                  <c:v>64.08</c:v>
                </c:pt>
                <c:pt idx="118">
                  <c:v>63.84</c:v>
                </c:pt>
                <c:pt idx="119">
                  <c:v>64.17</c:v>
                </c:pt>
                <c:pt idx="120">
                  <c:v>64.7</c:v>
                </c:pt>
                <c:pt idx="121">
                  <c:v>64.900000000000006</c:v>
                </c:pt>
                <c:pt idx="122">
                  <c:v>65.150000000000006</c:v>
                </c:pt>
                <c:pt idx="123">
                  <c:v>64.69</c:v>
                </c:pt>
                <c:pt idx="124">
                  <c:v>64.489999999999995</c:v>
                </c:pt>
                <c:pt idx="125">
                  <c:v>64.569999999999993</c:v>
                </c:pt>
                <c:pt idx="126">
                  <c:v>64.58</c:v>
                </c:pt>
                <c:pt idx="127">
                  <c:v>64.489999999999995</c:v>
                </c:pt>
                <c:pt idx="128">
                  <c:v>64.52</c:v>
                </c:pt>
                <c:pt idx="129">
                  <c:v>65.150000000000006</c:v>
                </c:pt>
                <c:pt idx="130">
                  <c:v>65.37</c:v>
                </c:pt>
                <c:pt idx="131">
                  <c:v>65.33</c:v>
                </c:pt>
                <c:pt idx="132">
                  <c:v>65.150000000000006</c:v>
                </c:pt>
                <c:pt idx="133">
                  <c:v>65.95</c:v>
                </c:pt>
                <c:pt idx="134">
                  <c:v>65.599999999999994</c:v>
                </c:pt>
                <c:pt idx="135">
                  <c:v>65.91</c:v>
                </c:pt>
                <c:pt idx="136">
                  <c:v>65.790000000000006</c:v>
                </c:pt>
                <c:pt idx="137">
                  <c:v>68.010000000000005</c:v>
                </c:pt>
                <c:pt idx="138">
                  <c:v>72.260000000000005</c:v>
                </c:pt>
                <c:pt idx="139">
                  <c:v>72.41</c:v>
                </c:pt>
                <c:pt idx="140">
                  <c:v>72.33</c:v>
                </c:pt>
                <c:pt idx="141">
                  <c:v>72.39</c:v>
                </c:pt>
                <c:pt idx="142">
                  <c:v>72.66</c:v>
                </c:pt>
                <c:pt idx="143">
                  <c:v>72.5</c:v>
                </c:pt>
                <c:pt idx="144">
                  <c:v>72.209999999999994</c:v>
                </c:pt>
                <c:pt idx="145">
                  <c:v>72.2</c:v>
                </c:pt>
                <c:pt idx="146">
                  <c:v>69.52</c:v>
                </c:pt>
                <c:pt idx="147">
                  <c:v>69.91</c:v>
                </c:pt>
                <c:pt idx="148">
                  <c:v>69.03</c:v>
                </c:pt>
                <c:pt idx="149">
                  <c:v>68.97</c:v>
                </c:pt>
                <c:pt idx="150">
                  <c:v>69.16</c:v>
                </c:pt>
                <c:pt idx="151">
                  <c:v>69.39</c:v>
                </c:pt>
                <c:pt idx="152">
                  <c:v>69.77</c:v>
                </c:pt>
                <c:pt idx="153">
                  <c:v>69.52</c:v>
                </c:pt>
                <c:pt idx="154">
                  <c:v>69.53</c:v>
                </c:pt>
                <c:pt idx="156">
                  <c:v>68.5</c:v>
                </c:pt>
                <c:pt idx="157">
                  <c:v>68.2</c:v>
                </c:pt>
                <c:pt idx="158">
                  <c:v>68.3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67.099999999999994</c:v>
                </c:pt>
                <c:pt idx="163">
                  <c:v>67</c:v>
                </c:pt>
                <c:pt idx="164">
                  <c:v>67.099999999999994</c:v>
                </c:pt>
                <c:pt idx="165">
                  <c:v>67.099999999999994</c:v>
                </c:pt>
                <c:pt idx="166">
                  <c:v>66.900000000000006</c:v>
                </c:pt>
                <c:pt idx="167">
                  <c:v>66.900000000000006</c:v>
                </c:pt>
                <c:pt idx="168">
                  <c:v>67</c:v>
                </c:pt>
                <c:pt idx="169">
                  <c:v>67.5</c:v>
                </c:pt>
                <c:pt idx="170">
                  <c:v>67.7</c:v>
                </c:pt>
                <c:pt idx="171">
                  <c:v>68.3</c:v>
                </c:pt>
                <c:pt idx="172">
                  <c:v>68.599999999999994</c:v>
                </c:pt>
                <c:pt idx="173">
                  <c:v>68.8</c:v>
                </c:pt>
                <c:pt idx="174">
                  <c:v>68.8</c:v>
                </c:pt>
                <c:pt idx="175">
                  <c:v>68.7</c:v>
                </c:pt>
                <c:pt idx="176">
                  <c:v>66.2</c:v>
                </c:pt>
                <c:pt idx="177">
                  <c:v>66.2</c:v>
                </c:pt>
                <c:pt idx="178">
                  <c:v>66.400000000000006</c:v>
                </c:pt>
                <c:pt idx="179">
                  <c:v>66</c:v>
                </c:pt>
                <c:pt idx="180">
                  <c:v>66.099999999999994</c:v>
                </c:pt>
                <c:pt idx="181">
                  <c:v>67.099999999999994</c:v>
                </c:pt>
                <c:pt idx="182">
                  <c:v>63.3</c:v>
                </c:pt>
                <c:pt idx="183">
                  <c:v>63.4</c:v>
                </c:pt>
                <c:pt idx="184">
                  <c:v>63.7</c:v>
                </c:pt>
                <c:pt idx="185">
                  <c:v>64</c:v>
                </c:pt>
                <c:pt idx="186">
                  <c:v>64</c:v>
                </c:pt>
                <c:pt idx="187">
                  <c:v>64</c:v>
                </c:pt>
                <c:pt idx="188">
                  <c:v>63.6</c:v>
                </c:pt>
                <c:pt idx="189">
                  <c:v>63.5</c:v>
                </c:pt>
                <c:pt idx="190">
                  <c:v>63.5</c:v>
                </c:pt>
                <c:pt idx="191">
                  <c:v>63.3</c:v>
                </c:pt>
                <c:pt idx="192">
                  <c:v>64</c:v>
                </c:pt>
                <c:pt idx="193">
                  <c:v>64.5</c:v>
                </c:pt>
                <c:pt idx="194">
                  <c:v>65.7</c:v>
                </c:pt>
                <c:pt idx="195">
                  <c:v>65.8</c:v>
                </c:pt>
                <c:pt idx="196">
                  <c:v>65.900000000000006</c:v>
                </c:pt>
                <c:pt idx="197">
                  <c:v>66.8</c:v>
                </c:pt>
                <c:pt idx="198">
                  <c:v>66.900000000000006</c:v>
                </c:pt>
                <c:pt idx="199">
                  <c:v>67.7</c:v>
                </c:pt>
                <c:pt idx="200">
                  <c:v>68.099999999999994</c:v>
                </c:pt>
                <c:pt idx="201">
                  <c:v>61.3</c:v>
                </c:pt>
                <c:pt idx="202">
                  <c:v>69.3</c:v>
                </c:pt>
                <c:pt idx="203">
                  <c:v>70.3</c:v>
                </c:pt>
                <c:pt idx="204">
                  <c:v>70.099999999999994</c:v>
                </c:pt>
                <c:pt idx="205">
                  <c:v>69.599999999999994</c:v>
                </c:pt>
                <c:pt idx="206">
                  <c:v>69.3</c:v>
                </c:pt>
                <c:pt idx="208">
                  <c:v>68.400000000000006</c:v>
                </c:pt>
                <c:pt idx="209">
                  <c:v>68.400000000000006</c:v>
                </c:pt>
                <c:pt idx="210">
                  <c:v>67.599999999999994</c:v>
                </c:pt>
                <c:pt idx="211">
                  <c:v>67.5</c:v>
                </c:pt>
                <c:pt idx="212">
                  <c:v>67.7</c:v>
                </c:pt>
                <c:pt idx="213">
                  <c:v>67.7</c:v>
                </c:pt>
                <c:pt idx="214">
                  <c:v>68</c:v>
                </c:pt>
                <c:pt idx="215">
                  <c:v>68.5</c:v>
                </c:pt>
                <c:pt idx="216">
                  <c:v>69.5</c:v>
                </c:pt>
                <c:pt idx="217">
                  <c:v>70</c:v>
                </c:pt>
                <c:pt idx="218">
                  <c:v>70.2</c:v>
                </c:pt>
                <c:pt idx="219">
                  <c:v>70.2</c:v>
                </c:pt>
                <c:pt idx="220">
                  <c:v>70.8</c:v>
                </c:pt>
                <c:pt idx="221">
                  <c:v>70.900000000000006</c:v>
                </c:pt>
                <c:pt idx="222">
                  <c:v>71</c:v>
                </c:pt>
                <c:pt idx="223">
                  <c:v>70.7</c:v>
                </c:pt>
                <c:pt idx="224">
                  <c:v>70.3</c:v>
                </c:pt>
                <c:pt idx="225">
                  <c:v>71.3</c:v>
                </c:pt>
                <c:pt idx="226">
                  <c:v>69.8</c:v>
                </c:pt>
                <c:pt idx="227">
                  <c:v>69.099999999999994</c:v>
                </c:pt>
                <c:pt idx="228">
                  <c:v>69.7</c:v>
                </c:pt>
                <c:pt idx="229">
                  <c:v>71</c:v>
                </c:pt>
                <c:pt idx="230">
                  <c:v>71.400000000000006</c:v>
                </c:pt>
                <c:pt idx="231">
                  <c:v>73</c:v>
                </c:pt>
                <c:pt idx="232">
                  <c:v>73.599999999999994</c:v>
                </c:pt>
                <c:pt idx="233">
                  <c:v>73.900000000000006</c:v>
                </c:pt>
                <c:pt idx="234">
                  <c:v>73.7</c:v>
                </c:pt>
                <c:pt idx="235">
                  <c:v>74.5</c:v>
                </c:pt>
                <c:pt idx="236">
                  <c:v>74.3</c:v>
                </c:pt>
                <c:pt idx="237">
                  <c:v>74.599999999999994</c:v>
                </c:pt>
                <c:pt idx="238">
                  <c:v>74.900000000000006</c:v>
                </c:pt>
                <c:pt idx="239">
                  <c:v>74</c:v>
                </c:pt>
                <c:pt idx="240">
                  <c:v>72.400000000000006</c:v>
                </c:pt>
                <c:pt idx="241">
                  <c:v>71.8</c:v>
                </c:pt>
                <c:pt idx="242">
                  <c:v>72.400000000000006</c:v>
                </c:pt>
                <c:pt idx="243">
                  <c:v>72.2</c:v>
                </c:pt>
                <c:pt idx="244">
                  <c:v>71.7</c:v>
                </c:pt>
                <c:pt idx="245">
                  <c:v>70.7</c:v>
                </c:pt>
                <c:pt idx="246">
                  <c:v>70.5</c:v>
                </c:pt>
                <c:pt idx="249">
                  <c:v>63.1</c:v>
                </c:pt>
                <c:pt idx="250">
                  <c:v>60.4</c:v>
                </c:pt>
                <c:pt idx="251">
                  <c:v>56.7</c:v>
                </c:pt>
                <c:pt idx="252">
                  <c:v>55.1</c:v>
                </c:pt>
                <c:pt idx="253">
                  <c:v>54.1</c:v>
                </c:pt>
                <c:pt idx="254">
                  <c:v>52.9</c:v>
                </c:pt>
                <c:pt idx="255">
                  <c:v>49.9</c:v>
                </c:pt>
                <c:pt idx="256">
                  <c:v>49.5</c:v>
                </c:pt>
                <c:pt idx="257">
                  <c:v>49.6</c:v>
                </c:pt>
                <c:pt idx="258">
                  <c:v>49.8</c:v>
                </c:pt>
                <c:pt idx="260">
                  <c:v>48.1</c:v>
                </c:pt>
                <c:pt idx="261">
                  <c:v>47.8</c:v>
                </c:pt>
                <c:pt idx="262">
                  <c:v>47</c:v>
                </c:pt>
                <c:pt idx="263">
                  <c:v>47.2</c:v>
                </c:pt>
                <c:pt idx="264">
                  <c:v>50.5</c:v>
                </c:pt>
                <c:pt idx="265">
                  <c:v>50.9</c:v>
                </c:pt>
                <c:pt idx="266">
                  <c:v>48.7</c:v>
                </c:pt>
                <c:pt idx="267">
                  <c:v>48.6</c:v>
                </c:pt>
                <c:pt idx="268">
                  <c:v>48.1</c:v>
                </c:pt>
                <c:pt idx="269">
                  <c:v>49.9</c:v>
                </c:pt>
                <c:pt idx="270">
                  <c:v>50.2</c:v>
                </c:pt>
                <c:pt idx="271">
                  <c:v>50.3</c:v>
                </c:pt>
                <c:pt idx="272">
                  <c:v>50.6</c:v>
                </c:pt>
                <c:pt idx="273">
                  <c:v>51.5</c:v>
                </c:pt>
                <c:pt idx="274">
                  <c:v>52.4</c:v>
                </c:pt>
                <c:pt idx="275">
                  <c:v>52.4</c:v>
                </c:pt>
                <c:pt idx="276">
                  <c:v>52.8</c:v>
                </c:pt>
                <c:pt idx="277">
                  <c:v>55.6</c:v>
                </c:pt>
                <c:pt idx="278">
                  <c:v>55.8</c:v>
                </c:pt>
                <c:pt idx="279">
                  <c:v>55.7</c:v>
                </c:pt>
                <c:pt idx="280">
                  <c:v>55.6</c:v>
                </c:pt>
                <c:pt idx="281">
                  <c:v>55.1</c:v>
                </c:pt>
                <c:pt idx="282">
                  <c:v>57.5</c:v>
                </c:pt>
                <c:pt idx="283">
                  <c:v>57</c:v>
                </c:pt>
                <c:pt idx="284">
                  <c:v>56.9</c:v>
                </c:pt>
                <c:pt idx="285">
                  <c:v>55.9</c:v>
                </c:pt>
                <c:pt idx="286">
                  <c:v>56</c:v>
                </c:pt>
                <c:pt idx="287">
                  <c:v>56</c:v>
                </c:pt>
                <c:pt idx="288">
                  <c:v>56.4</c:v>
                </c:pt>
                <c:pt idx="289">
                  <c:v>56.4</c:v>
                </c:pt>
                <c:pt idx="290">
                  <c:v>58.9</c:v>
                </c:pt>
                <c:pt idx="291">
                  <c:v>59.7</c:v>
                </c:pt>
                <c:pt idx="292">
                  <c:v>60.1</c:v>
                </c:pt>
                <c:pt idx="293">
                  <c:v>59.7</c:v>
                </c:pt>
                <c:pt idx="294">
                  <c:v>59.5</c:v>
                </c:pt>
                <c:pt idx="295">
                  <c:v>60.3</c:v>
                </c:pt>
                <c:pt idx="296">
                  <c:v>60.3</c:v>
                </c:pt>
                <c:pt idx="297">
                  <c:v>59.5</c:v>
                </c:pt>
                <c:pt idx="298">
                  <c:v>58.8</c:v>
                </c:pt>
                <c:pt idx="299">
                  <c:v>58.5</c:v>
                </c:pt>
                <c:pt idx="300">
                  <c:v>58.1</c:v>
                </c:pt>
                <c:pt idx="301">
                  <c:v>58.7</c:v>
                </c:pt>
                <c:pt idx="302">
                  <c:v>59.9</c:v>
                </c:pt>
                <c:pt idx="303">
                  <c:v>60.2</c:v>
                </c:pt>
                <c:pt idx="304">
                  <c:v>60.1</c:v>
                </c:pt>
                <c:pt idx="305">
                  <c:v>61.8</c:v>
                </c:pt>
                <c:pt idx="306">
                  <c:v>62</c:v>
                </c:pt>
                <c:pt idx="307">
                  <c:v>66.099999999999994</c:v>
                </c:pt>
                <c:pt idx="308">
                  <c:v>66.099999999999994</c:v>
                </c:pt>
                <c:pt idx="309">
                  <c:v>65.3</c:v>
                </c:pt>
                <c:pt idx="310">
                  <c:v>64.599999999999994</c:v>
                </c:pt>
                <c:pt idx="313">
                  <c:v>65.7</c:v>
                </c:pt>
                <c:pt idx="314">
                  <c:v>66</c:v>
                </c:pt>
                <c:pt idx="315">
                  <c:v>66</c:v>
                </c:pt>
                <c:pt idx="316">
                  <c:v>67.900000000000006</c:v>
                </c:pt>
                <c:pt idx="317">
                  <c:v>67.7</c:v>
                </c:pt>
                <c:pt idx="318">
                  <c:v>68</c:v>
                </c:pt>
                <c:pt idx="319">
                  <c:v>68.099999999999994</c:v>
                </c:pt>
                <c:pt idx="320">
                  <c:v>68.599999999999994</c:v>
                </c:pt>
                <c:pt idx="321">
                  <c:v>68.400000000000006</c:v>
                </c:pt>
                <c:pt idx="322">
                  <c:v>68.7</c:v>
                </c:pt>
                <c:pt idx="323">
                  <c:v>67.7</c:v>
                </c:pt>
                <c:pt idx="324">
                  <c:v>68.400000000000006</c:v>
                </c:pt>
                <c:pt idx="325">
                  <c:v>68.599999999999994</c:v>
                </c:pt>
                <c:pt idx="326">
                  <c:v>69.3</c:v>
                </c:pt>
                <c:pt idx="327">
                  <c:v>70</c:v>
                </c:pt>
                <c:pt idx="328">
                  <c:v>70.3</c:v>
                </c:pt>
                <c:pt idx="329">
                  <c:v>72.2</c:v>
                </c:pt>
                <c:pt idx="330">
                  <c:v>71.099999999999994</c:v>
                </c:pt>
                <c:pt idx="331">
                  <c:v>70.7</c:v>
                </c:pt>
                <c:pt idx="332">
                  <c:v>70.2</c:v>
                </c:pt>
                <c:pt idx="333">
                  <c:v>69.3</c:v>
                </c:pt>
                <c:pt idx="334">
                  <c:v>68.900000000000006</c:v>
                </c:pt>
                <c:pt idx="335">
                  <c:v>67.8</c:v>
                </c:pt>
                <c:pt idx="336">
                  <c:v>67.7</c:v>
                </c:pt>
                <c:pt idx="337">
                  <c:v>67.8</c:v>
                </c:pt>
                <c:pt idx="338">
                  <c:v>67.8</c:v>
                </c:pt>
                <c:pt idx="339">
                  <c:v>67.400000000000006</c:v>
                </c:pt>
                <c:pt idx="340">
                  <c:v>67.3</c:v>
                </c:pt>
                <c:pt idx="341">
                  <c:v>67.3</c:v>
                </c:pt>
                <c:pt idx="342">
                  <c:v>67.400000000000006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66.400000000000006</c:v>
                </c:pt>
                <c:pt idx="349">
                  <c:v>70.7</c:v>
                </c:pt>
                <c:pt idx="350">
                  <c:v>70.8</c:v>
                </c:pt>
                <c:pt idx="351">
                  <c:v>76.900000000000006</c:v>
                </c:pt>
                <c:pt idx="352">
                  <c:v>78.400000000000006</c:v>
                </c:pt>
                <c:pt idx="353">
                  <c:v>80.599999999999994</c:v>
                </c:pt>
                <c:pt idx="354">
                  <c:v>80.8</c:v>
                </c:pt>
                <c:pt idx="355">
                  <c:v>80.8</c:v>
                </c:pt>
                <c:pt idx="356">
                  <c:v>84.4</c:v>
                </c:pt>
                <c:pt idx="357">
                  <c:v>93.6</c:v>
                </c:pt>
                <c:pt idx="358">
                  <c:v>97</c:v>
                </c:pt>
                <c:pt idx="359">
                  <c:v>95.3</c:v>
                </c:pt>
                <c:pt idx="360">
                  <c:v>95.9</c:v>
                </c:pt>
                <c:pt idx="361">
                  <c:v>88.3</c:v>
                </c:pt>
                <c:pt idx="362">
                  <c:v>87.4</c:v>
                </c:pt>
                <c:pt idx="363">
                  <c:v>87.9</c:v>
                </c:pt>
                <c:pt idx="365">
                  <c:v>89.5</c:v>
                </c:pt>
                <c:pt idx="366">
                  <c:v>90.9</c:v>
                </c:pt>
                <c:pt idx="367">
                  <c:v>93.1</c:v>
                </c:pt>
                <c:pt idx="368">
                  <c:v>96.5</c:v>
                </c:pt>
                <c:pt idx="369">
                  <c:v>96.7</c:v>
                </c:pt>
                <c:pt idx="370">
                  <c:v>98.2</c:v>
                </c:pt>
                <c:pt idx="371">
                  <c:v>99.8</c:v>
                </c:pt>
                <c:pt idx="372">
                  <c:v>100.5</c:v>
                </c:pt>
                <c:pt idx="373">
                  <c:v>100.3</c:v>
                </c:pt>
                <c:pt idx="374">
                  <c:v>100.5</c:v>
                </c:pt>
                <c:pt idx="375">
                  <c:v>100.2</c:v>
                </c:pt>
                <c:pt idx="376">
                  <c:v>100.2</c:v>
                </c:pt>
                <c:pt idx="377">
                  <c:v>100.9</c:v>
                </c:pt>
                <c:pt idx="378">
                  <c:v>101.5</c:v>
                </c:pt>
                <c:pt idx="379">
                  <c:v>100.9</c:v>
                </c:pt>
                <c:pt idx="380">
                  <c:v>100.8</c:v>
                </c:pt>
                <c:pt idx="381">
                  <c:v>98.8</c:v>
                </c:pt>
                <c:pt idx="382">
                  <c:v>97.4</c:v>
                </c:pt>
                <c:pt idx="383">
                  <c:v>96.1</c:v>
                </c:pt>
                <c:pt idx="384">
                  <c:v>92.4</c:v>
                </c:pt>
                <c:pt idx="385">
                  <c:v>88.6</c:v>
                </c:pt>
                <c:pt idx="386">
                  <c:v>87.9</c:v>
                </c:pt>
                <c:pt idx="387">
                  <c:v>88.2</c:v>
                </c:pt>
                <c:pt idx="388">
                  <c:v>88.4</c:v>
                </c:pt>
                <c:pt idx="389">
                  <c:v>88.3</c:v>
                </c:pt>
                <c:pt idx="390">
                  <c:v>88.5</c:v>
                </c:pt>
                <c:pt idx="391">
                  <c:v>86</c:v>
                </c:pt>
                <c:pt idx="392">
                  <c:v>86</c:v>
                </c:pt>
                <c:pt idx="393">
                  <c:v>86.7</c:v>
                </c:pt>
                <c:pt idx="394">
                  <c:v>86.7</c:v>
                </c:pt>
                <c:pt idx="395">
                  <c:v>87.2</c:v>
                </c:pt>
                <c:pt idx="396">
                  <c:v>87.3</c:v>
                </c:pt>
                <c:pt idx="397">
                  <c:v>87.1</c:v>
                </c:pt>
                <c:pt idx="398">
                  <c:v>85.4</c:v>
                </c:pt>
                <c:pt idx="399">
                  <c:v>88</c:v>
                </c:pt>
                <c:pt idx="400">
                  <c:v>90.1</c:v>
                </c:pt>
                <c:pt idx="401">
                  <c:v>90.8</c:v>
                </c:pt>
                <c:pt idx="402">
                  <c:v>90.3</c:v>
                </c:pt>
                <c:pt idx="403">
                  <c:v>90.4</c:v>
                </c:pt>
                <c:pt idx="404">
                  <c:v>94.2</c:v>
                </c:pt>
                <c:pt idx="405">
                  <c:v>90.7</c:v>
                </c:pt>
                <c:pt idx="406">
                  <c:v>90.3</c:v>
                </c:pt>
                <c:pt idx="407">
                  <c:v>90.4</c:v>
                </c:pt>
                <c:pt idx="408">
                  <c:v>87.8</c:v>
                </c:pt>
                <c:pt idx="409">
                  <c:v>85.9</c:v>
                </c:pt>
                <c:pt idx="410">
                  <c:v>83.466666666666669</c:v>
                </c:pt>
                <c:pt idx="411">
                  <c:v>81.899999999999991</c:v>
                </c:pt>
                <c:pt idx="412">
                  <c:v>81.966666666666654</c:v>
                </c:pt>
                <c:pt idx="413">
                  <c:v>81.7</c:v>
                </c:pt>
                <c:pt idx="414">
                  <c:v>82.033333333333317</c:v>
                </c:pt>
                <c:pt idx="415">
                  <c:v>82.100000000000009</c:v>
                </c:pt>
                <c:pt idx="417">
                  <c:v>82.066666666666663</c:v>
                </c:pt>
                <c:pt idx="418">
                  <c:v>84.2</c:v>
                </c:pt>
                <c:pt idx="419">
                  <c:v>84.9</c:v>
                </c:pt>
                <c:pt idx="420">
                  <c:v>84.833333333333343</c:v>
                </c:pt>
                <c:pt idx="421">
                  <c:v>86.2</c:v>
                </c:pt>
                <c:pt idx="422">
                  <c:v>86.466666666666654</c:v>
                </c:pt>
                <c:pt idx="423">
                  <c:v>86.233333333333334</c:v>
                </c:pt>
                <c:pt idx="424">
                  <c:v>85.2</c:v>
                </c:pt>
                <c:pt idx="425">
                  <c:v>84.933333333333323</c:v>
                </c:pt>
                <c:pt idx="426">
                  <c:v>85.066666666666677</c:v>
                </c:pt>
                <c:pt idx="427">
                  <c:v>84.733333333333334</c:v>
                </c:pt>
                <c:pt idx="428">
                  <c:v>83.966666666666683</c:v>
                </c:pt>
                <c:pt idx="429">
                  <c:v>83.733333333333334</c:v>
                </c:pt>
                <c:pt idx="430">
                  <c:v>83.9</c:v>
                </c:pt>
                <c:pt idx="431">
                  <c:v>83.666666666666671</c:v>
                </c:pt>
                <c:pt idx="432">
                  <c:v>83.399999999999991</c:v>
                </c:pt>
                <c:pt idx="433">
                  <c:v>83.533333333333331</c:v>
                </c:pt>
                <c:pt idx="434">
                  <c:v>83.86666666666666</c:v>
                </c:pt>
                <c:pt idx="435">
                  <c:v>83.7</c:v>
                </c:pt>
                <c:pt idx="436">
                  <c:v>82.933333333333337</c:v>
                </c:pt>
                <c:pt idx="437">
                  <c:v>81.866666666666674</c:v>
                </c:pt>
                <c:pt idx="438">
                  <c:v>80.633333333333326</c:v>
                </c:pt>
                <c:pt idx="439">
                  <c:v>79.033333333333331</c:v>
                </c:pt>
                <c:pt idx="440">
                  <c:v>78.899999999999991</c:v>
                </c:pt>
                <c:pt idx="441">
                  <c:v>77.099999999999994</c:v>
                </c:pt>
                <c:pt idx="442">
                  <c:v>75.966666666666669</c:v>
                </c:pt>
                <c:pt idx="443">
                  <c:v>76.86666666666666</c:v>
                </c:pt>
                <c:pt idx="444">
                  <c:v>76.8</c:v>
                </c:pt>
                <c:pt idx="445">
                  <c:v>77.033333333333317</c:v>
                </c:pt>
                <c:pt idx="446">
                  <c:v>77.066666666666677</c:v>
                </c:pt>
                <c:pt idx="447">
                  <c:v>77.533333333333346</c:v>
                </c:pt>
                <c:pt idx="448">
                  <c:v>78.933333333333337</c:v>
                </c:pt>
                <c:pt idx="449">
                  <c:v>78.666666666666657</c:v>
                </c:pt>
                <c:pt idx="450">
                  <c:v>78.666666666666671</c:v>
                </c:pt>
                <c:pt idx="451">
                  <c:v>75.066666666666663</c:v>
                </c:pt>
                <c:pt idx="452">
                  <c:v>75.2</c:v>
                </c:pt>
                <c:pt idx="453">
                  <c:v>76</c:v>
                </c:pt>
                <c:pt idx="454">
                  <c:v>77.033333333333331</c:v>
                </c:pt>
                <c:pt idx="455">
                  <c:v>77.2</c:v>
                </c:pt>
                <c:pt idx="456">
                  <c:v>77.2</c:v>
                </c:pt>
                <c:pt idx="457">
                  <c:v>77.666666666666671</c:v>
                </c:pt>
                <c:pt idx="458">
                  <c:v>77.966666666666669</c:v>
                </c:pt>
                <c:pt idx="459">
                  <c:v>77.666666666666657</c:v>
                </c:pt>
                <c:pt idx="460">
                  <c:v>77.399999999999991</c:v>
                </c:pt>
                <c:pt idx="461">
                  <c:v>76.366666666666674</c:v>
                </c:pt>
                <c:pt idx="462">
                  <c:v>76.3</c:v>
                </c:pt>
                <c:pt idx="463">
                  <c:v>76.333333333333329</c:v>
                </c:pt>
                <c:pt idx="464">
                  <c:v>75.933333333333337</c:v>
                </c:pt>
                <c:pt idx="465">
                  <c:v>77.033333333333346</c:v>
                </c:pt>
                <c:pt idx="466">
                  <c:v>78.900000000000006</c:v>
                </c:pt>
                <c:pt idx="467">
                  <c:v>79.2</c:v>
                </c:pt>
                <c:pt idx="469">
                  <c:v>80.3</c:v>
                </c:pt>
                <c:pt idx="470">
                  <c:v>81.600000000000009</c:v>
                </c:pt>
                <c:pt idx="471">
                  <c:v>82.466666666666669</c:v>
                </c:pt>
                <c:pt idx="472">
                  <c:v>82.133333333333326</c:v>
                </c:pt>
                <c:pt idx="473">
                  <c:v>81.633333333333326</c:v>
                </c:pt>
                <c:pt idx="474">
                  <c:v>81.566666666666677</c:v>
                </c:pt>
                <c:pt idx="475">
                  <c:v>82.266666666666666</c:v>
                </c:pt>
                <c:pt idx="476">
                  <c:v>82.933333333333323</c:v>
                </c:pt>
                <c:pt idx="477">
                  <c:v>82.666666666666657</c:v>
                </c:pt>
                <c:pt idx="478">
                  <c:v>81.733333333333334</c:v>
                </c:pt>
                <c:pt idx="479">
                  <c:v>80.333333333333329</c:v>
                </c:pt>
                <c:pt idx="480">
                  <c:v>79.899999999999991</c:v>
                </c:pt>
                <c:pt idx="481">
                  <c:v>77.433333333333337</c:v>
                </c:pt>
                <c:pt idx="482">
                  <c:v>76.066666666666677</c:v>
                </c:pt>
                <c:pt idx="483">
                  <c:v>75.600000000000009</c:v>
                </c:pt>
                <c:pt idx="484">
                  <c:v>75.8</c:v>
                </c:pt>
                <c:pt idx="485">
                  <c:v>75.7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918592"/>
        <c:axId val="143920512"/>
      </c:lineChart>
      <c:dateAx>
        <c:axId val="14391859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143920512"/>
        <c:crosses val="autoZero"/>
        <c:auto val="1"/>
        <c:lblOffset val="100"/>
        <c:baseTimeUnit val="days"/>
        <c:majorUnit val="3"/>
        <c:majorTimeUnit val="months"/>
        <c:minorUnit val="6"/>
      </c:dateAx>
      <c:valAx>
        <c:axId val="143920512"/>
        <c:scaling>
          <c:orientation val="minMax"/>
          <c:max val="25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4391859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2996269563526781"/>
          <c:y val="9.2679288235203217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167274855467279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Sheet1!$A$31:$A$44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Sheet1!$B$31:$B$44</c:f>
              <c:numCache>
                <c:formatCode>General</c:formatCode>
                <c:ptCount val="14"/>
                <c:pt idx="0">
                  <c:v>91.087000000000003</c:v>
                </c:pt>
                <c:pt idx="1">
                  <c:v>92.168000000000006</c:v>
                </c:pt>
                <c:pt idx="2">
                  <c:v>94.456999999999994</c:v>
                </c:pt>
                <c:pt idx="3">
                  <c:v>98.412000000000006</c:v>
                </c:pt>
                <c:pt idx="4">
                  <c:v>98.028000000000006</c:v>
                </c:pt>
                <c:pt idx="5">
                  <c:v>109.044</c:v>
                </c:pt>
                <c:pt idx="6">
                  <c:v>116.831</c:v>
                </c:pt>
                <c:pt idx="7">
                  <c:v>123.892</c:v>
                </c:pt>
                <c:pt idx="8">
                  <c:v>123.495</c:v>
                </c:pt>
                <c:pt idx="9">
                  <c:v>110.03</c:v>
                </c:pt>
                <c:pt idx="10">
                  <c:v>118.642</c:v>
                </c:pt>
                <c:pt idx="11">
                  <c:v>114.054</c:v>
                </c:pt>
                <c:pt idx="12">
                  <c:v>102.97499999999999</c:v>
                </c:pt>
                <c:pt idx="13">
                  <c:v>107.435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4206080"/>
        <c:axId val="14443315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Sheet1!$A$31:$A$44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Sheet1!$C$31:$C$44</c:f>
              <c:numCache>
                <c:formatCode>General</c:formatCode>
                <c:ptCount val="14"/>
                <c:pt idx="0">
                  <c:v>19.844662309368193</c:v>
                </c:pt>
                <c:pt idx="1">
                  <c:v>20.080174291938999</c:v>
                </c:pt>
                <c:pt idx="2">
                  <c:v>20.578867102396515</c:v>
                </c:pt>
                <c:pt idx="3">
                  <c:v>21.440522875816995</c:v>
                </c:pt>
                <c:pt idx="4">
                  <c:v>21.356862745098042</c:v>
                </c:pt>
                <c:pt idx="5">
                  <c:v>23.75686274509804</c:v>
                </c:pt>
                <c:pt idx="6">
                  <c:v>25.453376906318084</c:v>
                </c:pt>
                <c:pt idx="7">
                  <c:v>26.991721132897602</c:v>
                </c:pt>
                <c:pt idx="8">
                  <c:v>26.905228758169937</c:v>
                </c:pt>
                <c:pt idx="9">
                  <c:v>23.971677559912855</c:v>
                </c:pt>
                <c:pt idx="10">
                  <c:v>25.8479302832244</c:v>
                </c:pt>
                <c:pt idx="11">
                  <c:v>24.848366013071896</c:v>
                </c:pt>
                <c:pt idx="12">
                  <c:v>22.434640522875817</c:v>
                </c:pt>
                <c:pt idx="13">
                  <c:v>23.406318082788673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4462208"/>
        <c:axId val="144435456"/>
      </c:barChart>
      <c:catAx>
        <c:axId val="14420608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4443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433152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4206080"/>
        <c:crosses val="autoZero"/>
        <c:crossBetween val="between"/>
        <c:majorUnit val="20"/>
        <c:minorUnit val="10"/>
      </c:valAx>
      <c:valAx>
        <c:axId val="1444354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4462208"/>
        <c:crosses val="max"/>
        <c:crossBetween val="between"/>
      </c:valAx>
      <c:catAx>
        <c:axId val="144462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444354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80911504092279651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Sheet1!$D$16:$D$29</c:f>
              <c:numCache>
                <c:formatCode>General</c:formatCode>
                <c:ptCount val="14"/>
                <c:pt idx="0">
                  <c:v>47.225000000000001</c:v>
                </c:pt>
                <c:pt idx="1">
                  <c:v>43.442999999999998</c:v>
                </c:pt>
                <c:pt idx="2">
                  <c:v>47.113999999999997</c:v>
                </c:pt>
                <c:pt idx="3">
                  <c:v>42.273000000000003</c:v>
                </c:pt>
                <c:pt idx="4">
                  <c:v>44.776000000000003</c:v>
                </c:pt>
                <c:pt idx="5">
                  <c:v>55.125999999999998</c:v>
                </c:pt>
                <c:pt idx="6">
                  <c:v>55.664000000000001</c:v>
                </c:pt>
                <c:pt idx="7">
                  <c:v>53.378</c:v>
                </c:pt>
                <c:pt idx="8">
                  <c:v>51.844000000000001</c:v>
                </c:pt>
                <c:pt idx="9">
                  <c:v>55.204999999999998</c:v>
                </c:pt>
                <c:pt idx="10">
                  <c:v>43.707999999999998</c:v>
                </c:pt>
                <c:pt idx="11">
                  <c:v>46.844000000000001</c:v>
                </c:pt>
                <c:pt idx="12">
                  <c:v>66.805000000000007</c:v>
                </c:pt>
                <c:pt idx="13">
                  <c:v>78.251000000000005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6115200"/>
        <c:axId val="14612108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Sheet1!$B$16:$B$29</c:f>
              <c:numCache>
                <c:formatCode>General</c:formatCode>
                <c:ptCount val="14"/>
                <c:pt idx="0">
                  <c:v>70.954999999999998</c:v>
                </c:pt>
                <c:pt idx="1">
                  <c:v>71.912999999999997</c:v>
                </c:pt>
                <c:pt idx="2">
                  <c:v>78.367000000000004</c:v>
                </c:pt>
                <c:pt idx="3">
                  <c:v>73.757000000000005</c:v>
                </c:pt>
                <c:pt idx="4">
                  <c:v>78.522000000000006</c:v>
                </c:pt>
                <c:pt idx="5">
                  <c:v>98.185000000000002</c:v>
                </c:pt>
                <c:pt idx="6">
                  <c:v>92.46</c:v>
                </c:pt>
                <c:pt idx="7">
                  <c:v>100.57299999999999</c:v>
                </c:pt>
                <c:pt idx="8">
                  <c:v>100.373</c:v>
                </c:pt>
                <c:pt idx="9">
                  <c:v>94.429000000000002</c:v>
                </c:pt>
                <c:pt idx="10">
                  <c:v>89.97</c:v>
                </c:pt>
                <c:pt idx="11">
                  <c:v>98.227000000000004</c:v>
                </c:pt>
                <c:pt idx="12">
                  <c:v>108.524</c:v>
                </c:pt>
                <c:pt idx="13">
                  <c:v>102.405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Sheet1!$C$16:$C$29</c:f>
              <c:numCache>
                <c:formatCode>General</c:formatCode>
                <c:ptCount val="14"/>
                <c:pt idx="0">
                  <c:v>80.893000000000001</c:v>
                </c:pt>
                <c:pt idx="1">
                  <c:v>83.305999999999997</c:v>
                </c:pt>
                <c:pt idx="2">
                  <c:v>86.760999999999996</c:v>
                </c:pt>
                <c:pt idx="3">
                  <c:v>91.138999999999996</c:v>
                </c:pt>
                <c:pt idx="4">
                  <c:v>91.762</c:v>
                </c:pt>
                <c:pt idx="5">
                  <c:v>102.35299999999999</c:v>
                </c:pt>
                <c:pt idx="6">
                  <c:v>110.96</c:v>
                </c:pt>
                <c:pt idx="7">
                  <c:v>118.95699999999999</c:v>
                </c:pt>
                <c:pt idx="8">
                  <c:v>118.911</c:v>
                </c:pt>
                <c:pt idx="9">
                  <c:v>106.489</c:v>
                </c:pt>
                <c:pt idx="10">
                  <c:v>115.092</c:v>
                </c:pt>
                <c:pt idx="11">
                  <c:v>110.154</c:v>
                </c:pt>
                <c:pt idx="12">
                  <c:v>99.674999999999997</c:v>
                </c:pt>
                <c:pt idx="13">
                  <c:v>104.035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Sheet1!$E$16:$E$29</c:f>
              <c:numCache>
                <c:formatCode>General</c:formatCode>
                <c:ptCount val="14"/>
                <c:pt idx="0">
                  <c:v>15.458605664488017</c:v>
                </c:pt>
                <c:pt idx="1">
                  <c:v>15.667320261437908</c:v>
                </c:pt>
                <c:pt idx="2">
                  <c:v>17.073420479302833</c:v>
                </c:pt>
                <c:pt idx="3">
                  <c:v>16.069063180827889</c:v>
                </c:pt>
                <c:pt idx="4">
                  <c:v>17.107189542483663</c:v>
                </c:pt>
                <c:pt idx="5">
                  <c:v>21.391067538126364</c:v>
                </c:pt>
                <c:pt idx="6">
                  <c:v>20.143790849673202</c:v>
                </c:pt>
                <c:pt idx="7">
                  <c:v>21.911328976034859</c:v>
                </c:pt>
                <c:pt idx="8">
                  <c:v>21.867755991285406</c:v>
                </c:pt>
                <c:pt idx="9">
                  <c:v>20.572766884531593</c:v>
                </c:pt>
                <c:pt idx="10">
                  <c:v>19.601307189542485</c:v>
                </c:pt>
                <c:pt idx="11">
                  <c:v>21.40021786492375</c:v>
                </c:pt>
                <c:pt idx="12">
                  <c:v>23.643572984749458</c:v>
                </c:pt>
                <c:pt idx="13">
                  <c:v>22.31045751633987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115200"/>
        <c:axId val="146121088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Sheet1!$F$16:$F$29</c:f>
              <c:numCache>
                <c:formatCode>General</c:formatCode>
                <c:ptCount val="14"/>
                <c:pt idx="0">
                  <c:v>17.623747276688455</c:v>
                </c:pt>
                <c:pt idx="1">
                  <c:v>18.149455337690632</c:v>
                </c:pt>
                <c:pt idx="2">
                  <c:v>18.902178649237474</c:v>
                </c:pt>
                <c:pt idx="3">
                  <c:v>19.85599128540305</c:v>
                </c:pt>
                <c:pt idx="4">
                  <c:v>19.991721132897606</c:v>
                </c:pt>
                <c:pt idx="5">
                  <c:v>22.299128540305009</c:v>
                </c:pt>
                <c:pt idx="6">
                  <c:v>24.174291938997822</c:v>
                </c:pt>
                <c:pt idx="7">
                  <c:v>25.916557734204794</c:v>
                </c:pt>
                <c:pt idx="8">
                  <c:v>25.90653594771242</c:v>
                </c:pt>
                <c:pt idx="9">
                  <c:v>23.200217864923751</c:v>
                </c:pt>
                <c:pt idx="10">
                  <c:v>25.074509803921568</c:v>
                </c:pt>
                <c:pt idx="11">
                  <c:v>23.998692810457516</c:v>
                </c:pt>
                <c:pt idx="12">
                  <c:v>21.715686274509803</c:v>
                </c:pt>
                <c:pt idx="13">
                  <c:v>22.665577342047929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Sheet1!$G$16:$G$29</c:f>
              <c:numCache>
                <c:formatCode>General</c:formatCode>
                <c:ptCount val="14"/>
                <c:pt idx="0">
                  <c:v>10.288671023965142</c:v>
                </c:pt>
                <c:pt idx="1">
                  <c:v>9.4647058823529413</c:v>
                </c:pt>
                <c:pt idx="2">
                  <c:v>10.264488017429194</c:v>
                </c:pt>
                <c:pt idx="3">
                  <c:v>9.2098039215686285</c:v>
                </c:pt>
                <c:pt idx="4">
                  <c:v>9.7551198257080625</c:v>
                </c:pt>
                <c:pt idx="5">
                  <c:v>12.010021786492375</c:v>
                </c:pt>
                <c:pt idx="6">
                  <c:v>12.12723311546841</c:v>
                </c:pt>
                <c:pt idx="7">
                  <c:v>11.629193899782136</c:v>
                </c:pt>
                <c:pt idx="8">
                  <c:v>11.294989106753814</c:v>
                </c:pt>
                <c:pt idx="9">
                  <c:v>12.027233115468409</c:v>
                </c:pt>
                <c:pt idx="10">
                  <c:v>9.52244008714597</c:v>
                </c:pt>
                <c:pt idx="11">
                  <c:v>10.20566448801743</c:v>
                </c:pt>
                <c:pt idx="12">
                  <c:v>14.554466230936821</c:v>
                </c:pt>
                <c:pt idx="13">
                  <c:v>17.048148148148151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125184"/>
        <c:axId val="146123008"/>
      </c:lineChart>
      <c:catAx>
        <c:axId val="14611520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46121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121088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115200"/>
        <c:crosses val="autoZero"/>
        <c:crossBetween val="between"/>
        <c:majorUnit val="10"/>
        <c:minorUnit val="5"/>
      </c:valAx>
      <c:valAx>
        <c:axId val="1461230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125184"/>
        <c:crosses val="max"/>
        <c:crossBetween val="between"/>
      </c:valAx>
      <c:catAx>
        <c:axId val="146125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461230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167274855467279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Sheet1!$B$16:$B$29</c:f>
              <c:numCache>
                <c:formatCode>#,##0.000</c:formatCode>
                <c:ptCount val="14"/>
                <c:pt idx="0">
                  <c:v>6.75</c:v>
                </c:pt>
                <c:pt idx="1">
                  <c:v>6.74</c:v>
                </c:pt>
                <c:pt idx="2">
                  <c:v>11</c:v>
                </c:pt>
                <c:pt idx="3">
                  <c:v>11.9</c:v>
                </c:pt>
                <c:pt idx="4">
                  <c:v>13.757999999999999</c:v>
                </c:pt>
                <c:pt idx="5">
                  <c:v>14.436</c:v>
                </c:pt>
                <c:pt idx="6">
                  <c:v>17.672999999999998</c:v>
                </c:pt>
                <c:pt idx="7">
                  <c:v>12.959</c:v>
                </c:pt>
                <c:pt idx="8">
                  <c:v>13.634</c:v>
                </c:pt>
                <c:pt idx="9">
                  <c:v>13.260999999999999</c:v>
                </c:pt>
                <c:pt idx="10">
                  <c:v>12.037000000000001</c:v>
                </c:pt>
                <c:pt idx="11">
                  <c:v>14.375999999999999</c:v>
                </c:pt>
                <c:pt idx="12">
                  <c:v>11.714</c:v>
                </c:pt>
                <c:pt idx="1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6216064"/>
        <c:axId val="14621760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Sheet1!$C$16:$C$29</c:f>
              <c:numCache>
                <c:formatCode>General</c:formatCode>
                <c:ptCount val="14"/>
                <c:pt idx="0">
                  <c:v>1.4705882352941178</c:v>
                </c:pt>
                <c:pt idx="1">
                  <c:v>1.4684095860566451</c:v>
                </c:pt>
                <c:pt idx="2">
                  <c:v>2.3965141612200438</c:v>
                </c:pt>
                <c:pt idx="3">
                  <c:v>2.5925925925925926</c:v>
                </c:pt>
                <c:pt idx="4">
                  <c:v>2.9973856209150327</c:v>
                </c:pt>
                <c:pt idx="5">
                  <c:v>3.1450980392156862</c:v>
                </c:pt>
                <c:pt idx="6">
                  <c:v>3.8503267973856206</c:v>
                </c:pt>
                <c:pt idx="7">
                  <c:v>2.8233115468409586</c:v>
                </c:pt>
                <c:pt idx="8">
                  <c:v>2.9703703703703703</c:v>
                </c:pt>
                <c:pt idx="9">
                  <c:v>2.8891067538126363</c:v>
                </c:pt>
                <c:pt idx="10">
                  <c:v>2.6224400871459697</c:v>
                </c:pt>
                <c:pt idx="11">
                  <c:v>3.1320261437908496</c:v>
                </c:pt>
                <c:pt idx="12">
                  <c:v>2.5520697167755992</c:v>
                </c:pt>
                <c:pt idx="13">
                  <c:v>2.8322440087145972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6225792"/>
        <c:axId val="146223872"/>
      </c:barChart>
      <c:catAx>
        <c:axId val="1462160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46217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217600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6216064"/>
        <c:crosses val="autoZero"/>
        <c:crossBetween val="between"/>
        <c:majorUnit val="2"/>
        <c:minorUnit val="1"/>
      </c:valAx>
      <c:valAx>
        <c:axId val="146223872"/>
        <c:scaling>
          <c:orientation val="minMax"/>
          <c:max val="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6225792"/>
        <c:crosses val="max"/>
        <c:crossBetween val="between"/>
        <c:majorUnit val="1"/>
        <c:minorUnit val="0.5"/>
      </c:valAx>
      <c:catAx>
        <c:axId val="146225792"/>
        <c:scaling>
          <c:orientation val="minMax"/>
        </c:scaling>
        <c:delete val="1"/>
        <c:axPos val="b"/>
        <c:majorTickMark val="out"/>
        <c:minorTickMark val="none"/>
        <c:tickLblPos val="nextTo"/>
        <c:crossAx val="1462238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079452254355459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Sheet1!$B$16:$B$29</c:f>
              <c:numCache>
                <c:formatCode>#,##0.000</c:formatCode>
                <c:ptCount val="14"/>
                <c:pt idx="0">
                  <c:v>3.915</c:v>
                </c:pt>
                <c:pt idx="1">
                  <c:v>6</c:v>
                </c:pt>
                <c:pt idx="2">
                  <c:v>7.4480000000000004</c:v>
                </c:pt>
                <c:pt idx="3">
                  <c:v>5.3849999999999998</c:v>
                </c:pt>
                <c:pt idx="4">
                  <c:v>3.45</c:v>
                </c:pt>
                <c:pt idx="5">
                  <c:v>5.4950000000000001</c:v>
                </c:pt>
                <c:pt idx="6">
                  <c:v>6.069</c:v>
                </c:pt>
                <c:pt idx="7">
                  <c:v>9.4789999999999992</c:v>
                </c:pt>
                <c:pt idx="8">
                  <c:v>10.051</c:v>
                </c:pt>
                <c:pt idx="9">
                  <c:v>6.3369999999999997</c:v>
                </c:pt>
                <c:pt idx="10">
                  <c:v>2.9470000000000001</c:v>
                </c:pt>
                <c:pt idx="11">
                  <c:v>2.6</c:v>
                </c:pt>
                <c:pt idx="12">
                  <c:v>3.35</c:v>
                </c:pt>
                <c:pt idx="13">
                  <c:v>4.2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Sheet1!$C$16:$C$29</c:f>
              <c:numCache>
                <c:formatCode>General</c:formatCode>
                <c:ptCount val="14"/>
                <c:pt idx="0">
                  <c:v>24.847000000000001</c:v>
                </c:pt>
                <c:pt idx="1">
                  <c:v>23.701999999999998</c:v>
                </c:pt>
                <c:pt idx="2">
                  <c:v>28.265999999999998</c:v>
                </c:pt>
                <c:pt idx="3">
                  <c:v>24.798999999999999</c:v>
                </c:pt>
                <c:pt idx="4">
                  <c:v>25.792999999999999</c:v>
                </c:pt>
                <c:pt idx="5">
                  <c:v>36.738</c:v>
                </c:pt>
                <c:pt idx="6">
                  <c:v>33.128</c:v>
                </c:pt>
                <c:pt idx="7">
                  <c:v>32.841999999999999</c:v>
                </c:pt>
                <c:pt idx="8">
                  <c:v>31.340000000000003</c:v>
                </c:pt>
                <c:pt idx="9">
                  <c:v>33.838999999999999</c:v>
                </c:pt>
                <c:pt idx="10">
                  <c:v>29.462</c:v>
                </c:pt>
                <c:pt idx="11">
                  <c:v>36.241</c:v>
                </c:pt>
                <c:pt idx="12">
                  <c:v>36.624000000000002</c:v>
                </c:pt>
                <c:pt idx="13">
                  <c:v>32.644999999999989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Sheet1!$D$16:$D$29</c:f>
              <c:numCache>
                <c:formatCode>General</c:formatCode>
                <c:ptCount val="14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30.181000000000001</c:v>
                </c:pt>
                <c:pt idx="13">
                  <c:v>45.606000000000002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5877248"/>
        <c:axId val="145887232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Sheet1!$E$16:$E$29</c:f>
              <c:numCache>
                <c:formatCode>General</c:formatCode>
                <c:ptCount val="14"/>
                <c:pt idx="0">
                  <c:v>0.85294117647058831</c:v>
                </c:pt>
                <c:pt idx="1">
                  <c:v>1.3071895424836601</c:v>
                </c:pt>
                <c:pt idx="2">
                  <c:v>1.6226579520697169</c:v>
                </c:pt>
                <c:pt idx="3">
                  <c:v>1.173202614379085</c:v>
                </c:pt>
                <c:pt idx="4">
                  <c:v>0.75163398692810468</c:v>
                </c:pt>
                <c:pt idx="5">
                  <c:v>1.1971677559912854</c:v>
                </c:pt>
                <c:pt idx="6">
                  <c:v>1.3222222222222222</c:v>
                </c:pt>
                <c:pt idx="7">
                  <c:v>2.0651416122004358</c:v>
                </c:pt>
                <c:pt idx="8">
                  <c:v>2.1897603485838779</c:v>
                </c:pt>
                <c:pt idx="9">
                  <c:v>1.3806100217864923</c:v>
                </c:pt>
                <c:pt idx="10">
                  <c:v>0.64204793028322449</c:v>
                </c:pt>
                <c:pt idx="11">
                  <c:v>0.56644880174291945</c:v>
                </c:pt>
                <c:pt idx="12">
                  <c:v>0.72984749455337694</c:v>
                </c:pt>
                <c:pt idx="13">
                  <c:v>0.91503267973856217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Sheet1!$F$16:$F$29</c:f>
              <c:numCache>
                <c:formatCode>#,##0.000</c:formatCode>
                <c:ptCount val="14"/>
                <c:pt idx="0">
                  <c:v>5.4132897603485839</c:v>
                </c:pt>
                <c:pt idx="1">
                  <c:v>5.1638344226579518</c:v>
                </c:pt>
                <c:pt idx="2">
                  <c:v>6.1581699346405223</c:v>
                </c:pt>
                <c:pt idx="3">
                  <c:v>5.4028322440087146</c:v>
                </c:pt>
                <c:pt idx="4">
                  <c:v>5.6193899782135075</c:v>
                </c:pt>
                <c:pt idx="5">
                  <c:v>8.003921568627451</c:v>
                </c:pt>
                <c:pt idx="6">
                  <c:v>7.2174291938997825</c:v>
                </c:pt>
                <c:pt idx="7">
                  <c:v>7.155119825708061</c:v>
                </c:pt>
                <c:pt idx="8">
                  <c:v>6.8278867102396523</c:v>
                </c:pt>
                <c:pt idx="9">
                  <c:v>7.3723311546840957</c:v>
                </c:pt>
                <c:pt idx="10">
                  <c:v>6.4187363834422664</c:v>
                </c:pt>
                <c:pt idx="11">
                  <c:v>7.8956427015250545</c:v>
                </c:pt>
                <c:pt idx="12">
                  <c:v>7.9790849673202624</c:v>
                </c:pt>
                <c:pt idx="13">
                  <c:v>7.1122004357298456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Sheet1!$G$16:$G$29</c:f>
              <c:numCache>
                <c:formatCode>General</c:formatCode>
                <c:ptCount val="14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6.5753812636165581</c:v>
                </c:pt>
                <c:pt idx="13">
                  <c:v>9.9359477124183009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5895424"/>
        <c:axId val="145889152"/>
      </c:barChart>
      <c:catAx>
        <c:axId val="14587724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45887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887232"/>
        <c:scaling>
          <c:orientation val="minMax"/>
          <c:max val="9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5877248"/>
        <c:crosses val="autoZero"/>
        <c:crossBetween val="between"/>
        <c:majorUnit val="10"/>
        <c:minorUnit val="5"/>
      </c:valAx>
      <c:valAx>
        <c:axId val="1458891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5895424"/>
        <c:crosses val="max"/>
        <c:crossBetween val="between"/>
      </c:valAx>
      <c:catAx>
        <c:axId val="145895424"/>
        <c:scaling>
          <c:orientation val="minMax"/>
        </c:scaling>
        <c:delete val="1"/>
        <c:axPos val="b"/>
        <c:majorTickMark val="out"/>
        <c:minorTickMark val="none"/>
        <c:tickLblPos val="nextTo"/>
        <c:crossAx val="14588915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2514484356894554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-4.29292929292929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432098765432098E-3"/>
                  <c:y val="-2.0202020202020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432098765432098E-3"/>
                  <c:y val="-2.5252525252525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865412656751238E-3"/>
                  <c:y val="-3.7878787878787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6297511422182204E-3"/>
                  <c:y val="-1.2626262626262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6296296296296294E-3"/>
                  <c:y val="-2.52525252525252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Sheet1!$B$16:$B$29</c:f>
              <c:numCache>
                <c:formatCode>General</c:formatCode>
                <c:ptCount val="14"/>
                <c:pt idx="0">
                  <c:v>41.213979681029414</c:v>
                </c:pt>
                <c:pt idx="1">
                  <c:v>43.254499912623054</c:v>
                </c:pt>
                <c:pt idx="2">
                  <c:v>52.361194598794846</c:v>
                </c:pt>
                <c:pt idx="3">
                  <c:v>44.05651564689397</c:v>
                </c:pt>
                <c:pt idx="4">
                  <c:v>44.288786575392251</c:v>
                </c:pt>
                <c:pt idx="5">
                  <c:v>59.867600362894095</c:v>
                </c:pt>
                <c:pt idx="6">
                  <c:v>54.56836184934081</c:v>
                </c:pt>
                <c:pt idx="7">
                  <c:v>57.274129811075625</c:v>
                </c:pt>
                <c:pt idx="8">
                  <c:v>57.094972067039109</c:v>
                </c:pt>
                <c:pt idx="9">
                  <c:v>60.845070422535208</c:v>
                </c:pt>
                <c:pt idx="10">
                  <c:v>47.214533376067131</c:v>
                </c:pt>
                <c:pt idx="11">
                  <c:v>57.073794339788989</c:v>
                </c:pt>
                <c:pt idx="12">
                  <c:v>61.522123893805322</c:v>
                </c:pt>
                <c:pt idx="13">
                  <c:v>51.578357947784681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5774464"/>
        <c:axId val="145777408"/>
      </c:barChart>
      <c:catAx>
        <c:axId val="14577446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145777408"/>
        <c:crosses val="autoZero"/>
        <c:auto val="1"/>
        <c:lblAlgn val="ctr"/>
        <c:lblOffset val="100"/>
        <c:tickMarkSkip val="2"/>
        <c:noMultiLvlLbl val="0"/>
      </c:catAx>
      <c:valAx>
        <c:axId val="145777408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577446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Sheet1!$A$146:$A$280</c:f>
              <c:strCache>
                <c:ptCount val="133"/>
                <c:pt idx="0">
                  <c:v>02</c:v>
                </c:pt>
                <c:pt idx="12">
                  <c:v>03</c:v>
                </c:pt>
                <c:pt idx="24">
                  <c:v>04</c:v>
                </c:pt>
                <c:pt idx="36">
                  <c:v>05</c:v>
                </c:pt>
                <c:pt idx="48">
                  <c:v>06</c:v>
                </c:pt>
                <c:pt idx="60">
                  <c:v>07</c:v>
                </c:pt>
                <c:pt idx="72">
                  <c:v>08</c:v>
                </c:pt>
                <c:pt idx="84">
                  <c:v>09</c:v>
                </c:pt>
                <c:pt idx="96">
                  <c:v>10</c:v>
                </c:pt>
                <c:pt idx="108">
                  <c:v>11</c:v>
                </c:pt>
                <c:pt idx="120">
                  <c:v>12</c:v>
                </c:pt>
                <c:pt idx="132">
                  <c:v>13</c:v>
                </c:pt>
              </c:strCache>
            </c:strRef>
          </c:cat>
          <c:val>
            <c:numRef>
              <c:f>Sheet1!$B$146:$B$280</c:f>
              <c:numCache>
                <c:formatCode>General</c:formatCode>
                <c:ptCount val="135"/>
                <c:pt idx="0">
                  <c:v>5.7</c:v>
                </c:pt>
                <c:pt idx="1">
                  <c:v>5.7</c:v>
                </c:pt>
                <c:pt idx="2">
                  <c:v>5.7</c:v>
                </c:pt>
                <c:pt idx="3">
                  <c:v>5.9</c:v>
                </c:pt>
                <c:pt idx="4">
                  <c:v>5.8</c:v>
                </c:pt>
                <c:pt idx="5">
                  <c:v>5.8</c:v>
                </c:pt>
                <c:pt idx="6">
                  <c:v>5.8</c:v>
                </c:pt>
                <c:pt idx="7">
                  <c:v>5.7</c:v>
                </c:pt>
                <c:pt idx="8">
                  <c:v>5.7</c:v>
                </c:pt>
                <c:pt idx="9">
                  <c:v>5.7</c:v>
                </c:pt>
                <c:pt idx="10">
                  <c:v>5.9</c:v>
                </c:pt>
                <c:pt idx="11">
                  <c:v>6</c:v>
                </c:pt>
                <c:pt idx="12">
                  <c:v>5.8</c:v>
                </c:pt>
                <c:pt idx="13">
                  <c:v>5.9</c:v>
                </c:pt>
                <c:pt idx="14">
                  <c:v>5.9</c:v>
                </c:pt>
                <c:pt idx="15">
                  <c:v>6</c:v>
                </c:pt>
                <c:pt idx="16">
                  <c:v>6.1</c:v>
                </c:pt>
                <c:pt idx="17">
                  <c:v>6.3</c:v>
                </c:pt>
                <c:pt idx="18">
                  <c:v>6.2</c:v>
                </c:pt>
                <c:pt idx="19">
                  <c:v>6.1</c:v>
                </c:pt>
                <c:pt idx="20">
                  <c:v>6.1</c:v>
                </c:pt>
                <c:pt idx="21">
                  <c:v>6</c:v>
                </c:pt>
                <c:pt idx="22">
                  <c:v>5.8</c:v>
                </c:pt>
                <c:pt idx="23">
                  <c:v>5.7</c:v>
                </c:pt>
                <c:pt idx="24">
                  <c:v>5.7</c:v>
                </c:pt>
                <c:pt idx="25">
                  <c:v>5.6</c:v>
                </c:pt>
                <c:pt idx="26">
                  <c:v>5.8</c:v>
                </c:pt>
                <c:pt idx="27">
                  <c:v>5.6</c:v>
                </c:pt>
                <c:pt idx="28">
                  <c:v>5.6</c:v>
                </c:pt>
                <c:pt idx="29">
                  <c:v>5.6</c:v>
                </c:pt>
                <c:pt idx="30">
                  <c:v>5.5</c:v>
                </c:pt>
                <c:pt idx="31">
                  <c:v>5.4</c:v>
                </c:pt>
                <c:pt idx="32">
                  <c:v>5.4</c:v>
                </c:pt>
                <c:pt idx="33">
                  <c:v>5.5</c:v>
                </c:pt>
                <c:pt idx="34">
                  <c:v>5.4</c:v>
                </c:pt>
                <c:pt idx="35">
                  <c:v>5.4</c:v>
                </c:pt>
                <c:pt idx="36">
                  <c:v>5.3</c:v>
                </c:pt>
                <c:pt idx="37">
                  <c:v>5.4</c:v>
                </c:pt>
                <c:pt idx="38">
                  <c:v>5.2</c:v>
                </c:pt>
                <c:pt idx="39">
                  <c:v>5.2</c:v>
                </c:pt>
                <c:pt idx="40">
                  <c:v>5.0999999999999996</c:v>
                </c:pt>
                <c:pt idx="41">
                  <c:v>5</c:v>
                </c:pt>
                <c:pt idx="42">
                  <c:v>5</c:v>
                </c:pt>
                <c:pt idx="43">
                  <c:v>4.9000000000000004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4.9000000000000004</c:v>
                </c:pt>
                <c:pt idx="48">
                  <c:v>4.7</c:v>
                </c:pt>
                <c:pt idx="49">
                  <c:v>4.8</c:v>
                </c:pt>
                <c:pt idx="50">
                  <c:v>4.7</c:v>
                </c:pt>
                <c:pt idx="51">
                  <c:v>4.7</c:v>
                </c:pt>
                <c:pt idx="52">
                  <c:v>4.5999999999999996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4.7</c:v>
                </c:pt>
                <c:pt idx="56">
                  <c:v>4.5</c:v>
                </c:pt>
                <c:pt idx="57">
                  <c:v>4.4000000000000004</c:v>
                </c:pt>
                <c:pt idx="58">
                  <c:v>4.5</c:v>
                </c:pt>
                <c:pt idx="59">
                  <c:v>4.4000000000000004</c:v>
                </c:pt>
                <c:pt idx="60">
                  <c:v>4.5999999999999996</c:v>
                </c:pt>
                <c:pt idx="61">
                  <c:v>4.5</c:v>
                </c:pt>
                <c:pt idx="62">
                  <c:v>4.4000000000000004</c:v>
                </c:pt>
                <c:pt idx="63">
                  <c:v>4.5</c:v>
                </c:pt>
                <c:pt idx="64">
                  <c:v>4.4000000000000004</c:v>
                </c:pt>
                <c:pt idx="65">
                  <c:v>4.5999999999999996</c:v>
                </c:pt>
                <c:pt idx="66">
                  <c:v>4.7</c:v>
                </c:pt>
                <c:pt idx="67">
                  <c:v>4.5999999999999996</c:v>
                </c:pt>
                <c:pt idx="68">
                  <c:v>4.7</c:v>
                </c:pt>
                <c:pt idx="69">
                  <c:v>4.7</c:v>
                </c:pt>
                <c:pt idx="70">
                  <c:v>4.7</c:v>
                </c:pt>
                <c:pt idx="71">
                  <c:v>5</c:v>
                </c:pt>
                <c:pt idx="72">
                  <c:v>5</c:v>
                </c:pt>
                <c:pt idx="73">
                  <c:v>4.9000000000000004</c:v>
                </c:pt>
                <c:pt idx="74">
                  <c:v>5.0999999999999996</c:v>
                </c:pt>
                <c:pt idx="75">
                  <c:v>5</c:v>
                </c:pt>
                <c:pt idx="76">
                  <c:v>5.4</c:v>
                </c:pt>
                <c:pt idx="77">
                  <c:v>5.6</c:v>
                </c:pt>
                <c:pt idx="78">
                  <c:v>5.8</c:v>
                </c:pt>
                <c:pt idx="79">
                  <c:v>6.1</c:v>
                </c:pt>
                <c:pt idx="80">
                  <c:v>6.1</c:v>
                </c:pt>
                <c:pt idx="81">
                  <c:v>6.5</c:v>
                </c:pt>
                <c:pt idx="82">
                  <c:v>6.8</c:v>
                </c:pt>
                <c:pt idx="83">
                  <c:v>7.3</c:v>
                </c:pt>
                <c:pt idx="84">
                  <c:v>7.8</c:v>
                </c:pt>
                <c:pt idx="85">
                  <c:v>8.3000000000000007</c:v>
                </c:pt>
                <c:pt idx="86">
                  <c:v>8.6999999999999993</c:v>
                </c:pt>
                <c:pt idx="87">
                  <c:v>9</c:v>
                </c:pt>
                <c:pt idx="88">
                  <c:v>9.4</c:v>
                </c:pt>
                <c:pt idx="89">
                  <c:v>9.5</c:v>
                </c:pt>
                <c:pt idx="90">
                  <c:v>9.5</c:v>
                </c:pt>
                <c:pt idx="91">
                  <c:v>9.6</c:v>
                </c:pt>
                <c:pt idx="92">
                  <c:v>9.8000000000000007</c:v>
                </c:pt>
                <c:pt idx="93">
                  <c:v>10</c:v>
                </c:pt>
                <c:pt idx="94">
                  <c:v>9.9</c:v>
                </c:pt>
                <c:pt idx="95">
                  <c:v>9.9</c:v>
                </c:pt>
                <c:pt idx="96">
                  <c:v>9.8000000000000007</c:v>
                </c:pt>
                <c:pt idx="97">
                  <c:v>9.8000000000000007</c:v>
                </c:pt>
                <c:pt idx="98">
                  <c:v>9.9</c:v>
                </c:pt>
                <c:pt idx="99">
                  <c:v>9.9</c:v>
                </c:pt>
                <c:pt idx="100">
                  <c:v>9.6</c:v>
                </c:pt>
                <c:pt idx="101">
                  <c:v>9.4</c:v>
                </c:pt>
                <c:pt idx="102">
                  <c:v>9.5</c:v>
                </c:pt>
                <c:pt idx="103">
                  <c:v>9.5</c:v>
                </c:pt>
                <c:pt idx="104">
                  <c:v>9.5</c:v>
                </c:pt>
                <c:pt idx="105">
                  <c:v>9.5</c:v>
                </c:pt>
                <c:pt idx="106">
                  <c:v>9.8000000000000007</c:v>
                </c:pt>
                <c:pt idx="107">
                  <c:v>9.3000000000000007</c:v>
                </c:pt>
                <c:pt idx="108">
                  <c:v>9.1</c:v>
                </c:pt>
                <c:pt idx="109">
                  <c:v>9</c:v>
                </c:pt>
                <c:pt idx="110">
                  <c:v>8.9</c:v>
                </c:pt>
                <c:pt idx="111">
                  <c:v>9</c:v>
                </c:pt>
                <c:pt idx="112">
                  <c:v>9</c:v>
                </c:pt>
                <c:pt idx="113">
                  <c:v>9.1</c:v>
                </c:pt>
                <c:pt idx="114">
                  <c:v>9</c:v>
                </c:pt>
                <c:pt idx="115">
                  <c:v>9</c:v>
                </c:pt>
                <c:pt idx="116">
                  <c:v>9</c:v>
                </c:pt>
                <c:pt idx="117">
                  <c:v>8.9</c:v>
                </c:pt>
                <c:pt idx="118">
                  <c:v>8.6</c:v>
                </c:pt>
                <c:pt idx="119">
                  <c:v>8.5</c:v>
                </c:pt>
                <c:pt idx="120">
                  <c:v>8.3000000000000007</c:v>
                </c:pt>
                <c:pt idx="121">
                  <c:v>8.3000000000000007</c:v>
                </c:pt>
                <c:pt idx="122">
                  <c:v>8.1999999999999993</c:v>
                </c:pt>
                <c:pt idx="123">
                  <c:v>8.1</c:v>
                </c:pt>
                <c:pt idx="124">
                  <c:v>8.1999999999999993</c:v>
                </c:pt>
                <c:pt idx="125">
                  <c:v>8.1999999999999993</c:v>
                </c:pt>
                <c:pt idx="126">
                  <c:v>8.1999999999999993</c:v>
                </c:pt>
                <c:pt idx="127">
                  <c:v>8.1</c:v>
                </c:pt>
                <c:pt idx="128">
                  <c:v>7.8</c:v>
                </c:pt>
                <c:pt idx="129">
                  <c:v>7.9</c:v>
                </c:pt>
                <c:pt idx="130">
                  <c:v>7.8</c:v>
                </c:pt>
                <c:pt idx="131">
                  <c:v>7.8</c:v>
                </c:pt>
                <c:pt idx="132">
                  <c:v>7.9</c:v>
                </c:pt>
                <c:pt idx="133">
                  <c:v>7.7</c:v>
                </c:pt>
                <c:pt idx="134">
                  <c:v>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894528"/>
        <c:axId val="118407168"/>
      </c:lineChart>
      <c:catAx>
        <c:axId val="11589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8407168"/>
        <c:crosses val="autoZero"/>
        <c:auto val="1"/>
        <c:lblAlgn val="ctr"/>
        <c:lblOffset val="100"/>
        <c:tickMarkSkip val="6"/>
        <c:noMultiLvlLbl val="0"/>
      </c:catAx>
      <c:valAx>
        <c:axId val="118407168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5894528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12-Aug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Sheet1!$A$22:$A$30</c:f>
              <c:strCach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strCache>
            </c:strRef>
          </c:cat>
          <c:val>
            <c:numRef>
              <c:f>Sheet1!$B$22:$B$30</c:f>
              <c:numCache>
                <c:formatCode>General</c:formatCode>
                <c:ptCount val="9"/>
                <c:pt idx="0">
                  <c:v>-1128</c:v>
                </c:pt>
                <c:pt idx="1">
                  <c:v>-641</c:v>
                </c:pt>
                <c:pt idx="2">
                  <c:v>-387</c:v>
                </c:pt>
                <c:pt idx="3">
                  <c:v>-213</c:v>
                </c:pt>
                <c:pt idx="4">
                  <c:v>-186</c:v>
                </c:pt>
                <c:pt idx="5">
                  <c:v>-123</c:v>
                </c:pt>
                <c:pt idx="6">
                  <c:v>-79</c:v>
                </c:pt>
                <c:pt idx="7">
                  <c:v>-130</c:v>
                </c:pt>
                <c:pt idx="8">
                  <c:v>-142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13-Feb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Sheet1!$A$22:$A$30</c:f>
              <c:strCach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strCache>
            </c:strRef>
          </c:cat>
          <c:val>
            <c:numRef>
              <c:f>Sheet1!$C$22:$C$30</c:f>
              <c:numCache>
                <c:formatCode>General</c:formatCode>
                <c:ptCount val="9"/>
                <c:pt idx="0">
                  <c:v>-1089</c:v>
                </c:pt>
                <c:pt idx="1">
                  <c:v>-845</c:v>
                </c:pt>
                <c:pt idx="2">
                  <c:v>-616</c:v>
                </c:pt>
                <c:pt idx="3">
                  <c:v>-430</c:v>
                </c:pt>
                <c:pt idx="4">
                  <c:v>-476</c:v>
                </c:pt>
                <c:pt idx="5">
                  <c:v>-535</c:v>
                </c:pt>
                <c:pt idx="6">
                  <c:v>-605</c:v>
                </c:pt>
                <c:pt idx="7">
                  <c:v>-710</c:v>
                </c:pt>
                <c:pt idx="8">
                  <c:v>-798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551680"/>
        <c:axId val="118553216"/>
      </c:barChart>
      <c:catAx>
        <c:axId val="11855168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18553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8553216"/>
        <c:scaling>
          <c:orientation val="minMax"/>
          <c:max val="300"/>
          <c:min val="-1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551680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Sheet1!$A$24:$A$35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Sheet1!$B$24:$B$35</c:f>
              <c:numCache>
                <c:formatCode>General</c:formatCode>
                <c:ptCount val="12"/>
                <c:pt idx="0">
                  <c:v>0.67023100000000002</c:v>
                </c:pt>
                <c:pt idx="1">
                  <c:v>0.62187983503226896</c:v>
                </c:pt>
                <c:pt idx="2">
                  <c:v>0.77904168346264624</c:v>
                </c:pt>
                <c:pt idx="3">
                  <c:v>0.78099403374644316</c:v>
                </c:pt>
                <c:pt idx="4">
                  <c:v>0.80510609074299466</c:v>
                </c:pt>
                <c:pt idx="5">
                  <c:v>0.81571259881533908</c:v>
                </c:pt>
                <c:pt idx="6">
                  <c:v>0.83718863657656362</c:v>
                </c:pt>
                <c:pt idx="7">
                  <c:v>0.85662507572474045</c:v>
                </c:pt>
                <c:pt idx="8">
                  <c:v>0.85731522907587898</c:v>
                </c:pt>
                <c:pt idx="9">
                  <c:v>0.85887393396335732</c:v>
                </c:pt>
                <c:pt idx="10">
                  <c:v>0.84354825696839575</c:v>
                </c:pt>
                <c:pt idx="11">
                  <c:v>0.84354825696839575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Sheet1!$A$24:$A$35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Sheet1!$C$24:$C$35</c:f>
              <c:numCache>
                <c:formatCode>General</c:formatCode>
                <c:ptCount val="12"/>
                <c:pt idx="0">
                  <c:v>5.3253600000000008</c:v>
                </c:pt>
                <c:pt idx="1">
                  <c:v>6.5782949543104587</c:v>
                </c:pt>
                <c:pt idx="2">
                  <c:v>6.4276803494922605</c:v>
                </c:pt>
                <c:pt idx="3">
                  <c:v>6.3141413068546681</c:v>
                </c:pt>
                <c:pt idx="4">
                  <c:v>6.6969077734241385</c:v>
                </c:pt>
                <c:pt idx="5">
                  <c:v>6.104996139270078</c:v>
                </c:pt>
                <c:pt idx="6">
                  <c:v>5.8614426538358675</c:v>
                </c:pt>
                <c:pt idx="7">
                  <c:v>5.8268775520099148</c:v>
                </c:pt>
                <c:pt idx="8">
                  <c:v>5.8228475334403358</c:v>
                </c:pt>
                <c:pt idx="9">
                  <c:v>5.8677485335238018</c:v>
                </c:pt>
                <c:pt idx="10">
                  <c:v>5.8406683642394093</c:v>
                </c:pt>
                <c:pt idx="11">
                  <c:v>5.9093851709127465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Sheet1!$A$24:$A$35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Sheet1!$D$24:$D$35</c:f>
              <c:numCache>
                <c:formatCode>General</c:formatCode>
                <c:ptCount val="12"/>
                <c:pt idx="0">
                  <c:v>4.6920000000000002</c:v>
                </c:pt>
                <c:pt idx="1">
                  <c:v>5.1719999999999997</c:v>
                </c:pt>
                <c:pt idx="2">
                  <c:v>5.5679999999999996</c:v>
                </c:pt>
                <c:pt idx="3">
                  <c:v>5.5640000000000001</c:v>
                </c:pt>
                <c:pt idx="4">
                  <c:v>5.843</c:v>
                </c:pt>
                <c:pt idx="5">
                  <c:v>6.0860000000000003</c:v>
                </c:pt>
                <c:pt idx="6">
                  <c:v>6.4269999999999996</c:v>
                </c:pt>
                <c:pt idx="7">
                  <c:v>6.69</c:v>
                </c:pt>
                <c:pt idx="8">
                  <c:v>7.0330000000000004</c:v>
                </c:pt>
                <c:pt idx="9">
                  <c:v>6.81</c:v>
                </c:pt>
                <c:pt idx="10">
                  <c:v>6.8380000000000001</c:v>
                </c:pt>
                <c:pt idx="11">
                  <c:v>7.0979999999999999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6911232"/>
        <c:axId val="126912768"/>
      </c:barChart>
      <c:catAx>
        <c:axId val="12691123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6912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912768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911232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4</c:v>
                </c:pt>
                <c:pt idx="1">
                  <c:v>1.8</c:v>
                </c:pt>
                <c:pt idx="2">
                  <c:v>7.7</c:v>
                </c:pt>
                <c:pt idx="3">
                  <c:v>9.3000000000000007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3.2</c:v>
                </c:pt>
                <c:pt idx="1">
                  <c:v>2.2000000000000002</c:v>
                </c:pt>
                <c:pt idx="2">
                  <c:v>4</c:v>
                </c:pt>
                <c:pt idx="3">
                  <c:v>7.8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3.3</c:v>
                </c:pt>
                <c:pt idx="1">
                  <c:v>1.9</c:v>
                </c:pt>
                <c:pt idx="2">
                  <c:v>5.7</c:v>
                </c:pt>
                <c:pt idx="3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2014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6.2</c:v>
                </c:pt>
                <c:pt idx="3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8592512"/>
        <c:axId val="128598400"/>
      </c:barChart>
      <c:catAx>
        <c:axId val="12859251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8598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598400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592512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Sheet1!$A$2:$A$197</c:f>
              <c:strCache>
                <c:ptCount val="196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</c:strCache>
            </c:strRef>
          </c:cat>
          <c:val>
            <c:numRef>
              <c:f>Sheet1!$B$2:$B$197</c:f>
              <c:numCache>
                <c:formatCode>General</c:formatCode>
                <c:ptCount val="196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0.76839999999999997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612608"/>
        <c:axId val="128737280"/>
      </c:lineChart>
      <c:catAx>
        <c:axId val="128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873728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28737280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861260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6.0878072059174421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Sheet1!$A$50:$A$196</c:f>
              <c:strCache>
                <c:ptCount val="147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Mar</c:v>
                </c:pt>
                <c:pt idx="146">
                  <c:v>Apr</c:v>
                </c:pt>
              </c:strCache>
            </c:strRef>
          </c:cat>
          <c:val>
            <c:numRef>
              <c:f>Sheet1!$B$50:$B$196</c:f>
              <c:numCache>
                <c:formatCode>General</c:formatCode>
                <c:ptCount val="147"/>
                <c:pt idx="0">
                  <c:v>116.3552</c:v>
                </c:pt>
                <c:pt idx="1">
                  <c:v>116.26439999999999</c:v>
                </c:pt>
                <c:pt idx="2">
                  <c:v>116.6713</c:v>
                </c:pt>
                <c:pt idx="3">
                  <c:v>116.87439999999999</c:v>
                </c:pt>
                <c:pt idx="4">
                  <c:v>116.7038</c:v>
                </c:pt>
                <c:pt idx="5">
                  <c:v>117.0377</c:v>
                </c:pt>
                <c:pt idx="6">
                  <c:v>117.3956</c:v>
                </c:pt>
                <c:pt idx="7">
                  <c:v>116.1456</c:v>
                </c:pt>
                <c:pt idx="8">
                  <c:v>117.7591</c:v>
                </c:pt>
                <c:pt idx="9">
                  <c:v>117.6221</c:v>
                </c:pt>
                <c:pt idx="10">
                  <c:v>116.64919999999999</c:v>
                </c:pt>
                <c:pt idx="11">
                  <c:v>116.1696</c:v>
                </c:pt>
                <c:pt idx="12">
                  <c:v>117.10120000000001</c:v>
                </c:pt>
                <c:pt idx="13">
                  <c:v>117.3852</c:v>
                </c:pt>
                <c:pt idx="14">
                  <c:v>117.3112</c:v>
                </c:pt>
                <c:pt idx="15">
                  <c:v>117.7461</c:v>
                </c:pt>
                <c:pt idx="16">
                  <c:v>118.17749999999999</c:v>
                </c:pt>
                <c:pt idx="17">
                  <c:v>118.70650000000001</c:v>
                </c:pt>
                <c:pt idx="18">
                  <c:v>118.5364</c:v>
                </c:pt>
                <c:pt idx="19">
                  <c:v>119.5595</c:v>
                </c:pt>
                <c:pt idx="20">
                  <c:v>121.1448</c:v>
                </c:pt>
                <c:pt idx="21">
                  <c:v>122.4281</c:v>
                </c:pt>
                <c:pt idx="22">
                  <c:v>121.5305</c:v>
                </c:pt>
                <c:pt idx="23">
                  <c:v>121.4083</c:v>
                </c:pt>
                <c:pt idx="24">
                  <c:v>122.07680000000001</c:v>
                </c:pt>
                <c:pt idx="25">
                  <c:v>123.6003</c:v>
                </c:pt>
                <c:pt idx="26">
                  <c:v>123.35250000000001</c:v>
                </c:pt>
                <c:pt idx="27">
                  <c:v>121.107</c:v>
                </c:pt>
                <c:pt idx="28">
                  <c:v>119.0688</c:v>
                </c:pt>
                <c:pt idx="29">
                  <c:v>119.48269999999999</c:v>
                </c:pt>
                <c:pt idx="30">
                  <c:v>119.57810000000001</c:v>
                </c:pt>
                <c:pt idx="31">
                  <c:v>120.9179</c:v>
                </c:pt>
                <c:pt idx="32">
                  <c:v>120.75</c:v>
                </c:pt>
                <c:pt idx="33">
                  <c:v>120.3922</c:v>
                </c:pt>
                <c:pt idx="34">
                  <c:v>120.03870000000001</c:v>
                </c:pt>
                <c:pt idx="35">
                  <c:v>120.0827</c:v>
                </c:pt>
                <c:pt idx="36">
                  <c:v>118.7741</c:v>
                </c:pt>
                <c:pt idx="37">
                  <c:v>119.2807</c:v>
                </c:pt>
                <c:pt idx="38">
                  <c:v>119.07559999999999</c:v>
                </c:pt>
                <c:pt idx="39">
                  <c:v>119.08320000000001</c:v>
                </c:pt>
                <c:pt idx="40">
                  <c:v>120.9811</c:v>
                </c:pt>
                <c:pt idx="41">
                  <c:v>120.74120000000001</c:v>
                </c:pt>
                <c:pt idx="42">
                  <c:v>120.43510000000001</c:v>
                </c:pt>
                <c:pt idx="43">
                  <c:v>119.9588</c:v>
                </c:pt>
                <c:pt idx="44">
                  <c:v>119.69840000000001</c:v>
                </c:pt>
                <c:pt idx="45">
                  <c:v>119.5455</c:v>
                </c:pt>
                <c:pt idx="46">
                  <c:v>118.76519999999999</c:v>
                </c:pt>
                <c:pt idx="47">
                  <c:v>117.2294</c:v>
                </c:pt>
                <c:pt idx="48">
                  <c:v>116.7985</c:v>
                </c:pt>
                <c:pt idx="49">
                  <c:v>115.97880000000001</c:v>
                </c:pt>
                <c:pt idx="50">
                  <c:v>116.25530000000001</c:v>
                </c:pt>
                <c:pt idx="51">
                  <c:v>116.2925</c:v>
                </c:pt>
                <c:pt idx="52">
                  <c:v>115.2653</c:v>
                </c:pt>
                <c:pt idx="53">
                  <c:v>115.1803</c:v>
                </c:pt>
                <c:pt idx="54">
                  <c:v>115.22020000000001</c:v>
                </c:pt>
                <c:pt idx="55">
                  <c:v>114.8728</c:v>
                </c:pt>
                <c:pt idx="56">
                  <c:v>116.6127</c:v>
                </c:pt>
                <c:pt idx="57">
                  <c:v>116.748</c:v>
                </c:pt>
                <c:pt idx="58">
                  <c:v>115.54389999999999</c:v>
                </c:pt>
                <c:pt idx="59">
                  <c:v>114.8237</c:v>
                </c:pt>
                <c:pt idx="60">
                  <c:v>113.77509999999999</c:v>
                </c:pt>
                <c:pt idx="61">
                  <c:v>113.1434</c:v>
                </c:pt>
                <c:pt idx="62">
                  <c:v>113.5176</c:v>
                </c:pt>
                <c:pt idx="63">
                  <c:v>113.6621</c:v>
                </c:pt>
                <c:pt idx="64">
                  <c:v>113.4432</c:v>
                </c:pt>
                <c:pt idx="65">
                  <c:v>115.0073</c:v>
                </c:pt>
                <c:pt idx="66">
                  <c:v>114.3322</c:v>
                </c:pt>
                <c:pt idx="67">
                  <c:v>114.0719</c:v>
                </c:pt>
                <c:pt idx="68">
                  <c:v>113.10939999999999</c:v>
                </c:pt>
                <c:pt idx="69">
                  <c:v>111.9302</c:v>
                </c:pt>
                <c:pt idx="70">
                  <c:v>111.01519999999999</c:v>
                </c:pt>
                <c:pt idx="71">
                  <c:v>110.08880000000001</c:v>
                </c:pt>
                <c:pt idx="72">
                  <c:v>110.2968</c:v>
                </c:pt>
                <c:pt idx="73">
                  <c:v>110.084</c:v>
                </c:pt>
                <c:pt idx="74">
                  <c:v>110.3154</c:v>
                </c:pt>
                <c:pt idx="75">
                  <c:v>109.45610000000001</c:v>
                </c:pt>
                <c:pt idx="76">
                  <c:v>108.4866</c:v>
                </c:pt>
                <c:pt idx="77">
                  <c:v>107.92189999999999</c:v>
                </c:pt>
                <c:pt idx="78">
                  <c:v>106.6478</c:v>
                </c:pt>
                <c:pt idx="79">
                  <c:v>107.12560000000001</c:v>
                </c:pt>
                <c:pt idx="80">
                  <c:v>106.61409999999999</c:v>
                </c:pt>
                <c:pt idx="81">
                  <c:v>104.8021</c:v>
                </c:pt>
                <c:pt idx="82">
                  <c:v>104.4302</c:v>
                </c:pt>
                <c:pt idx="83">
                  <c:v>103.92</c:v>
                </c:pt>
                <c:pt idx="84">
                  <c:v>103.0308</c:v>
                </c:pt>
                <c:pt idx="85">
                  <c:v>101.1962</c:v>
                </c:pt>
                <c:pt idx="86">
                  <c:v>100.35850000000001</c:v>
                </c:pt>
                <c:pt idx="87">
                  <c:v>99.178899999999999</c:v>
                </c:pt>
                <c:pt idx="88">
                  <c:v>99.597999999999999</c:v>
                </c:pt>
                <c:pt idx="89">
                  <c:v>99.380499999999998</c:v>
                </c:pt>
                <c:pt idx="90">
                  <c:v>98.916200000000003</c:v>
                </c:pt>
                <c:pt idx="91">
                  <c:v>99.531700000000001</c:v>
                </c:pt>
                <c:pt idx="92">
                  <c:v>102.3471</c:v>
                </c:pt>
                <c:pt idx="93">
                  <c:v>107.8539</c:v>
                </c:pt>
                <c:pt idx="94">
                  <c:v>108.19159999999999</c:v>
                </c:pt>
                <c:pt idx="95">
                  <c:v>108.0778</c:v>
                </c:pt>
                <c:pt idx="96">
                  <c:v>108.9528</c:v>
                </c:pt>
                <c:pt idx="97">
                  <c:v>112.0667</c:v>
                </c:pt>
                <c:pt idx="98">
                  <c:v>111.7723</c:v>
                </c:pt>
                <c:pt idx="99">
                  <c:v>108.20780000000001</c:v>
                </c:pt>
                <c:pt idx="100">
                  <c:v>106.19029999999999</c:v>
                </c:pt>
                <c:pt idx="101">
                  <c:v>106.56610000000001</c:v>
                </c:pt>
                <c:pt idx="102">
                  <c:v>106.2443</c:v>
                </c:pt>
                <c:pt idx="103">
                  <c:v>105.2972</c:v>
                </c:pt>
                <c:pt idx="104">
                  <c:v>105.3109</c:v>
                </c:pt>
                <c:pt idx="105">
                  <c:v>104.0277</c:v>
                </c:pt>
                <c:pt idx="106">
                  <c:v>103.5873</c:v>
                </c:pt>
                <c:pt idx="107">
                  <c:v>103.06789999999999</c:v>
                </c:pt>
                <c:pt idx="108">
                  <c:v>102.62350000000001</c:v>
                </c:pt>
                <c:pt idx="109">
                  <c:v>103.0294</c:v>
                </c:pt>
                <c:pt idx="110">
                  <c:v>101.53360000000001</c:v>
                </c:pt>
                <c:pt idx="111">
                  <c:v>100.0471</c:v>
                </c:pt>
                <c:pt idx="112">
                  <c:v>101.42740000000001</c:v>
                </c:pt>
                <c:pt idx="113">
                  <c:v>101.7692</c:v>
                </c:pt>
                <c:pt idx="114">
                  <c:v>101.1802</c:v>
                </c:pt>
                <c:pt idx="115">
                  <c:v>100.3999</c:v>
                </c:pt>
                <c:pt idx="116">
                  <c:v>99.377099999999999</c:v>
                </c:pt>
                <c:pt idx="117">
                  <c:v>97.301599999999993</c:v>
                </c:pt>
                <c:pt idx="118">
                  <c:v>96.7898</c:v>
                </c:pt>
                <c:pt idx="119">
                  <c:v>97.053100000000001</c:v>
                </c:pt>
                <c:pt idx="120">
                  <c:v>95.758399999999995</c:v>
                </c:pt>
                <c:pt idx="121">
                  <c:v>95.409400000000005</c:v>
                </c:pt>
                <c:pt idx="122">
                  <c:v>95.159599999999998</c:v>
                </c:pt>
                <c:pt idx="123">
                  <c:v>93.679599999999994</c:v>
                </c:pt>
                <c:pt idx="124">
                  <c:v>93.523099999999999</c:v>
                </c:pt>
                <c:pt idx="125">
                  <c:v>93.210899999999995</c:v>
                </c:pt>
                <c:pt idx="126">
                  <c:v>92.389799999999994</c:v>
                </c:pt>
                <c:pt idx="127">
                  <c:v>93.370500000000007</c:v>
                </c:pt>
                <c:pt idx="128">
                  <c:v>96.078400000000002</c:v>
                </c:pt>
                <c:pt idx="129">
                  <c:v>96.855099999999993</c:v>
                </c:pt>
                <c:pt idx="130">
                  <c:v>97.139300000000006</c:v>
                </c:pt>
                <c:pt idx="131">
                  <c:v>97.496700000000004</c:v>
                </c:pt>
                <c:pt idx="132">
                  <c:v>96.040800000000004</c:v>
                </c:pt>
                <c:pt idx="133">
                  <c:v>94.626599999999996</c:v>
                </c:pt>
                <c:pt idx="134">
                  <c:v>94.768699999999995</c:v>
                </c:pt>
                <c:pt idx="135">
                  <c:v>95.231700000000004</c:v>
                </c:pt>
                <c:pt idx="136">
                  <c:v>96.614099999999993</c:v>
                </c:pt>
                <c:pt idx="137">
                  <c:v>97.795599999999993</c:v>
                </c:pt>
                <c:pt idx="138">
                  <c:v>96.578800000000001</c:v>
                </c:pt>
                <c:pt idx="139">
                  <c:v>96.124200000000002</c:v>
                </c:pt>
                <c:pt idx="140">
                  <c:v>95.328100000000006</c:v>
                </c:pt>
                <c:pt idx="141">
                  <c:v>94.632800000000003</c:v>
                </c:pt>
                <c:pt idx="142">
                  <c:v>94.414599999999993</c:v>
                </c:pt>
                <c:pt idx="143">
                  <c:v>93.633099999999999</c:v>
                </c:pt>
                <c:pt idx="144">
                  <c:v>92.834900000000005</c:v>
                </c:pt>
                <c:pt idx="145">
                  <c:v>93.5077</c:v>
                </c:pt>
                <c:pt idx="146">
                  <c:v>93.181700000000006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652416"/>
        <c:axId val="128653952"/>
      </c:lineChart>
      <c:catAx>
        <c:axId val="12865241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28653952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28653952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8652416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0.66667</cdr:y>
    </cdr:from>
    <cdr:to>
      <cdr:x>0.18519</cdr:x>
      <cdr:y>0.74243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3352800"/>
          <a:ext cx="609648" cy="3810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2013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0.51852</cdr:x>
      <cdr:y>0.59091</cdr:y>
    </cdr:from>
    <cdr:to>
      <cdr:x>0.59259</cdr:x>
      <cdr:y>0.66667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67200" y="2971800"/>
          <a:ext cx="6096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2012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59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33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2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/>
              <a:pPr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April 2013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638888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991107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945644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5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564246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809024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672697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255282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2013 Prospective U.S. Cotton Area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19603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2013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2,748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2,580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-6.1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2,030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1,260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-37.9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6,911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5,700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-17.5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388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280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-27.8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12,077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9,820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-18.7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238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206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-13.6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12,315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10,026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-18.6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819400" y="6400800"/>
            <a:ext cx="632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/>
              <a:t>       * </a:t>
            </a:r>
            <a:r>
              <a:rPr lang="en-US" b="1" dirty="0" smtClean="0"/>
              <a:t>USDA NASS  **USDA NASS Prospective Plantings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2013 Prospective U.S. Cotton Area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729796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2013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1,112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1,044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-6.1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822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510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-37.9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2,797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2,307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-17.5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157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113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-27.8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4,887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3,974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-18.7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-13.6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4,984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4,057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-18.6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USDA NASS  **USDA NASS Prospective Plantings Report</a:t>
            </a:r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2032400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0004054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9801788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45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Cotton’s Share of Fiber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636571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2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Cotton Retail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429347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8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1833936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15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5443190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36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033772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14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0290811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1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224912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0045750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85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5666617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74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3952792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07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6005831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5747031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1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8053809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077956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9513790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/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971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537156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990206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0269100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7549387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55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9411936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8014207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050649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2.60	3.35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15.57	17.29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0.02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18.19	20.65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3.30	3.40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11.71	13.00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</a:t>
            </a:r>
            <a:r>
              <a:rPr lang="en-US" sz="2800" b="1" dirty="0" err="1" smtClean="0">
                <a:latin typeface="Arial" charset="0"/>
              </a:rPr>
              <a:t>Offtake</a:t>
            </a:r>
            <a:r>
              <a:rPr lang="en-US" sz="2800" b="1" dirty="0" smtClean="0">
                <a:latin typeface="Arial" charset="0"/>
              </a:rPr>
              <a:t>	15.01	16.40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3.35	4.20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22.3%	25.6%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60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2011/12e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2012/13p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solidFill>
                  <a:schemeClr val="tx2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0.57	0.73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3.39	3.77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3.96	4.50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0.72	0.74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2.55	2.83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</a:t>
            </a:r>
            <a:r>
              <a:rPr lang="en-US" sz="2800" b="1" dirty="0" err="1" smtClean="0">
                <a:latin typeface="Arial" charset="0"/>
              </a:rPr>
              <a:t>Offtake</a:t>
            </a:r>
            <a:r>
              <a:rPr lang="en-US" sz="2800" b="1" dirty="0" smtClean="0">
                <a:latin typeface="Arial" charset="0"/>
              </a:rPr>
              <a:t>	3.27	3.57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0.73	0.92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22.3%	25.6%</a:t>
            </a: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60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2011/12e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2012/13p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49.44	70.16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124.10	119.70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44.80	43.71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102.98	107.44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45.95	43.70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70.16	82.45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68.1%	76.7%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60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2011/12e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2012/13p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10.77	15.29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27.04	26.08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9.76	9.52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22.44	23.41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10.01	9.52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15.29	17.96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68.1%	76.7%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60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2011/12e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2012/13p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2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415352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562357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46907589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3398666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93075950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14206</TotalTime>
  <Words>551</Words>
  <Application>Microsoft Office PowerPoint</Application>
  <PresentationFormat>On-screen Show (4:3)</PresentationFormat>
  <Paragraphs>285</Paragraphs>
  <Slides>49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685</cp:revision>
  <cp:lastPrinted>2013-04-29T17:04:26Z</cp:lastPrinted>
  <dcterms:created xsi:type="dcterms:W3CDTF">2011-02-17T15:18:39Z</dcterms:created>
  <dcterms:modified xsi:type="dcterms:W3CDTF">2013-04-30T19:39:56Z</dcterms:modified>
</cp:coreProperties>
</file>